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2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3.xml" ContentType="application/vnd.openxmlformats-officedocument.themeOverride+xml"/>
  <Override PartName="/ppt/drawings/drawing3.xml" ContentType="application/vnd.openxmlformats-officedocument.drawingml.chartshapes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4.xml" ContentType="application/vnd.openxmlformats-officedocument.themeOverride+xml"/>
  <Override PartName="/ppt/drawings/drawing4.xml" ContentType="application/vnd.openxmlformats-officedocument.drawingml.chartshape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drawings/drawing5.xml" ContentType="application/vnd.openxmlformats-officedocument.drawingml.chartshape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notesMasterIdLst>
    <p:notesMasterId r:id="rId25"/>
  </p:notesMasterIdLst>
  <p:sldIdLst>
    <p:sldId id="277" r:id="rId5"/>
    <p:sldId id="301" r:id="rId6"/>
    <p:sldId id="303" r:id="rId7"/>
    <p:sldId id="304" r:id="rId8"/>
    <p:sldId id="305" r:id="rId9"/>
    <p:sldId id="306" r:id="rId10"/>
    <p:sldId id="307" r:id="rId11"/>
    <p:sldId id="308" r:id="rId12"/>
    <p:sldId id="302" r:id="rId13"/>
    <p:sldId id="274" r:id="rId14"/>
    <p:sldId id="281" r:id="rId15"/>
    <p:sldId id="282" r:id="rId16"/>
    <p:sldId id="283" r:id="rId17"/>
    <p:sldId id="284" r:id="rId18"/>
    <p:sldId id="285" r:id="rId19"/>
    <p:sldId id="286" r:id="rId20"/>
    <p:sldId id="287" r:id="rId21"/>
    <p:sldId id="293" r:id="rId22"/>
    <p:sldId id="300" r:id="rId23"/>
    <p:sldId id="279" r:id="rId24"/>
  </p:sldIdLst>
  <p:sldSz cx="12192000" cy="6858000"/>
  <p:notesSz cx="6858000" cy="9144000"/>
  <p:embeddedFontLst>
    <p:embeddedFont>
      <p:font typeface="Montserrat SemiBold" panose="00000700000000000000" pitchFamily="2" charset="0"/>
      <p:bold r:id="rId26"/>
      <p:boldItalic r:id="rId27"/>
    </p:embeddedFont>
    <p:embeddedFont>
      <p:font typeface="Nunito Sans" pitchFamily="2" charset="0"/>
      <p:regular r:id="rId28"/>
      <p:bold r:id="rId29"/>
      <p:italic r:id="rId30"/>
      <p:boldItalic r:id="rId31"/>
    </p:embeddedFont>
    <p:embeddedFont>
      <p:font typeface="Nunito Sans ExtraBold" pitchFamily="2" charset="0"/>
      <p:bold r:id="rId32"/>
      <p:boldItalic r:id="rId3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D9837"/>
    <a:srgbClr val="0070C0"/>
    <a:srgbClr val="27689D"/>
    <a:srgbClr val="236C95"/>
    <a:srgbClr val="2F753E"/>
    <a:srgbClr val="1F4E79"/>
    <a:srgbClr val="009165"/>
    <a:srgbClr val="009267"/>
    <a:srgbClr val="0091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77421C-D0C1-4B9F-8191-E354DE6CBC6C}" v="85" dt="2024-01-31T17:47:16.7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8257" autoAdjust="0"/>
  </p:normalViewPr>
  <p:slideViewPr>
    <p:cSldViewPr snapToGrid="0">
      <p:cViewPr varScale="1">
        <p:scale>
          <a:sx n="97" d="100"/>
          <a:sy n="97" d="100"/>
        </p:scale>
        <p:origin x="10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238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font" Target="fonts/font1.fntdata"/><Relationship Id="rId39" Type="http://schemas.microsoft.com/office/2015/10/relationships/revisionInfo" Target="revisionInfo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33" Type="http://schemas.openxmlformats.org/officeDocument/2006/relationships/font" Target="fonts/font8.fntdata"/><Relationship Id="rId38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font" Target="fonts/font4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font" Target="fonts/font7.fntdata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font" Target="fonts/font3.fntdata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font" Target="fonts/font6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font" Target="fonts/font2.fntdata"/><Relationship Id="rId30" Type="http://schemas.openxmlformats.org/officeDocument/2006/relationships/font" Target="fonts/font5.fntdata"/><Relationship Id="rId35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STOR JULIO HERNANDEZ BOCKER" userId="a413b3be1cc3406f" providerId="LiveId" clId="{8407BB09-640B-4E77-A44A-254800BA2B61}"/>
    <pc:docChg chg="custSel delSld modSld">
      <pc:chgData name="NESTOR JULIO HERNANDEZ BOCKER" userId="a413b3be1cc3406f" providerId="LiveId" clId="{8407BB09-640B-4E77-A44A-254800BA2B61}" dt="2023-10-07T18:17:12.891" v="327" actId="1036"/>
      <pc:docMkLst>
        <pc:docMk/>
      </pc:docMkLst>
      <pc:sldChg chg="modSp mod">
        <pc:chgData name="NESTOR JULIO HERNANDEZ BOCKER" userId="a413b3be1cc3406f" providerId="LiveId" clId="{8407BB09-640B-4E77-A44A-254800BA2B61}" dt="2023-09-29T17:10:48.750" v="73" actId="20577"/>
        <pc:sldMkLst>
          <pc:docMk/>
          <pc:sldMk cId="721350290" sldId="274"/>
        </pc:sldMkLst>
        <pc:spChg chg="mod">
          <ac:chgData name="NESTOR JULIO HERNANDEZ BOCKER" userId="a413b3be1cc3406f" providerId="LiveId" clId="{8407BB09-640B-4E77-A44A-254800BA2B61}" dt="2023-09-29T16:51:31.388" v="5"/>
          <ac:spMkLst>
            <pc:docMk/>
            <pc:sldMk cId="721350290" sldId="274"/>
            <ac:spMk id="8" creationId="{2CC749D1-3BF6-BB4C-AF95-0DF8B9F37233}"/>
          </ac:spMkLst>
        </pc:spChg>
        <pc:spChg chg="mod">
          <ac:chgData name="NESTOR JULIO HERNANDEZ BOCKER" userId="a413b3be1cc3406f" providerId="LiveId" clId="{8407BB09-640B-4E77-A44A-254800BA2B61}" dt="2023-09-29T17:09:41.130" v="59" actId="20577"/>
          <ac:spMkLst>
            <pc:docMk/>
            <pc:sldMk cId="721350290" sldId="274"/>
            <ac:spMk id="11" creationId="{5552EB3D-2FD2-2B29-A305-45DE4C8ADB61}"/>
          </ac:spMkLst>
        </pc:spChg>
        <pc:spChg chg="mod">
          <ac:chgData name="NESTOR JULIO HERNANDEZ BOCKER" userId="a413b3be1cc3406f" providerId="LiveId" clId="{8407BB09-640B-4E77-A44A-254800BA2B61}" dt="2023-09-29T17:10:31.009" v="67" actId="20577"/>
          <ac:spMkLst>
            <pc:docMk/>
            <pc:sldMk cId="721350290" sldId="274"/>
            <ac:spMk id="12" creationId="{A6B35B9D-0049-AC66-F7A2-4C2A615E499C}"/>
          </ac:spMkLst>
        </pc:spChg>
        <pc:spChg chg="mod">
          <ac:chgData name="NESTOR JULIO HERNANDEZ BOCKER" userId="a413b3be1cc3406f" providerId="LiveId" clId="{8407BB09-640B-4E77-A44A-254800BA2B61}" dt="2023-09-29T17:10:37.770" v="69" actId="20577"/>
          <ac:spMkLst>
            <pc:docMk/>
            <pc:sldMk cId="721350290" sldId="274"/>
            <ac:spMk id="15" creationId="{59EE458C-69E8-1372-1F90-B3F77176AA2C}"/>
          </ac:spMkLst>
        </pc:spChg>
        <pc:spChg chg="mod">
          <ac:chgData name="NESTOR JULIO HERNANDEZ BOCKER" userId="a413b3be1cc3406f" providerId="LiveId" clId="{8407BB09-640B-4E77-A44A-254800BA2B61}" dt="2023-09-29T17:10:48.750" v="73" actId="20577"/>
          <ac:spMkLst>
            <pc:docMk/>
            <pc:sldMk cId="721350290" sldId="274"/>
            <ac:spMk id="16" creationId="{6D416BBC-D563-D8B2-4402-6C8A2EDB4B15}"/>
          </ac:spMkLst>
        </pc:spChg>
      </pc:sldChg>
      <pc:sldChg chg="del">
        <pc:chgData name="NESTOR JULIO HERNANDEZ BOCKER" userId="a413b3be1cc3406f" providerId="LiveId" clId="{8407BB09-640B-4E77-A44A-254800BA2B61}" dt="2023-09-29T16:50:40.190" v="0" actId="47"/>
        <pc:sldMkLst>
          <pc:docMk/>
          <pc:sldMk cId="64129795" sldId="276"/>
        </pc:sldMkLst>
      </pc:sldChg>
      <pc:sldChg chg="modSp mod">
        <pc:chgData name="NESTOR JULIO HERNANDEZ BOCKER" userId="a413b3be1cc3406f" providerId="LiveId" clId="{8407BB09-640B-4E77-A44A-254800BA2B61}" dt="2023-09-29T16:52:20.743" v="11" actId="20577"/>
        <pc:sldMkLst>
          <pc:docMk/>
          <pc:sldMk cId="1610350232" sldId="277"/>
        </pc:sldMkLst>
        <pc:spChg chg="mod">
          <ac:chgData name="NESTOR JULIO HERNANDEZ BOCKER" userId="a413b3be1cc3406f" providerId="LiveId" clId="{8407BB09-640B-4E77-A44A-254800BA2B61}" dt="2023-09-29T16:51:31.388" v="5"/>
          <ac:spMkLst>
            <pc:docMk/>
            <pc:sldMk cId="1610350232" sldId="277"/>
            <ac:spMk id="5" creationId="{C21EC463-48B1-DB62-853F-28EA07164E19}"/>
          </ac:spMkLst>
        </pc:spChg>
        <pc:spChg chg="mod">
          <ac:chgData name="NESTOR JULIO HERNANDEZ BOCKER" userId="a413b3be1cc3406f" providerId="LiveId" clId="{8407BB09-640B-4E77-A44A-254800BA2B61}" dt="2023-09-29T16:52:20.743" v="11" actId="20577"/>
          <ac:spMkLst>
            <pc:docMk/>
            <pc:sldMk cId="1610350232" sldId="277"/>
            <ac:spMk id="6" creationId="{B2F2D106-82B9-0335-7236-4CF3863660F7}"/>
          </ac:spMkLst>
        </pc:spChg>
      </pc:sldChg>
      <pc:sldChg chg="modSp mod">
        <pc:chgData name="NESTOR JULIO HERNANDEZ BOCKER" userId="a413b3be1cc3406f" providerId="LiveId" clId="{8407BB09-640B-4E77-A44A-254800BA2B61}" dt="2023-09-29T17:38:29.522" v="322" actId="20577"/>
        <pc:sldMkLst>
          <pc:docMk/>
          <pc:sldMk cId="3675170584" sldId="279"/>
        </pc:sldMkLst>
        <pc:spChg chg="mod">
          <ac:chgData name="NESTOR JULIO HERNANDEZ BOCKER" userId="a413b3be1cc3406f" providerId="LiveId" clId="{8407BB09-640B-4E77-A44A-254800BA2B61}" dt="2023-09-29T17:38:29.522" v="322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8407BB09-640B-4E77-A44A-254800BA2B61}" dt="2023-09-29T17:12:02.339" v="83" actId="14100"/>
        <pc:sldMkLst>
          <pc:docMk/>
          <pc:sldMk cId="245155727" sldId="281"/>
        </pc:sldMkLst>
        <pc:spChg chg="mod">
          <ac:chgData name="NESTOR JULIO HERNANDEZ BOCKER" userId="a413b3be1cc3406f" providerId="LiveId" clId="{8407BB09-640B-4E77-A44A-254800BA2B61}" dt="2023-09-29T17:11:25.040" v="77" actId="20577"/>
          <ac:spMkLst>
            <pc:docMk/>
            <pc:sldMk cId="245155727" sldId="281"/>
            <ac:spMk id="4" creationId="{4E33D9EB-67F9-76C5-0624-CACE64DE863E}"/>
          </ac:spMkLst>
        </pc:spChg>
        <pc:spChg chg="mod">
          <ac:chgData name="NESTOR JULIO HERNANDEZ BOCKER" userId="a413b3be1cc3406f" providerId="LiveId" clId="{8407BB09-640B-4E77-A44A-254800BA2B61}" dt="2023-09-29T17:11:44.739" v="80" actId="20577"/>
          <ac:spMkLst>
            <pc:docMk/>
            <pc:sldMk cId="245155727" sldId="281"/>
            <ac:spMk id="7" creationId="{52ECDF73-661B-A7DC-9B63-68A9BECF5C2E}"/>
          </ac:spMkLst>
        </pc:spChg>
        <pc:spChg chg="mod">
          <ac:chgData name="NESTOR JULIO HERNANDEZ BOCKER" userId="a413b3be1cc3406f" providerId="LiveId" clId="{8407BB09-640B-4E77-A44A-254800BA2B61}" dt="2023-09-29T16:51:31.388" v="5"/>
          <ac:spMkLst>
            <pc:docMk/>
            <pc:sldMk cId="245155727" sldId="281"/>
            <ac:spMk id="8" creationId="{2CC749D1-3BF6-BB4C-AF95-0DF8B9F37233}"/>
          </ac:spMkLst>
        </pc:spChg>
        <pc:graphicFrameChg chg="mod">
          <ac:chgData name="NESTOR JULIO HERNANDEZ BOCKER" userId="a413b3be1cc3406f" providerId="LiveId" clId="{8407BB09-640B-4E77-A44A-254800BA2B61}" dt="2023-09-29T17:12:02.339" v="83" actId="14100"/>
          <ac:graphicFrameMkLst>
            <pc:docMk/>
            <pc:sldMk cId="245155727" sldId="281"/>
            <ac:graphicFrameMk id="12" creationId="{D24B8435-9D78-A3EA-6C8B-5AB4788D707B}"/>
          </ac:graphicFrameMkLst>
        </pc:graphicFrameChg>
      </pc:sldChg>
      <pc:sldChg chg="modSp mod">
        <pc:chgData name="NESTOR JULIO HERNANDEZ BOCKER" userId="a413b3be1cc3406f" providerId="LiveId" clId="{8407BB09-640B-4E77-A44A-254800BA2B61}" dt="2023-09-29T17:14:02.956" v="93" actId="20577"/>
        <pc:sldMkLst>
          <pc:docMk/>
          <pc:sldMk cId="3393398782" sldId="282"/>
        </pc:sldMkLst>
        <pc:spChg chg="mod">
          <ac:chgData name="NESTOR JULIO HERNANDEZ BOCKER" userId="a413b3be1cc3406f" providerId="LiveId" clId="{8407BB09-640B-4E77-A44A-254800BA2B61}" dt="2023-09-29T17:13:24.700" v="85" actId="20577"/>
          <ac:spMkLst>
            <pc:docMk/>
            <pc:sldMk cId="3393398782" sldId="282"/>
            <ac:spMk id="3" creationId="{A8C5619B-D259-2908-B529-648FB76BCC6E}"/>
          </ac:spMkLst>
        </pc:spChg>
        <pc:spChg chg="mod">
          <ac:chgData name="NESTOR JULIO HERNANDEZ BOCKER" userId="a413b3be1cc3406f" providerId="LiveId" clId="{8407BB09-640B-4E77-A44A-254800BA2B61}" dt="2023-09-29T17:13:35.229" v="89" actId="20577"/>
          <ac:spMkLst>
            <pc:docMk/>
            <pc:sldMk cId="3393398782" sldId="282"/>
            <ac:spMk id="4" creationId="{CA984F44-55E3-FE0B-48AD-DAFB3F597CFC}"/>
          </ac:spMkLst>
        </pc:spChg>
        <pc:spChg chg="mod">
          <ac:chgData name="NESTOR JULIO HERNANDEZ BOCKER" userId="a413b3be1cc3406f" providerId="LiveId" clId="{8407BB09-640B-4E77-A44A-254800BA2B61}" dt="2023-09-29T17:13:40.306" v="90" actId="20577"/>
          <ac:spMkLst>
            <pc:docMk/>
            <pc:sldMk cId="3393398782" sldId="282"/>
            <ac:spMk id="7" creationId="{DC36A5CD-7C1B-BF53-A5AA-169F19950947}"/>
          </ac:spMkLst>
        </pc:spChg>
        <pc:spChg chg="mod">
          <ac:chgData name="NESTOR JULIO HERNANDEZ BOCKER" userId="a413b3be1cc3406f" providerId="LiveId" clId="{8407BB09-640B-4E77-A44A-254800BA2B61}" dt="2023-09-29T16:52:02.955" v="8"/>
          <ac:spMkLst>
            <pc:docMk/>
            <pc:sldMk cId="3393398782" sldId="282"/>
            <ac:spMk id="8" creationId="{2CC749D1-3BF6-BB4C-AF95-0DF8B9F37233}"/>
          </ac:spMkLst>
        </pc:spChg>
        <pc:spChg chg="mod">
          <ac:chgData name="NESTOR JULIO HERNANDEZ BOCKER" userId="a413b3be1cc3406f" providerId="LiveId" clId="{8407BB09-640B-4E77-A44A-254800BA2B61}" dt="2023-09-29T17:14:02.956" v="93" actId="20577"/>
          <ac:spMkLst>
            <pc:docMk/>
            <pc:sldMk cId="3393398782" sldId="282"/>
            <ac:spMk id="9" creationId="{74E26FC3-A09F-0E1F-0837-CDC737F32056}"/>
          </ac:spMkLst>
        </pc:spChg>
        <pc:spChg chg="mod">
          <ac:chgData name="NESTOR JULIO HERNANDEZ BOCKER" userId="a413b3be1cc3406f" providerId="LiveId" clId="{8407BB09-640B-4E77-A44A-254800BA2B61}" dt="2023-09-29T16:51:31.388" v="5"/>
          <ac:spMkLst>
            <pc:docMk/>
            <pc:sldMk cId="3393398782" sldId="282"/>
            <ac:spMk id="10" creationId="{334E2306-A029-FECA-4CAE-F08F04CDE71E}"/>
          </ac:spMkLst>
        </pc:spChg>
        <pc:spChg chg="mod">
          <ac:chgData name="NESTOR JULIO HERNANDEZ BOCKER" userId="a413b3be1cc3406f" providerId="LiveId" clId="{8407BB09-640B-4E77-A44A-254800BA2B61}" dt="2023-09-29T16:52:14.768" v="9"/>
          <ac:spMkLst>
            <pc:docMk/>
            <pc:sldMk cId="3393398782" sldId="282"/>
            <ac:spMk id="11" creationId="{0927A3EF-722B-4845-C5A9-7173F708C723}"/>
          </ac:spMkLst>
        </pc:spChg>
      </pc:sldChg>
      <pc:sldChg chg="modSp mod">
        <pc:chgData name="NESTOR JULIO HERNANDEZ BOCKER" userId="a413b3be1cc3406f" providerId="LiveId" clId="{8407BB09-640B-4E77-A44A-254800BA2B61}" dt="2023-09-29T18:09:43.048" v="325" actId="20577"/>
        <pc:sldMkLst>
          <pc:docMk/>
          <pc:sldMk cId="3717849211" sldId="283"/>
        </pc:sldMkLst>
        <pc:spChg chg="mod">
          <ac:chgData name="NESTOR JULIO HERNANDEZ BOCKER" userId="a413b3be1cc3406f" providerId="LiveId" clId="{8407BB09-640B-4E77-A44A-254800BA2B61}" dt="2023-09-29T18:09:43.048" v="325" actId="20577"/>
          <ac:spMkLst>
            <pc:docMk/>
            <pc:sldMk cId="3717849211" sldId="283"/>
            <ac:spMk id="2" creationId="{A02A9FED-D204-D2C0-F764-8A1EC1C729D9}"/>
          </ac:spMkLst>
        </pc:spChg>
        <pc:spChg chg="mod">
          <ac:chgData name="NESTOR JULIO HERNANDEZ BOCKER" userId="a413b3be1cc3406f" providerId="LiveId" clId="{8407BB09-640B-4E77-A44A-254800BA2B61}" dt="2023-09-29T17:15:38.526" v="109" actId="20577"/>
          <ac:spMkLst>
            <pc:docMk/>
            <pc:sldMk cId="3717849211" sldId="283"/>
            <ac:spMk id="4" creationId="{F0818577-48F7-6772-6D09-E8C054D0E911}"/>
          </ac:spMkLst>
        </pc:spChg>
        <pc:spChg chg="mod">
          <ac:chgData name="NESTOR JULIO HERNANDEZ BOCKER" userId="a413b3be1cc3406f" providerId="LiveId" clId="{8407BB09-640B-4E77-A44A-254800BA2B61}" dt="2023-09-29T17:16:06.656" v="110" actId="20577"/>
          <ac:spMkLst>
            <pc:docMk/>
            <pc:sldMk cId="3717849211" sldId="283"/>
            <ac:spMk id="8" creationId="{2CC749D1-3BF6-BB4C-AF95-0DF8B9F37233}"/>
          </ac:spMkLst>
        </pc:spChg>
        <pc:graphicFrameChg chg="mod modGraphic">
          <ac:chgData name="NESTOR JULIO HERNANDEZ BOCKER" userId="a413b3be1cc3406f" providerId="LiveId" clId="{8407BB09-640B-4E77-A44A-254800BA2B61}" dt="2023-09-29T17:00:44.921" v="14" actId="255"/>
          <ac:graphicFrameMkLst>
            <pc:docMk/>
            <pc:sldMk cId="3717849211" sldId="283"/>
            <ac:graphicFrameMk id="3" creationId="{C76C8718-47F2-8AFE-2F8C-0D5D68FAE24D}"/>
          </ac:graphicFrameMkLst>
        </pc:graphicFrameChg>
      </pc:sldChg>
      <pc:sldChg chg="modSp mod">
        <pc:chgData name="NESTOR JULIO HERNANDEZ BOCKER" userId="a413b3be1cc3406f" providerId="LiveId" clId="{8407BB09-640B-4E77-A44A-254800BA2B61}" dt="2023-09-29T17:16:37.306" v="113" actId="20577"/>
        <pc:sldMkLst>
          <pc:docMk/>
          <pc:sldMk cId="3127339449" sldId="284"/>
        </pc:sldMkLst>
        <pc:spChg chg="mod">
          <ac:chgData name="NESTOR JULIO HERNANDEZ BOCKER" userId="a413b3be1cc3406f" providerId="LiveId" clId="{8407BB09-640B-4E77-A44A-254800BA2B61}" dt="2023-09-29T17:16:37.306" v="113" actId="20577"/>
          <ac:spMkLst>
            <pc:docMk/>
            <pc:sldMk cId="3127339449" sldId="284"/>
            <ac:spMk id="2" creationId="{ED9550AB-AA87-96B8-B281-89D33F07FF70}"/>
          </ac:spMkLst>
        </pc:spChg>
        <pc:spChg chg="mod">
          <ac:chgData name="NESTOR JULIO HERNANDEZ BOCKER" userId="a413b3be1cc3406f" providerId="LiveId" clId="{8407BB09-640B-4E77-A44A-254800BA2B61}" dt="2023-09-29T17:03:30.289" v="20" actId="207"/>
          <ac:spMkLst>
            <pc:docMk/>
            <pc:sldMk cId="3127339449" sldId="284"/>
            <ac:spMk id="8" creationId="{2CC749D1-3BF6-BB4C-AF95-0DF8B9F37233}"/>
          </ac:spMkLst>
        </pc:spChg>
        <pc:graphicFrameChg chg="mod modGraphic">
          <ac:chgData name="NESTOR JULIO HERNANDEZ BOCKER" userId="a413b3be1cc3406f" providerId="LiveId" clId="{8407BB09-640B-4E77-A44A-254800BA2B61}" dt="2023-09-29T17:03:13.116" v="18" actId="207"/>
          <ac:graphicFrameMkLst>
            <pc:docMk/>
            <pc:sldMk cId="3127339449" sldId="284"/>
            <ac:graphicFrameMk id="5" creationId="{D57B21E4-E1DC-67A3-17C7-F98CE21FB353}"/>
          </ac:graphicFrameMkLst>
        </pc:graphicFrameChg>
      </pc:sldChg>
      <pc:sldChg chg="modSp mod">
        <pc:chgData name="NESTOR JULIO HERNANDEZ BOCKER" userId="a413b3be1cc3406f" providerId="LiveId" clId="{8407BB09-640B-4E77-A44A-254800BA2B61}" dt="2023-09-29T17:18:07.662" v="114" actId="20577"/>
        <pc:sldMkLst>
          <pc:docMk/>
          <pc:sldMk cId="2154845837" sldId="285"/>
        </pc:sldMkLst>
        <pc:spChg chg="mod">
          <ac:chgData name="NESTOR JULIO HERNANDEZ BOCKER" userId="a413b3be1cc3406f" providerId="LiveId" clId="{8407BB09-640B-4E77-A44A-254800BA2B61}" dt="2023-09-29T17:18:07.662" v="114" actId="20577"/>
          <ac:spMkLst>
            <pc:docMk/>
            <pc:sldMk cId="2154845837" sldId="285"/>
            <ac:spMk id="2" creationId="{1503A387-094E-78D3-0B68-614DA91F2C5D}"/>
          </ac:spMkLst>
        </pc:spChg>
        <pc:spChg chg="mod">
          <ac:chgData name="NESTOR JULIO HERNANDEZ BOCKER" userId="a413b3be1cc3406f" providerId="LiveId" clId="{8407BB09-640B-4E77-A44A-254800BA2B61}" dt="2023-09-29T17:08:13.150" v="36" actId="207"/>
          <ac:spMkLst>
            <pc:docMk/>
            <pc:sldMk cId="2154845837" sldId="285"/>
            <ac:spMk id="8" creationId="{2CC749D1-3BF6-BB4C-AF95-0DF8B9F37233}"/>
          </ac:spMkLst>
        </pc:spChg>
      </pc:sldChg>
      <pc:sldChg chg="modSp mod">
        <pc:chgData name="NESTOR JULIO HERNANDEZ BOCKER" userId="a413b3be1cc3406f" providerId="LiveId" clId="{8407BB09-640B-4E77-A44A-254800BA2B61}" dt="2023-09-29T17:18:39.849" v="119" actId="20577"/>
        <pc:sldMkLst>
          <pc:docMk/>
          <pc:sldMk cId="1481064699" sldId="286"/>
        </pc:sldMkLst>
        <pc:spChg chg="mod">
          <ac:chgData name="NESTOR JULIO HERNANDEZ BOCKER" userId="a413b3be1cc3406f" providerId="LiveId" clId="{8407BB09-640B-4E77-A44A-254800BA2B61}" dt="2023-09-29T17:18:39.849" v="119" actId="20577"/>
          <ac:spMkLst>
            <pc:docMk/>
            <pc:sldMk cId="1481064699" sldId="286"/>
            <ac:spMk id="2" creationId="{B3A14BC5-F797-9CD5-94F9-2A2B19DAE73C}"/>
          </ac:spMkLst>
        </pc:spChg>
        <pc:spChg chg="mod">
          <ac:chgData name="NESTOR JULIO HERNANDEZ BOCKER" userId="a413b3be1cc3406f" providerId="LiveId" clId="{8407BB09-640B-4E77-A44A-254800BA2B61}" dt="2023-09-29T17:08:59.302" v="40" actId="207"/>
          <ac:spMkLst>
            <pc:docMk/>
            <pc:sldMk cId="1481064699" sldId="286"/>
            <ac:spMk id="8" creationId="{2CC749D1-3BF6-BB4C-AF95-0DF8B9F37233}"/>
          </ac:spMkLst>
        </pc:spChg>
      </pc:sldChg>
      <pc:sldChg chg="modSp mod">
        <pc:chgData name="NESTOR JULIO HERNANDEZ BOCKER" userId="a413b3be1cc3406f" providerId="LiveId" clId="{8407BB09-640B-4E77-A44A-254800BA2B61}" dt="2023-10-07T18:17:12.891" v="327" actId="1036"/>
        <pc:sldMkLst>
          <pc:docMk/>
          <pc:sldMk cId="4072024416" sldId="287"/>
        </pc:sldMkLst>
        <pc:spChg chg="mod">
          <ac:chgData name="NESTOR JULIO HERNANDEZ BOCKER" userId="a413b3be1cc3406f" providerId="LiveId" clId="{8407BB09-640B-4E77-A44A-254800BA2B61}" dt="2023-10-07T18:17:12.891" v="327" actId="1036"/>
          <ac:spMkLst>
            <pc:docMk/>
            <pc:sldMk cId="4072024416" sldId="287"/>
            <ac:spMk id="2" creationId="{07D68B49-66A5-E384-9891-268A74C0946E}"/>
          </ac:spMkLst>
        </pc:spChg>
        <pc:spChg chg="mod">
          <ac:chgData name="NESTOR JULIO HERNANDEZ BOCKER" userId="a413b3be1cc3406f" providerId="LiveId" clId="{8407BB09-640B-4E77-A44A-254800BA2B61}" dt="2023-09-29T17:19:03.688" v="124" actId="20577"/>
          <ac:spMkLst>
            <pc:docMk/>
            <pc:sldMk cId="4072024416" sldId="287"/>
            <ac:spMk id="8" creationId="{2CC749D1-3BF6-BB4C-AF95-0DF8B9F37233}"/>
          </ac:spMkLst>
        </pc:spChg>
        <pc:graphicFrameChg chg="mod modGraphic">
          <ac:chgData name="NESTOR JULIO HERNANDEZ BOCKER" userId="a413b3be1cc3406f" providerId="LiveId" clId="{8407BB09-640B-4E77-A44A-254800BA2B61}" dt="2023-09-29T17:07:05.950" v="24" actId="207"/>
          <ac:graphicFrameMkLst>
            <pc:docMk/>
            <pc:sldMk cId="4072024416" sldId="287"/>
            <ac:graphicFrameMk id="3" creationId="{1FC4D76E-9DD1-BA5A-9BE8-531B355A48DE}"/>
          </ac:graphicFrameMkLst>
        </pc:graphicFrameChg>
      </pc:sldChg>
      <pc:sldChg chg="addSp delSp modSp mod">
        <pc:chgData name="NESTOR JULIO HERNANDEZ BOCKER" userId="a413b3be1cc3406f" providerId="LiveId" clId="{8407BB09-640B-4E77-A44A-254800BA2B61}" dt="2023-09-29T17:24:19.186" v="173" actId="20577"/>
        <pc:sldMkLst>
          <pc:docMk/>
          <pc:sldMk cId="4055447484" sldId="288"/>
        </pc:sldMkLst>
        <pc:spChg chg="mod">
          <ac:chgData name="NESTOR JULIO HERNANDEZ BOCKER" userId="a413b3be1cc3406f" providerId="LiveId" clId="{8407BB09-640B-4E77-A44A-254800BA2B61}" dt="2023-09-29T16:51:20.488" v="2"/>
          <ac:spMkLst>
            <pc:docMk/>
            <pc:sldMk cId="4055447484" sldId="288"/>
            <ac:spMk id="3" creationId="{19DB034A-248F-CD38-8A4F-82FA8AE5C7E1}"/>
          </ac:spMkLst>
        </pc:spChg>
        <pc:spChg chg="mod">
          <ac:chgData name="NESTOR JULIO HERNANDEZ BOCKER" userId="a413b3be1cc3406f" providerId="LiveId" clId="{8407BB09-640B-4E77-A44A-254800BA2B61}" dt="2023-09-29T17:23:23.016" v="167" actId="20577"/>
          <ac:spMkLst>
            <pc:docMk/>
            <pc:sldMk cId="4055447484" sldId="288"/>
            <ac:spMk id="4" creationId="{982250F5-2715-7776-70C7-F8C54F5E677D}"/>
          </ac:spMkLst>
        </pc:spChg>
        <pc:spChg chg="mod">
          <ac:chgData name="NESTOR JULIO HERNANDEZ BOCKER" userId="a413b3be1cc3406f" providerId="LiveId" clId="{8407BB09-640B-4E77-A44A-254800BA2B61}" dt="2023-09-29T17:23:31.118" v="169" actId="20577"/>
          <ac:spMkLst>
            <pc:docMk/>
            <pc:sldMk cId="4055447484" sldId="288"/>
            <ac:spMk id="5" creationId="{58DAC4E8-EFB1-FFEB-B985-B868966CDA90}"/>
          </ac:spMkLst>
        </pc:spChg>
        <pc:spChg chg="mod">
          <ac:chgData name="NESTOR JULIO HERNANDEZ BOCKER" userId="a413b3be1cc3406f" providerId="LiveId" clId="{8407BB09-640B-4E77-A44A-254800BA2B61}" dt="2023-09-29T16:51:20.488" v="2"/>
          <ac:spMkLst>
            <pc:docMk/>
            <pc:sldMk cId="4055447484" sldId="288"/>
            <ac:spMk id="6" creationId="{62879702-3241-5B7B-BA05-7452F5D885AC}"/>
          </ac:spMkLst>
        </pc:spChg>
        <pc:spChg chg="mod">
          <ac:chgData name="NESTOR JULIO HERNANDEZ BOCKER" userId="a413b3be1cc3406f" providerId="LiveId" clId="{8407BB09-640B-4E77-A44A-254800BA2B61}" dt="2023-09-29T17:23:39.420" v="170" actId="20577"/>
          <ac:spMkLst>
            <pc:docMk/>
            <pc:sldMk cId="4055447484" sldId="288"/>
            <ac:spMk id="7" creationId="{71D76336-3D7B-00D1-5ED2-635E8500D49F}"/>
          </ac:spMkLst>
        </pc:spChg>
        <pc:spChg chg="mod">
          <ac:chgData name="NESTOR JULIO HERNANDEZ BOCKER" userId="a413b3be1cc3406f" providerId="LiveId" clId="{8407BB09-640B-4E77-A44A-254800BA2B61}" dt="2023-09-29T16:51:20.488" v="2"/>
          <ac:spMkLst>
            <pc:docMk/>
            <pc:sldMk cId="4055447484" sldId="288"/>
            <ac:spMk id="8" creationId="{2CC749D1-3BF6-BB4C-AF95-0DF8B9F37233}"/>
          </ac:spMkLst>
        </pc:spChg>
        <pc:spChg chg="mod">
          <ac:chgData name="NESTOR JULIO HERNANDEZ BOCKER" userId="a413b3be1cc3406f" providerId="LiveId" clId="{8407BB09-640B-4E77-A44A-254800BA2B61}" dt="2023-09-29T17:24:19.186" v="173" actId="20577"/>
          <ac:spMkLst>
            <pc:docMk/>
            <pc:sldMk cId="4055447484" sldId="288"/>
            <ac:spMk id="9" creationId="{C3C7F9BD-9BBC-C76D-EAD9-D74F0D7F334C}"/>
          </ac:spMkLst>
        </pc:spChg>
        <pc:graphicFrameChg chg="del">
          <ac:chgData name="NESTOR JULIO HERNANDEZ BOCKER" userId="a413b3be1cc3406f" providerId="LiveId" clId="{8407BB09-640B-4E77-A44A-254800BA2B61}" dt="2023-09-29T17:22:53.643" v="165" actId="21"/>
          <ac:graphicFrameMkLst>
            <pc:docMk/>
            <pc:sldMk cId="4055447484" sldId="288"/>
            <ac:graphicFrameMk id="10" creationId="{29FDBF7D-C57D-EE74-9E81-97EF873F35DF}"/>
          </ac:graphicFrameMkLst>
        </pc:graphicFrameChg>
        <pc:graphicFrameChg chg="add mod">
          <ac:chgData name="NESTOR JULIO HERNANDEZ BOCKER" userId="a413b3be1cc3406f" providerId="LiveId" clId="{8407BB09-640B-4E77-A44A-254800BA2B61}" dt="2023-09-29T17:23:08.587" v="166"/>
          <ac:graphicFrameMkLst>
            <pc:docMk/>
            <pc:sldMk cId="4055447484" sldId="288"/>
            <ac:graphicFrameMk id="12" creationId="{29FDBF7D-C57D-EE74-9E81-97EF873F35DF}"/>
          </ac:graphicFrameMkLst>
        </pc:graphicFrameChg>
      </pc:sldChg>
      <pc:sldChg chg="addSp delSp modSp mod">
        <pc:chgData name="NESTOR JULIO HERNANDEZ BOCKER" userId="a413b3be1cc3406f" providerId="LiveId" clId="{8407BB09-640B-4E77-A44A-254800BA2B61}" dt="2023-09-29T17:29:37.441" v="202" actId="20577"/>
        <pc:sldMkLst>
          <pc:docMk/>
          <pc:sldMk cId="206261281" sldId="289"/>
        </pc:sldMkLst>
        <pc:spChg chg="mod">
          <ac:chgData name="NESTOR JULIO HERNANDEZ BOCKER" userId="a413b3be1cc3406f" providerId="LiveId" clId="{8407BB09-640B-4E77-A44A-254800BA2B61}" dt="2023-09-29T17:29:37.441" v="202" actId="20577"/>
          <ac:spMkLst>
            <pc:docMk/>
            <pc:sldMk cId="206261281" sldId="289"/>
            <ac:spMk id="5" creationId="{98CCE5FB-A779-8E97-9DB5-18C7E00C927E}"/>
          </ac:spMkLst>
        </pc:spChg>
        <pc:spChg chg="mod">
          <ac:chgData name="NESTOR JULIO HERNANDEZ BOCKER" userId="a413b3be1cc3406f" providerId="LiveId" clId="{8407BB09-640B-4E77-A44A-254800BA2B61}" dt="2023-09-29T16:51:20.488" v="2"/>
          <ac:spMkLst>
            <pc:docMk/>
            <pc:sldMk cId="206261281" sldId="289"/>
            <ac:spMk id="8" creationId="{2CC749D1-3BF6-BB4C-AF95-0DF8B9F37233}"/>
          </ac:spMkLst>
        </pc:spChg>
        <pc:graphicFrameChg chg="del">
          <ac:chgData name="NESTOR JULIO HERNANDEZ BOCKER" userId="a413b3be1cc3406f" providerId="LiveId" clId="{8407BB09-640B-4E77-A44A-254800BA2B61}" dt="2023-09-29T17:24:53.696" v="174" actId="21"/>
          <ac:graphicFrameMkLst>
            <pc:docMk/>
            <pc:sldMk cId="206261281" sldId="289"/>
            <ac:graphicFrameMk id="2" creationId="{7385FE5E-37E6-7535-7050-106CE979FAE3}"/>
          </ac:graphicFrameMkLst>
        </pc:graphicFrameChg>
        <pc:graphicFrameChg chg="add mod">
          <ac:chgData name="NESTOR JULIO HERNANDEZ BOCKER" userId="a413b3be1cc3406f" providerId="LiveId" clId="{8407BB09-640B-4E77-A44A-254800BA2B61}" dt="2023-09-29T17:29:04.937" v="192"/>
          <ac:graphicFrameMkLst>
            <pc:docMk/>
            <pc:sldMk cId="206261281" sldId="289"/>
            <ac:graphicFrameMk id="6" creationId="{7385FE5E-37E6-7535-7050-106CE979FAE3}"/>
          </ac:graphicFrameMkLst>
        </pc:graphicFrameChg>
      </pc:sldChg>
      <pc:sldChg chg="modSp mod">
        <pc:chgData name="NESTOR JULIO HERNANDEZ BOCKER" userId="a413b3be1cc3406f" providerId="LiveId" clId="{8407BB09-640B-4E77-A44A-254800BA2B61}" dt="2023-09-29T17:20:22.827" v="162" actId="20577"/>
        <pc:sldMkLst>
          <pc:docMk/>
          <pc:sldMk cId="3526887262" sldId="292"/>
        </pc:sldMkLst>
        <pc:spChg chg="mod">
          <ac:chgData name="NESTOR JULIO HERNANDEZ BOCKER" userId="a413b3be1cc3406f" providerId="LiveId" clId="{8407BB09-640B-4E77-A44A-254800BA2B61}" dt="2023-09-29T16:51:31.388" v="5"/>
          <ac:spMkLst>
            <pc:docMk/>
            <pc:sldMk cId="3526887262" sldId="292"/>
            <ac:spMk id="5" creationId="{C21EC463-48B1-DB62-853F-28EA07164E19}"/>
          </ac:spMkLst>
        </pc:spChg>
        <pc:spChg chg="mod">
          <ac:chgData name="NESTOR JULIO HERNANDEZ BOCKER" userId="a413b3be1cc3406f" providerId="LiveId" clId="{8407BB09-640B-4E77-A44A-254800BA2B61}" dt="2023-09-29T17:20:22.827" v="162" actId="20577"/>
          <ac:spMkLst>
            <pc:docMk/>
            <pc:sldMk cId="3526887262" sldId="292"/>
            <ac:spMk id="6" creationId="{B2F2D106-82B9-0335-7236-4CF3863660F7}"/>
          </ac:spMkLst>
        </pc:spChg>
      </pc:sldChg>
      <pc:sldChg chg="modSp mod">
        <pc:chgData name="NESTOR JULIO HERNANDEZ BOCKER" userId="a413b3be1cc3406f" providerId="LiveId" clId="{8407BB09-640B-4E77-A44A-254800BA2B61}" dt="2023-09-29T17:29:50.320" v="208" actId="20577"/>
        <pc:sldMkLst>
          <pc:docMk/>
          <pc:sldMk cId="1542716009" sldId="293"/>
        </pc:sldMkLst>
        <pc:spChg chg="mod">
          <ac:chgData name="NESTOR JULIO HERNANDEZ BOCKER" userId="a413b3be1cc3406f" providerId="LiveId" clId="{8407BB09-640B-4E77-A44A-254800BA2B61}" dt="2023-09-29T17:29:50.320" v="208" actId="20577"/>
          <ac:spMkLst>
            <pc:docMk/>
            <pc:sldMk cId="1542716009" sldId="293"/>
            <ac:spMk id="5" creationId="{C21EC463-48B1-DB62-853F-28EA07164E19}"/>
          </ac:spMkLst>
        </pc:spChg>
        <pc:spChg chg="mod">
          <ac:chgData name="NESTOR JULIO HERNANDEZ BOCKER" userId="a413b3be1cc3406f" providerId="LiveId" clId="{8407BB09-640B-4E77-A44A-254800BA2B61}" dt="2023-09-29T17:29:45.006" v="204" actId="20577"/>
          <ac:spMkLst>
            <pc:docMk/>
            <pc:sldMk cId="1542716009" sldId="293"/>
            <ac:spMk id="6" creationId="{B2F2D106-82B9-0335-7236-4CF3863660F7}"/>
          </ac:spMkLst>
        </pc:spChg>
      </pc:sldChg>
      <pc:sldChg chg="addSp delSp modSp mod">
        <pc:chgData name="NESTOR JULIO HERNANDEZ BOCKER" userId="a413b3be1cc3406f" providerId="LiveId" clId="{8407BB09-640B-4E77-A44A-254800BA2B61}" dt="2023-09-29T17:38:14.923" v="320" actId="20577"/>
        <pc:sldMkLst>
          <pc:docMk/>
          <pc:sldMk cId="1073405508" sldId="300"/>
        </pc:sldMkLst>
        <pc:spChg chg="mod">
          <ac:chgData name="NESTOR JULIO HERNANDEZ BOCKER" userId="a413b3be1cc3406f" providerId="LiveId" clId="{8407BB09-640B-4E77-A44A-254800BA2B61}" dt="2023-09-29T17:38:14.923" v="320" actId="20577"/>
          <ac:spMkLst>
            <pc:docMk/>
            <pc:sldMk cId="1073405508" sldId="300"/>
            <ac:spMk id="3" creationId="{9B29EB78-F2B6-6B35-52FC-F8E1916A1B1C}"/>
          </ac:spMkLst>
        </pc:spChg>
        <pc:spChg chg="mod">
          <ac:chgData name="NESTOR JULIO HERNANDEZ BOCKER" userId="a413b3be1cc3406f" providerId="LiveId" clId="{8407BB09-640B-4E77-A44A-254800BA2B61}" dt="2023-09-29T17:37:13.858" v="307" actId="20577"/>
          <ac:spMkLst>
            <pc:docMk/>
            <pc:sldMk cId="1073405508" sldId="300"/>
            <ac:spMk id="5" creationId="{22AA596E-4AF8-A33C-C019-625C7E8EC03F}"/>
          </ac:spMkLst>
        </pc:spChg>
        <pc:spChg chg="mod">
          <ac:chgData name="NESTOR JULIO HERNANDEZ BOCKER" userId="a413b3be1cc3406f" providerId="LiveId" clId="{8407BB09-640B-4E77-A44A-254800BA2B61}" dt="2023-09-29T17:37:08.011" v="303" actId="20577"/>
          <ac:spMkLst>
            <pc:docMk/>
            <pc:sldMk cId="1073405508" sldId="300"/>
            <ac:spMk id="17" creationId="{72600D9A-ADD3-4635-A3E6-0938F6994536}"/>
          </ac:spMkLst>
        </pc:spChg>
        <pc:spChg chg="mod">
          <ac:chgData name="NESTOR JULIO HERNANDEZ BOCKER" userId="a413b3be1cc3406f" providerId="LiveId" clId="{8407BB09-640B-4E77-A44A-254800BA2B61}" dt="2023-09-29T17:33:46.787" v="220" actId="20577"/>
          <ac:spMkLst>
            <pc:docMk/>
            <pc:sldMk cId="1073405508" sldId="300"/>
            <ac:spMk id="21" creationId="{D2832B9C-17B6-4D04-B5C1-949B300C241E}"/>
          </ac:spMkLst>
        </pc:spChg>
        <pc:spChg chg="mod">
          <ac:chgData name="NESTOR JULIO HERNANDEZ BOCKER" userId="a413b3be1cc3406f" providerId="LiveId" clId="{8407BB09-640B-4E77-A44A-254800BA2B61}" dt="2023-09-29T17:33:54.446" v="222" actId="20577"/>
          <ac:spMkLst>
            <pc:docMk/>
            <pc:sldMk cId="1073405508" sldId="300"/>
            <ac:spMk id="22" creationId="{DEFF068D-953C-4C5F-8B50-C7E1F717CAE9}"/>
          </ac:spMkLst>
        </pc:spChg>
        <pc:spChg chg="mod">
          <ac:chgData name="NESTOR JULIO HERNANDEZ BOCKER" userId="a413b3be1cc3406f" providerId="LiveId" clId="{8407BB09-640B-4E77-A44A-254800BA2B61}" dt="2023-09-29T17:37:23.619" v="309" actId="20577"/>
          <ac:spMkLst>
            <pc:docMk/>
            <pc:sldMk cId="1073405508" sldId="300"/>
            <ac:spMk id="26" creationId="{7E3EB898-F77B-41D8-8631-7FAAB1CA6C44}"/>
          </ac:spMkLst>
        </pc:spChg>
        <pc:graphicFrameChg chg="add mod">
          <ac:chgData name="NESTOR JULIO HERNANDEZ BOCKER" userId="a413b3be1cc3406f" providerId="LiveId" clId="{8407BB09-640B-4E77-A44A-254800BA2B61}" dt="2023-09-29T17:37:01.393" v="299" actId="1036"/>
          <ac:graphicFrameMkLst>
            <pc:docMk/>
            <pc:sldMk cId="1073405508" sldId="300"/>
            <ac:graphicFrameMk id="4" creationId="{28C7100D-A2C5-49D7-8018-94FFBCDB107C}"/>
          </ac:graphicFrameMkLst>
        </pc:graphicFrameChg>
        <pc:graphicFrameChg chg="del">
          <ac:chgData name="NESTOR JULIO HERNANDEZ BOCKER" userId="a413b3be1cc3406f" providerId="LiveId" clId="{8407BB09-640B-4E77-A44A-254800BA2B61}" dt="2023-09-29T17:36:39.780" v="223" actId="21"/>
          <ac:graphicFrameMkLst>
            <pc:docMk/>
            <pc:sldMk cId="1073405508" sldId="300"/>
            <ac:graphicFrameMk id="10" creationId="{28C7100D-A2C5-49D7-8018-94FFBCDB107C}"/>
          </ac:graphicFrameMkLst>
        </pc:graphicFrameChg>
      </pc:sldChg>
    </pc:docChg>
  </pc:docChgLst>
  <pc:docChgLst>
    <pc:chgData name="NESTOR JULIO HERNANDEZ BOCKER" userId="a413b3be1cc3406f" providerId="LiveId" clId="{E1756682-B940-48FA-9FD8-E6C593992B3F}"/>
    <pc:docChg chg="undo redo custSel addSld delSld modSld sldOrd">
      <pc:chgData name="NESTOR JULIO HERNANDEZ BOCKER" userId="a413b3be1cc3406f" providerId="LiveId" clId="{E1756682-B940-48FA-9FD8-E6C593992B3F}" dt="2023-05-31T20:23:41.190" v="776" actId="1035"/>
      <pc:docMkLst>
        <pc:docMk/>
      </pc:docMkLst>
      <pc:sldChg chg="del">
        <pc:chgData name="NESTOR JULIO HERNANDEZ BOCKER" userId="a413b3be1cc3406f" providerId="LiveId" clId="{E1756682-B940-48FA-9FD8-E6C593992B3F}" dt="2023-05-31T19:44:26.089" v="12" actId="47"/>
        <pc:sldMkLst>
          <pc:docMk/>
          <pc:sldMk cId="822856960" sldId="270"/>
        </pc:sldMkLst>
      </pc:sldChg>
      <pc:sldChg chg="del">
        <pc:chgData name="NESTOR JULIO HERNANDEZ BOCKER" userId="a413b3be1cc3406f" providerId="LiveId" clId="{E1756682-B940-48FA-9FD8-E6C593992B3F}" dt="2023-05-31T20:13:34.069" v="670" actId="47"/>
        <pc:sldMkLst>
          <pc:docMk/>
          <pc:sldMk cId="415815192" sldId="271"/>
        </pc:sldMkLst>
      </pc:sldChg>
      <pc:sldChg chg="del">
        <pc:chgData name="NESTOR JULIO HERNANDEZ BOCKER" userId="a413b3be1cc3406f" providerId="LiveId" clId="{E1756682-B940-48FA-9FD8-E6C593992B3F}" dt="2023-05-31T20:13:39.049" v="672" actId="47"/>
        <pc:sldMkLst>
          <pc:docMk/>
          <pc:sldMk cId="889605119" sldId="272"/>
        </pc:sldMkLst>
      </pc:sldChg>
      <pc:sldChg chg="del">
        <pc:chgData name="NESTOR JULIO HERNANDEZ BOCKER" userId="a413b3be1cc3406f" providerId="LiveId" clId="{E1756682-B940-48FA-9FD8-E6C593992B3F}" dt="2023-05-31T19:44:05.664" v="7" actId="47"/>
        <pc:sldMkLst>
          <pc:docMk/>
          <pc:sldMk cId="178122350" sldId="273"/>
        </pc:sldMkLst>
      </pc:sldChg>
      <pc:sldChg chg="addSp delSp modSp mod">
        <pc:chgData name="NESTOR JULIO HERNANDEZ BOCKER" userId="a413b3be1cc3406f" providerId="LiveId" clId="{E1756682-B940-48FA-9FD8-E6C593992B3F}" dt="2023-05-31T20:17:59.677" v="698" actId="2711"/>
        <pc:sldMkLst>
          <pc:docMk/>
          <pc:sldMk cId="721350290" sldId="274"/>
        </pc:sldMkLst>
        <pc:spChg chg="del">
          <ac:chgData name="NESTOR JULIO HERNANDEZ BOCKER" userId="a413b3be1cc3406f" providerId="LiveId" clId="{E1756682-B940-48FA-9FD8-E6C593992B3F}" dt="2023-05-31T19:44:20.922" v="9" actId="478"/>
          <ac:spMkLst>
            <pc:docMk/>
            <pc:sldMk cId="721350290" sldId="274"/>
            <ac:spMk id="2" creationId="{A311AE6A-3AF6-C793-A3E1-667D05AC0E25}"/>
          </ac:spMkLst>
        </pc:spChg>
        <pc:spChg chg="del">
          <ac:chgData name="NESTOR JULIO HERNANDEZ BOCKER" userId="a413b3be1cc3406f" providerId="LiveId" clId="{E1756682-B940-48FA-9FD8-E6C593992B3F}" dt="2023-05-31T19:44:24.479" v="11" actId="478"/>
          <ac:spMkLst>
            <pc:docMk/>
            <pc:sldMk cId="721350290" sldId="274"/>
            <ac:spMk id="3" creationId="{0FA395AC-CDD7-9D38-7C06-4B2F326D206D}"/>
          </ac:spMkLst>
        </pc:spChg>
        <pc:spChg chg="del">
          <ac:chgData name="NESTOR JULIO HERNANDEZ BOCKER" userId="a413b3be1cc3406f" providerId="LiveId" clId="{E1756682-B940-48FA-9FD8-E6C593992B3F}" dt="2023-05-31T19:44:22.439" v="10" actId="478"/>
          <ac:spMkLst>
            <pc:docMk/>
            <pc:sldMk cId="721350290" sldId="274"/>
            <ac:spMk id="4" creationId="{82D901E1-9F5D-B38F-5AE0-90715D2C79ED}"/>
          </ac:spMkLst>
        </pc:spChg>
        <pc:spChg chg="add del mod">
          <ac:chgData name="NESTOR JULIO HERNANDEZ BOCKER" userId="a413b3be1cc3406f" providerId="LiveId" clId="{E1756682-B940-48FA-9FD8-E6C593992B3F}" dt="2023-05-31T19:45:08.019" v="23" actId="478"/>
          <ac:spMkLst>
            <pc:docMk/>
            <pc:sldMk cId="721350290" sldId="274"/>
            <ac:spMk id="5" creationId="{FDAB5299-A790-C283-5964-FD549CF7B678}"/>
          </ac:spMkLst>
        </pc:spChg>
        <pc:spChg chg="add del mod">
          <ac:chgData name="NESTOR JULIO HERNANDEZ BOCKER" userId="a413b3be1cc3406f" providerId="LiveId" clId="{E1756682-B940-48FA-9FD8-E6C593992B3F}" dt="2023-05-31T19:45:18.299" v="25" actId="478"/>
          <ac:spMkLst>
            <pc:docMk/>
            <pc:sldMk cId="721350290" sldId="274"/>
            <ac:spMk id="7" creationId="{EFEBD375-B6F5-83B7-8403-005DF6352326}"/>
          </ac:spMkLst>
        </pc:spChg>
        <pc:spChg chg="add mod">
          <ac:chgData name="NESTOR JULIO HERNANDEZ BOCKER" userId="a413b3be1cc3406f" providerId="LiveId" clId="{E1756682-B940-48FA-9FD8-E6C593992B3F}" dt="2023-05-31T19:45:55.199" v="47" actId="1037"/>
          <ac:spMkLst>
            <pc:docMk/>
            <pc:sldMk cId="721350290" sldId="274"/>
            <ac:spMk id="8" creationId="{2CC749D1-3BF6-BB4C-AF95-0DF8B9F37233}"/>
          </ac:spMkLst>
        </pc:spChg>
        <pc:spChg chg="add mod">
          <ac:chgData name="NESTOR JULIO HERNANDEZ BOCKER" userId="a413b3be1cc3406f" providerId="LiveId" clId="{E1756682-B940-48FA-9FD8-E6C593992B3F}" dt="2023-05-31T20:17:59.677" v="698" actId="2711"/>
          <ac:spMkLst>
            <pc:docMk/>
            <pc:sldMk cId="721350290" sldId="274"/>
            <ac:spMk id="10" creationId="{3F0E8829-B673-5CAA-1E41-F1C886A09707}"/>
          </ac:spMkLst>
        </pc:spChg>
        <pc:spChg chg="add mod">
          <ac:chgData name="NESTOR JULIO HERNANDEZ BOCKER" userId="a413b3be1cc3406f" providerId="LiveId" clId="{E1756682-B940-48FA-9FD8-E6C593992B3F}" dt="2023-05-31T19:49:42.471" v="104" actId="1035"/>
          <ac:spMkLst>
            <pc:docMk/>
            <pc:sldMk cId="721350290" sldId="274"/>
            <ac:spMk id="11" creationId="{5552EB3D-2FD2-2B29-A305-45DE4C8ADB61}"/>
          </ac:spMkLst>
        </pc:spChg>
        <pc:spChg chg="add mod">
          <ac:chgData name="NESTOR JULIO HERNANDEZ BOCKER" userId="a413b3be1cc3406f" providerId="LiveId" clId="{E1756682-B940-48FA-9FD8-E6C593992B3F}" dt="2023-05-31T20:17:59.677" v="698" actId="2711"/>
          <ac:spMkLst>
            <pc:docMk/>
            <pc:sldMk cId="721350290" sldId="274"/>
            <ac:spMk id="12" creationId="{A6B35B9D-0049-AC66-F7A2-4C2A615E499C}"/>
          </ac:spMkLst>
        </pc:spChg>
        <pc:spChg chg="add mod">
          <ac:chgData name="NESTOR JULIO HERNANDEZ BOCKER" userId="a413b3be1cc3406f" providerId="LiveId" clId="{E1756682-B940-48FA-9FD8-E6C593992B3F}" dt="2023-05-31T20:17:59.677" v="698" actId="2711"/>
          <ac:spMkLst>
            <pc:docMk/>
            <pc:sldMk cId="721350290" sldId="274"/>
            <ac:spMk id="14" creationId="{00360640-285F-D23F-D2D4-B5452265B38B}"/>
          </ac:spMkLst>
        </pc:spChg>
        <pc:spChg chg="add mod">
          <ac:chgData name="NESTOR JULIO HERNANDEZ BOCKER" userId="a413b3be1cc3406f" providerId="LiveId" clId="{E1756682-B940-48FA-9FD8-E6C593992B3F}" dt="2023-05-31T19:49:42.471" v="104" actId="1035"/>
          <ac:spMkLst>
            <pc:docMk/>
            <pc:sldMk cId="721350290" sldId="274"/>
            <ac:spMk id="15" creationId="{59EE458C-69E8-1372-1F90-B3F77176AA2C}"/>
          </ac:spMkLst>
        </pc:spChg>
        <pc:spChg chg="add mod">
          <ac:chgData name="NESTOR JULIO HERNANDEZ BOCKER" userId="a413b3be1cc3406f" providerId="LiveId" clId="{E1756682-B940-48FA-9FD8-E6C593992B3F}" dt="2023-05-31T20:17:59.677" v="698" actId="2711"/>
          <ac:spMkLst>
            <pc:docMk/>
            <pc:sldMk cId="721350290" sldId="274"/>
            <ac:spMk id="16" creationId="{6D416BBC-D563-D8B2-4402-6C8A2EDB4B15}"/>
          </ac:spMkLst>
        </pc:spChg>
        <pc:graphicFrameChg chg="add mod">
          <ac:chgData name="NESTOR JULIO HERNANDEZ BOCKER" userId="a413b3be1cc3406f" providerId="LiveId" clId="{E1756682-B940-48FA-9FD8-E6C593992B3F}" dt="2023-05-31T19:55:03.207" v="163" actId="1037"/>
          <ac:graphicFrameMkLst>
            <pc:docMk/>
            <pc:sldMk cId="721350290" sldId="274"/>
            <ac:graphicFrameMk id="9" creationId="{B8900E07-0EC4-ADC4-43E0-7562C694B748}"/>
          </ac:graphicFrameMkLst>
        </pc:graphicFrameChg>
        <pc:cxnChg chg="add mod">
          <ac:chgData name="NESTOR JULIO HERNANDEZ BOCKER" userId="a413b3be1cc3406f" providerId="LiveId" clId="{E1756682-B940-48FA-9FD8-E6C593992B3F}" dt="2023-05-31T19:49:42.471" v="104" actId="1035"/>
          <ac:cxnSpMkLst>
            <pc:docMk/>
            <pc:sldMk cId="721350290" sldId="274"/>
            <ac:cxnSpMk id="13" creationId="{96C358C8-E5EB-045B-E613-2B3036F8D5D7}"/>
          </ac:cxnSpMkLst>
        </pc:cxnChg>
      </pc:sldChg>
      <pc:sldChg chg="del">
        <pc:chgData name="NESTOR JULIO HERNANDEZ BOCKER" userId="a413b3be1cc3406f" providerId="LiveId" clId="{E1756682-B940-48FA-9FD8-E6C593992B3F}" dt="2023-05-31T19:44:08.259" v="8" actId="47"/>
        <pc:sldMkLst>
          <pc:docMk/>
          <pc:sldMk cId="1010862512" sldId="275"/>
        </pc:sldMkLst>
      </pc:sldChg>
      <pc:sldChg chg="modSp mod">
        <pc:chgData name="NESTOR JULIO HERNANDEZ BOCKER" userId="a413b3be1cc3406f" providerId="LiveId" clId="{E1756682-B940-48FA-9FD8-E6C593992B3F}" dt="2023-05-31T20:20:37.868" v="724" actId="403"/>
        <pc:sldMkLst>
          <pc:docMk/>
          <pc:sldMk cId="1610350232" sldId="277"/>
        </pc:sldMkLst>
        <pc:spChg chg="mod">
          <ac:chgData name="NESTOR JULIO HERNANDEZ BOCKER" userId="a413b3be1cc3406f" providerId="LiveId" clId="{E1756682-B940-48FA-9FD8-E6C593992B3F}" dt="2023-05-31T19:43:52.249" v="5"/>
          <ac:spMkLst>
            <pc:docMk/>
            <pc:sldMk cId="1610350232" sldId="277"/>
            <ac:spMk id="4" creationId="{60FAEB9F-E66F-E330-5A1B-3F684F5D53B7}"/>
          </ac:spMkLst>
        </pc:spChg>
        <pc:spChg chg="mod">
          <ac:chgData name="NESTOR JULIO HERNANDEZ BOCKER" userId="a413b3be1cc3406f" providerId="LiveId" clId="{E1756682-B940-48FA-9FD8-E6C593992B3F}" dt="2023-05-31T20:20:37.868" v="724" actId="403"/>
          <ac:spMkLst>
            <pc:docMk/>
            <pc:sldMk cId="1610350232" sldId="277"/>
            <ac:spMk id="5" creationId="{C21EC463-48B1-DB62-853F-28EA07164E19}"/>
          </ac:spMkLst>
        </pc:spChg>
        <pc:spChg chg="mod">
          <ac:chgData name="NESTOR JULIO HERNANDEZ BOCKER" userId="a413b3be1cc3406f" providerId="LiveId" clId="{E1756682-B940-48FA-9FD8-E6C593992B3F}" dt="2023-05-31T19:43:42.687" v="4" actId="20577"/>
          <ac:spMkLst>
            <pc:docMk/>
            <pc:sldMk cId="1610350232" sldId="277"/>
            <ac:spMk id="6" creationId="{B2F2D106-82B9-0335-7236-4CF3863660F7}"/>
          </ac:spMkLst>
        </pc:spChg>
      </pc:sldChg>
      <pc:sldChg chg="del">
        <pc:chgData name="NESTOR JULIO HERNANDEZ BOCKER" userId="a413b3be1cc3406f" providerId="LiveId" clId="{E1756682-B940-48FA-9FD8-E6C593992B3F}" dt="2023-05-31T20:13:47.838" v="673" actId="47"/>
        <pc:sldMkLst>
          <pc:docMk/>
          <pc:sldMk cId="58967716" sldId="278"/>
        </pc:sldMkLst>
      </pc:sldChg>
      <pc:sldChg chg="modSp mod">
        <pc:chgData name="NESTOR JULIO HERNANDEZ BOCKER" userId="a413b3be1cc3406f" providerId="LiveId" clId="{E1756682-B940-48FA-9FD8-E6C593992B3F}" dt="2023-05-31T20:13:56.549" v="678" actId="20577"/>
        <pc:sldMkLst>
          <pc:docMk/>
          <pc:sldMk cId="3675170584" sldId="279"/>
        </pc:sldMkLst>
        <pc:spChg chg="mod">
          <ac:chgData name="NESTOR JULIO HERNANDEZ BOCKER" userId="a413b3be1cc3406f" providerId="LiveId" clId="{E1756682-B940-48FA-9FD8-E6C593992B3F}" dt="2023-05-31T20:13:56.549" v="678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del">
        <pc:chgData name="NESTOR JULIO HERNANDEZ BOCKER" userId="a413b3be1cc3406f" providerId="LiveId" clId="{E1756682-B940-48FA-9FD8-E6C593992B3F}" dt="2023-05-31T20:13:35.532" v="671" actId="47"/>
        <pc:sldMkLst>
          <pc:docMk/>
          <pc:sldMk cId="1088750907" sldId="280"/>
        </pc:sldMkLst>
      </pc:sldChg>
      <pc:sldChg chg="addSp modSp add mod">
        <pc:chgData name="NESTOR JULIO HERNANDEZ BOCKER" userId="a413b3be1cc3406f" providerId="LiveId" clId="{E1756682-B940-48FA-9FD8-E6C593992B3F}" dt="2023-05-31T20:22:27.467" v="733" actId="207"/>
        <pc:sldMkLst>
          <pc:docMk/>
          <pc:sldMk cId="245155727" sldId="281"/>
        </pc:sldMkLst>
        <pc:spChg chg="add mod">
          <ac:chgData name="NESTOR JULIO HERNANDEZ BOCKER" userId="a413b3be1cc3406f" providerId="LiveId" clId="{E1756682-B940-48FA-9FD8-E6C593992B3F}" dt="2023-05-31T20:18:26.141" v="706" actId="1076"/>
          <ac:spMkLst>
            <pc:docMk/>
            <pc:sldMk cId="245155727" sldId="281"/>
            <ac:spMk id="2" creationId="{C72A7609-CAB2-9EFE-0E76-35C3C74B0B37}"/>
          </ac:spMkLst>
        </pc:spChg>
        <pc:spChg chg="add mod">
          <ac:chgData name="NESTOR JULIO HERNANDEZ BOCKER" userId="a413b3be1cc3406f" providerId="LiveId" clId="{E1756682-B940-48FA-9FD8-E6C593992B3F}" dt="2023-05-31T20:22:23.916" v="732" actId="207"/>
          <ac:spMkLst>
            <pc:docMk/>
            <pc:sldMk cId="245155727" sldId="281"/>
            <ac:spMk id="3" creationId="{4A55E40E-7169-77C3-5055-C1209A014604}"/>
          </ac:spMkLst>
        </pc:spChg>
        <pc:spChg chg="add mod">
          <ac:chgData name="NESTOR JULIO HERNANDEZ BOCKER" userId="a413b3be1cc3406f" providerId="LiveId" clId="{E1756682-B940-48FA-9FD8-E6C593992B3F}" dt="2023-05-31T20:18:12.521" v="699" actId="2711"/>
          <ac:spMkLst>
            <pc:docMk/>
            <pc:sldMk cId="245155727" sldId="281"/>
            <ac:spMk id="4" creationId="{4E33D9EB-67F9-76C5-0624-CACE64DE863E}"/>
          </ac:spMkLst>
        </pc:spChg>
        <pc:spChg chg="add mod">
          <ac:chgData name="NESTOR JULIO HERNANDEZ BOCKER" userId="a413b3be1cc3406f" providerId="LiveId" clId="{E1756682-B940-48FA-9FD8-E6C593992B3F}" dt="2023-05-31T20:18:12.521" v="699" actId="2711"/>
          <ac:spMkLst>
            <pc:docMk/>
            <pc:sldMk cId="245155727" sldId="281"/>
            <ac:spMk id="5" creationId="{FC7DC65C-2544-7C73-2066-B0B2DD1C2BCD}"/>
          </ac:spMkLst>
        </pc:spChg>
        <pc:spChg chg="add mod">
          <ac:chgData name="NESTOR JULIO HERNANDEZ BOCKER" userId="a413b3be1cc3406f" providerId="LiveId" clId="{E1756682-B940-48FA-9FD8-E6C593992B3F}" dt="2023-05-31T20:22:27.467" v="733" actId="207"/>
          <ac:spMkLst>
            <pc:docMk/>
            <pc:sldMk cId="245155727" sldId="281"/>
            <ac:spMk id="6" creationId="{BB2046AD-B8B4-F357-E680-BC2C345F457C}"/>
          </ac:spMkLst>
        </pc:spChg>
        <pc:spChg chg="add mod">
          <ac:chgData name="NESTOR JULIO HERNANDEZ BOCKER" userId="a413b3be1cc3406f" providerId="LiveId" clId="{E1756682-B940-48FA-9FD8-E6C593992B3F}" dt="2023-05-31T20:18:18.131" v="703" actId="1036"/>
          <ac:spMkLst>
            <pc:docMk/>
            <pc:sldMk cId="245155727" sldId="281"/>
            <ac:spMk id="7" creationId="{52ECDF73-661B-A7DC-9B63-68A9BECF5C2E}"/>
          </ac:spMkLst>
        </pc:spChg>
        <pc:spChg chg="mod">
          <ac:chgData name="NESTOR JULIO HERNANDEZ BOCKER" userId="a413b3be1cc3406f" providerId="LiveId" clId="{E1756682-B940-48FA-9FD8-E6C593992B3F}" dt="2023-05-31T19:47:19.803" v="68"/>
          <ac:spMkLst>
            <pc:docMk/>
            <pc:sldMk cId="245155727" sldId="281"/>
            <ac:spMk id="8" creationId="{2CC749D1-3BF6-BB4C-AF95-0DF8B9F37233}"/>
          </ac:spMkLst>
        </pc:spChg>
        <pc:graphicFrameChg chg="add mod">
          <ac:chgData name="NESTOR JULIO HERNANDEZ BOCKER" userId="a413b3be1cc3406f" providerId="LiveId" clId="{E1756682-B940-48FA-9FD8-E6C593992B3F}" dt="2023-05-31T20:03:43.979" v="339" actId="2711"/>
          <ac:graphicFrameMkLst>
            <pc:docMk/>
            <pc:sldMk cId="245155727" sldId="281"/>
            <ac:graphicFrameMk id="9" creationId="{D24B8435-9D78-A3EA-6C8B-5AB4788D707B}"/>
          </ac:graphicFrameMkLst>
        </pc:graphicFrameChg>
        <pc:cxnChg chg="add mod">
          <ac:chgData name="NESTOR JULIO HERNANDEZ BOCKER" userId="a413b3be1cc3406f" providerId="LiveId" clId="{E1756682-B940-48FA-9FD8-E6C593992B3F}" dt="2023-05-31T19:54:47.534" v="159" actId="1036"/>
          <ac:cxnSpMkLst>
            <pc:docMk/>
            <pc:sldMk cId="245155727" sldId="281"/>
            <ac:cxnSpMk id="10" creationId="{CE1DCE53-9060-2406-76A4-2F83C898EEBC}"/>
          </ac:cxnSpMkLst>
        </pc:cxnChg>
      </pc:sldChg>
      <pc:sldChg chg="add del">
        <pc:chgData name="NESTOR JULIO HERNANDEZ BOCKER" userId="a413b3be1cc3406f" providerId="LiveId" clId="{E1756682-B940-48FA-9FD8-E6C593992B3F}" dt="2023-05-31T19:45:58.295" v="48" actId="47"/>
        <pc:sldMkLst>
          <pc:docMk/>
          <pc:sldMk cId="1326106364" sldId="281"/>
        </pc:sldMkLst>
      </pc:sldChg>
      <pc:sldChg chg="addSp modSp add mod">
        <pc:chgData name="NESTOR JULIO HERNANDEZ BOCKER" userId="a413b3be1cc3406f" providerId="LiveId" clId="{E1756682-B940-48FA-9FD8-E6C593992B3F}" dt="2023-05-31T20:22:34.715" v="734" actId="207"/>
        <pc:sldMkLst>
          <pc:docMk/>
          <pc:sldMk cId="3393398782" sldId="282"/>
        </pc:sldMkLst>
        <pc:spChg chg="add mod">
          <ac:chgData name="NESTOR JULIO HERNANDEZ BOCKER" userId="a413b3be1cc3406f" providerId="LiveId" clId="{E1756682-B940-48FA-9FD8-E6C593992B3F}" dt="2023-05-31T20:18:44.641" v="707" actId="2711"/>
          <ac:spMkLst>
            <pc:docMk/>
            <pc:sldMk cId="3393398782" sldId="282"/>
            <ac:spMk id="2" creationId="{0CD75E76-F6C9-537B-6C66-DC8BC88E0E8D}"/>
          </ac:spMkLst>
        </pc:spChg>
        <pc:spChg chg="add mod">
          <ac:chgData name="NESTOR JULIO HERNANDEZ BOCKER" userId="a413b3be1cc3406f" providerId="LiveId" clId="{E1756682-B940-48FA-9FD8-E6C593992B3F}" dt="2023-05-31T20:22:34.715" v="734" actId="207"/>
          <ac:spMkLst>
            <pc:docMk/>
            <pc:sldMk cId="3393398782" sldId="282"/>
            <ac:spMk id="3" creationId="{A8C5619B-D259-2908-B529-648FB76BCC6E}"/>
          </ac:spMkLst>
        </pc:spChg>
        <pc:spChg chg="add mod">
          <ac:chgData name="NESTOR JULIO HERNANDEZ BOCKER" userId="a413b3be1cc3406f" providerId="LiveId" clId="{E1756682-B940-48FA-9FD8-E6C593992B3F}" dt="2023-05-31T20:18:44.641" v="707" actId="2711"/>
          <ac:spMkLst>
            <pc:docMk/>
            <pc:sldMk cId="3393398782" sldId="282"/>
            <ac:spMk id="4" creationId="{CA984F44-55E3-FE0B-48AD-DAFB3F597CFC}"/>
          </ac:spMkLst>
        </pc:spChg>
        <pc:spChg chg="add mod">
          <ac:chgData name="NESTOR JULIO HERNANDEZ BOCKER" userId="a413b3be1cc3406f" providerId="LiveId" clId="{E1756682-B940-48FA-9FD8-E6C593992B3F}" dt="2023-05-31T20:18:44.641" v="707" actId="2711"/>
          <ac:spMkLst>
            <pc:docMk/>
            <pc:sldMk cId="3393398782" sldId="282"/>
            <ac:spMk id="6" creationId="{63805E5F-019B-6790-DB59-44D15F126754}"/>
          </ac:spMkLst>
        </pc:spChg>
        <pc:spChg chg="add mod">
          <ac:chgData name="NESTOR JULIO HERNANDEZ BOCKER" userId="a413b3be1cc3406f" providerId="LiveId" clId="{E1756682-B940-48FA-9FD8-E6C593992B3F}" dt="2023-05-31T20:22:34.715" v="734" actId="207"/>
          <ac:spMkLst>
            <pc:docMk/>
            <pc:sldMk cId="3393398782" sldId="282"/>
            <ac:spMk id="7" creationId="{DC36A5CD-7C1B-BF53-A5AA-169F19950947}"/>
          </ac:spMkLst>
        </pc:spChg>
        <pc:spChg chg="mod">
          <ac:chgData name="NESTOR JULIO HERNANDEZ BOCKER" userId="a413b3be1cc3406f" providerId="LiveId" clId="{E1756682-B940-48FA-9FD8-E6C593992B3F}" dt="2023-05-31T19:55:32.268" v="172"/>
          <ac:spMkLst>
            <pc:docMk/>
            <pc:sldMk cId="3393398782" sldId="282"/>
            <ac:spMk id="8" creationId="{2CC749D1-3BF6-BB4C-AF95-0DF8B9F37233}"/>
          </ac:spMkLst>
        </pc:spChg>
        <pc:spChg chg="add mod">
          <ac:chgData name="NESTOR JULIO HERNANDEZ BOCKER" userId="a413b3be1cc3406f" providerId="LiveId" clId="{E1756682-B940-48FA-9FD8-E6C593992B3F}" dt="2023-05-31T20:18:44.641" v="707" actId="2711"/>
          <ac:spMkLst>
            <pc:docMk/>
            <pc:sldMk cId="3393398782" sldId="282"/>
            <ac:spMk id="9" creationId="{74E26FC3-A09F-0E1F-0837-CDC737F32056}"/>
          </ac:spMkLst>
        </pc:spChg>
        <pc:spChg chg="add mod">
          <ac:chgData name="NESTOR JULIO HERNANDEZ BOCKER" userId="a413b3be1cc3406f" providerId="LiveId" clId="{E1756682-B940-48FA-9FD8-E6C593992B3F}" dt="2023-05-31T19:55:59.330" v="174" actId="207"/>
          <ac:spMkLst>
            <pc:docMk/>
            <pc:sldMk cId="3393398782" sldId="282"/>
            <ac:spMk id="10" creationId="{334E2306-A029-FECA-4CAE-F08F04CDE71E}"/>
          </ac:spMkLst>
        </pc:spChg>
        <pc:spChg chg="add mod">
          <ac:chgData name="NESTOR JULIO HERNANDEZ BOCKER" userId="a413b3be1cc3406f" providerId="LiveId" clId="{E1756682-B940-48FA-9FD8-E6C593992B3F}" dt="2023-05-31T19:56:24.230" v="189" actId="207"/>
          <ac:spMkLst>
            <pc:docMk/>
            <pc:sldMk cId="3393398782" sldId="282"/>
            <ac:spMk id="11" creationId="{0927A3EF-722B-4845-C5A9-7173F708C723}"/>
          </ac:spMkLst>
        </pc:spChg>
        <pc:spChg chg="add mod">
          <ac:chgData name="NESTOR JULIO HERNANDEZ BOCKER" userId="a413b3be1cc3406f" providerId="LiveId" clId="{E1756682-B940-48FA-9FD8-E6C593992B3F}" dt="2023-05-31T19:56:21.771" v="187" actId="571"/>
          <ac:spMkLst>
            <pc:docMk/>
            <pc:sldMk cId="3393398782" sldId="282"/>
            <ac:spMk id="14" creationId="{BA742256-409B-375B-6D6F-5A1905941BC8}"/>
          </ac:spMkLst>
        </pc:spChg>
        <pc:spChg chg="add mod">
          <ac:chgData name="NESTOR JULIO HERNANDEZ BOCKER" userId="a413b3be1cc3406f" providerId="LiveId" clId="{E1756682-B940-48FA-9FD8-E6C593992B3F}" dt="2023-05-31T19:56:21.771" v="187" actId="571"/>
          <ac:spMkLst>
            <pc:docMk/>
            <pc:sldMk cId="3393398782" sldId="282"/>
            <ac:spMk id="15" creationId="{EFA13CED-45EF-571A-A827-8F186BF29290}"/>
          </ac:spMkLst>
        </pc:spChg>
        <pc:spChg chg="add mod">
          <ac:chgData name="NESTOR JULIO HERNANDEZ BOCKER" userId="a413b3be1cc3406f" providerId="LiveId" clId="{E1756682-B940-48FA-9FD8-E6C593992B3F}" dt="2023-05-31T19:56:21.771" v="187" actId="571"/>
          <ac:spMkLst>
            <pc:docMk/>
            <pc:sldMk cId="3393398782" sldId="282"/>
            <ac:spMk id="16" creationId="{4C690694-25F1-5E2B-D306-F8AA4CA76DF4}"/>
          </ac:spMkLst>
        </pc:spChg>
        <pc:spChg chg="add mod">
          <ac:chgData name="NESTOR JULIO HERNANDEZ BOCKER" userId="a413b3be1cc3406f" providerId="LiveId" clId="{E1756682-B940-48FA-9FD8-E6C593992B3F}" dt="2023-05-31T19:56:21.175" v="186" actId="571"/>
          <ac:spMkLst>
            <pc:docMk/>
            <pc:sldMk cId="3393398782" sldId="282"/>
            <ac:spMk id="18" creationId="{2A01C62C-16D3-BDDD-D90F-6614591D5D6C}"/>
          </ac:spMkLst>
        </pc:spChg>
        <pc:spChg chg="add mod">
          <ac:chgData name="NESTOR JULIO HERNANDEZ BOCKER" userId="a413b3be1cc3406f" providerId="LiveId" clId="{E1756682-B940-48FA-9FD8-E6C593992B3F}" dt="2023-05-31T19:56:21.175" v="186" actId="571"/>
          <ac:spMkLst>
            <pc:docMk/>
            <pc:sldMk cId="3393398782" sldId="282"/>
            <ac:spMk id="19" creationId="{AC42444A-C901-ED85-456E-75358ED38113}"/>
          </ac:spMkLst>
        </pc:spChg>
        <pc:spChg chg="add mod">
          <ac:chgData name="NESTOR JULIO HERNANDEZ BOCKER" userId="a413b3be1cc3406f" providerId="LiveId" clId="{E1756682-B940-48FA-9FD8-E6C593992B3F}" dt="2023-05-31T19:56:21.175" v="186" actId="571"/>
          <ac:spMkLst>
            <pc:docMk/>
            <pc:sldMk cId="3393398782" sldId="282"/>
            <ac:spMk id="20" creationId="{3F5659DC-B46F-99C2-674D-991762E04277}"/>
          </ac:spMkLst>
        </pc:spChg>
        <pc:spChg chg="add mod">
          <ac:chgData name="NESTOR JULIO HERNANDEZ BOCKER" userId="a413b3be1cc3406f" providerId="LiveId" clId="{E1756682-B940-48FA-9FD8-E6C593992B3F}" dt="2023-05-31T19:56:21.175" v="186" actId="571"/>
          <ac:spMkLst>
            <pc:docMk/>
            <pc:sldMk cId="3393398782" sldId="282"/>
            <ac:spMk id="21" creationId="{8322EAD8-C582-A485-C136-9A5DEF9B10F9}"/>
          </ac:spMkLst>
        </pc:spChg>
        <pc:spChg chg="add mod">
          <ac:chgData name="NESTOR JULIO HERNANDEZ BOCKER" userId="a413b3be1cc3406f" providerId="LiveId" clId="{E1756682-B940-48FA-9FD8-E6C593992B3F}" dt="2023-05-31T19:56:21.175" v="186" actId="571"/>
          <ac:spMkLst>
            <pc:docMk/>
            <pc:sldMk cId="3393398782" sldId="282"/>
            <ac:spMk id="22" creationId="{934A0822-C2A5-3FF0-9D34-6E0C364336D8}"/>
          </ac:spMkLst>
        </pc:spChg>
        <pc:graphicFrameChg chg="add mod">
          <ac:chgData name="NESTOR JULIO HERNANDEZ BOCKER" userId="a413b3be1cc3406f" providerId="LiveId" clId="{E1756682-B940-48FA-9FD8-E6C593992B3F}" dt="2023-05-31T19:55:48.105" v="173"/>
          <ac:graphicFrameMkLst>
            <pc:docMk/>
            <pc:sldMk cId="3393398782" sldId="282"/>
            <ac:graphicFrameMk id="12" creationId="{644B30B8-344C-64F3-D13B-50EB20CA6569}"/>
          </ac:graphicFrameMkLst>
        </pc:graphicFrameChg>
        <pc:graphicFrameChg chg="add mod">
          <ac:chgData name="NESTOR JULIO HERNANDEZ BOCKER" userId="a413b3be1cc3406f" providerId="LiveId" clId="{E1756682-B940-48FA-9FD8-E6C593992B3F}" dt="2023-05-31T19:55:48.105" v="173"/>
          <ac:graphicFrameMkLst>
            <pc:docMk/>
            <pc:sldMk cId="3393398782" sldId="282"/>
            <ac:graphicFrameMk id="13" creationId="{92F0B0C7-DBF3-A6DA-6901-366017B2B09F}"/>
          </ac:graphicFrameMkLst>
        </pc:graphicFrameChg>
        <pc:cxnChg chg="add mod">
          <ac:chgData name="NESTOR JULIO HERNANDEZ BOCKER" userId="a413b3be1cc3406f" providerId="LiveId" clId="{E1756682-B940-48FA-9FD8-E6C593992B3F}" dt="2023-05-31T19:56:35.606" v="205" actId="1036"/>
          <ac:cxnSpMkLst>
            <pc:docMk/>
            <pc:sldMk cId="3393398782" sldId="282"/>
            <ac:cxnSpMk id="5" creationId="{C6C27FC9-8221-B787-5E81-2DC03CDBA794}"/>
          </ac:cxnSpMkLst>
        </pc:cxnChg>
        <pc:cxnChg chg="add mod">
          <ac:chgData name="NESTOR JULIO HERNANDEZ BOCKER" userId="a413b3be1cc3406f" providerId="LiveId" clId="{E1756682-B940-48FA-9FD8-E6C593992B3F}" dt="2023-05-31T19:56:21.771" v="187" actId="571"/>
          <ac:cxnSpMkLst>
            <pc:docMk/>
            <pc:sldMk cId="3393398782" sldId="282"/>
            <ac:cxnSpMk id="17" creationId="{83C2C1DE-E94B-D5BF-2A3B-F3E05E570DD5}"/>
          </ac:cxnSpMkLst>
        </pc:cxnChg>
        <pc:cxnChg chg="add mod">
          <ac:chgData name="NESTOR JULIO HERNANDEZ BOCKER" userId="a413b3be1cc3406f" providerId="LiveId" clId="{E1756682-B940-48FA-9FD8-E6C593992B3F}" dt="2023-05-31T19:56:21.175" v="186" actId="571"/>
          <ac:cxnSpMkLst>
            <pc:docMk/>
            <pc:sldMk cId="3393398782" sldId="282"/>
            <ac:cxnSpMk id="23" creationId="{8A5AD02B-7234-3849-CD8C-D03A6CF7E6FE}"/>
          </ac:cxnSpMkLst>
        </pc:cxnChg>
      </pc:sldChg>
      <pc:sldChg chg="addSp modSp add mod">
        <pc:chgData name="NESTOR JULIO HERNANDEZ BOCKER" userId="a413b3be1cc3406f" providerId="LiveId" clId="{E1756682-B940-48FA-9FD8-E6C593992B3F}" dt="2023-05-31T19:57:53.648" v="214" actId="207"/>
        <pc:sldMkLst>
          <pc:docMk/>
          <pc:sldMk cId="3717849211" sldId="283"/>
        </pc:sldMkLst>
        <pc:spChg chg="add mod">
          <ac:chgData name="NESTOR JULIO HERNANDEZ BOCKER" userId="a413b3be1cc3406f" providerId="LiveId" clId="{E1756682-B940-48FA-9FD8-E6C593992B3F}" dt="2023-05-31T19:57:53.648" v="214" actId="207"/>
          <ac:spMkLst>
            <pc:docMk/>
            <pc:sldMk cId="3717849211" sldId="283"/>
            <ac:spMk id="2" creationId="{A02A9FED-D204-D2C0-F764-8A1EC1C729D9}"/>
          </ac:spMkLst>
        </pc:spChg>
        <pc:spChg chg="add mod">
          <ac:chgData name="NESTOR JULIO HERNANDEZ BOCKER" userId="a413b3be1cc3406f" providerId="LiveId" clId="{E1756682-B940-48FA-9FD8-E6C593992B3F}" dt="2023-05-31T19:57:49.493" v="213" actId="207"/>
          <ac:spMkLst>
            <pc:docMk/>
            <pc:sldMk cId="3717849211" sldId="283"/>
            <ac:spMk id="4" creationId="{F0818577-48F7-6772-6D09-E8C054D0E911}"/>
          </ac:spMkLst>
        </pc:spChg>
        <pc:spChg chg="mod">
          <ac:chgData name="NESTOR JULIO HERNANDEZ BOCKER" userId="a413b3be1cc3406f" providerId="LiveId" clId="{E1756682-B940-48FA-9FD8-E6C593992B3F}" dt="2023-05-31T19:56:53.386" v="207" actId="27636"/>
          <ac:spMkLst>
            <pc:docMk/>
            <pc:sldMk cId="3717849211" sldId="283"/>
            <ac:spMk id="8" creationId="{2CC749D1-3BF6-BB4C-AF95-0DF8B9F37233}"/>
          </ac:spMkLst>
        </pc:spChg>
        <pc:graphicFrameChg chg="add mod">
          <ac:chgData name="NESTOR JULIO HERNANDEZ BOCKER" userId="a413b3be1cc3406f" providerId="LiveId" clId="{E1756682-B940-48FA-9FD8-E6C593992B3F}" dt="2023-05-31T19:57:00.547" v="208"/>
          <ac:graphicFrameMkLst>
            <pc:docMk/>
            <pc:sldMk cId="3717849211" sldId="283"/>
            <ac:graphicFrameMk id="3" creationId="{C76C8718-47F2-8AFE-2F8C-0D5D68FAE24D}"/>
          </ac:graphicFrameMkLst>
        </pc:graphicFrameChg>
      </pc:sldChg>
      <pc:sldChg chg="addSp modSp add mod">
        <pc:chgData name="NESTOR JULIO HERNANDEZ BOCKER" userId="a413b3be1cc3406f" providerId="LiveId" clId="{E1756682-B940-48FA-9FD8-E6C593992B3F}" dt="2023-05-31T20:04:32.829" v="348" actId="27107"/>
        <pc:sldMkLst>
          <pc:docMk/>
          <pc:sldMk cId="3127339449" sldId="284"/>
        </pc:sldMkLst>
        <pc:spChg chg="add mod">
          <ac:chgData name="NESTOR JULIO HERNANDEZ BOCKER" userId="a413b3be1cc3406f" providerId="LiveId" clId="{E1756682-B940-48FA-9FD8-E6C593992B3F}" dt="2023-05-31T19:58:52.555" v="235" actId="14100"/>
          <ac:spMkLst>
            <pc:docMk/>
            <pc:sldMk cId="3127339449" sldId="284"/>
            <ac:spMk id="2" creationId="{ED9550AB-AA87-96B8-B281-89D33F07FF70}"/>
          </ac:spMkLst>
        </pc:spChg>
        <pc:spChg chg="add mod">
          <ac:chgData name="NESTOR JULIO HERNANDEZ BOCKER" userId="a413b3be1cc3406f" providerId="LiveId" clId="{E1756682-B940-48FA-9FD8-E6C593992B3F}" dt="2023-05-31T19:58:43.403" v="233" actId="207"/>
          <ac:spMkLst>
            <pc:docMk/>
            <pc:sldMk cId="3127339449" sldId="284"/>
            <ac:spMk id="3" creationId="{C7C9E76B-D59D-7CDE-0039-30545773C6E8}"/>
          </ac:spMkLst>
        </pc:spChg>
        <pc:spChg chg="add mod">
          <ac:chgData name="NESTOR JULIO HERNANDEZ BOCKER" userId="a413b3be1cc3406f" providerId="LiveId" clId="{E1756682-B940-48FA-9FD8-E6C593992B3F}" dt="2023-05-31T19:59:09.669" v="261" actId="1035"/>
          <ac:spMkLst>
            <pc:docMk/>
            <pc:sldMk cId="3127339449" sldId="284"/>
            <ac:spMk id="4" creationId="{11503932-3E5D-8B4A-D5BD-CF1D139BED6E}"/>
          </ac:spMkLst>
        </pc:spChg>
        <pc:spChg chg="mod">
          <ac:chgData name="NESTOR JULIO HERNANDEZ BOCKER" userId="a413b3be1cc3406f" providerId="LiveId" clId="{E1756682-B940-48FA-9FD8-E6C593992B3F}" dt="2023-05-31T20:04:32.829" v="348" actId="27107"/>
          <ac:spMkLst>
            <pc:docMk/>
            <pc:sldMk cId="3127339449" sldId="284"/>
            <ac:spMk id="8" creationId="{2CC749D1-3BF6-BB4C-AF95-0DF8B9F37233}"/>
          </ac:spMkLst>
        </pc:spChg>
        <pc:graphicFrameChg chg="add mod">
          <ac:chgData name="NESTOR JULIO HERNANDEZ BOCKER" userId="a413b3be1cc3406f" providerId="LiveId" clId="{E1756682-B940-48FA-9FD8-E6C593992B3F}" dt="2023-05-31T19:59:09.669" v="261" actId="1035"/>
          <ac:graphicFrameMkLst>
            <pc:docMk/>
            <pc:sldMk cId="3127339449" sldId="284"/>
            <ac:graphicFrameMk id="5" creationId="{D57B21E4-E1DC-67A3-17C7-F98CE21FB353}"/>
          </ac:graphicFrameMkLst>
        </pc:graphicFrameChg>
      </pc:sldChg>
      <pc:sldChg chg="addSp modSp add mod">
        <pc:chgData name="NESTOR JULIO HERNANDEZ BOCKER" userId="a413b3be1cc3406f" providerId="LiveId" clId="{E1756682-B940-48FA-9FD8-E6C593992B3F}" dt="2023-05-31T20:02:05.704" v="311" actId="122"/>
        <pc:sldMkLst>
          <pc:docMk/>
          <pc:sldMk cId="2154845837" sldId="285"/>
        </pc:sldMkLst>
        <pc:spChg chg="add mod">
          <ac:chgData name="NESTOR JULIO HERNANDEZ BOCKER" userId="a413b3be1cc3406f" providerId="LiveId" clId="{E1756682-B940-48FA-9FD8-E6C593992B3F}" dt="2023-05-31T19:59:26.339" v="269"/>
          <ac:spMkLst>
            <pc:docMk/>
            <pc:sldMk cId="2154845837" sldId="285"/>
            <ac:spMk id="2" creationId="{1503A387-094E-78D3-0B68-614DA91F2C5D}"/>
          </ac:spMkLst>
        </pc:spChg>
        <pc:spChg chg="add mod">
          <ac:chgData name="NESTOR JULIO HERNANDEZ BOCKER" userId="a413b3be1cc3406f" providerId="LiveId" clId="{E1756682-B940-48FA-9FD8-E6C593992B3F}" dt="2023-05-31T19:59:38.674" v="278" actId="207"/>
          <ac:spMkLst>
            <pc:docMk/>
            <pc:sldMk cId="2154845837" sldId="285"/>
            <ac:spMk id="4" creationId="{A4D46B5D-44D5-69A8-C765-C652BEE9CAA3}"/>
          </ac:spMkLst>
        </pc:spChg>
        <pc:spChg chg="add mod">
          <ac:chgData name="NESTOR JULIO HERNANDEZ BOCKER" userId="a413b3be1cc3406f" providerId="LiveId" clId="{E1756682-B940-48FA-9FD8-E6C593992B3F}" dt="2023-05-31T20:02:05.704" v="311" actId="122"/>
          <ac:spMkLst>
            <pc:docMk/>
            <pc:sldMk cId="2154845837" sldId="285"/>
            <ac:spMk id="5" creationId="{720F8EFB-07A7-C692-B34D-D7F4A5B722FC}"/>
          </ac:spMkLst>
        </pc:spChg>
        <pc:spChg chg="mod">
          <ac:chgData name="NESTOR JULIO HERNANDEZ BOCKER" userId="a413b3be1cc3406f" providerId="LiveId" clId="{E1756682-B940-48FA-9FD8-E6C593992B3F}" dt="2023-05-31T20:01:36.454" v="304" actId="6549"/>
          <ac:spMkLst>
            <pc:docMk/>
            <pc:sldMk cId="2154845837" sldId="285"/>
            <ac:spMk id="8" creationId="{2CC749D1-3BF6-BB4C-AF95-0DF8B9F37233}"/>
          </ac:spMkLst>
        </pc:spChg>
        <pc:graphicFrameChg chg="add mod">
          <ac:chgData name="NESTOR JULIO HERNANDEZ BOCKER" userId="a413b3be1cc3406f" providerId="LiveId" clId="{E1756682-B940-48FA-9FD8-E6C593992B3F}" dt="2023-05-31T20:01:46.975" v="307" actId="1076"/>
          <ac:graphicFrameMkLst>
            <pc:docMk/>
            <pc:sldMk cId="2154845837" sldId="285"/>
            <ac:graphicFrameMk id="3" creationId="{0C5DACFB-445D-4DB0-2A9E-54FA02F2B785}"/>
          </ac:graphicFrameMkLst>
        </pc:graphicFrameChg>
      </pc:sldChg>
      <pc:sldChg chg="addSp modSp add mod">
        <pc:chgData name="NESTOR JULIO HERNANDEZ BOCKER" userId="a413b3be1cc3406f" providerId="LiveId" clId="{E1756682-B940-48FA-9FD8-E6C593992B3F}" dt="2023-05-31T20:06:36.941" v="417" actId="255"/>
        <pc:sldMkLst>
          <pc:docMk/>
          <pc:sldMk cId="1481064699" sldId="286"/>
        </pc:sldMkLst>
        <pc:spChg chg="add mod">
          <ac:chgData name="NESTOR JULIO HERNANDEZ BOCKER" userId="a413b3be1cc3406f" providerId="LiveId" clId="{E1756682-B940-48FA-9FD8-E6C593992B3F}" dt="2023-05-31T20:00:16.842" v="283" actId="1076"/>
          <ac:spMkLst>
            <pc:docMk/>
            <pc:sldMk cId="1481064699" sldId="286"/>
            <ac:spMk id="2" creationId="{B3A14BC5-F797-9CD5-94F9-2A2B19DAE73C}"/>
          </ac:spMkLst>
        </pc:spChg>
        <pc:spChg chg="add mod">
          <ac:chgData name="NESTOR JULIO HERNANDEZ BOCKER" userId="a413b3be1cc3406f" providerId="LiveId" clId="{E1756682-B940-48FA-9FD8-E6C593992B3F}" dt="2023-05-31T20:00:02.888" v="282"/>
          <ac:spMkLst>
            <pc:docMk/>
            <pc:sldMk cId="1481064699" sldId="286"/>
            <ac:spMk id="4" creationId="{5D61717A-822C-6CF4-39F1-F20CFA24E4A3}"/>
          </ac:spMkLst>
        </pc:spChg>
        <pc:spChg chg="add mod">
          <ac:chgData name="NESTOR JULIO HERNANDEZ BOCKER" userId="a413b3be1cc3406f" providerId="LiveId" clId="{E1756682-B940-48FA-9FD8-E6C593992B3F}" dt="2023-05-31T20:02:15.119" v="325" actId="1035"/>
          <ac:spMkLst>
            <pc:docMk/>
            <pc:sldMk cId="1481064699" sldId="286"/>
            <ac:spMk id="5" creationId="{CF4BC2D8-90CD-95BE-7B5A-4C560C0C7AAD}"/>
          </ac:spMkLst>
        </pc:spChg>
        <pc:spChg chg="mod">
          <ac:chgData name="NESTOR JULIO HERNANDEZ BOCKER" userId="a413b3be1cc3406f" providerId="LiveId" clId="{E1756682-B940-48FA-9FD8-E6C593992B3F}" dt="2023-05-31T20:06:36.941" v="417" actId="255"/>
          <ac:spMkLst>
            <pc:docMk/>
            <pc:sldMk cId="1481064699" sldId="286"/>
            <ac:spMk id="8" creationId="{2CC749D1-3BF6-BB4C-AF95-0DF8B9F37233}"/>
          </ac:spMkLst>
        </pc:spChg>
        <pc:graphicFrameChg chg="add mod">
          <ac:chgData name="NESTOR JULIO HERNANDEZ BOCKER" userId="a413b3be1cc3406f" providerId="LiveId" clId="{E1756682-B940-48FA-9FD8-E6C593992B3F}" dt="2023-05-31T20:00:22.459" v="297" actId="1036"/>
          <ac:graphicFrameMkLst>
            <pc:docMk/>
            <pc:sldMk cId="1481064699" sldId="286"/>
            <ac:graphicFrameMk id="3" creationId="{92EF3748-B186-377B-DBA6-44976CA876DA}"/>
          </ac:graphicFrameMkLst>
        </pc:graphicFrameChg>
      </pc:sldChg>
      <pc:sldChg chg="addSp modSp add mod">
        <pc:chgData name="NESTOR JULIO HERNANDEZ BOCKER" userId="a413b3be1cc3406f" providerId="LiveId" clId="{E1756682-B940-48FA-9FD8-E6C593992B3F}" dt="2023-05-31T20:19:42.981" v="720" actId="6549"/>
        <pc:sldMkLst>
          <pc:docMk/>
          <pc:sldMk cId="4072024416" sldId="287"/>
        </pc:sldMkLst>
        <pc:spChg chg="add mod">
          <ac:chgData name="NESTOR JULIO HERNANDEZ BOCKER" userId="a413b3be1cc3406f" providerId="LiveId" clId="{E1756682-B940-48FA-9FD8-E6C593992B3F}" dt="2023-05-31T20:05:19.899" v="354" actId="2711"/>
          <ac:spMkLst>
            <pc:docMk/>
            <pc:sldMk cId="4072024416" sldId="287"/>
            <ac:spMk id="2" creationId="{07D68B49-66A5-E384-9891-268A74C0946E}"/>
          </ac:spMkLst>
        </pc:spChg>
        <pc:spChg chg="add mod">
          <ac:chgData name="NESTOR JULIO HERNANDEZ BOCKER" userId="a413b3be1cc3406f" providerId="LiveId" clId="{E1756682-B940-48FA-9FD8-E6C593992B3F}" dt="2023-05-31T20:07:03.655" v="423"/>
          <ac:spMkLst>
            <pc:docMk/>
            <pc:sldMk cId="4072024416" sldId="287"/>
            <ac:spMk id="4" creationId="{0158BF07-4210-941F-7C2D-235788B3B6A4}"/>
          </ac:spMkLst>
        </pc:spChg>
        <pc:spChg chg="mod">
          <ac:chgData name="NESTOR JULIO HERNANDEZ BOCKER" userId="a413b3be1cc3406f" providerId="LiveId" clId="{E1756682-B940-48FA-9FD8-E6C593992B3F}" dt="2023-05-31T20:19:42.981" v="720" actId="6549"/>
          <ac:spMkLst>
            <pc:docMk/>
            <pc:sldMk cId="4072024416" sldId="287"/>
            <ac:spMk id="8" creationId="{2CC749D1-3BF6-BB4C-AF95-0DF8B9F37233}"/>
          </ac:spMkLst>
        </pc:spChg>
        <pc:graphicFrameChg chg="add mod">
          <ac:chgData name="NESTOR JULIO HERNANDEZ BOCKER" userId="a413b3be1cc3406f" providerId="LiveId" clId="{E1756682-B940-48FA-9FD8-E6C593992B3F}" dt="2023-05-31T20:05:35.519" v="388" actId="1035"/>
          <ac:graphicFrameMkLst>
            <pc:docMk/>
            <pc:sldMk cId="4072024416" sldId="287"/>
            <ac:graphicFrameMk id="3" creationId="{1FC4D76E-9DD1-BA5A-9BE8-531B355A48DE}"/>
          </ac:graphicFrameMkLst>
        </pc:graphicFrameChg>
      </pc:sldChg>
      <pc:sldChg chg="addSp modSp add mod">
        <pc:chgData name="NESTOR JULIO HERNANDEZ BOCKER" userId="a413b3be1cc3406f" providerId="LiveId" clId="{E1756682-B940-48FA-9FD8-E6C593992B3F}" dt="2023-05-31T20:22:52.496" v="735" actId="207"/>
        <pc:sldMkLst>
          <pc:docMk/>
          <pc:sldMk cId="4055447484" sldId="288"/>
        </pc:sldMkLst>
        <pc:spChg chg="add mod">
          <ac:chgData name="NESTOR JULIO HERNANDEZ BOCKER" userId="a413b3be1cc3406f" providerId="LiveId" clId="{E1756682-B940-48FA-9FD8-E6C593992B3F}" dt="2023-05-31T20:09:03.020" v="471" actId="207"/>
          <ac:spMkLst>
            <pc:docMk/>
            <pc:sldMk cId="4055447484" sldId="288"/>
            <ac:spMk id="2" creationId="{782FA8C4-DC6C-D13D-DD57-C1A259BF643A}"/>
          </ac:spMkLst>
        </pc:spChg>
        <pc:spChg chg="add mod">
          <ac:chgData name="NESTOR JULIO HERNANDEZ BOCKER" userId="a413b3be1cc3406f" providerId="LiveId" clId="{E1756682-B940-48FA-9FD8-E6C593992B3F}" dt="2023-05-31T20:17:09.562" v="691" actId="2711"/>
          <ac:spMkLst>
            <pc:docMk/>
            <pc:sldMk cId="4055447484" sldId="288"/>
            <ac:spMk id="3" creationId="{19DB034A-248F-CD38-8A4F-82FA8AE5C7E1}"/>
          </ac:spMkLst>
        </pc:spChg>
        <pc:spChg chg="add mod">
          <ac:chgData name="NESTOR JULIO HERNANDEZ BOCKER" userId="a413b3be1cc3406f" providerId="LiveId" clId="{E1756682-B940-48FA-9FD8-E6C593992B3F}" dt="2023-05-31T20:22:52.496" v="735" actId="207"/>
          <ac:spMkLst>
            <pc:docMk/>
            <pc:sldMk cId="4055447484" sldId="288"/>
            <ac:spMk id="4" creationId="{982250F5-2715-7776-70C7-F8C54F5E677D}"/>
          </ac:spMkLst>
        </pc:spChg>
        <pc:spChg chg="add mod">
          <ac:chgData name="NESTOR JULIO HERNANDEZ BOCKER" userId="a413b3be1cc3406f" providerId="LiveId" clId="{E1756682-B940-48FA-9FD8-E6C593992B3F}" dt="2023-05-31T20:17:09.562" v="691" actId="2711"/>
          <ac:spMkLst>
            <pc:docMk/>
            <pc:sldMk cId="4055447484" sldId="288"/>
            <ac:spMk id="5" creationId="{58DAC4E8-EFB1-FFEB-B985-B868966CDA90}"/>
          </ac:spMkLst>
        </pc:spChg>
        <pc:spChg chg="add mod">
          <ac:chgData name="NESTOR JULIO HERNANDEZ BOCKER" userId="a413b3be1cc3406f" providerId="LiveId" clId="{E1756682-B940-48FA-9FD8-E6C593992B3F}" dt="2023-05-31T20:17:09.562" v="691" actId="2711"/>
          <ac:spMkLst>
            <pc:docMk/>
            <pc:sldMk cId="4055447484" sldId="288"/>
            <ac:spMk id="6" creationId="{62879702-3241-5B7B-BA05-7452F5D885AC}"/>
          </ac:spMkLst>
        </pc:spChg>
        <pc:spChg chg="add mod">
          <ac:chgData name="NESTOR JULIO HERNANDEZ BOCKER" userId="a413b3be1cc3406f" providerId="LiveId" clId="{E1756682-B940-48FA-9FD8-E6C593992B3F}" dt="2023-05-31T20:22:52.496" v="735" actId="207"/>
          <ac:spMkLst>
            <pc:docMk/>
            <pc:sldMk cId="4055447484" sldId="288"/>
            <ac:spMk id="7" creationId="{71D76336-3D7B-00D1-5ED2-635E8500D49F}"/>
          </ac:spMkLst>
        </pc:spChg>
        <pc:spChg chg="mod">
          <ac:chgData name="NESTOR JULIO HERNANDEZ BOCKER" userId="a413b3be1cc3406f" providerId="LiveId" clId="{E1756682-B940-48FA-9FD8-E6C593992B3F}" dt="2023-05-31T20:08:25.218" v="439" actId="27636"/>
          <ac:spMkLst>
            <pc:docMk/>
            <pc:sldMk cId="4055447484" sldId="288"/>
            <ac:spMk id="8" creationId="{2CC749D1-3BF6-BB4C-AF95-0DF8B9F37233}"/>
          </ac:spMkLst>
        </pc:spChg>
        <pc:spChg chg="add mod">
          <ac:chgData name="NESTOR JULIO HERNANDEZ BOCKER" userId="a413b3be1cc3406f" providerId="LiveId" clId="{E1756682-B940-48FA-9FD8-E6C593992B3F}" dt="2023-05-31T20:17:09.562" v="691" actId="2711"/>
          <ac:spMkLst>
            <pc:docMk/>
            <pc:sldMk cId="4055447484" sldId="288"/>
            <ac:spMk id="9" creationId="{C3C7F9BD-9BBC-C76D-EAD9-D74F0D7F334C}"/>
          </ac:spMkLst>
        </pc:spChg>
        <pc:graphicFrameChg chg="add mod">
          <ac:chgData name="NESTOR JULIO HERNANDEZ BOCKER" userId="a413b3be1cc3406f" providerId="LiveId" clId="{E1756682-B940-48FA-9FD8-E6C593992B3F}" dt="2023-05-31T20:16:46.905" v="689" actId="14100"/>
          <ac:graphicFrameMkLst>
            <pc:docMk/>
            <pc:sldMk cId="4055447484" sldId="288"/>
            <ac:graphicFrameMk id="10" creationId="{29FDBF7D-C57D-EE74-9E81-97EF873F35DF}"/>
          </ac:graphicFrameMkLst>
        </pc:graphicFrameChg>
        <pc:cxnChg chg="add mod">
          <ac:chgData name="NESTOR JULIO HERNANDEZ BOCKER" userId="a413b3be1cc3406f" providerId="LiveId" clId="{E1756682-B940-48FA-9FD8-E6C593992B3F}" dt="2023-05-31T20:17:22.052" v="695" actId="1076"/>
          <ac:cxnSpMkLst>
            <pc:docMk/>
            <pc:sldMk cId="4055447484" sldId="288"/>
            <ac:cxnSpMk id="11" creationId="{0693E167-89C3-685B-EA2E-60CF91ADD3BA}"/>
          </ac:cxnSpMkLst>
        </pc:cxnChg>
      </pc:sldChg>
      <pc:sldChg chg="addSp delSp modSp add mod">
        <pc:chgData name="NESTOR JULIO HERNANDEZ BOCKER" userId="a413b3be1cc3406f" providerId="LiveId" clId="{E1756682-B940-48FA-9FD8-E6C593992B3F}" dt="2023-05-31T20:22:59.006" v="736" actId="207"/>
        <pc:sldMkLst>
          <pc:docMk/>
          <pc:sldMk cId="206261281" sldId="289"/>
        </pc:sldMkLst>
        <pc:spChg chg="add del mod">
          <ac:chgData name="NESTOR JULIO HERNANDEZ BOCKER" userId="a413b3be1cc3406f" providerId="LiveId" clId="{E1756682-B940-48FA-9FD8-E6C593992B3F}" dt="2023-05-31T20:10:19.150" v="640" actId="478"/>
          <ac:spMkLst>
            <pc:docMk/>
            <pc:sldMk cId="206261281" sldId="289"/>
            <ac:spMk id="2" creationId="{6FCF721D-B263-9EE2-2850-C811E5A4038D}"/>
          </ac:spMkLst>
        </pc:spChg>
        <pc:spChg chg="add mod">
          <ac:chgData name="NESTOR JULIO HERNANDEZ BOCKER" userId="a413b3be1cc3406f" providerId="LiveId" clId="{E1756682-B940-48FA-9FD8-E6C593992B3F}" dt="2023-05-31T20:09:32.250" v="474"/>
          <ac:spMkLst>
            <pc:docMk/>
            <pc:sldMk cId="206261281" sldId="289"/>
            <ac:spMk id="3" creationId="{F27DF3B1-239E-E63E-A743-581764F43F11}"/>
          </ac:spMkLst>
        </pc:spChg>
        <pc:spChg chg="add mod">
          <ac:chgData name="NESTOR JULIO HERNANDEZ BOCKER" userId="a413b3be1cc3406f" providerId="LiveId" clId="{E1756682-B940-48FA-9FD8-E6C593992B3F}" dt="2023-05-31T20:22:59.006" v="736" actId="207"/>
          <ac:spMkLst>
            <pc:docMk/>
            <pc:sldMk cId="206261281" sldId="289"/>
            <ac:spMk id="4" creationId="{AB499A49-342D-DE8F-4071-BEBA044F3BB5}"/>
          </ac:spMkLst>
        </pc:spChg>
        <pc:spChg chg="add mod">
          <ac:chgData name="NESTOR JULIO HERNANDEZ BOCKER" userId="a413b3be1cc3406f" providerId="LiveId" clId="{E1756682-B940-48FA-9FD8-E6C593992B3F}" dt="2023-05-31T20:09:32.250" v="474"/>
          <ac:spMkLst>
            <pc:docMk/>
            <pc:sldMk cId="206261281" sldId="289"/>
            <ac:spMk id="5" creationId="{98CCE5FB-A779-8E97-9DB5-18C7E00C927E}"/>
          </ac:spMkLst>
        </pc:spChg>
        <pc:spChg chg="add mod">
          <ac:chgData name="NESTOR JULIO HERNANDEZ BOCKER" userId="a413b3be1cc3406f" providerId="LiveId" clId="{E1756682-B940-48FA-9FD8-E6C593992B3F}" dt="2023-05-31T20:10:05.190" v="550" actId="20577"/>
          <ac:spMkLst>
            <pc:docMk/>
            <pc:sldMk cId="206261281" sldId="289"/>
            <ac:spMk id="7" creationId="{287B518E-9004-DADC-7985-FA33D523E0F4}"/>
          </ac:spMkLst>
        </pc:spChg>
        <pc:spChg chg="mod">
          <ac:chgData name="NESTOR JULIO HERNANDEZ BOCKER" userId="a413b3be1cc3406f" providerId="LiveId" clId="{E1756682-B940-48FA-9FD8-E6C593992B3F}" dt="2023-05-31T20:09:25.340" v="473" actId="27636"/>
          <ac:spMkLst>
            <pc:docMk/>
            <pc:sldMk cId="206261281" sldId="289"/>
            <ac:spMk id="8" creationId="{2CC749D1-3BF6-BB4C-AF95-0DF8B9F37233}"/>
          </ac:spMkLst>
        </pc:spChg>
        <pc:spChg chg="add mod">
          <ac:chgData name="NESTOR JULIO HERNANDEZ BOCKER" userId="a413b3be1cc3406f" providerId="LiveId" clId="{E1756682-B940-48FA-9FD8-E6C593992B3F}" dt="2023-05-31T20:12:36.869" v="662" actId="6549"/>
          <ac:spMkLst>
            <pc:docMk/>
            <pc:sldMk cId="206261281" sldId="289"/>
            <ac:spMk id="9" creationId="{B0B26264-D0DB-FF7F-89A5-9F28FAFB4FDE}"/>
          </ac:spMkLst>
        </pc:spChg>
        <pc:graphicFrameChg chg="add mod">
          <ac:chgData name="NESTOR JULIO HERNANDEZ BOCKER" userId="a413b3be1cc3406f" providerId="LiveId" clId="{E1756682-B940-48FA-9FD8-E6C593992B3F}" dt="2023-05-31T20:09:32.250" v="474"/>
          <ac:graphicFrameMkLst>
            <pc:docMk/>
            <pc:sldMk cId="206261281" sldId="289"/>
            <ac:graphicFrameMk id="6" creationId="{7385FE5E-37E6-7535-7050-106CE979FAE3}"/>
          </ac:graphicFrameMkLst>
        </pc:graphicFrameChg>
      </pc:sldChg>
      <pc:sldChg chg="addSp delSp modSp add del mod">
        <pc:chgData name="NESTOR JULIO HERNANDEZ BOCKER" userId="a413b3be1cc3406f" providerId="LiveId" clId="{E1756682-B940-48FA-9FD8-E6C593992B3F}" dt="2023-05-31T20:13:31.345" v="668" actId="47"/>
        <pc:sldMkLst>
          <pc:docMk/>
          <pc:sldMk cId="7315307" sldId="290"/>
        </pc:sldMkLst>
        <pc:spChg chg="add del mod">
          <ac:chgData name="NESTOR JULIO HERNANDEZ BOCKER" userId="a413b3be1cc3406f" providerId="LiveId" clId="{E1756682-B940-48FA-9FD8-E6C593992B3F}" dt="2023-05-31T20:11:30.319" v="650"/>
          <ac:spMkLst>
            <pc:docMk/>
            <pc:sldMk cId="7315307" sldId="290"/>
            <ac:spMk id="2" creationId="{7B245F60-CA82-4964-ACC3-FA1261DC9F5C}"/>
          </ac:spMkLst>
        </pc:spChg>
        <pc:spChg chg="add del mod">
          <ac:chgData name="NESTOR JULIO HERNANDEZ BOCKER" userId="a413b3be1cc3406f" providerId="LiveId" clId="{E1756682-B940-48FA-9FD8-E6C593992B3F}" dt="2023-05-31T20:11:30.319" v="650"/>
          <ac:spMkLst>
            <pc:docMk/>
            <pc:sldMk cId="7315307" sldId="290"/>
            <ac:spMk id="3" creationId="{6F0F882A-1056-3958-4E18-1D58D49723AE}"/>
          </ac:spMkLst>
        </pc:spChg>
        <pc:spChg chg="add del mod">
          <ac:chgData name="NESTOR JULIO HERNANDEZ BOCKER" userId="a413b3be1cc3406f" providerId="LiveId" clId="{E1756682-B940-48FA-9FD8-E6C593992B3F}" dt="2023-05-31T20:11:30.319" v="650"/>
          <ac:spMkLst>
            <pc:docMk/>
            <pc:sldMk cId="7315307" sldId="290"/>
            <ac:spMk id="4" creationId="{D67F67D6-DCC0-3D7C-4F33-245C1C7B1D92}"/>
          </ac:spMkLst>
        </pc:spChg>
        <pc:spChg chg="add del mod">
          <ac:chgData name="NESTOR JULIO HERNANDEZ BOCKER" userId="a413b3be1cc3406f" providerId="LiveId" clId="{E1756682-B940-48FA-9FD8-E6C593992B3F}" dt="2023-05-31T20:11:30.319" v="650"/>
          <ac:spMkLst>
            <pc:docMk/>
            <pc:sldMk cId="7315307" sldId="290"/>
            <ac:spMk id="6" creationId="{49F345D9-3043-8DFB-2696-F755C91734E4}"/>
          </ac:spMkLst>
        </pc:spChg>
        <pc:spChg chg="add del mod">
          <ac:chgData name="NESTOR JULIO HERNANDEZ BOCKER" userId="a413b3be1cc3406f" providerId="LiveId" clId="{E1756682-B940-48FA-9FD8-E6C593992B3F}" dt="2023-05-31T20:11:30.319" v="650"/>
          <ac:spMkLst>
            <pc:docMk/>
            <pc:sldMk cId="7315307" sldId="290"/>
            <ac:spMk id="7" creationId="{FA4E23B1-B2A8-7EE3-3AA3-459542D9D45C}"/>
          </ac:spMkLst>
        </pc:spChg>
        <pc:spChg chg="del">
          <ac:chgData name="NESTOR JULIO HERNANDEZ BOCKER" userId="a413b3be1cc3406f" providerId="LiveId" clId="{E1756682-B940-48FA-9FD8-E6C593992B3F}" dt="2023-05-31T20:11:37.639" v="651" actId="478"/>
          <ac:spMkLst>
            <pc:docMk/>
            <pc:sldMk cId="7315307" sldId="290"/>
            <ac:spMk id="8" creationId="{2CC749D1-3BF6-BB4C-AF95-0DF8B9F37233}"/>
          </ac:spMkLst>
        </pc:spChg>
        <pc:spChg chg="add del mod">
          <ac:chgData name="NESTOR JULIO HERNANDEZ BOCKER" userId="a413b3be1cc3406f" providerId="LiveId" clId="{E1756682-B940-48FA-9FD8-E6C593992B3F}" dt="2023-05-31T20:11:30.319" v="650"/>
          <ac:spMkLst>
            <pc:docMk/>
            <pc:sldMk cId="7315307" sldId="290"/>
            <ac:spMk id="9" creationId="{CE06F66E-E54C-AC2D-1540-D34803DEFC7B}"/>
          </ac:spMkLst>
        </pc:spChg>
        <pc:spChg chg="add del mod">
          <ac:chgData name="NESTOR JULIO HERNANDEZ BOCKER" userId="a413b3be1cc3406f" providerId="LiveId" clId="{E1756682-B940-48FA-9FD8-E6C593992B3F}" dt="2023-05-31T20:11:30.319" v="650"/>
          <ac:spMkLst>
            <pc:docMk/>
            <pc:sldMk cId="7315307" sldId="290"/>
            <ac:spMk id="10" creationId="{FC4AD9DE-84A5-FD3D-25B1-A083E34417B4}"/>
          </ac:spMkLst>
        </pc:spChg>
        <pc:spChg chg="add del mod">
          <ac:chgData name="NESTOR JULIO HERNANDEZ BOCKER" userId="a413b3be1cc3406f" providerId="LiveId" clId="{E1756682-B940-48FA-9FD8-E6C593992B3F}" dt="2023-05-31T20:11:30.319" v="650"/>
          <ac:spMkLst>
            <pc:docMk/>
            <pc:sldMk cId="7315307" sldId="290"/>
            <ac:spMk id="11" creationId="{60FD228B-E0CA-6F30-067E-D0D72E2BA0BA}"/>
          </ac:spMkLst>
        </pc:spChg>
        <pc:graphicFrameChg chg="add del mod">
          <ac:chgData name="NESTOR JULIO HERNANDEZ BOCKER" userId="a413b3be1cc3406f" providerId="LiveId" clId="{E1756682-B940-48FA-9FD8-E6C593992B3F}" dt="2023-05-31T20:11:30.319" v="650"/>
          <ac:graphicFrameMkLst>
            <pc:docMk/>
            <pc:sldMk cId="7315307" sldId="290"/>
            <ac:graphicFrameMk id="12" creationId="{BD1B8147-D965-CE15-87B5-733B6A1EB7D0}"/>
          </ac:graphicFrameMkLst>
        </pc:graphicFrameChg>
        <pc:graphicFrameChg chg="add del mod">
          <ac:chgData name="NESTOR JULIO HERNANDEZ BOCKER" userId="a413b3be1cc3406f" providerId="LiveId" clId="{E1756682-B940-48FA-9FD8-E6C593992B3F}" dt="2023-05-31T20:11:30.319" v="650"/>
          <ac:graphicFrameMkLst>
            <pc:docMk/>
            <pc:sldMk cId="7315307" sldId="290"/>
            <ac:graphicFrameMk id="13" creationId="{F7E2670D-079B-CE4A-42EC-B24A13921C33}"/>
          </ac:graphicFrameMkLst>
        </pc:graphicFrameChg>
        <pc:cxnChg chg="add del mod">
          <ac:chgData name="NESTOR JULIO HERNANDEZ BOCKER" userId="a413b3be1cc3406f" providerId="LiveId" clId="{E1756682-B940-48FA-9FD8-E6C593992B3F}" dt="2023-05-31T20:11:30.319" v="650"/>
          <ac:cxnSpMkLst>
            <pc:docMk/>
            <pc:sldMk cId="7315307" sldId="290"/>
            <ac:cxnSpMk id="5" creationId="{3E542ED9-59D2-9EF0-20C8-F96A7F4142A6}"/>
          </ac:cxnSpMkLst>
        </pc:cxnChg>
      </pc:sldChg>
      <pc:sldChg chg="add del">
        <pc:chgData name="NESTOR JULIO HERNANDEZ BOCKER" userId="a413b3be1cc3406f" providerId="LiveId" clId="{E1756682-B940-48FA-9FD8-E6C593992B3F}" dt="2023-05-31T20:13:32.579" v="669" actId="47"/>
        <pc:sldMkLst>
          <pc:docMk/>
          <pc:sldMk cId="2137277676" sldId="291"/>
        </pc:sldMkLst>
      </pc:sldChg>
      <pc:sldChg chg="modSp add mod ord">
        <pc:chgData name="NESTOR JULIO HERNANDEZ BOCKER" userId="a413b3be1cc3406f" providerId="LiveId" clId="{E1756682-B940-48FA-9FD8-E6C593992B3F}" dt="2023-05-31T20:20:23.711" v="722" actId="403"/>
        <pc:sldMkLst>
          <pc:docMk/>
          <pc:sldMk cId="3526887262" sldId="292"/>
        </pc:sldMkLst>
        <pc:spChg chg="mod">
          <ac:chgData name="NESTOR JULIO HERNANDEZ BOCKER" userId="a413b3be1cc3406f" providerId="LiveId" clId="{E1756682-B940-48FA-9FD8-E6C593992B3F}" dt="2023-05-31T20:07:45.589" v="437" actId="404"/>
          <ac:spMkLst>
            <pc:docMk/>
            <pc:sldMk cId="3526887262" sldId="292"/>
            <ac:spMk id="4" creationId="{60FAEB9F-E66F-E330-5A1B-3F684F5D53B7}"/>
          </ac:spMkLst>
        </pc:spChg>
        <pc:spChg chg="mod">
          <ac:chgData name="NESTOR JULIO HERNANDEZ BOCKER" userId="a413b3be1cc3406f" providerId="LiveId" clId="{E1756682-B940-48FA-9FD8-E6C593992B3F}" dt="2023-05-31T20:20:23.711" v="722" actId="403"/>
          <ac:spMkLst>
            <pc:docMk/>
            <pc:sldMk cId="3526887262" sldId="292"/>
            <ac:spMk id="5" creationId="{C21EC463-48B1-DB62-853F-28EA07164E19}"/>
          </ac:spMkLst>
        </pc:spChg>
      </pc:sldChg>
      <pc:sldChg chg="modSp add mod ord">
        <pc:chgData name="NESTOR JULIO HERNANDEZ BOCKER" userId="a413b3be1cc3406f" providerId="LiveId" clId="{E1756682-B940-48FA-9FD8-E6C593992B3F}" dt="2023-05-31T20:20:49.516" v="726" actId="403"/>
        <pc:sldMkLst>
          <pc:docMk/>
          <pc:sldMk cId="1542716009" sldId="293"/>
        </pc:sldMkLst>
        <pc:spChg chg="mod">
          <ac:chgData name="NESTOR JULIO HERNANDEZ BOCKER" userId="a413b3be1cc3406f" providerId="LiveId" clId="{E1756682-B940-48FA-9FD8-E6C593992B3F}" dt="2023-05-31T20:10:55.399" v="647"/>
          <ac:spMkLst>
            <pc:docMk/>
            <pc:sldMk cId="1542716009" sldId="293"/>
            <ac:spMk id="4" creationId="{60FAEB9F-E66F-E330-5A1B-3F684F5D53B7}"/>
          </ac:spMkLst>
        </pc:spChg>
        <pc:spChg chg="mod">
          <ac:chgData name="NESTOR JULIO HERNANDEZ BOCKER" userId="a413b3be1cc3406f" providerId="LiveId" clId="{E1756682-B940-48FA-9FD8-E6C593992B3F}" dt="2023-05-31T20:20:49.516" v="726" actId="403"/>
          <ac:spMkLst>
            <pc:docMk/>
            <pc:sldMk cId="1542716009" sldId="293"/>
            <ac:spMk id="5" creationId="{C21EC463-48B1-DB62-853F-28EA07164E19}"/>
          </ac:spMkLst>
        </pc:spChg>
      </pc:sldChg>
      <pc:sldChg chg="addSp delSp modSp add mod">
        <pc:chgData name="NESTOR JULIO HERNANDEZ BOCKER" userId="a413b3be1cc3406f" providerId="LiveId" clId="{E1756682-B940-48FA-9FD8-E6C593992B3F}" dt="2023-05-31T20:23:41.190" v="776" actId="1035"/>
        <pc:sldMkLst>
          <pc:docMk/>
          <pc:sldMk cId="1073405508" sldId="300"/>
        </pc:sldMkLst>
        <pc:spChg chg="add mod">
          <ac:chgData name="NESTOR JULIO HERNANDEZ BOCKER" userId="a413b3be1cc3406f" providerId="LiveId" clId="{E1756682-B940-48FA-9FD8-E6C593992B3F}" dt="2023-05-31T20:12:46.929" v="663"/>
          <ac:spMkLst>
            <pc:docMk/>
            <pc:sldMk cId="1073405508" sldId="300"/>
            <ac:spMk id="2" creationId="{A431D617-1A6D-47EF-43B2-30646561FA11}"/>
          </ac:spMkLst>
        </pc:spChg>
        <pc:spChg chg="mod">
          <ac:chgData name="NESTOR JULIO HERNANDEZ BOCKER" userId="a413b3be1cc3406f" providerId="LiveId" clId="{E1756682-B940-48FA-9FD8-E6C593992B3F}" dt="2023-05-31T20:23:41.190" v="776" actId="1035"/>
          <ac:spMkLst>
            <pc:docMk/>
            <pc:sldMk cId="1073405508" sldId="300"/>
            <ac:spMk id="3" creationId="{9B29EB78-F2B6-6B35-52FC-F8E1916A1B1C}"/>
          </ac:spMkLst>
        </pc:spChg>
        <pc:spChg chg="mod">
          <ac:chgData name="NESTOR JULIO HERNANDEZ BOCKER" userId="a413b3be1cc3406f" providerId="LiveId" clId="{E1756682-B940-48FA-9FD8-E6C593992B3F}" dt="2023-05-31T20:13:12.591" v="666" actId="207"/>
          <ac:spMkLst>
            <pc:docMk/>
            <pc:sldMk cId="1073405508" sldId="300"/>
            <ac:spMk id="5" creationId="{22AA596E-4AF8-A33C-C019-625C7E8EC03F}"/>
          </ac:spMkLst>
        </pc:spChg>
        <pc:spChg chg="del">
          <ac:chgData name="NESTOR JULIO HERNANDEZ BOCKER" userId="a413b3be1cc3406f" providerId="LiveId" clId="{E1756682-B940-48FA-9FD8-E6C593992B3F}" dt="2023-05-31T20:11:50.259" v="653" actId="478"/>
          <ac:spMkLst>
            <pc:docMk/>
            <pc:sldMk cId="1073405508" sldId="300"/>
            <ac:spMk id="9" creationId="{00000000-0000-0000-0000-000000000000}"/>
          </ac:spMkLst>
        </pc:spChg>
        <pc:spChg chg="del">
          <ac:chgData name="NESTOR JULIO HERNANDEZ BOCKER" userId="a413b3be1cc3406f" providerId="LiveId" clId="{E1756682-B940-48FA-9FD8-E6C593992B3F}" dt="2023-05-31T20:12:28.214" v="661" actId="478"/>
          <ac:spMkLst>
            <pc:docMk/>
            <pc:sldMk cId="1073405508" sldId="300"/>
            <ac:spMk id="16" creationId="{E2D86EF3-4A51-484F-BD0B-078C49634AE4}"/>
          </ac:spMkLst>
        </pc:spChg>
        <pc:spChg chg="mod">
          <ac:chgData name="NESTOR JULIO HERNANDEZ BOCKER" userId="a413b3be1cc3406f" providerId="LiveId" clId="{E1756682-B940-48FA-9FD8-E6C593992B3F}" dt="2023-05-31T20:13:16.236" v="667" actId="207"/>
          <ac:spMkLst>
            <pc:docMk/>
            <pc:sldMk cId="1073405508" sldId="300"/>
            <ac:spMk id="17" creationId="{72600D9A-ADD3-4635-A3E6-0938F6994536}"/>
          </ac:spMkLst>
        </pc:spChg>
        <pc:spChg chg="mod">
          <ac:chgData name="NESTOR JULIO HERNANDEZ BOCKER" userId="a413b3be1cc3406f" providerId="LiveId" clId="{E1756682-B940-48FA-9FD8-E6C593992B3F}" dt="2023-05-31T20:23:22.019" v="758" actId="1036"/>
          <ac:spMkLst>
            <pc:docMk/>
            <pc:sldMk cId="1073405508" sldId="300"/>
            <ac:spMk id="20" creationId="{3AF77547-FB99-469A-8718-978B8988598F}"/>
          </ac:spMkLst>
        </pc:spChg>
        <pc:spChg chg="mod">
          <ac:chgData name="NESTOR JULIO HERNANDEZ BOCKER" userId="a413b3be1cc3406f" providerId="LiveId" clId="{E1756682-B940-48FA-9FD8-E6C593992B3F}" dt="2023-05-31T20:23:13.556" v="740" actId="1036"/>
          <ac:spMkLst>
            <pc:docMk/>
            <pc:sldMk cId="1073405508" sldId="300"/>
            <ac:spMk id="21" creationId="{D2832B9C-17B6-4D04-B5C1-949B300C241E}"/>
          </ac:spMkLst>
        </pc:spChg>
        <pc:spChg chg="mod">
          <ac:chgData name="NESTOR JULIO HERNANDEZ BOCKER" userId="a413b3be1cc3406f" providerId="LiveId" clId="{E1756682-B940-48FA-9FD8-E6C593992B3F}" dt="2023-05-31T20:23:26.796" v="764" actId="1035"/>
          <ac:spMkLst>
            <pc:docMk/>
            <pc:sldMk cId="1073405508" sldId="300"/>
            <ac:spMk id="22" creationId="{DEFF068D-953C-4C5F-8B50-C7E1F717CAE9}"/>
          </ac:spMkLst>
        </pc:spChg>
        <pc:spChg chg="mod">
          <ac:chgData name="NESTOR JULIO HERNANDEZ BOCKER" userId="a413b3be1cc3406f" providerId="LiveId" clId="{E1756682-B940-48FA-9FD8-E6C593992B3F}" dt="2023-05-31T20:23:30.630" v="766" actId="1035"/>
          <ac:spMkLst>
            <pc:docMk/>
            <pc:sldMk cId="1073405508" sldId="300"/>
            <ac:spMk id="25" creationId="{2C2D054A-CB9D-4969-9533-9DAC201BD6C0}"/>
          </ac:spMkLst>
        </pc:spChg>
        <pc:spChg chg="mod">
          <ac:chgData name="NESTOR JULIO HERNANDEZ BOCKER" userId="a413b3be1cc3406f" providerId="LiveId" clId="{E1756682-B940-48FA-9FD8-E6C593992B3F}" dt="2023-05-31T20:23:34.905" v="772" actId="1035"/>
          <ac:spMkLst>
            <pc:docMk/>
            <pc:sldMk cId="1073405508" sldId="300"/>
            <ac:spMk id="26" creationId="{7E3EB898-F77B-41D8-8631-7FAAB1CA6C44}"/>
          </ac:spMkLst>
        </pc:spChg>
        <pc:graphicFrameChg chg="mod">
          <ac:chgData name="NESTOR JULIO HERNANDEZ BOCKER" userId="a413b3be1cc3406f" providerId="LiveId" clId="{E1756682-B940-48FA-9FD8-E6C593992B3F}" dt="2023-05-31T20:12:03.929" v="655" actId="1076"/>
          <ac:graphicFrameMkLst>
            <pc:docMk/>
            <pc:sldMk cId="1073405508" sldId="300"/>
            <ac:graphicFrameMk id="7" creationId="{28C7100D-A2C5-49D7-8018-94FFBCDB107C}"/>
          </ac:graphicFrameMkLst>
        </pc:graphicFrameChg>
        <pc:cxnChg chg="mod">
          <ac:chgData name="NESTOR JULIO HERNANDEZ BOCKER" userId="a413b3be1cc3406f" providerId="LiveId" clId="{E1756682-B940-48FA-9FD8-E6C593992B3F}" dt="2023-05-31T20:17:15.612" v="693" actId="1035"/>
          <ac:cxnSpMkLst>
            <pc:docMk/>
            <pc:sldMk cId="1073405508" sldId="300"/>
            <ac:cxnSpMk id="23" creationId="{E3FAEE45-B7C7-4895-AF51-10F952241B9B}"/>
          </ac:cxnSpMkLst>
        </pc:cxnChg>
      </pc:sldChg>
    </pc:docChg>
  </pc:docChgLst>
  <pc:docChgLst>
    <pc:chgData name="NESTOR JULIO HERNANDEZ BOCKER" userId="a413b3be1cc3406f" providerId="LiveId" clId="{771A6FB8-5053-4907-AA3C-F8146D242DDB}"/>
    <pc:docChg chg="undo redo custSel modSld">
      <pc:chgData name="NESTOR JULIO HERNANDEZ BOCKER" userId="a413b3be1cc3406f" providerId="LiveId" clId="{771A6FB8-5053-4907-AA3C-F8146D242DDB}" dt="2023-07-31T17:38:31.266" v="396" actId="20577"/>
      <pc:docMkLst>
        <pc:docMk/>
      </pc:docMkLst>
      <pc:sldChg chg="addSp delSp modSp mod">
        <pc:chgData name="NESTOR JULIO HERNANDEZ BOCKER" userId="a413b3be1cc3406f" providerId="LiveId" clId="{771A6FB8-5053-4907-AA3C-F8146D242DDB}" dt="2023-07-31T16:04:26.025" v="15" actId="20577"/>
        <pc:sldMkLst>
          <pc:docMk/>
          <pc:sldMk cId="721350290" sldId="274"/>
        </pc:sldMkLst>
        <pc:spChg chg="mod">
          <ac:chgData name="NESTOR JULIO HERNANDEZ BOCKER" userId="a413b3be1cc3406f" providerId="LiveId" clId="{771A6FB8-5053-4907-AA3C-F8146D242DDB}" dt="2023-07-31T15:59:54.177" v="2"/>
          <ac:spMkLst>
            <pc:docMk/>
            <pc:sldMk cId="721350290" sldId="274"/>
            <ac:spMk id="8" creationId="{2CC749D1-3BF6-BB4C-AF95-0DF8B9F37233}"/>
          </ac:spMkLst>
        </pc:spChg>
        <pc:spChg chg="mod">
          <ac:chgData name="NESTOR JULIO HERNANDEZ BOCKER" userId="a413b3be1cc3406f" providerId="LiveId" clId="{771A6FB8-5053-4907-AA3C-F8146D242DDB}" dt="2023-07-31T16:03:50.344" v="9" actId="20577"/>
          <ac:spMkLst>
            <pc:docMk/>
            <pc:sldMk cId="721350290" sldId="274"/>
            <ac:spMk id="11" creationId="{5552EB3D-2FD2-2B29-A305-45DE4C8ADB61}"/>
          </ac:spMkLst>
        </pc:spChg>
        <pc:spChg chg="mod">
          <ac:chgData name="NESTOR JULIO HERNANDEZ BOCKER" userId="a413b3be1cc3406f" providerId="LiveId" clId="{771A6FB8-5053-4907-AA3C-F8146D242DDB}" dt="2023-07-31T16:04:12.941" v="13" actId="20577"/>
          <ac:spMkLst>
            <pc:docMk/>
            <pc:sldMk cId="721350290" sldId="274"/>
            <ac:spMk id="12" creationId="{A6B35B9D-0049-AC66-F7A2-4C2A615E499C}"/>
          </ac:spMkLst>
        </pc:spChg>
        <pc:spChg chg="mod">
          <ac:chgData name="NESTOR JULIO HERNANDEZ BOCKER" userId="a413b3be1cc3406f" providerId="LiveId" clId="{771A6FB8-5053-4907-AA3C-F8146D242DDB}" dt="2023-07-31T16:04:22.838" v="14" actId="20577"/>
          <ac:spMkLst>
            <pc:docMk/>
            <pc:sldMk cId="721350290" sldId="274"/>
            <ac:spMk id="15" creationId="{59EE458C-69E8-1372-1F90-B3F77176AA2C}"/>
          </ac:spMkLst>
        </pc:spChg>
        <pc:spChg chg="mod">
          <ac:chgData name="NESTOR JULIO HERNANDEZ BOCKER" userId="a413b3be1cc3406f" providerId="LiveId" clId="{771A6FB8-5053-4907-AA3C-F8146D242DDB}" dt="2023-07-31T16:04:26.025" v="15" actId="20577"/>
          <ac:spMkLst>
            <pc:docMk/>
            <pc:sldMk cId="721350290" sldId="274"/>
            <ac:spMk id="16" creationId="{6D416BBC-D563-D8B2-4402-6C8A2EDB4B15}"/>
          </ac:spMkLst>
        </pc:spChg>
        <pc:graphicFrameChg chg="add mod">
          <ac:chgData name="NESTOR JULIO HERNANDEZ BOCKER" userId="a413b3be1cc3406f" providerId="LiveId" clId="{771A6FB8-5053-4907-AA3C-F8146D242DDB}" dt="2023-07-31T16:03:44.730" v="7"/>
          <ac:graphicFrameMkLst>
            <pc:docMk/>
            <pc:sldMk cId="721350290" sldId="274"/>
            <ac:graphicFrameMk id="2" creationId="{B8900E07-0EC4-ADC4-43E0-7562C694B748}"/>
          </ac:graphicFrameMkLst>
        </pc:graphicFrameChg>
        <pc:graphicFrameChg chg="del">
          <ac:chgData name="NESTOR JULIO HERNANDEZ BOCKER" userId="a413b3be1cc3406f" providerId="LiveId" clId="{771A6FB8-5053-4907-AA3C-F8146D242DDB}" dt="2023-07-31T16:03:40.112" v="6" actId="478"/>
          <ac:graphicFrameMkLst>
            <pc:docMk/>
            <pc:sldMk cId="721350290" sldId="274"/>
            <ac:graphicFrameMk id="9" creationId="{B8900E07-0EC4-ADC4-43E0-7562C694B748}"/>
          </ac:graphicFrameMkLst>
        </pc:graphicFrameChg>
      </pc:sldChg>
      <pc:sldChg chg="modSp mod">
        <pc:chgData name="NESTOR JULIO HERNANDEZ BOCKER" userId="a413b3be1cc3406f" providerId="LiveId" clId="{771A6FB8-5053-4907-AA3C-F8146D242DDB}" dt="2023-07-31T16:00:19.654" v="5" actId="20577"/>
        <pc:sldMkLst>
          <pc:docMk/>
          <pc:sldMk cId="1610350232" sldId="277"/>
        </pc:sldMkLst>
        <pc:spChg chg="mod">
          <ac:chgData name="NESTOR JULIO HERNANDEZ BOCKER" userId="a413b3be1cc3406f" providerId="LiveId" clId="{771A6FB8-5053-4907-AA3C-F8146D242DDB}" dt="2023-07-31T15:59:54.177" v="2"/>
          <ac:spMkLst>
            <pc:docMk/>
            <pc:sldMk cId="1610350232" sldId="277"/>
            <ac:spMk id="5" creationId="{C21EC463-48B1-DB62-853F-28EA07164E19}"/>
          </ac:spMkLst>
        </pc:spChg>
        <pc:spChg chg="mod">
          <ac:chgData name="NESTOR JULIO HERNANDEZ BOCKER" userId="a413b3be1cc3406f" providerId="LiveId" clId="{771A6FB8-5053-4907-AA3C-F8146D242DDB}" dt="2023-07-31T16:00:19.654" v="5" actId="20577"/>
          <ac:spMkLst>
            <pc:docMk/>
            <pc:sldMk cId="1610350232" sldId="277"/>
            <ac:spMk id="6" creationId="{B2F2D106-82B9-0335-7236-4CF3863660F7}"/>
          </ac:spMkLst>
        </pc:spChg>
      </pc:sldChg>
      <pc:sldChg chg="modSp mod">
        <pc:chgData name="NESTOR JULIO HERNANDEZ BOCKER" userId="a413b3be1cc3406f" providerId="LiveId" clId="{771A6FB8-5053-4907-AA3C-F8146D242DDB}" dt="2023-07-31T17:21:28.228" v="353" actId="20577"/>
        <pc:sldMkLst>
          <pc:docMk/>
          <pc:sldMk cId="3675170584" sldId="279"/>
        </pc:sldMkLst>
        <pc:spChg chg="mod">
          <ac:chgData name="NESTOR JULIO HERNANDEZ BOCKER" userId="a413b3be1cc3406f" providerId="LiveId" clId="{771A6FB8-5053-4907-AA3C-F8146D242DDB}" dt="2023-07-31T17:21:28.228" v="353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addSp delSp modSp mod">
        <pc:chgData name="NESTOR JULIO HERNANDEZ BOCKER" userId="a413b3be1cc3406f" providerId="LiveId" clId="{771A6FB8-5053-4907-AA3C-F8146D242DDB}" dt="2023-07-31T17:23:09.908" v="363" actId="1038"/>
        <pc:sldMkLst>
          <pc:docMk/>
          <pc:sldMk cId="245155727" sldId="281"/>
        </pc:sldMkLst>
        <pc:spChg chg="mod">
          <ac:chgData name="NESTOR JULIO HERNANDEZ BOCKER" userId="a413b3be1cc3406f" providerId="LiveId" clId="{771A6FB8-5053-4907-AA3C-F8146D242DDB}" dt="2023-07-31T16:09:01.405" v="89" actId="20577"/>
          <ac:spMkLst>
            <pc:docMk/>
            <pc:sldMk cId="245155727" sldId="281"/>
            <ac:spMk id="3" creationId="{4A55E40E-7169-77C3-5055-C1209A014604}"/>
          </ac:spMkLst>
        </pc:spChg>
        <pc:spChg chg="mod">
          <ac:chgData name="NESTOR JULIO HERNANDEZ BOCKER" userId="a413b3be1cc3406f" providerId="LiveId" clId="{771A6FB8-5053-4907-AA3C-F8146D242DDB}" dt="2023-07-31T16:09:11.503" v="102" actId="20577"/>
          <ac:spMkLst>
            <pc:docMk/>
            <pc:sldMk cId="245155727" sldId="281"/>
            <ac:spMk id="4" creationId="{4E33D9EB-67F9-76C5-0624-CACE64DE863E}"/>
          </ac:spMkLst>
        </pc:spChg>
        <pc:spChg chg="mod">
          <ac:chgData name="NESTOR JULIO HERNANDEZ BOCKER" userId="a413b3be1cc3406f" providerId="LiveId" clId="{771A6FB8-5053-4907-AA3C-F8146D242DDB}" dt="2023-07-31T16:09:41.266" v="106" actId="20577"/>
          <ac:spMkLst>
            <pc:docMk/>
            <pc:sldMk cId="245155727" sldId="281"/>
            <ac:spMk id="7" creationId="{52ECDF73-661B-A7DC-9B63-68A9BECF5C2E}"/>
          </ac:spMkLst>
        </pc:spChg>
        <pc:spChg chg="mod">
          <ac:chgData name="NESTOR JULIO HERNANDEZ BOCKER" userId="a413b3be1cc3406f" providerId="LiveId" clId="{771A6FB8-5053-4907-AA3C-F8146D242DDB}" dt="2023-07-31T15:59:54.177" v="2"/>
          <ac:spMkLst>
            <pc:docMk/>
            <pc:sldMk cId="245155727" sldId="281"/>
            <ac:spMk id="8" creationId="{2CC749D1-3BF6-BB4C-AF95-0DF8B9F37233}"/>
          </ac:spMkLst>
        </pc:spChg>
        <pc:graphicFrameChg chg="add del">
          <ac:chgData name="NESTOR JULIO HERNANDEZ BOCKER" userId="a413b3be1cc3406f" providerId="LiveId" clId="{771A6FB8-5053-4907-AA3C-F8146D242DDB}" dt="2023-07-31T16:05:57.285" v="20" actId="478"/>
          <ac:graphicFrameMkLst>
            <pc:docMk/>
            <pc:sldMk cId="245155727" sldId="281"/>
            <ac:graphicFrameMk id="9" creationId="{D24B8435-9D78-A3EA-6C8B-5AB4788D707B}"/>
          </ac:graphicFrameMkLst>
        </pc:graphicFrameChg>
        <pc:graphicFrameChg chg="add mod">
          <ac:chgData name="NESTOR JULIO HERNANDEZ BOCKER" userId="a413b3be1cc3406f" providerId="LiveId" clId="{771A6FB8-5053-4907-AA3C-F8146D242DDB}" dt="2023-07-31T16:05:36.158" v="18"/>
          <ac:graphicFrameMkLst>
            <pc:docMk/>
            <pc:sldMk cId="245155727" sldId="281"/>
            <ac:graphicFrameMk id="11" creationId="{00000000-0008-0000-0000-000009000000}"/>
          </ac:graphicFrameMkLst>
        </pc:graphicFrameChg>
        <pc:graphicFrameChg chg="add mod">
          <ac:chgData name="NESTOR JULIO HERNANDEZ BOCKER" userId="a413b3be1cc3406f" providerId="LiveId" clId="{771A6FB8-5053-4907-AA3C-F8146D242DDB}" dt="2023-07-31T16:06:18.227" v="28" actId="113"/>
          <ac:graphicFrameMkLst>
            <pc:docMk/>
            <pc:sldMk cId="245155727" sldId="281"/>
            <ac:graphicFrameMk id="12" creationId="{D24B8435-9D78-A3EA-6C8B-5AB4788D707B}"/>
          </ac:graphicFrameMkLst>
        </pc:graphicFrameChg>
        <pc:cxnChg chg="mod">
          <ac:chgData name="NESTOR JULIO HERNANDEZ BOCKER" userId="a413b3be1cc3406f" providerId="LiveId" clId="{771A6FB8-5053-4907-AA3C-F8146D242DDB}" dt="2023-07-31T17:23:09.908" v="363" actId="1038"/>
          <ac:cxnSpMkLst>
            <pc:docMk/>
            <pc:sldMk cId="245155727" sldId="281"/>
            <ac:cxnSpMk id="10" creationId="{CE1DCE53-9060-2406-76A4-2F83C898EEBC}"/>
          </ac:cxnSpMkLst>
        </pc:cxnChg>
      </pc:sldChg>
      <pc:sldChg chg="modSp mod">
        <pc:chgData name="NESTOR JULIO HERNANDEZ BOCKER" userId="a413b3be1cc3406f" providerId="LiveId" clId="{771A6FB8-5053-4907-AA3C-F8146D242DDB}" dt="2023-07-31T17:24:31.567" v="374" actId="108"/>
        <pc:sldMkLst>
          <pc:docMk/>
          <pc:sldMk cId="3393398782" sldId="282"/>
        </pc:sldMkLst>
        <pc:spChg chg="mod">
          <ac:chgData name="NESTOR JULIO HERNANDEZ BOCKER" userId="a413b3be1cc3406f" providerId="LiveId" clId="{771A6FB8-5053-4907-AA3C-F8146D242DDB}" dt="2023-07-31T16:17:18.794" v="111" actId="20577"/>
          <ac:spMkLst>
            <pc:docMk/>
            <pc:sldMk cId="3393398782" sldId="282"/>
            <ac:spMk id="3" creationId="{A8C5619B-D259-2908-B529-648FB76BCC6E}"/>
          </ac:spMkLst>
        </pc:spChg>
        <pc:spChg chg="mod">
          <ac:chgData name="NESTOR JULIO HERNANDEZ BOCKER" userId="a413b3be1cc3406f" providerId="LiveId" clId="{771A6FB8-5053-4907-AA3C-F8146D242DDB}" dt="2023-07-31T16:17:23.107" v="112" actId="20577"/>
          <ac:spMkLst>
            <pc:docMk/>
            <pc:sldMk cId="3393398782" sldId="282"/>
            <ac:spMk id="4" creationId="{CA984F44-55E3-FE0B-48AD-DAFB3F597CFC}"/>
          </ac:spMkLst>
        </pc:spChg>
        <pc:spChg chg="mod">
          <ac:chgData name="NESTOR JULIO HERNANDEZ BOCKER" userId="a413b3be1cc3406f" providerId="LiveId" clId="{771A6FB8-5053-4907-AA3C-F8146D242DDB}" dt="2023-07-31T16:17:33.938" v="114" actId="20577"/>
          <ac:spMkLst>
            <pc:docMk/>
            <pc:sldMk cId="3393398782" sldId="282"/>
            <ac:spMk id="7" creationId="{DC36A5CD-7C1B-BF53-A5AA-169F19950947}"/>
          </ac:spMkLst>
        </pc:spChg>
        <pc:spChg chg="mod">
          <ac:chgData name="NESTOR JULIO HERNANDEZ BOCKER" userId="a413b3be1cc3406f" providerId="LiveId" clId="{771A6FB8-5053-4907-AA3C-F8146D242DDB}" dt="2023-07-31T17:24:04.045" v="373" actId="20577"/>
          <ac:spMkLst>
            <pc:docMk/>
            <pc:sldMk cId="3393398782" sldId="282"/>
            <ac:spMk id="8" creationId="{2CC749D1-3BF6-BB4C-AF95-0DF8B9F37233}"/>
          </ac:spMkLst>
        </pc:spChg>
        <pc:spChg chg="mod">
          <ac:chgData name="NESTOR JULIO HERNANDEZ BOCKER" userId="a413b3be1cc3406f" providerId="LiveId" clId="{771A6FB8-5053-4907-AA3C-F8146D242DDB}" dt="2023-07-31T16:17:49.369" v="116" actId="20577"/>
          <ac:spMkLst>
            <pc:docMk/>
            <pc:sldMk cId="3393398782" sldId="282"/>
            <ac:spMk id="9" creationId="{74E26FC3-A09F-0E1F-0837-CDC737F32056}"/>
          </ac:spMkLst>
        </pc:spChg>
        <pc:spChg chg="mod">
          <ac:chgData name="NESTOR JULIO HERNANDEZ BOCKER" userId="a413b3be1cc3406f" providerId="LiveId" clId="{771A6FB8-5053-4907-AA3C-F8146D242DDB}" dt="2023-07-31T15:59:54.177" v="2"/>
          <ac:spMkLst>
            <pc:docMk/>
            <pc:sldMk cId="3393398782" sldId="282"/>
            <ac:spMk id="10" creationId="{334E2306-A029-FECA-4CAE-F08F04CDE71E}"/>
          </ac:spMkLst>
        </pc:spChg>
        <pc:spChg chg="mod">
          <ac:chgData name="NESTOR JULIO HERNANDEZ BOCKER" userId="a413b3be1cc3406f" providerId="LiveId" clId="{771A6FB8-5053-4907-AA3C-F8146D242DDB}" dt="2023-07-31T17:24:31.567" v="374" actId="108"/>
          <ac:spMkLst>
            <pc:docMk/>
            <pc:sldMk cId="3393398782" sldId="282"/>
            <ac:spMk id="11" creationId="{0927A3EF-722B-4845-C5A9-7173F708C723}"/>
          </ac:spMkLst>
        </pc:spChg>
      </pc:sldChg>
      <pc:sldChg chg="modSp mod">
        <pc:chgData name="NESTOR JULIO HERNANDEZ BOCKER" userId="a413b3be1cc3406f" providerId="LiveId" clId="{771A6FB8-5053-4907-AA3C-F8146D242DDB}" dt="2023-07-31T16:21:27.422" v="136" actId="20577"/>
        <pc:sldMkLst>
          <pc:docMk/>
          <pc:sldMk cId="3717849211" sldId="283"/>
        </pc:sldMkLst>
        <pc:spChg chg="mod">
          <ac:chgData name="NESTOR JULIO HERNANDEZ BOCKER" userId="a413b3be1cc3406f" providerId="LiveId" clId="{771A6FB8-5053-4907-AA3C-F8146D242DDB}" dt="2023-07-31T16:19:09.770" v="130" actId="20577"/>
          <ac:spMkLst>
            <pc:docMk/>
            <pc:sldMk cId="3717849211" sldId="283"/>
            <ac:spMk id="2" creationId="{A02A9FED-D204-D2C0-F764-8A1EC1C729D9}"/>
          </ac:spMkLst>
        </pc:spChg>
        <pc:spChg chg="mod">
          <ac:chgData name="NESTOR JULIO HERNANDEZ BOCKER" userId="a413b3be1cc3406f" providerId="LiveId" clId="{771A6FB8-5053-4907-AA3C-F8146D242DDB}" dt="2023-07-31T16:21:27.422" v="136" actId="20577"/>
          <ac:spMkLst>
            <pc:docMk/>
            <pc:sldMk cId="3717849211" sldId="283"/>
            <ac:spMk id="4" creationId="{F0818577-48F7-6772-6D09-E8C054D0E911}"/>
          </ac:spMkLst>
        </pc:spChg>
        <pc:spChg chg="mod">
          <ac:chgData name="NESTOR JULIO HERNANDEZ BOCKER" userId="a413b3be1cc3406f" providerId="LiveId" clId="{771A6FB8-5053-4907-AA3C-F8146D242DDB}" dt="2023-07-31T15:59:43.033" v="1"/>
          <ac:spMkLst>
            <pc:docMk/>
            <pc:sldMk cId="3717849211" sldId="283"/>
            <ac:spMk id="8" creationId="{2CC749D1-3BF6-BB4C-AF95-0DF8B9F37233}"/>
          </ac:spMkLst>
        </pc:spChg>
        <pc:graphicFrameChg chg="mod">
          <ac:chgData name="NESTOR JULIO HERNANDEZ BOCKER" userId="a413b3be1cc3406f" providerId="LiveId" clId="{771A6FB8-5053-4907-AA3C-F8146D242DDB}" dt="2023-07-31T16:18:26.770" v="122"/>
          <ac:graphicFrameMkLst>
            <pc:docMk/>
            <pc:sldMk cId="3717849211" sldId="283"/>
            <ac:graphicFrameMk id="3" creationId="{C76C8718-47F2-8AFE-2F8C-0D5D68FAE24D}"/>
          </ac:graphicFrameMkLst>
        </pc:graphicFrameChg>
      </pc:sldChg>
      <pc:sldChg chg="modSp mod">
        <pc:chgData name="NESTOR JULIO HERNANDEZ BOCKER" userId="a413b3be1cc3406f" providerId="LiveId" clId="{771A6FB8-5053-4907-AA3C-F8146D242DDB}" dt="2023-07-31T16:24:16.811" v="157" actId="27107"/>
        <pc:sldMkLst>
          <pc:docMk/>
          <pc:sldMk cId="3127339449" sldId="284"/>
        </pc:sldMkLst>
        <pc:spChg chg="mod">
          <ac:chgData name="NESTOR JULIO HERNANDEZ BOCKER" userId="a413b3be1cc3406f" providerId="LiveId" clId="{771A6FB8-5053-4907-AA3C-F8146D242DDB}" dt="2023-07-31T16:23:01.268" v="154" actId="20577"/>
          <ac:spMkLst>
            <pc:docMk/>
            <pc:sldMk cId="3127339449" sldId="284"/>
            <ac:spMk id="2" creationId="{ED9550AB-AA87-96B8-B281-89D33F07FF70}"/>
          </ac:spMkLst>
        </pc:spChg>
        <pc:spChg chg="mod">
          <ac:chgData name="NESTOR JULIO HERNANDEZ BOCKER" userId="a413b3be1cc3406f" providerId="LiveId" clId="{771A6FB8-5053-4907-AA3C-F8146D242DDB}" dt="2023-07-31T16:24:16.811" v="157" actId="27107"/>
          <ac:spMkLst>
            <pc:docMk/>
            <pc:sldMk cId="3127339449" sldId="284"/>
            <ac:spMk id="8" creationId="{2CC749D1-3BF6-BB4C-AF95-0DF8B9F37233}"/>
          </ac:spMkLst>
        </pc:spChg>
        <pc:graphicFrameChg chg="mod modGraphic">
          <ac:chgData name="NESTOR JULIO HERNANDEZ BOCKER" userId="a413b3be1cc3406f" providerId="LiveId" clId="{771A6FB8-5053-4907-AA3C-F8146D242DDB}" dt="2023-07-31T16:22:41.784" v="140" actId="113"/>
          <ac:graphicFrameMkLst>
            <pc:docMk/>
            <pc:sldMk cId="3127339449" sldId="284"/>
            <ac:graphicFrameMk id="5" creationId="{D57B21E4-E1DC-67A3-17C7-F98CE21FB353}"/>
          </ac:graphicFrameMkLst>
        </pc:graphicFrameChg>
      </pc:sldChg>
      <pc:sldChg chg="addSp delSp modSp mod">
        <pc:chgData name="NESTOR JULIO HERNANDEZ BOCKER" userId="a413b3be1cc3406f" providerId="LiveId" clId="{771A6FB8-5053-4907-AA3C-F8146D242DDB}" dt="2023-07-31T16:25:56.253" v="162" actId="20577"/>
        <pc:sldMkLst>
          <pc:docMk/>
          <pc:sldMk cId="2154845837" sldId="285"/>
        </pc:sldMkLst>
        <pc:spChg chg="mod">
          <ac:chgData name="NESTOR JULIO HERNANDEZ BOCKER" userId="a413b3be1cc3406f" providerId="LiveId" clId="{771A6FB8-5053-4907-AA3C-F8146D242DDB}" dt="2023-07-31T16:25:56.253" v="162" actId="20577"/>
          <ac:spMkLst>
            <pc:docMk/>
            <pc:sldMk cId="2154845837" sldId="285"/>
            <ac:spMk id="2" creationId="{1503A387-094E-78D3-0B68-614DA91F2C5D}"/>
          </ac:spMkLst>
        </pc:spChg>
        <pc:spChg chg="mod">
          <ac:chgData name="NESTOR JULIO HERNANDEZ BOCKER" userId="a413b3be1cc3406f" providerId="LiveId" clId="{771A6FB8-5053-4907-AA3C-F8146D242DDB}" dt="2023-07-31T15:59:43.033" v="1"/>
          <ac:spMkLst>
            <pc:docMk/>
            <pc:sldMk cId="2154845837" sldId="285"/>
            <ac:spMk id="8" creationId="{2CC749D1-3BF6-BB4C-AF95-0DF8B9F37233}"/>
          </ac:spMkLst>
        </pc:spChg>
        <pc:graphicFrameChg chg="del">
          <ac:chgData name="NESTOR JULIO HERNANDEZ BOCKER" userId="a413b3be1cc3406f" providerId="LiveId" clId="{771A6FB8-5053-4907-AA3C-F8146D242DDB}" dt="2023-07-31T16:25:23.642" v="158" actId="478"/>
          <ac:graphicFrameMkLst>
            <pc:docMk/>
            <pc:sldMk cId="2154845837" sldId="285"/>
            <ac:graphicFrameMk id="3" creationId="{0C5DACFB-445D-4DB0-2A9E-54FA02F2B785}"/>
          </ac:graphicFrameMkLst>
        </pc:graphicFrameChg>
        <pc:graphicFrameChg chg="add mod">
          <ac:chgData name="NESTOR JULIO HERNANDEZ BOCKER" userId="a413b3be1cc3406f" providerId="LiveId" clId="{771A6FB8-5053-4907-AA3C-F8146D242DDB}" dt="2023-07-31T16:25:24.205" v="159"/>
          <ac:graphicFrameMkLst>
            <pc:docMk/>
            <pc:sldMk cId="2154845837" sldId="285"/>
            <ac:graphicFrameMk id="6" creationId="{0C5DACFB-445D-4DB0-2A9E-54FA02F2B785}"/>
          </ac:graphicFrameMkLst>
        </pc:graphicFrameChg>
      </pc:sldChg>
      <pc:sldChg chg="addSp delSp modSp mod">
        <pc:chgData name="NESTOR JULIO HERNANDEZ BOCKER" userId="a413b3be1cc3406f" providerId="LiveId" clId="{771A6FB8-5053-4907-AA3C-F8146D242DDB}" dt="2023-07-31T17:28:50.263" v="377" actId="27107"/>
        <pc:sldMkLst>
          <pc:docMk/>
          <pc:sldMk cId="1481064699" sldId="286"/>
        </pc:sldMkLst>
        <pc:spChg chg="mod">
          <ac:chgData name="NESTOR JULIO HERNANDEZ BOCKER" userId="a413b3be1cc3406f" providerId="LiveId" clId="{771A6FB8-5053-4907-AA3C-F8146D242DDB}" dt="2023-07-31T16:28:25.117" v="167" actId="20577"/>
          <ac:spMkLst>
            <pc:docMk/>
            <pc:sldMk cId="1481064699" sldId="286"/>
            <ac:spMk id="2" creationId="{B3A14BC5-F797-9CD5-94F9-2A2B19DAE73C}"/>
          </ac:spMkLst>
        </pc:spChg>
        <pc:spChg chg="mod">
          <ac:chgData name="NESTOR JULIO HERNANDEZ BOCKER" userId="a413b3be1cc3406f" providerId="LiveId" clId="{771A6FB8-5053-4907-AA3C-F8146D242DDB}" dt="2023-07-31T17:28:50.263" v="377" actId="27107"/>
          <ac:spMkLst>
            <pc:docMk/>
            <pc:sldMk cId="1481064699" sldId="286"/>
            <ac:spMk id="8" creationId="{2CC749D1-3BF6-BB4C-AF95-0DF8B9F37233}"/>
          </ac:spMkLst>
        </pc:spChg>
        <pc:graphicFrameChg chg="del">
          <ac:chgData name="NESTOR JULIO HERNANDEZ BOCKER" userId="a413b3be1cc3406f" providerId="LiveId" clId="{771A6FB8-5053-4907-AA3C-F8146D242DDB}" dt="2023-07-31T16:27:50.165" v="163" actId="478"/>
          <ac:graphicFrameMkLst>
            <pc:docMk/>
            <pc:sldMk cId="1481064699" sldId="286"/>
            <ac:graphicFrameMk id="3" creationId="{92EF3748-B186-377B-DBA6-44976CA876DA}"/>
          </ac:graphicFrameMkLst>
        </pc:graphicFrameChg>
        <pc:graphicFrameChg chg="add del mod">
          <ac:chgData name="NESTOR JULIO HERNANDEZ BOCKER" userId="a413b3be1cc3406f" providerId="LiveId" clId="{771A6FB8-5053-4907-AA3C-F8146D242DDB}" dt="2023-07-31T16:29:07.333" v="168" actId="478"/>
          <ac:graphicFrameMkLst>
            <pc:docMk/>
            <pc:sldMk cId="1481064699" sldId="286"/>
            <ac:graphicFrameMk id="5" creationId="{92EF3748-B186-377B-DBA6-44976CA876DA}"/>
          </ac:graphicFrameMkLst>
        </pc:graphicFrameChg>
        <pc:graphicFrameChg chg="add mod">
          <ac:chgData name="NESTOR JULIO HERNANDEZ BOCKER" userId="a413b3be1cc3406f" providerId="LiveId" clId="{771A6FB8-5053-4907-AA3C-F8146D242DDB}" dt="2023-07-31T16:29:46.729" v="169"/>
          <ac:graphicFrameMkLst>
            <pc:docMk/>
            <pc:sldMk cId="1481064699" sldId="286"/>
            <ac:graphicFrameMk id="7" creationId="{92EF3748-B186-377B-DBA6-44976CA876DA}"/>
          </ac:graphicFrameMkLst>
        </pc:graphicFrameChg>
      </pc:sldChg>
      <pc:sldChg chg="modSp mod">
        <pc:chgData name="NESTOR JULIO HERNANDEZ BOCKER" userId="a413b3be1cc3406f" providerId="LiveId" clId="{771A6FB8-5053-4907-AA3C-F8146D242DDB}" dt="2023-07-31T16:36:10.370" v="213" actId="20577"/>
        <pc:sldMkLst>
          <pc:docMk/>
          <pc:sldMk cId="4072024416" sldId="287"/>
        </pc:sldMkLst>
        <pc:spChg chg="mod">
          <ac:chgData name="NESTOR JULIO HERNANDEZ BOCKER" userId="a413b3be1cc3406f" providerId="LiveId" clId="{771A6FB8-5053-4907-AA3C-F8146D242DDB}" dt="2023-07-31T16:36:10.370" v="213" actId="20577"/>
          <ac:spMkLst>
            <pc:docMk/>
            <pc:sldMk cId="4072024416" sldId="287"/>
            <ac:spMk id="2" creationId="{07D68B49-66A5-E384-9891-268A74C0946E}"/>
          </ac:spMkLst>
        </pc:spChg>
        <pc:spChg chg="mod">
          <ac:chgData name="NESTOR JULIO HERNANDEZ BOCKER" userId="a413b3be1cc3406f" providerId="LiveId" clId="{771A6FB8-5053-4907-AA3C-F8146D242DDB}" dt="2023-07-31T16:33:22.497" v="190" actId="20577"/>
          <ac:spMkLst>
            <pc:docMk/>
            <pc:sldMk cId="4072024416" sldId="287"/>
            <ac:spMk id="8" creationId="{2CC749D1-3BF6-BB4C-AF95-0DF8B9F37233}"/>
          </ac:spMkLst>
        </pc:spChg>
        <pc:graphicFrameChg chg="mod modGraphic">
          <ac:chgData name="NESTOR JULIO HERNANDEZ BOCKER" userId="a413b3be1cc3406f" providerId="LiveId" clId="{771A6FB8-5053-4907-AA3C-F8146D242DDB}" dt="2023-07-31T16:33:07.717" v="180" actId="207"/>
          <ac:graphicFrameMkLst>
            <pc:docMk/>
            <pc:sldMk cId="4072024416" sldId="287"/>
            <ac:graphicFrameMk id="3" creationId="{1FC4D76E-9DD1-BA5A-9BE8-531B355A48DE}"/>
          </ac:graphicFrameMkLst>
        </pc:graphicFrameChg>
      </pc:sldChg>
      <pc:sldChg chg="addSp delSp modSp mod">
        <pc:chgData name="NESTOR JULIO HERNANDEZ BOCKER" userId="a413b3be1cc3406f" providerId="LiveId" clId="{771A6FB8-5053-4907-AA3C-F8146D242DDB}" dt="2023-07-31T16:44:47.203" v="246" actId="20577"/>
        <pc:sldMkLst>
          <pc:docMk/>
          <pc:sldMk cId="4055447484" sldId="288"/>
        </pc:sldMkLst>
        <pc:spChg chg="mod">
          <ac:chgData name="NESTOR JULIO HERNANDEZ BOCKER" userId="a413b3be1cc3406f" providerId="LiveId" clId="{771A6FB8-5053-4907-AA3C-F8146D242DDB}" dt="2023-07-31T15:59:43.033" v="1"/>
          <ac:spMkLst>
            <pc:docMk/>
            <pc:sldMk cId="4055447484" sldId="288"/>
            <ac:spMk id="3" creationId="{19DB034A-248F-CD38-8A4F-82FA8AE5C7E1}"/>
          </ac:spMkLst>
        </pc:spChg>
        <pc:spChg chg="mod">
          <ac:chgData name="NESTOR JULIO HERNANDEZ BOCKER" userId="a413b3be1cc3406f" providerId="LiveId" clId="{771A6FB8-5053-4907-AA3C-F8146D242DDB}" dt="2023-07-31T16:42:46.394" v="231" actId="20577"/>
          <ac:spMkLst>
            <pc:docMk/>
            <pc:sldMk cId="4055447484" sldId="288"/>
            <ac:spMk id="4" creationId="{982250F5-2715-7776-70C7-F8C54F5E677D}"/>
          </ac:spMkLst>
        </pc:spChg>
        <pc:spChg chg="mod">
          <ac:chgData name="NESTOR JULIO HERNANDEZ BOCKER" userId="a413b3be1cc3406f" providerId="LiveId" clId="{771A6FB8-5053-4907-AA3C-F8146D242DDB}" dt="2023-07-31T16:43:58.556" v="233" actId="20577"/>
          <ac:spMkLst>
            <pc:docMk/>
            <pc:sldMk cId="4055447484" sldId="288"/>
            <ac:spMk id="5" creationId="{58DAC4E8-EFB1-FFEB-B985-B868966CDA90}"/>
          </ac:spMkLst>
        </pc:spChg>
        <pc:spChg chg="mod">
          <ac:chgData name="NESTOR JULIO HERNANDEZ BOCKER" userId="a413b3be1cc3406f" providerId="LiveId" clId="{771A6FB8-5053-4907-AA3C-F8146D242DDB}" dt="2023-07-31T15:59:43.033" v="1"/>
          <ac:spMkLst>
            <pc:docMk/>
            <pc:sldMk cId="4055447484" sldId="288"/>
            <ac:spMk id="6" creationId="{62879702-3241-5B7B-BA05-7452F5D885AC}"/>
          </ac:spMkLst>
        </pc:spChg>
        <pc:spChg chg="mod">
          <ac:chgData name="NESTOR JULIO HERNANDEZ BOCKER" userId="a413b3be1cc3406f" providerId="LiveId" clId="{771A6FB8-5053-4907-AA3C-F8146D242DDB}" dt="2023-07-31T16:44:17.065" v="235" actId="20577"/>
          <ac:spMkLst>
            <pc:docMk/>
            <pc:sldMk cId="4055447484" sldId="288"/>
            <ac:spMk id="7" creationId="{71D76336-3D7B-00D1-5ED2-635E8500D49F}"/>
          </ac:spMkLst>
        </pc:spChg>
        <pc:spChg chg="mod">
          <ac:chgData name="NESTOR JULIO HERNANDEZ BOCKER" userId="a413b3be1cc3406f" providerId="LiveId" clId="{771A6FB8-5053-4907-AA3C-F8146D242DDB}" dt="2023-07-31T15:59:43.033" v="1"/>
          <ac:spMkLst>
            <pc:docMk/>
            <pc:sldMk cId="4055447484" sldId="288"/>
            <ac:spMk id="8" creationId="{2CC749D1-3BF6-BB4C-AF95-0DF8B9F37233}"/>
          </ac:spMkLst>
        </pc:spChg>
        <pc:spChg chg="mod">
          <ac:chgData name="NESTOR JULIO HERNANDEZ BOCKER" userId="a413b3be1cc3406f" providerId="LiveId" clId="{771A6FB8-5053-4907-AA3C-F8146D242DDB}" dt="2023-07-31T16:44:47.203" v="246" actId="20577"/>
          <ac:spMkLst>
            <pc:docMk/>
            <pc:sldMk cId="4055447484" sldId="288"/>
            <ac:spMk id="9" creationId="{C3C7F9BD-9BBC-C76D-EAD9-D74F0D7F334C}"/>
          </ac:spMkLst>
        </pc:spChg>
        <pc:graphicFrameChg chg="add del mod">
          <ac:chgData name="NESTOR JULIO HERNANDEZ BOCKER" userId="a413b3be1cc3406f" providerId="LiveId" clId="{771A6FB8-5053-4907-AA3C-F8146D242DDB}" dt="2023-07-31T16:41:26.390" v="223" actId="478"/>
          <ac:graphicFrameMkLst>
            <pc:docMk/>
            <pc:sldMk cId="4055447484" sldId="288"/>
            <ac:graphicFrameMk id="10" creationId="{29FDBF7D-C57D-EE74-9E81-97EF873F35DF}"/>
          </ac:graphicFrameMkLst>
        </pc:graphicFrameChg>
        <pc:graphicFrameChg chg="del">
          <ac:chgData name="NESTOR JULIO HERNANDEZ BOCKER" userId="a413b3be1cc3406f" providerId="LiveId" clId="{771A6FB8-5053-4907-AA3C-F8146D242DDB}" dt="2023-07-31T16:41:14.739" v="219" actId="478"/>
          <ac:graphicFrameMkLst>
            <pc:docMk/>
            <pc:sldMk cId="4055447484" sldId="288"/>
            <ac:graphicFrameMk id="12" creationId="{29FDBF7D-C57D-EE74-9E81-97EF873F35DF}"/>
          </ac:graphicFrameMkLst>
        </pc:graphicFrameChg>
        <pc:graphicFrameChg chg="add mod">
          <ac:chgData name="NESTOR JULIO HERNANDEZ BOCKER" userId="a413b3be1cc3406f" providerId="LiveId" clId="{771A6FB8-5053-4907-AA3C-F8146D242DDB}" dt="2023-07-31T16:42:34.148" v="229"/>
          <ac:graphicFrameMkLst>
            <pc:docMk/>
            <pc:sldMk cId="4055447484" sldId="288"/>
            <ac:graphicFrameMk id="13" creationId="{29FDBF7D-C57D-EE74-9E81-97EF873F35DF}"/>
          </ac:graphicFrameMkLst>
        </pc:graphicFrameChg>
      </pc:sldChg>
      <pc:sldChg chg="addSp delSp modSp mod">
        <pc:chgData name="NESTOR JULIO HERNANDEZ BOCKER" userId="a413b3be1cc3406f" providerId="LiveId" clId="{771A6FB8-5053-4907-AA3C-F8146D242DDB}" dt="2023-07-31T16:48:30.595" v="264" actId="20577"/>
        <pc:sldMkLst>
          <pc:docMk/>
          <pc:sldMk cId="206261281" sldId="289"/>
        </pc:sldMkLst>
        <pc:spChg chg="mod">
          <ac:chgData name="NESTOR JULIO HERNANDEZ BOCKER" userId="a413b3be1cc3406f" providerId="LiveId" clId="{771A6FB8-5053-4907-AA3C-F8146D242DDB}" dt="2023-07-31T16:48:03.367" v="261" actId="20577"/>
          <ac:spMkLst>
            <pc:docMk/>
            <pc:sldMk cId="206261281" sldId="289"/>
            <ac:spMk id="4" creationId="{AB499A49-342D-DE8F-4071-BEBA044F3BB5}"/>
          </ac:spMkLst>
        </pc:spChg>
        <pc:spChg chg="mod">
          <ac:chgData name="NESTOR JULIO HERNANDEZ BOCKER" userId="a413b3be1cc3406f" providerId="LiveId" clId="{771A6FB8-5053-4907-AA3C-F8146D242DDB}" dt="2023-07-31T16:48:30.595" v="264" actId="20577"/>
          <ac:spMkLst>
            <pc:docMk/>
            <pc:sldMk cId="206261281" sldId="289"/>
            <ac:spMk id="5" creationId="{98CCE5FB-A779-8E97-9DB5-18C7E00C927E}"/>
          </ac:spMkLst>
        </pc:spChg>
        <pc:spChg chg="mod">
          <ac:chgData name="NESTOR JULIO HERNANDEZ BOCKER" userId="a413b3be1cc3406f" providerId="LiveId" clId="{771A6FB8-5053-4907-AA3C-F8146D242DDB}" dt="2023-07-31T15:59:43.033" v="1"/>
          <ac:spMkLst>
            <pc:docMk/>
            <pc:sldMk cId="206261281" sldId="289"/>
            <ac:spMk id="8" creationId="{2CC749D1-3BF6-BB4C-AF95-0DF8B9F37233}"/>
          </ac:spMkLst>
        </pc:spChg>
        <pc:graphicFrameChg chg="del">
          <ac:chgData name="NESTOR JULIO HERNANDEZ BOCKER" userId="a413b3be1cc3406f" providerId="LiveId" clId="{771A6FB8-5053-4907-AA3C-F8146D242DDB}" dt="2023-07-31T16:46:36.780" v="247" actId="478"/>
          <ac:graphicFrameMkLst>
            <pc:docMk/>
            <pc:sldMk cId="206261281" sldId="289"/>
            <ac:graphicFrameMk id="2" creationId="{7385FE5E-37E6-7535-7050-106CE979FAE3}"/>
          </ac:graphicFrameMkLst>
        </pc:graphicFrameChg>
        <pc:graphicFrameChg chg="add mod">
          <ac:chgData name="NESTOR JULIO HERNANDEZ BOCKER" userId="a413b3be1cc3406f" providerId="LiveId" clId="{771A6FB8-5053-4907-AA3C-F8146D242DDB}" dt="2023-07-31T16:47:55.630" v="259"/>
          <ac:graphicFrameMkLst>
            <pc:docMk/>
            <pc:sldMk cId="206261281" sldId="289"/>
            <ac:graphicFrameMk id="6" creationId="{7385FE5E-37E6-7535-7050-106CE979FAE3}"/>
          </ac:graphicFrameMkLst>
        </pc:graphicFrameChg>
      </pc:sldChg>
      <pc:sldChg chg="modSp mod">
        <pc:chgData name="NESTOR JULIO HERNANDEZ BOCKER" userId="a413b3be1cc3406f" providerId="LiveId" clId="{771A6FB8-5053-4907-AA3C-F8146D242DDB}" dt="2023-07-31T16:36:17.945" v="214" actId="20577"/>
        <pc:sldMkLst>
          <pc:docMk/>
          <pc:sldMk cId="3526887262" sldId="292"/>
        </pc:sldMkLst>
        <pc:spChg chg="mod">
          <ac:chgData name="NESTOR JULIO HERNANDEZ BOCKER" userId="a413b3be1cc3406f" providerId="LiveId" clId="{771A6FB8-5053-4907-AA3C-F8146D242DDB}" dt="2023-07-31T15:59:54.177" v="2"/>
          <ac:spMkLst>
            <pc:docMk/>
            <pc:sldMk cId="3526887262" sldId="292"/>
            <ac:spMk id="5" creationId="{C21EC463-48B1-DB62-853F-28EA07164E19}"/>
          </ac:spMkLst>
        </pc:spChg>
        <pc:spChg chg="mod">
          <ac:chgData name="NESTOR JULIO HERNANDEZ BOCKER" userId="a413b3be1cc3406f" providerId="LiveId" clId="{771A6FB8-5053-4907-AA3C-F8146D242DDB}" dt="2023-07-31T16:36:17.945" v="214" actId="20577"/>
          <ac:spMkLst>
            <pc:docMk/>
            <pc:sldMk cId="3526887262" sldId="292"/>
            <ac:spMk id="6" creationId="{B2F2D106-82B9-0335-7236-4CF3863660F7}"/>
          </ac:spMkLst>
        </pc:spChg>
      </pc:sldChg>
      <pc:sldChg chg="modSp mod">
        <pc:chgData name="NESTOR JULIO HERNANDEZ BOCKER" userId="a413b3be1cc3406f" providerId="LiveId" clId="{771A6FB8-5053-4907-AA3C-F8146D242DDB}" dt="2023-07-31T17:38:31.266" v="396" actId="20577"/>
        <pc:sldMkLst>
          <pc:docMk/>
          <pc:sldMk cId="1542716009" sldId="293"/>
        </pc:sldMkLst>
        <pc:spChg chg="mod">
          <ac:chgData name="NESTOR JULIO HERNANDEZ BOCKER" userId="a413b3be1cc3406f" providerId="LiveId" clId="{771A6FB8-5053-4907-AA3C-F8146D242DDB}" dt="2023-07-31T17:34:10.085" v="395" actId="20577"/>
          <ac:spMkLst>
            <pc:docMk/>
            <pc:sldMk cId="1542716009" sldId="293"/>
            <ac:spMk id="5" creationId="{C21EC463-48B1-DB62-853F-28EA07164E19}"/>
          </ac:spMkLst>
        </pc:spChg>
        <pc:spChg chg="mod">
          <ac:chgData name="NESTOR JULIO HERNANDEZ BOCKER" userId="a413b3be1cc3406f" providerId="LiveId" clId="{771A6FB8-5053-4907-AA3C-F8146D242DDB}" dt="2023-07-31T17:38:31.266" v="396" actId="20577"/>
          <ac:spMkLst>
            <pc:docMk/>
            <pc:sldMk cId="1542716009" sldId="293"/>
            <ac:spMk id="6" creationId="{B2F2D106-82B9-0335-7236-4CF3863660F7}"/>
          </ac:spMkLst>
        </pc:spChg>
      </pc:sldChg>
      <pc:sldChg chg="addSp delSp modSp mod">
        <pc:chgData name="NESTOR JULIO HERNANDEZ BOCKER" userId="a413b3be1cc3406f" providerId="LiveId" clId="{771A6FB8-5053-4907-AA3C-F8146D242DDB}" dt="2023-07-31T17:32:49.693" v="379" actId="27918"/>
        <pc:sldMkLst>
          <pc:docMk/>
          <pc:sldMk cId="1073405508" sldId="300"/>
        </pc:sldMkLst>
        <pc:spChg chg="mod">
          <ac:chgData name="NESTOR JULIO HERNANDEZ BOCKER" userId="a413b3be1cc3406f" providerId="LiveId" clId="{771A6FB8-5053-4907-AA3C-F8146D242DDB}" dt="2023-07-31T17:20:53.622" v="352" actId="20577"/>
          <ac:spMkLst>
            <pc:docMk/>
            <pc:sldMk cId="1073405508" sldId="300"/>
            <ac:spMk id="3" creationId="{9B29EB78-F2B6-6B35-52FC-F8E1916A1B1C}"/>
          </ac:spMkLst>
        </pc:spChg>
        <pc:spChg chg="mod">
          <ac:chgData name="NESTOR JULIO HERNANDEZ BOCKER" userId="a413b3be1cc3406f" providerId="LiveId" clId="{771A6FB8-5053-4907-AA3C-F8146D242DDB}" dt="2023-07-31T17:12:23.207" v="346" actId="20577"/>
          <ac:spMkLst>
            <pc:docMk/>
            <pc:sldMk cId="1073405508" sldId="300"/>
            <ac:spMk id="5" creationId="{22AA596E-4AF8-A33C-C019-625C7E8EC03F}"/>
          </ac:spMkLst>
        </pc:spChg>
        <pc:spChg chg="mod">
          <ac:chgData name="NESTOR JULIO HERNANDEZ BOCKER" userId="a413b3be1cc3406f" providerId="LiveId" clId="{771A6FB8-5053-4907-AA3C-F8146D242DDB}" dt="2023-07-31T17:12:17.895" v="341" actId="20577"/>
          <ac:spMkLst>
            <pc:docMk/>
            <pc:sldMk cId="1073405508" sldId="300"/>
            <ac:spMk id="17" creationId="{72600D9A-ADD3-4635-A3E6-0938F6994536}"/>
          </ac:spMkLst>
        </pc:spChg>
        <pc:spChg chg="mod">
          <ac:chgData name="NESTOR JULIO HERNANDEZ BOCKER" userId="a413b3be1cc3406f" providerId="LiveId" clId="{771A6FB8-5053-4907-AA3C-F8146D242DDB}" dt="2023-07-31T17:07:58.478" v="299" actId="20577"/>
          <ac:spMkLst>
            <pc:docMk/>
            <pc:sldMk cId="1073405508" sldId="300"/>
            <ac:spMk id="21" creationId="{D2832B9C-17B6-4D04-B5C1-949B300C241E}"/>
          </ac:spMkLst>
        </pc:spChg>
        <pc:spChg chg="mod">
          <ac:chgData name="NESTOR JULIO HERNANDEZ BOCKER" userId="a413b3be1cc3406f" providerId="LiveId" clId="{771A6FB8-5053-4907-AA3C-F8146D242DDB}" dt="2023-07-31T17:08:03.776" v="301" actId="20577"/>
          <ac:spMkLst>
            <pc:docMk/>
            <pc:sldMk cId="1073405508" sldId="300"/>
            <ac:spMk id="22" creationId="{DEFF068D-953C-4C5F-8B50-C7E1F717CAE9}"/>
          </ac:spMkLst>
        </pc:spChg>
        <pc:spChg chg="mod">
          <ac:chgData name="NESTOR JULIO HERNANDEZ BOCKER" userId="a413b3be1cc3406f" providerId="LiveId" clId="{771A6FB8-5053-4907-AA3C-F8146D242DDB}" dt="2023-07-31T17:13:03.181" v="348" actId="20577"/>
          <ac:spMkLst>
            <pc:docMk/>
            <pc:sldMk cId="1073405508" sldId="300"/>
            <ac:spMk id="26" creationId="{7E3EB898-F77B-41D8-8631-7FAAB1CA6C44}"/>
          </ac:spMkLst>
        </pc:spChg>
        <pc:graphicFrameChg chg="del">
          <ac:chgData name="NESTOR JULIO HERNANDEZ BOCKER" userId="a413b3be1cc3406f" providerId="LiveId" clId="{771A6FB8-5053-4907-AA3C-F8146D242DDB}" dt="2023-07-31T17:07:41.180" v="279" actId="478"/>
          <ac:graphicFrameMkLst>
            <pc:docMk/>
            <pc:sldMk cId="1073405508" sldId="300"/>
            <ac:graphicFrameMk id="4" creationId="{0D987E21-E7B3-ED4E-7508-20BF8900490A}"/>
          </ac:graphicFrameMkLst>
        </pc:graphicFrameChg>
        <pc:graphicFrameChg chg="del">
          <ac:chgData name="NESTOR JULIO HERNANDEZ BOCKER" userId="a413b3be1cc3406f" providerId="LiveId" clId="{771A6FB8-5053-4907-AA3C-F8146D242DDB}" dt="2023-07-31T17:11:52.579" v="302" actId="478"/>
          <ac:graphicFrameMkLst>
            <pc:docMk/>
            <pc:sldMk cId="1073405508" sldId="300"/>
            <ac:graphicFrameMk id="7" creationId="{28C7100D-A2C5-49D7-8018-94FFBCDB107C}"/>
          </ac:graphicFrameMkLst>
        </pc:graphicFrameChg>
        <pc:graphicFrameChg chg="add mod">
          <ac:chgData name="NESTOR JULIO HERNANDEZ BOCKER" userId="a413b3be1cc3406f" providerId="LiveId" clId="{771A6FB8-5053-4907-AA3C-F8146D242DDB}" dt="2023-07-31T17:07:50.948" v="298" actId="1035"/>
          <ac:graphicFrameMkLst>
            <pc:docMk/>
            <pc:sldMk cId="1073405508" sldId="300"/>
            <ac:graphicFrameMk id="8" creationId="{0D987E21-E7B3-ED4E-7508-20BF8900490A}"/>
          </ac:graphicFrameMkLst>
        </pc:graphicFrameChg>
        <pc:graphicFrameChg chg="add mod">
          <ac:chgData name="NESTOR JULIO HERNANDEZ BOCKER" userId="a413b3be1cc3406f" providerId="LiveId" clId="{771A6FB8-5053-4907-AA3C-F8146D242DDB}" dt="2023-07-31T17:12:05.753" v="334" actId="1035"/>
          <ac:graphicFrameMkLst>
            <pc:docMk/>
            <pc:sldMk cId="1073405508" sldId="300"/>
            <ac:graphicFrameMk id="10" creationId="{28C7100D-A2C5-49D7-8018-94FFBCDB107C}"/>
          </ac:graphicFrameMkLst>
        </pc:graphicFrameChg>
      </pc:sldChg>
    </pc:docChg>
  </pc:docChgLst>
  <pc:docChgLst>
    <pc:chgData name="NESTOR JULIO HERNANDEZ BOCKER" userId="a413b3be1cc3406f" providerId="LiveId" clId="{BD77421C-D0C1-4B9F-8191-E354DE6CBC6C}"/>
    <pc:docChg chg="undo custSel addSld delSld modSld">
      <pc:chgData name="NESTOR JULIO HERNANDEZ BOCKER" userId="a413b3be1cc3406f" providerId="LiveId" clId="{BD77421C-D0C1-4B9F-8191-E354DE6CBC6C}" dt="2024-01-31T18:16:07.080" v="1310" actId="47"/>
      <pc:docMkLst>
        <pc:docMk/>
      </pc:docMkLst>
      <pc:sldChg chg="addSp modSp mod">
        <pc:chgData name="NESTOR JULIO HERNANDEZ BOCKER" userId="a413b3be1cc3406f" providerId="LiveId" clId="{BD77421C-D0C1-4B9F-8191-E354DE6CBC6C}" dt="2024-01-31T17:36:39.949" v="1288" actId="1035"/>
        <pc:sldMkLst>
          <pc:docMk/>
          <pc:sldMk cId="721350290" sldId="274"/>
        </pc:sldMkLst>
        <pc:spChg chg="add mod">
          <ac:chgData name="NESTOR JULIO HERNANDEZ BOCKER" userId="a413b3be1cc3406f" providerId="LiveId" clId="{BD77421C-D0C1-4B9F-8191-E354DE6CBC6C}" dt="2024-01-31T17:01:32.222" v="828" actId="14100"/>
          <ac:spMkLst>
            <pc:docMk/>
            <pc:sldMk cId="721350290" sldId="274"/>
            <ac:spMk id="2" creationId="{C5F675E1-F64B-F7A9-4A6D-3B5379B324DA}"/>
          </ac:spMkLst>
        </pc:spChg>
        <pc:spChg chg="mod">
          <ac:chgData name="NESTOR JULIO HERNANDEZ BOCKER" userId="a413b3be1cc3406f" providerId="LiveId" clId="{BD77421C-D0C1-4B9F-8191-E354DE6CBC6C}" dt="2024-01-30T16:03:21.566" v="74" actId="14100"/>
          <ac:spMkLst>
            <pc:docMk/>
            <pc:sldMk cId="721350290" sldId="274"/>
            <ac:spMk id="8" creationId="{2CC749D1-3BF6-BB4C-AF95-0DF8B9F37233}"/>
          </ac:spMkLst>
        </pc:spChg>
        <pc:spChg chg="mod">
          <ac:chgData name="NESTOR JULIO HERNANDEZ BOCKER" userId="a413b3be1cc3406f" providerId="LiveId" clId="{BD77421C-D0C1-4B9F-8191-E354DE6CBC6C}" dt="2024-01-31T16:16:20.580" v="122" actId="1038"/>
          <ac:spMkLst>
            <pc:docMk/>
            <pc:sldMk cId="721350290" sldId="274"/>
            <ac:spMk id="11" creationId="{5552EB3D-2FD2-2B29-A305-45DE4C8ADB61}"/>
          </ac:spMkLst>
        </pc:spChg>
        <pc:spChg chg="mod">
          <ac:chgData name="NESTOR JULIO HERNANDEZ BOCKER" userId="a413b3be1cc3406f" providerId="LiveId" clId="{BD77421C-D0C1-4B9F-8191-E354DE6CBC6C}" dt="2024-01-31T16:08:53.765" v="83" actId="20577"/>
          <ac:spMkLst>
            <pc:docMk/>
            <pc:sldMk cId="721350290" sldId="274"/>
            <ac:spMk id="12" creationId="{A6B35B9D-0049-AC66-F7A2-4C2A615E499C}"/>
          </ac:spMkLst>
        </pc:spChg>
        <pc:spChg chg="mod">
          <ac:chgData name="NESTOR JULIO HERNANDEZ BOCKER" userId="a413b3be1cc3406f" providerId="LiveId" clId="{BD77421C-D0C1-4B9F-8191-E354DE6CBC6C}" dt="2024-01-31T16:16:25.483" v="129" actId="1036"/>
          <ac:spMkLst>
            <pc:docMk/>
            <pc:sldMk cId="721350290" sldId="274"/>
            <ac:spMk id="15" creationId="{59EE458C-69E8-1372-1F90-B3F77176AA2C}"/>
          </ac:spMkLst>
        </pc:spChg>
        <pc:spChg chg="mod">
          <ac:chgData name="NESTOR JULIO HERNANDEZ BOCKER" userId="a413b3be1cc3406f" providerId="LiveId" clId="{BD77421C-D0C1-4B9F-8191-E354DE6CBC6C}" dt="2024-01-31T16:09:12.998" v="94" actId="20577"/>
          <ac:spMkLst>
            <pc:docMk/>
            <pc:sldMk cId="721350290" sldId="274"/>
            <ac:spMk id="16" creationId="{6D416BBC-D563-D8B2-4402-6C8A2EDB4B15}"/>
          </ac:spMkLst>
        </pc:spChg>
        <pc:graphicFrameChg chg="mod">
          <ac:chgData name="NESTOR JULIO HERNANDEZ BOCKER" userId="a413b3be1cc3406f" providerId="LiveId" clId="{BD77421C-D0C1-4B9F-8191-E354DE6CBC6C}" dt="2024-01-31T17:36:39.949" v="1288" actId="1035"/>
          <ac:graphicFrameMkLst>
            <pc:docMk/>
            <pc:sldMk cId="721350290" sldId="274"/>
            <ac:graphicFrameMk id="3" creationId="{00000000-0008-0000-0000-000003000000}"/>
          </ac:graphicFrameMkLst>
        </pc:graphicFrameChg>
      </pc:sldChg>
      <pc:sldChg chg="modSp mod">
        <pc:chgData name="NESTOR JULIO HERNANDEZ BOCKER" userId="a413b3be1cc3406f" providerId="LiveId" clId="{BD77421C-D0C1-4B9F-8191-E354DE6CBC6C}" dt="2024-01-31T17:27:55.432" v="1267" actId="6549"/>
        <pc:sldMkLst>
          <pc:docMk/>
          <pc:sldMk cId="1610350232" sldId="277"/>
        </pc:sldMkLst>
        <pc:spChg chg="mod">
          <ac:chgData name="NESTOR JULIO HERNANDEZ BOCKER" userId="a413b3be1cc3406f" providerId="LiveId" clId="{BD77421C-D0C1-4B9F-8191-E354DE6CBC6C}" dt="2024-01-31T17:27:55.432" v="1267" actId="6549"/>
          <ac:spMkLst>
            <pc:docMk/>
            <pc:sldMk cId="1610350232" sldId="277"/>
            <ac:spMk id="5" creationId="{C21EC463-48B1-DB62-853F-28EA07164E19}"/>
          </ac:spMkLst>
        </pc:spChg>
        <pc:spChg chg="mod">
          <ac:chgData name="NESTOR JULIO HERNANDEZ BOCKER" userId="a413b3be1cc3406f" providerId="LiveId" clId="{BD77421C-D0C1-4B9F-8191-E354DE6CBC6C}" dt="2024-01-30T15:26:54.752" v="11" actId="20577"/>
          <ac:spMkLst>
            <pc:docMk/>
            <pc:sldMk cId="1610350232" sldId="277"/>
            <ac:spMk id="6" creationId="{B2F2D106-82B9-0335-7236-4CF3863660F7}"/>
          </ac:spMkLst>
        </pc:spChg>
      </pc:sldChg>
      <pc:sldChg chg="modSp mod">
        <pc:chgData name="NESTOR JULIO HERNANDEZ BOCKER" userId="a413b3be1cc3406f" providerId="LiveId" clId="{BD77421C-D0C1-4B9F-8191-E354DE6CBC6C}" dt="2024-01-30T15:27:01.644" v="13" actId="20577"/>
        <pc:sldMkLst>
          <pc:docMk/>
          <pc:sldMk cId="3675170584" sldId="279"/>
        </pc:sldMkLst>
        <pc:spChg chg="mod">
          <ac:chgData name="NESTOR JULIO HERNANDEZ BOCKER" userId="a413b3be1cc3406f" providerId="LiveId" clId="{BD77421C-D0C1-4B9F-8191-E354DE6CBC6C}" dt="2024-01-30T15:27:01.644" v="13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addSp modSp mod">
        <pc:chgData name="NESTOR JULIO HERNANDEZ BOCKER" userId="a413b3be1cc3406f" providerId="LiveId" clId="{BD77421C-D0C1-4B9F-8191-E354DE6CBC6C}" dt="2024-01-31T17:01:35.910" v="829"/>
        <pc:sldMkLst>
          <pc:docMk/>
          <pc:sldMk cId="245155727" sldId="281"/>
        </pc:sldMkLst>
        <pc:spChg chg="mod">
          <ac:chgData name="NESTOR JULIO HERNANDEZ BOCKER" userId="a413b3be1cc3406f" providerId="LiveId" clId="{BD77421C-D0C1-4B9F-8191-E354DE6CBC6C}" dt="2024-01-31T16:09:26.438" v="98" actId="20577"/>
          <ac:spMkLst>
            <pc:docMk/>
            <pc:sldMk cId="245155727" sldId="281"/>
            <ac:spMk id="3" creationId="{4A55E40E-7169-77C3-5055-C1209A014604}"/>
          </ac:spMkLst>
        </pc:spChg>
        <pc:spChg chg="mod">
          <ac:chgData name="NESTOR JULIO HERNANDEZ BOCKER" userId="a413b3be1cc3406f" providerId="LiveId" clId="{BD77421C-D0C1-4B9F-8191-E354DE6CBC6C}" dt="2024-01-31T16:18:01.748" v="136" actId="20577"/>
          <ac:spMkLst>
            <pc:docMk/>
            <pc:sldMk cId="245155727" sldId="281"/>
            <ac:spMk id="4" creationId="{4E33D9EB-67F9-76C5-0624-CACE64DE863E}"/>
          </ac:spMkLst>
        </pc:spChg>
        <pc:spChg chg="mod">
          <ac:chgData name="NESTOR JULIO HERNANDEZ BOCKER" userId="a413b3be1cc3406f" providerId="LiveId" clId="{BD77421C-D0C1-4B9F-8191-E354DE6CBC6C}" dt="2024-01-31T16:16:38.100" v="130" actId="20577"/>
          <ac:spMkLst>
            <pc:docMk/>
            <pc:sldMk cId="245155727" sldId="281"/>
            <ac:spMk id="6" creationId="{BB2046AD-B8B4-F357-E680-BC2C345F457C}"/>
          </ac:spMkLst>
        </pc:spChg>
        <pc:spChg chg="mod">
          <ac:chgData name="NESTOR JULIO HERNANDEZ BOCKER" userId="a413b3be1cc3406f" providerId="LiveId" clId="{BD77421C-D0C1-4B9F-8191-E354DE6CBC6C}" dt="2024-01-31T16:17:17.045" v="133" actId="20577"/>
          <ac:spMkLst>
            <pc:docMk/>
            <pc:sldMk cId="245155727" sldId="281"/>
            <ac:spMk id="7" creationId="{52ECDF73-661B-A7DC-9B63-68A9BECF5C2E}"/>
          </ac:spMkLst>
        </pc:spChg>
        <pc:spChg chg="mod">
          <ac:chgData name="NESTOR JULIO HERNANDEZ BOCKER" userId="a413b3be1cc3406f" providerId="LiveId" clId="{BD77421C-D0C1-4B9F-8191-E354DE6CBC6C}" dt="2024-01-30T15:25:29.501" v="2"/>
          <ac:spMkLst>
            <pc:docMk/>
            <pc:sldMk cId="245155727" sldId="281"/>
            <ac:spMk id="8" creationId="{2CC749D1-3BF6-BB4C-AF95-0DF8B9F37233}"/>
          </ac:spMkLst>
        </pc:spChg>
        <pc:spChg chg="add mod">
          <ac:chgData name="NESTOR JULIO HERNANDEZ BOCKER" userId="a413b3be1cc3406f" providerId="LiveId" clId="{BD77421C-D0C1-4B9F-8191-E354DE6CBC6C}" dt="2024-01-31T17:01:35.910" v="829"/>
          <ac:spMkLst>
            <pc:docMk/>
            <pc:sldMk cId="245155727" sldId="281"/>
            <ac:spMk id="9" creationId="{9E8A32EA-630B-FE8D-192C-2316A4BAFE6F}"/>
          </ac:spMkLst>
        </pc:spChg>
      </pc:sldChg>
      <pc:sldChg chg="addSp modSp mod">
        <pc:chgData name="NESTOR JULIO HERNANDEZ BOCKER" userId="a413b3be1cc3406f" providerId="LiveId" clId="{BD77421C-D0C1-4B9F-8191-E354DE6CBC6C}" dt="2024-01-31T17:01:37.800" v="830"/>
        <pc:sldMkLst>
          <pc:docMk/>
          <pc:sldMk cId="3393398782" sldId="282"/>
        </pc:sldMkLst>
        <pc:spChg chg="mod">
          <ac:chgData name="NESTOR JULIO HERNANDEZ BOCKER" userId="a413b3be1cc3406f" providerId="LiveId" clId="{BD77421C-D0C1-4B9F-8191-E354DE6CBC6C}" dt="2024-01-31T16:18:31.318" v="137" actId="20577"/>
          <ac:spMkLst>
            <pc:docMk/>
            <pc:sldMk cId="3393398782" sldId="282"/>
            <ac:spMk id="3" creationId="{A8C5619B-D259-2908-B529-648FB76BCC6E}"/>
          </ac:spMkLst>
        </pc:spChg>
        <pc:spChg chg="mod">
          <ac:chgData name="NESTOR JULIO HERNANDEZ BOCKER" userId="a413b3be1cc3406f" providerId="LiveId" clId="{BD77421C-D0C1-4B9F-8191-E354DE6CBC6C}" dt="2024-01-31T16:18:41.861" v="147" actId="20577"/>
          <ac:spMkLst>
            <pc:docMk/>
            <pc:sldMk cId="3393398782" sldId="282"/>
            <ac:spMk id="4" creationId="{CA984F44-55E3-FE0B-48AD-DAFB3F597CFC}"/>
          </ac:spMkLst>
        </pc:spChg>
        <pc:spChg chg="mod">
          <ac:chgData name="NESTOR JULIO HERNANDEZ BOCKER" userId="a413b3be1cc3406f" providerId="LiveId" clId="{BD77421C-D0C1-4B9F-8191-E354DE6CBC6C}" dt="2024-01-31T16:18:44.791" v="148" actId="20577"/>
          <ac:spMkLst>
            <pc:docMk/>
            <pc:sldMk cId="3393398782" sldId="282"/>
            <ac:spMk id="7" creationId="{DC36A5CD-7C1B-BF53-A5AA-169F19950947}"/>
          </ac:spMkLst>
        </pc:spChg>
        <pc:spChg chg="mod">
          <ac:chgData name="NESTOR JULIO HERNANDEZ BOCKER" userId="a413b3be1cc3406f" providerId="LiveId" clId="{BD77421C-D0C1-4B9F-8191-E354DE6CBC6C}" dt="2024-01-30T15:25:57.935" v="5"/>
          <ac:spMkLst>
            <pc:docMk/>
            <pc:sldMk cId="3393398782" sldId="282"/>
            <ac:spMk id="8" creationId="{2CC749D1-3BF6-BB4C-AF95-0DF8B9F37233}"/>
          </ac:spMkLst>
        </pc:spChg>
        <pc:spChg chg="mod">
          <ac:chgData name="NESTOR JULIO HERNANDEZ BOCKER" userId="a413b3be1cc3406f" providerId="LiveId" clId="{BD77421C-D0C1-4B9F-8191-E354DE6CBC6C}" dt="2024-01-31T16:18:58.932" v="156" actId="20577"/>
          <ac:spMkLst>
            <pc:docMk/>
            <pc:sldMk cId="3393398782" sldId="282"/>
            <ac:spMk id="9" creationId="{74E26FC3-A09F-0E1F-0837-CDC737F32056}"/>
          </ac:spMkLst>
        </pc:spChg>
        <pc:spChg chg="mod">
          <ac:chgData name="NESTOR JULIO HERNANDEZ BOCKER" userId="a413b3be1cc3406f" providerId="LiveId" clId="{BD77421C-D0C1-4B9F-8191-E354DE6CBC6C}" dt="2024-01-30T15:25:29.501" v="2"/>
          <ac:spMkLst>
            <pc:docMk/>
            <pc:sldMk cId="3393398782" sldId="282"/>
            <ac:spMk id="10" creationId="{334E2306-A029-FECA-4CAE-F08F04CDE71E}"/>
          </ac:spMkLst>
        </pc:spChg>
        <pc:spChg chg="mod">
          <ac:chgData name="NESTOR JULIO HERNANDEZ BOCKER" userId="a413b3be1cc3406f" providerId="LiveId" clId="{BD77421C-D0C1-4B9F-8191-E354DE6CBC6C}" dt="2024-01-30T15:26:05.758" v="7"/>
          <ac:spMkLst>
            <pc:docMk/>
            <pc:sldMk cId="3393398782" sldId="282"/>
            <ac:spMk id="11" creationId="{0927A3EF-722B-4845-C5A9-7173F708C723}"/>
          </ac:spMkLst>
        </pc:spChg>
        <pc:spChg chg="add mod">
          <ac:chgData name="NESTOR JULIO HERNANDEZ BOCKER" userId="a413b3be1cc3406f" providerId="LiveId" clId="{BD77421C-D0C1-4B9F-8191-E354DE6CBC6C}" dt="2024-01-31T17:01:37.800" v="830"/>
          <ac:spMkLst>
            <pc:docMk/>
            <pc:sldMk cId="3393398782" sldId="282"/>
            <ac:spMk id="12" creationId="{FB465E34-DB97-EADA-6891-598C0E3FA489}"/>
          </ac:spMkLst>
        </pc:spChg>
      </pc:sldChg>
      <pc:sldChg chg="addSp modSp mod modNotesTx">
        <pc:chgData name="NESTOR JULIO HERNANDEZ BOCKER" userId="a413b3be1cc3406f" providerId="LiveId" clId="{BD77421C-D0C1-4B9F-8191-E354DE6CBC6C}" dt="2024-01-31T17:03:28.890" v="839" actId="20577"/>
        <pc:sldMkLst>
          <pc:docMk/>
          <pc:sldMk cId="3717849211" sldId="283"/>
        </pc:sldMkLst>
        <pc:spChg chg="mod">
          <ac:chgData name="NESTOR JULIO HERNANDEZ BOCKER" userId="a413b3be1cc3406f" providerId="LiveId" clId="{BD77421C-D0C1-4B9F-8191-E354DE6CBC6C}" dt="2024-01-31T16:22:14.339" v="277" actId="1035"/>
          <ac:spMkLst>
            <pc:docMk/>
            <pc:sldMk cId="3717849211" sldId="283"/>
            <ac:spMk id="2" creationId="{A02A9FED-D204-D2C0-F764-8A1EC1C729D9}"/>
          </ac:spMkLst>
        </pc:spChg>
        <pc:spChg chg="mod">
          <ac:chgData name="NESTOR JULIO HERNANDEZ BOCKER" userId="a413b3be1cc3406f" providerId="LiveId" clId="{BD77421C-D0C1-4B9F-8191-E354DE6CBC6C}" dt="2024-01-31T16:23:15.902" v="288" actId="20577"/>
          <ac:spMkLst>
            <pc:docMk/>
            <pc:sldMk cId="3717849211" sldId="283"/>
            <ac:spMk id="4" creationId="{F0818577-48F7-6772-6D09-E8C054D0E911}"/>
          </ac:spMkLst>
        </pc:spChg>
        <pc:spChg chg="add mod">
          <ac:chgData name="NESTOR JULIO HERNANDEZ BOCKER" userId="a413b3be1cc3406f" providerId="LiveId" clId="{BD77421C-D0C1-4B9F-8191-E354DE6CBC6C}" dt="2024-01-31T17:00:17.080" v="822"/>
          <ac:spMkLst>
            <pc:docMk/>
            <pc:sldMk cId="3717849211" sldId="283"/>
            <ac:spMk id="5" creationId="{C3E8B067-853C-4E0E-9D7D-C4F841F4F605}"/>
          </ac:spMkLst>
        </pc:spChg>
        <pc:spChg chg="add mod">
          <ac:chgData name="NESTOR JULIO HERNANDEZ BOCKER" userId="a413b3be1cc3406f" providerId="LiveId" clId="{BD77421C-D0C1-4B9F-8191-E354DE6CBC6C}" dt="2024-01-31T17:00:42.018" v="823"/>
          <ac:spMkLst>
            <pc:docMk/>
            <pc:sldMk cId="3717849211" sldId="283"/>
            <ac:spMk id="6" creationId="{52B761EA-482F-EF9F-1A81-1FAD9E32C5E0}"/>
          </ac:spMkLst>
        </pc:spChg>
        <pc:spChg chg="add mod">
          <ac:chgData name="NESTOR JULIO HERNANDEZ BOCKER" userId="a413b3be1cc3406f" providerId="LiveId" clId="{BD77421C-D0C1-4B9F-8191-E354DE6CBC6C}" dt="2024-01-31T17:00:51.560" v="824"/>
          <ac:spMkLst>
            <pc:docMk/>
            <pc:sldMk cId="3717849211" sldId="283"/>
            <ac:spMk id="7" creationId="{1B313E99-43CD-9D2E-DBE3-A550FF76F470}"/>
          </ac:spMkLst>
        </pc:spChg>
        <pc:spChg chg="mod">
          <ac:chgData name="NESTOR JULIO HERNANDEZ BOCKER" userId="a413b3be1cc3406f" providerId="LiveId" clId="{BD77421C-D0C1-4B9F-8191-E354DE6CBC6C}" dt="2024-01-30T15:25:21.616" v="1"/>
          <ac:spMkLst>
            <pc:docMk/>
            <pc:sldMk cId="3717849211" sldId="283"/>
            <ac:spMk id="8" creationId="{2CC749D1-3BF6-BB4C-AF95-0DF8B9F37233}"/>
          </ac:spMkLst>
        </pc:spChg>
        <pc:spChg chg="add mod">
          <ac:chgData name="NESTOR JULIO HERNANDEZ BOCKER" userId="a413b3be1cc3406f" providerId="LiveId" clId="{BD77421C-D0C1-4B9F-8191-E354DE6CBC6C}" dt="2024-01-31T17:01:41.640" v="831"/>
          <ac:spMkLst>
            <pc:docMk/>
            <pc:sldMk cId="3717849211" sldId="283"/>
            <ac:spMk id="9" creationId="{1EEAE36D-271C-25BA-6B09-1BE369C7C4F7}"/>
          </ac:spMkLst>
        </pc:spChg>
        <pc:graphicFrameChg chg="mod modGraphic">
          <ac:chgData name="NESTOR JULIO HERNANDEZ BOCKER" userId="a413b3be1cc3406f" providerId="LiveId" clId="{BD77421C-D0C1-4B9F-8191-E354DE6CBC6C}" dt="2024-01-31T17:03:28.890" v="839" actId="20577"/>
          <ac:graphicFrameMkLst>
            <pc:docMk/>
            <pc:sldMk cId="3717849211" sldId="283"/>
            <ac:graphicFrameMk id="3" creationId="{C76C8718-47F2-8AFE-2F8C-0D5D68FAE24D}"/>
          </ac:graphicFrameMkLst>
        </pc:graphicFrameChg>
      </pc:sldChg>
      <pc:sldChg chg="modSp mod">
        <pc:chgData name="NESTOR JULIO HERNANDEZ BOCKER" userId="a413b3be1cc3406f" providerId="LiveId" clId="{BD77421C-D0C1-4B9F-8191-E354DE6CBC6C}" dt="2024-01-31T17:39:25.579" v="1289" actId="20577"/>
        <pc:sldMkLst>
          <pc:docMk/>
          <pc:sldMk cId="3127339449" sldId="284"/>
        </pc:sldMkLst>
        <pc:spChg chg="mod">
          <ac:chgData name="NESTOR JULIO HERNANDEZ BOCKER" userId="a413b3be1cc3406f" providerId="LiveId" clId="{BD77421C-D0C1-4B9F-8191-E354DE6CBC6C}" dt="2024-01-31T17:39:25.579" v="1289" actId="20577"/>
          <ac:spMkLst>
            <pc:docMk/>
            <pc:sldMk cId="3127339449" sldId="284"/>
            <ac:spMk id="2" creationId="{ED9550AB-AA87-96B8-B281-89D33F07FF70}"/>
          </ac:spMkLst>
        </pc:spChg>
        <pc:spChg chg="mod">
          <ac:chgData name="NESTOR JULIO HERNANDEZ BOCKER" userId="a413b3be1cc3406f" providerId="LiveId" clId="{BD77421C-D0C1-4B9F-8191-E354DE6CBC6C}" dt="2024-01-30T15:25:21.616" v="1"/>
          <ac:spMkLst>
            <pc:docMk/>
            <pc:sldMk cId="3127339449" sldId="284"/>
            <ac:spMk id="8" creationId="{2CC749D1-3BF6-BB4C-AF95-0DF8B9F37233}"/>
          </ac:spMkLst>
        </pc:spChg>
        <pc:graphicFrameChg chg="mod modGraphic">
          <ac:chgData name="NESTOR JULIO HERNANDEZ BOCKER" userId="a413b3be1cc3406f" providerId="LiveId" clId="{BD77421C-D0C1-4B9F-8191-E354DE6CBC6C}" dt="2024-01-31T16:24:01.597" v="294" actId="207"/>
          <ac:graphicFrameMkLst>
            <pc:docMk/>
            <pc:sldMk cId="3127339449" sldId="284"/>
            <ac:graphicFrameMk id="5" creationId="{D57B21E4-E1DC-67A3-17C7-F98CE21FB353}"/>
          </ac:graphicFrameMkLst>
        </pc:graphicFrameChg>
      </pc:sldChg>
      <pc:sldChg chg="modSp mod">
        <pc:chgData name="NESTOR JULIO HERNANDEZ BOCKER" userId="a413b3be1cc3406f" providerId="LiveId" clId="{BD77421C-D0C1-4B9F-8191-E354DE6CBC6C}" dt="2024-01-31T17:35:23.796" v="1273" actId="403"/>
        <pc:sldMkLst>
          <pc:docMk/>
          <pc:sldMk cId="2154845837" sldId="285"/>
        </pc:sldMkLst>
        <pc:spChg chg="mod">
          <ac:chgData name="NESTOR JULIO HERNANDEZ BOCKER" userId="a413b3be1cc3406f" providerId="LiveId" clId="{BD77421C-D0C1-4B9F-8191-E354DE6CBC6C}" dt="2024-01-31T16:24:39.759" v="303" actId="20577"/>
          <ac:spMkLst>
            <pc:docMk/>
            <pc:sldMk cId="2154845837" sldId="285"/>
            <ac:spMk id="2" creationId="{1503A387-094E-78D3-0B68-614DA91F2C5D}"/>
          </ac:spMkLst>
        </pc:spChg>
        <pc:spChg chg="mod">
          <ac:chgData name="NESTOR JULIO HERNANDEZ BOCKER" userId="a413b3be1cc3406f" providerId="LiveId" clId="{BD77421C-D0C1-4B9F-8191-E354DE6CBC6C}" dt="2024-01-30T15:25:21.616" v="1"/>
          <ac:spMkLst>
            <pc:docMk/>
            <pc:sldMk cId="2154845837" sldId="285"/>
            <ac:spMk id="8" creationId="{2CC749D1-3BF6-BB4C-AF95-0DF8B9F37233}"/>
          </ac:spMkLst>
        </pc:spChg>
        <pc:graphicFrameChg chg="mod">
          <ac:chgData name="NESTOR JULIO HERNANDEZ BOCKER" userId="a413b3be1cc3406f" providerId="LiveId" clId="{BD77421C-D0C1-4B9F-8191-E354DE6CBC6C}" dt="2024-01-31T17:35:23.796" v="1273" actId="403"/>
          <ac:graphicFrameMkLst>
            <pc:docMk/>
            <pc:sldMk cId="2154845837" sldId="285"/>
            <ac:graphicFrameMk id="3" creationId="{00000000-0008-0000-0000-000009000000}"/>
          </ac:graphicFrameMkLst>
        </pc:graphicFrameChg>
      </pc:sldChg>
      <pc:sldChg chg="modSp mod">
        <pc:chgData name="NESTOR JULIO HERNANDEZ BOCKER" userId="a413b3be1cc3406f" providerId="LiveId" clId="{BD77421C-D0C1-4B9F-8191-E354DE6CBC6C}" dt="2024-01-31T17:35:28.516" v="1275" actId="403"/>
        <pc:sldMkLst>
          <pc:docMk/>
          <pc:sldMk cId="1481064699" sldId="286"/>
        </pc:sldMkLst>
        <pc:spChg chg="mod">
          <ac:chgData name="NESTOR JULIO HERNANDEZ BOCKER" userId="a413b3be1cc3406f" providerId="LiveId" clId="{BD77421C-D0C1-4B9F-8191-E354DE6CBC6C}" dt="2024-01-31T16:24:59.335" v="307" actId="20577"/>
          <ac:spMkLst>
            <pc:docMk/>
            <pc:sldMk cId="1481064699" sldId="286"/>
            <ac:spMk id="2" creationId="{B3A14BC5-F797-9CD5-94F9-2A2B19DAE73C}"/>
          </ac:spMkLst>
        </pc:spChg>
        <pc:spChg chg="mod">
          <ac:chgData name="NESTOR JULIO HERNANDEZ BOCKER" userId="a413b3be1cc3406f" providerId="LiveId" clId="{BD77421C-D0C1-4B9F-8191-E354DE6CBC6C}" dt="2024-01-30T15:25:21.616" v="1"/>
          <ac:spMkLst>
            <pc:docMk/>
            <pc:sldMk cId="1481064699" sldId="286"/>
            <ac:spMk id="8" creationId="{2CC749D1-3BF6-BB4C-AF95-0DF8B9F37233}"/>
          </ac:spMkLst>
        </pc:spChg>
        <pc:graphicFrameChg chg="mod">
          <ac:chgData name="NESTOR JULIO HERNANDEZ BOCKER" userId="a413b3be1cc3406f" providerId="LiveId" clId="{BD77421C-D0C1-4B9F-8191-E354DE6CBC6C}" dt="2024-01-31T17:35:28.516" v="1275" actId="403"/>
          <ac:graphicFrameMkLst>
            <pc:docMk/>
            <pc:sldMk cId="1481064699" sldId="286"/>
            <ac:graphicFrameMk id="3" creationId="{00000000-0008-0000-0000-00000A000000}"/>
          </ac:graphicFrameMkLst>
        </pc:graphicFrameChg>
      </pc:sldChg>
      <pc:sldChg chg="modSp mod modNotes modNotesTx">
        <pc:chgData name="NESTOR JULIO HERNANDEZ BOCKER" userId="a413b3be1cc3406f" providerId="LiveId" clId="{BD77421C-D0C1-4B9F-8191-E354DE6CBC6C}" dt="2024-01-31T18:08:42.567" v="1309" actId="207"/>
        <pc:sldMkLst>
          <pc:docMk/>
          <pc:sldMk cId="4072024416" sldId="287"/>
        </pc:sldMkLst>
        <pc:spChg chg="mod">
          <ac:chgData name="NESTOR JULIO HERNANDEZ BOCKER" userId="a413b3be1cc3406f" providerId="LiveId" clId="{BD77421C-D0C1-4B9F-8191-E354DE6CBC6C}" dt="2024-01-31T17:45:25.181" v="1292" actId="113"/>
          <ac:spMkLst>
            <pc:docMk/>
            <pc:sldMk cId="4072024416" sldId="287"/>
            <ac:spMk id="2" creationId="{07D68B49-66A5-E384-9891-268A74C0946E}"/>
          </ac:spMkLst>
        </pc:spChg>
        <pc:spChg chg="mod">
          <ac:chgData name="NESTOR JULIO HERNANDEZ BOCKER" userId="a413b3be1cc3406f" providerId="LiveId" clId="{BD77421C-D0C1-4B9F-8191-E354DE6CBC6C}" dt="2024-01-30T15:25:58.009" v="6" actId="27636"/>
          <ac:spMkLst>
            <pc:docMk/>
            <pc:sldMk cId="4072024416" sldId="287"/>
            <ac:spMk id="8" creationId="{2CC749D1-3BF6-BB4C-AF95-0DF8B9F37233}"/>
          </ac:spMkLst>
        </pc:spChg>
        <pc:graphicFrameChg chg="mod modGraphic">
          <ac:chgData name="NESTOR JULIO HERNANDEZ BOCKER" userId="a413b3be1cc3406f" providerId="LiveId" clId="{BD77421C-D0C1-4B9F-8191-E354DE6CBC6C}" dt="2024-01-31T18:08:42.567" v="1309" actId="207"/>
          <ac:graphicFrameMkLst>
            <pc:docMk/>
            <pc:sldMk cId="4072024416" sldId="287"/>
            <ac:graphicFrameMk id="3" creationId="{1FC4D76E-9DD1-BA5A-9BE8-531B355A48DE}"/>
          </ac:graphicFrameMkLst>
        </pc:graphicFrameChg>
      </pc:sldChg>
      <pc:sldChg chg="modSp del mod">
        <pc:chgData name="NESTOR JULIO HERNANDEZ BOCKER" userId="a413b3be1cc3406f" providerId="LiveId" clId="{BD77421C-D0C1-4B9F-8191-E354DE6CBC6C}" dt="2024-01-31T18:16:07.080" v="1310" actId="47"/>
        <pc:sldMkLst>
          <pc:docMk/>
          <pc:sldMk cId="4055447484" sldId="288"/>
        </pc:sldMkLst>
        <pc:spChg chg="mod">
          <ac:chgData name="NESTOR JULIO HERNANDEZ BOCKER" userId="a413b3be1cc3406f" providerId="LiveId" clId="{BD77421C-D0C1-4B9F-8191-E354DE6CBC6C}" dt="2024-01-30T15:25:21.616" v="1"/>
          <ac:spMkLst>
            <pc:docMk/>
            <pc:sldMk cId="4055447484" sldId="288"/>
            <ac:spMk id="3" creationId="{19DB034A-248F-CD38-8A4F-82FA8AE5C7E1}"/>
          </ac:spMkLst>
        </pc:spChg>
        <pc:spChg chg="mod">
          <ac:chgData name="NESTOR JULIO HERNANDEZ BOCKER" userId="a413b3be1cc3406f" providerId="LiveId" clId="{BD77421C-D0C1-4B9F-8191-E354DE6CBC6C}" dt="2024-01-31T16:36:22.070" v="343" actId="20577"/>
          <ac:spMkLst>
            <pc:docMk/>
            <pc:sldMk cId="4055447484" sldId="288"/>
            <ac:spMk id="4" creationId="{982250F5-2715-7776-70C7-F8C54F5E677D}"/>
          </ac:spMkLst>
        </pc:spChg>
        <pc:spChg chg="mod">
          <ac:chgData name="NESTOR JULIO HERNANDEZ BOCKER" userId="a413b3be1cc3406f" providerId="LiveId" clId="{BD77421C-D0C1-4B9F-8191-E354DE6CBC6C}" dt="2024-01-31T16:36:37.928" v="345" actId="20577"/>
          <ac:spMkLst>
            <pc:docMk/>
            <pc:sldMk cId="4055447484" sldId="288"/>
            <ac:spMk id="5" creationId="{58DAC4E8-EFB1-FFEB-B985-B868966CDA90}"/>
          </ac:spMkLst>
        </pc:spChg>
        <pc:spChg chg="mod">
          <ac:chgData name="NESTOR JULIO HERNANDEZ BOCKER" userId="a413b3be1cc3406f" providerId="LiveId" clId="{BD77421C-D0C1-4B9F-8191-E354DE6CBC6C}" dt="2024-01-30T15:25:21.616" v="1"/>
          <ac:spMkLst>
            <pc:docMk/>
            <pc:sldMk cId="4055447484" sldId="288"/>
            <ac:spMk id="6" creationId="{62879702-3241-5B7B-BA05-7452F5D885AC}"/>
          </ac:spMkLst>
        </pc:spChg>
        <pc:spChg chg="mod">
          <ac:chgData name="NESTOR JULIO HERNANDEZ BOCKER" userId="a413b3be1cc3406f" providerId="LiveId" clId="{BD77421C-D0C1-4B9F-8191-E354DE6CBC6C}" dt="2024-01-31T16:36:48.693" v="348" actId="20577"/>
          <ac:spMkLst>
            <pc:docMk/>
            <pc:sldMk cId="4055447484" sldId="288"/>
            <ac:spMk id="7" creationId="{71D76336-3D7B-00D1-5ED2-635E8500D49F}"/>
          </ac:spMkLst>
        </pc:spChg>
        <pc:spChg chg="mod">
          <ac:chgData name="NESTOR JULIO HERNANDEZ BOCKER" userId="a413b3be1cc3406f" providerId="LiveId" clId="{BD77421C-D0C1-4B9F-8191-E354DE6CBC6C}" dt="2024-01-30T15:25:21.616" v="1"/>
          <ac:spMkLst>
            <pc:docMk/>
            <pc:sldMk cId="4055447484" sldId="288"/>
            <ac:spMk id="8" creationId="{2CC749D1-3BF6-BB4C-AF95-0DF8B9F37233}"/>
          </ac:spMkLst>
        </pc:spChg>
        <pc:spChg chg="mod">
          <ac:chgData name="NESTOR JULIO HERNANDEZ BOCKER" userId="a413b3be1cc3406f" providerId="LiveId" clId="{BD77421C-D0C1-4B9F-8191-E354DE6CBC6C}" dt="2024-01-31T16:36:55.751" v="349" actId="20577"/>
          <ac:spMkLst>
            <pc:docMk/>
            <pc:sldMk cId="4055447484" sldId="288"/>
            <ac:spMk id="9" creationId="{C3C7F9BD-9BBC-C76D-EAD9-D74F0D7F334C}"/>
          </ac:spMkLst>
        </pc:spChg>
      </pc:sldChg>
      <pc:sldChg chg="addSp delSp modSp del mod">
        <pc:chgData name="NESTOR JULIO HERNANDEZ BOCKER" userId="a413b3be1cc3406f" providerId="LiveId" clId="{BD77421C-D0C1-4B9F-8191-E354DE6CBC6C}" dt="2024-01-31T18:16:07.080" v="1310" actId="47"/>
        <pc:sldMkLst>
          <pc:docMk/>
          <pc:sldMk cId="206261281" sldId="289"/>
        </pc:sldMkLst>
        <pc:spChg chg="mod">
          <ac:chgData name="NESTOR JULIO HERNANDEZ BOCKER" userId="a413b3be1cc3406f" providerId="LiveId" clId="{BD77421C-D0C1-4B9F-8191-E354DE6CBC6C}" dt="2024-01-31T16:37:24.383" v="353" actId="20577"/>
          <ac:spMkLst>
            <pc:docMk/>
            <pc:sldMk cId="206261281" sldId="289"/>
            <ac:spMk id="4" creationId="{AB499A49-342D-DE8F-4071-BEBA044F3BB5}"/>
          </ac:spMkLst>
        </pc:spChg>
        <pc:spChg chg="mod">
          <ac:chgData name="NESTOR JULIO HERNANDEZ BOCKER" userId="a413b3be1cc3406f" providerId="LiveId" clId="{BD77421C-D0C1-4B9F-8191-E354DE6CBC6C}" dt="2024-01-31T16:37:52.301" v="367" actId="20577"/>
          <ac:spMkLst>
            <pc:docMk/>
            <pc:sldMk cId="206261281" sldId="289"/>
            <ac:spMk id="5" creationId="{98CCE5FB-A779-8E97-9DB5-18C7E00C927E}"/>
          </ac:spMkLst>
        </pc:spChg>
        <pc:spChg chg="mod">
          <ac:chgData name="NESTOR JULIO HERNANDEZ BOCKER" userId="a413b3be1cc3406f" providerId="LiveId" clId="{BD77421C-D0C1-4B9F-8191-E354DE6CBC6C}" dt="2024-01-30T15:25:21.616" v="1"/>
          <ac:spMkLst>
            <pc:docMk/>
            <pc:sldMk cId="206261281" sldId="289"/>
            <ac:spMk id="8" creationId="{2CC749D1-3BF6-BB4C-AF95-0DF8B9F37233}"/>
          </ac:spMkLst>
        </pc:spChg>
        <pc:graphicFrameChg chg="del">
          <ac:chgData name="NESTOR JULIO HERNANDEZ BOCKER" userId="a413b3be1cc3406f" providerId="LiveId" clId="{BD77421C-D0C1-4B9F-8191-E354DE6CBC6C}" dt="2024-01-31T16:37:13.631" v="350" actId="478"/>
          <ac:graphicFrameMkLst>
            <pc:docMk/>
            <pc:sldMk cId="206261281" sldId="289"/>
            <ac:graphicFrameMk id="2" creationId="{7385FE5E-37E6-7535-7050-106CE979FAE3}"/>
          </ac:graphicFrameMkLst>
        </pc:graphicFrameChg>
        <pc:graphicFrameChg chg="add mod">
          <ac:chgData name="NESTOR JULIO HERNANDEZ BOCKER" userId="a413b3be1cc3406f" providerId="LiveId" clId="{BD77421C-D0C1-4B9F-8191-E354DE6CBC6C}" dt="2024-01-31T16:37:19.139" v="352"/>
          <ac:graphicFrameMkLst>
            <pc:docMk/>
            <pc:sldMk cId="206261281" sldId="289"/>
            <ac:graphicFrameMk id="6" creationId="{7385FE5E-37E6-7535-7050-106CE979FAE3}"/>
          </ac:graphicFrameMkLst>
        </pc:graphicFrameChg>
      </pc:sldChg>
      <pc:sldChg chg="modSp del mod">
        <pc:chgData name="NESTOR JULIO HERNANDEZ BOCKER" userId="a413b3be1cc3406f" providerId="LiveId" clId="{BD77421C-D0C1-4B9F-8191-E354DE6CBC6C}" dt="2024-01-31T18:16:07.080" v="1310" actId="47"/>
        <pc:sldMkLst>
          <pc:docMk/>
          <pc:sldMk cId="3526887262" sldId="292"/>
        </pc:sldMkLst>
        <pc:spChg chg="mod">
          <ac:chgData name="NESTOR JULIO HERNANDEZ BOCKER" userId="a413b3be1cc3406f" providerId="LiveId" clId="{BD77421C-D0C1-4B9F-8191-E354DE6CBC6C}" dt="2024-01-30T15:25:29.501" v="2"/>
          <ac:spMkLst>
            <pc:docMk/>
            <pc:sldMk cId="3526887262" sldId="292"/>
            <ac:spMk id="5" creationId="{C21EC463-48B1-DB62-853F-28EA07164E19}"/>
          </ac:spMkLst>
        </pc:spChg>
        <pc:spChg chg="mod">
          <ac:chgData name="NESTOR JULIO HERNANDEZ BOCKER" userId="a413b3be1cc3406f" providerId="LiveId" clId="{BD77421C-D0C1-4B9F-8191-E354DE6CBC6C}" dt="2024-01-31T17:51:13.493" v="1307" actId="20577"/>
          <ac:spMkLst>
            <pc:docMk/>
            <pc:sldMk cId="3526887262" sldId="292"/>
            <ac:spMk id="6" creationId="{B2F2D106-82B9-0335-7236-4CF3863660F7}"/>
          </ac:spMkLst>
        </pc:spChg>
      </pc:sldChg>
      <pc:sldChg chg="modSp mod">
        <pc:chgData name="NESTOR JULIO HERNANDEZ BOCKER" userId="a413b3be1cc3406f" providerId="LiveId" clId="{BD77421C-D0C1-4B9F-8191-E354DE6CBC6C}" dt="2024-01-30T15:27:07.052" v="15" actId="20577"/>
        <pc:sldMkLst>
          <pc:docMk/>
          <pc:sldMk cId="1542716009" sldId="293"/>
        </pc:sldMkLst>
        <pc:spChg chg="mod">
          <ac:chgData name="NESTOR JULIO HERNANDEZ BOCKER" userId="a413b3be1cc3406f" providerId="LiveId" clId="{BD77421C-D0C1-4B9F-8191-E354DE6CBC6C}" dt="2024-01-30T15:26:23.375" v="8"/>
          <ac:spMkLst>
            <pc:docMk/>
            <pc:sldMk cId="1542716009" sldId="293"/>
            <ac:spMk id="5" creationId="{C21EC463-48B1-DB62-853F-28EA07164E19}"/>
          </ac:spMkLst>
        </pc:spChg>
        <pc:spChg chg="mod">
          <ac:chgData name="NESTOR JULIO HERNANDEZ BOCKER" userId="a413b3be1cc3406f" providerId="LiveId" clId="{BD77421C-D0C1-4B9F-8191-E354DE6CBC6C}" dt="2024-01-30T15:27:07.052" v="15" actId="20577"/>
          <ac:spMkLst>
            <pc:docMk/>
            <pc:sldMk cId="1542716009" sldId="293"/>
            <ac:spMk id="6" creationId="{B2F2D106-82B9-0335-7236-4CF3863660F7}"/>
          </ac:spMkLst>
        </pc:spChg>
      </pc:sldChg>
      <pc:sldChg chg="addSp delSp modSp mod">
        <pc:chgData name="NESTOR JULIO HERNANDEZ BOCKER" userId="a413b3be1cc3406f" providerId="LiveId" clId="{BD77421C-D0C1-4B9F-8191-E354DE6CBC6C}" dt="2024-01-30T15:33:16.739" v="72" actId="20577"/>
        <pc:sldMkLst>
          <pc:docMk/>
          <pc:sldMk cId="1073405508" sldId="300"/>
        </pc:sldMkLst>
        <pc:spChg chg="mod">
          <ac:chgData name="NESTOR JULIO HERNANDEZ BOCKER" userId="a413b3be1cc3406f" providerId="LiveId" clId="{BD77421C-D0C1-4B9F-8191-E354DE6CBC6C}" dt="2024-01-30T15:33:16.739" v="72" actId="20577"/>
          <ac:spMkLst>
            <pc:docMk/>
            <pc:sldMk cId="1073405508" sldId="300"/>
            <ac:spMk id="3" creationId="{9B29EB78-F2B6-6B35-52FC-F8E1916A1B1C}"/>
          </ac:spMkLst>
        </pc:spChg>
        <pc:spChg chg="mod">
          <ac:chgData name="NESTOR JULIO HERNANDEZ BOCKER" userId="a413b3be1cc3406f" providerId="LiveId" clId="{BD77421C-D0C1-4B9F-8191-E354DE6CBC6C}" dt="2024-01-30T15:26:29.599" v="9"/>
          <ac:spMkLst>
            <pc:docMk/>
            <pc:sldMk cId="1073405508" sldId="300"/>
            <ac:spMk id="5" creationId="{22AA596E-4AF8-A33C-C019-625C7E8EC03F}"/>
          </ac:spMkLst>
        </pc:spChg>
        <pc:spChg chg="mod">
          <ac:chgData name="NESTOR JULIO HERNANDEZ BOCKER" userId="a413b3be1cc3406f" providerId="LiveId" clId="{BD77421C-D0C1-4B9F-8191-E354DE6CBC6C}" dt="2024-01-30T15:26:29.599" v="9"/>
          <ac:spMkLst>
            <pc:docMk/>
            <pc:sldMk cId="1073405508" sldId="300"/>
            <ac:spMk id="17" creationId="{72600D9A-ADD3-4635-A3E6-0938F6994536}"/>
          </ac:spMkLst>
        </pc:spChg>
        <pc:spChg chg="mod">
          <ac:chgData name="NESTOR JULIO HERNANDEZ BOCKER" userId="a413b3be1cc3406f" providerId="LiveId" clId="{BD77421C-D0C1-4B9F-8191-E354DE6CBC6C}" dt="2024-01-30T15:32:34.232" v="69" actId="20577"/>
          <ac:spMkLst>
            <pc:docMk/>
            <pc:sldMk cId="1073405508" sldId="300"/>
            <ac:spMk id="21" creationId="{D2832B9C-17B6-4D04-B5C1-949B300C241E}"/>
          </ac:spMkLst>
        </pc:spChg>
        <pc:spChg chg="mod">
          <ac:chgData name="NESTOR JULIO HERNANDEZ BOCKER" userId="a413b3be1cc3406f" providerId="LiveId" clId="{BD77421C-D0C1-4B9F-8191-E354DE6CBC6C}" dt="2024-01-30T15:32:41.728" v="70" actId="20577"/>
          <ac:spMkLst>
            <pc:docMk/>
            <pc:sldMk cId="1073405508" sldId="300"/>
            <ac:spMk id="22" creationId="{DEFF068D-953C-4C5F-8B50-C7E1F717CAE9}"/>
          </ac:spMkLst>
        </pc:spChg>
        <pc:spChg chg="mod">
          <ac:chgData name="NESTOR JULIO HERNANDEZ BOCKER" userId="a413b3be1cc3406f" providerId="LiveId" clId="{BD77421C-D0C1-4B9F-8191-E354DE6CBC6C}" dt="2024-01-30T15:32:50.392" v="71" actId="20577"/>
          <ac:spMkLst>
            <pc:docMk/>
            <pc:sldMk cId="1073405508" sldId="300"/>
            <ac:spMk id="26" creationId="{7E3EB898-F77B-41D8-8631-7FAAB1CA6C44}"/>
          </ac:spMkLst>
        </pc:spChg>
        <pc:graphicFrameChg chg="add mod">
          <ac:chgData name="NESTOR JULIO HERNANDEZ BOCKER" userId="a413b3be1cc3406f" providerId="LiveId" clId="{BD77421C-D0C1-4B9F-8191-E354DE6CBC6C}" dt="2024-01-30T15:27:27.448" v="66" actId="1038"/>
          <ac:graphicFrameMkLst>
            <pc:docMk/>
            <pc:sldMk cId="1073405508" sldId="300"/>
            <ac:graphicFrameMk id="4" creationId="{28C7100D-A2C5-49D7-8018-94FFBCDB107C}"/>
          </ac:graphicFrameMkLst>
        </pc:graphicFrameChg>
        <pc:graphicFrameChg chg="del">
          <ac:chgData name="NESTOR JULIO HERNANDEZ BOCKER" userId="a413b3be1cc3406f" providerId="LiveId" clId="{BD77421C-D0C1-4B9F-8191-E354DE6CBC6C}" dt="2024-01-30T15:27:14.023" v="16" actId="478"/>
          <ac:graphicFrameMkLst>
            <pc:docMk/>
            <pc:sldMk cId="1073405508" sldId="300"/>
            <ac:graphicFrameMk id="7" creationId="{28C7100D-A2C5-49D7-8018-94FFBCDB107C}"/>
          </ac:graphicFrameMkLst>
        </pc:graphicFrameChg>
      </pc:sldChg>
      <pc:sldChg chg="delSp modSp mod">
        <pc:chgData name="NESTOR JULIO HERNANDEZ BOCKER" userId="a413b3be1cc3406f" providerId="LiveId" clId="{BD77421C-D0C1-4B9F-8191-E354DE6CBC6C}" dt="2024-01-31T16:38:50.516" v="380" actId="478"/>
        <pc:sldMkLst>
          <pc:docMk/>
          <pc:sldMk cId="669755353" sldId="301"/>
        </pc:sldMkLst>
        <pc:spChg chg="mod">
          <ac:chgData name="NESTOR JULIO HERNANDEZ BOCKER" userId="a413b3be1cc3406f" providerId="LiveId" clId="{BD77421C-D0C1-4B9F-8191-E354DE6CBC6C}" dt="2024-01-31T16:38:46.980" v="379" actId="20577"/>
          <ac:spMkLst>
            <pc:docMk/>
            <pc:sldMk cId="669755353" sldId="301"/>
            <ac:spMk id="4" creationId="{60FAEB9F-E66F-E330-5A1B-3F684F5D53B7}"/>
          </ac:spMkLst>
        </pc:spChg>
        <pc:spChg chg="del">
          <ac:chgData name="NESTOR JULIO HERNANDEZ BOCKER" userId="a413b3be1cc3406f" providerId="LiveId" clId="{BD77421C-D0C1-4B9F-8191-E354DE6CBC6C}" dt="2024-01-31T16:38:50.516" v="380" actId="478"/>
          <ac:spMkLst>
            <pc:docMk/>
            <pc:sldMk cId="669755353" sldId="301"/>
            <ac:spMk id="5" creationId="{C21EC463-48B1-DB62-853F-28EA07164E19}"/>
          </ac:spMkLst>
        </pc:spChg>
      </pc:sldChg>
      <pc:sldChg chg="add del setBg">
        <pc:chgData name="NESTOR JULIO HERNANDEZ BOCKER" userId="a413b3be1cc3406f" providerId="LiveId" clId="{BD77421C-D0C1-4B9F-8191-E354DE6CBC6C}" dt="2024-01-31T16:38:14.466" v="369"/>
        <pc:sldMkLst>
          <pc:docMk/>
          <pc:sldMk cId="976000326" sldId="301"/>
        </pc:sldMkLst>
      </pc:sldChg>
      <pc:sldChg chg="add del setBg">
        <pc:chgData name="NESTOR JULIO HERNANDEZ BOCKER" userId="a413b3be1cc3406f" providerId="LiveId" clId="{BD77421C-D0C1-4B9F-8191-E354DE6CBC6C}" dt="2024-01-31T16:39:09.149" v="382"/>
        <pc:sldMkLst>
          <pc:docMk/>
          <pc:sldMk cId="2576481961" sldId="302"/>
        </pc:sldMkLst>
      </pc:sldChg>
      <pc:sldChg chg="modSp mod">
        <pc:chgData name="NESTOR JULIO HERNANDEZ BOCKER" userId="a413b3be1cc3406f" providerId="LiveId" clId="{BD77421C-D0C1-4B9F-8191-E354DE6CBC6C}" dt="2024-01-31T16:39:29.211" v="399" actId="20577"/>
        <pc:sldMkLst>
          <pc:docMk/>
          <pc:sldMk cId="3983854267" sldId="302"/>
        </pc:sldMkLst>
        <pc:spChg chg="mod">
          <ac:chgData name="NESTOR JULIO HERNANDEZ BOCKER" userId="a413b3be1cc3406f" providerId="LiveId" clId="{BD77421C-D0C1-4B9F-8191-E354DE6CBC6C}" dt="2024-01-31T16:39:29.211" v="399" actId="20577"/>
          <ac:spMkLst>
            <pc:docMk/>
            <pc:sldMk cId="3983854267" sldId="302"/>
            <ac:spMk id="4" creationId="{60FAEB9F-E66F-E330-5A1B-3F684F5D53B7}"/>
          </ac:spMkLst>
        </pc:spChg>
      </pc:sldChg>
      <pc:sldChg chg="addSp delSp modSp add mod">
        <pc:chgData name="NESTOR JULIO HERNANDEZ BOCKER" userId="a413b3be1cc3406f" providerId="LiveId" clId="{BD77421C-D0C1-4B9F-8191-E354DE6CBC6C}" dt="2024-01-31T17:02:46.031" v="835"/>
        <pc:sldMkLst>
          <pc:docMk/>
          <pc:sldMk cId="1803652719" sldId="303"/>
        </pc:sldMkLst>
        <pc:spChg chg="add mod">
          <ac:chgData name="NESTOR JULIO HERNANDEZ BOCKER" userId="a413b3be1cc3406f" providerId="LiveId" clId="{BD77421C-D0C1-4B9F-8191-E354DE6CBC6C}" dt="2024-01-31T17:02:46.031" v="835"/>
          <ac:spMkLst>
            <pc:docMk/>
            <pc:sldMk cId="1803652719" sldId="303"/>
            <ac:spMk id="4" creationId="{032D2AFB-1FF3-7583-B2D5-E651089BEBF8}"/>
          </ac:spMkLst>
        </pc:spChg>
        <pc:spChg chg="mod">
          <ac:chgData name="NESTOR JULIO HERNANDEZ BOCKER" userId="a413b3be1cc3406f" providerId="LiveId" clId="{BD77421C-D0C1-4B9F-8191-E354DE6CBC6C}" dt="2024-01-31T16:46:32.970" v="541" actId="6549"/>
          <ac:spMkLst>
            <pc:docMk/>
            <pc:sldMk cId="1803652719" sldId="303"/>
            <ac:spMk id="8" creationId="{2CC749D1-3BF6-BB4C-AF95-0DF8B9F37233}"/>
          </ac:spMkLst>
        </pc:spChg>
        <pc:spChg chg="mod">
          <ac:chgData name="NESTOR JULIO HERNANDEZ BOCKER" userId="a413b3be1cc3406f" providerId="LiveId" clId="{BD77421C-D0C1-4B9F-8191-E354DE6CBC6C}" dt="2024-01-31T16:45:30.860" v="508" actId="20577"/>
          <ac:spMkLst>
            <pc:docMk/>
            <pc:sldMk cId="1803652719" sldId="303"/>
            <ac:spMk id="10" creationId="{3F0E8829-B673-5CAA-1E41-F1C886A09707}"/>
          </ac:spMkLst>
        </pc:spChg>
        <pc:spChg chg="mod">
          <ac:chgData name="NESTOR JULIO HERNANDEZ BOCKER" userId="a413b3be1cc3406f" providerId="LiveId" clId="{BD77421C-D0C1-4B9F-8191-E354DE6CBC6C}" dt="2024-01-31T16:43:49.700" v="478" actId="1038"/>
          <ac:spMkLst>
            <pc:docMk/>
            <pc:sldMk cId="1803652719" sldId="303"/>
            <ac:spMk id="11" creationId="{5552EB3D-2FD2-2B29-A305-45DE4C8ADB61}"/>
          </ac:spMkLst>
        </pc:spChg>
        <pc:spChg chg="mod">
          <ac:chgData name="NESTOR JULIO HERNANDEZ BOCKER" userId="a413b3be1cc3406f" providerId="LiveId" clId="{BD77421C-D0C1-4B9F-8191-E354DE6CBC6C}" dt="2024-01-31T16:43:45.180" v="472" actId="1038"/>
          <ac:spMkLst>
            <pc:docMk/>
            <pc:sldMk cId="1803652719" sldId="303"/>
            <ac:spMk id="12" creationId="{A6B35B9D-0049-AC66-F7A2-4C2A615E499C}"/>
          </ac:spMkLst>
        </pc:spChg>
        <pc:spChg chg="mod">
          <ac:chgData name="NESTOR JULIO HERNANDEZ BOCKER" userId="a413b3be1cc3406f" providerId="LiveId" clId="{BD77421C-D0C1-4B9F-8191-E354DE6CBC6C}" dt="2024-01-31T16:45:42.606" v="519" actId="6549"/>
          <ac:spMkLst>
            <pc:docMk/>
            <pc:sldMk cId="1803652719" sldId="303"/>
            <ac:spMk id="14" creationId="{00360640-285F-D23F-D2D4-B5452265B38B}"/>
          </ac:spMkLst>
        </pc:spChg>
        <pc:spChg chg="mod">
          <ac:chgData name="NESTOR JULIO HERNANDEZ BOCKER" userId="a413b3be1cc3406f" providerId="LiveId" clId="{BD77421C-D0C1-4B9F-8191-E354DE6CBC6C}" dt="2024-01-31T16:44:49.340" v="486" actId="20577"/>
          <ac:spMkLst>
            <pc:docMk/>
            <pc:sldMk cId="1803652719" sldId="303"/>
            <ac:spMk id="15" creationId="{59EE458C-69E8-1372-1F90-B3F77176AA2C}"/>
          </ac:spMkLst>
        </pc:spChg>
        <pc:spChg chg="mod">
          <ac:chgData name="NESTOR JULIO HERNANDEZ BOCKER" userId="a413b3be1cc3406f" providerId="LiveId" clId="{BD77421C-D0C1-4B9F-8191-E354DE6CBC6C}" dt="2024-01-31T16:45:13.717" v="503" actId="20577"/>
          <ac:spMkLst>
            <pc:docMk/>
            <pc:sldMk cId="1803652719" sldId="303"/>
            <ac:spMk id="16" creationId="{6D416BBC-D563-D8B2-4402-6C8A2EDB4B15}"/>
          </ac:spMkLst>
        </pc:spChg>
        <pc:graphicFrameChg chg="add mod">
          <ac:chgData name="NESTOR JULIO HERNANDEZ BOCKER" userId="a413b3be1cc3406f" providerId="LiveId" clId="{BD77421C-D0C1-4B9F-8191-E354DE6CBC6C}" dt="2024-01-31T16:44:34.958" v="485"/>
          <ac:graphicFrameMkLst>
            <pc:docMk/>
            <pc:sldMk cId="1803652719" sldId="303"/>
            <ac:graphicFrameMk id="2" creationId="{00000000-0008-0000-0200-000007000000}"/>
          </ac:graphicFrameMkLst>
        </pc:graphicFrameChg>
        <pc:graphicFrameChg chg="del">
          <ac:chgData name="NESTOR JULIO HERNANDEZ BOCKER" userId="a413b3be1cc3406f" providerId="LiveId" clId="{BD77421C-D0C1-4B9F-8191-E354DE6CBC6C}" dt="2024-01-31T16:42:20.817" v="416" actId="478"/>
          <ac:graphicFrameMkLst>
            <pc:docMk/>
            <pc:sldMk cId="1803652719" sldId="303"/>
            <ac:graphicFrameMk id="3" creationId="{00000000-0008-0000-0000-000003000000}"/>
          </ac:graphicFrameMkLst>
        </pc:graphicFrameChg>
      </pc:sldChg>
      <pc:sldChg chg="addSp delSp modSp add mod">
        <pc:chgData name="NESTOR JULIO HERNANDEZ BOCKER" userId="a413b3be1cc3406f" providerId="LiveId" clId="{BD77421C-D0C1-4B9F-8191-E354DE6CBC6C}" dt="2024-01-31T17:49:00.805" v="1305" actId="27107"/>
        <pc:sldMkLst>
          <pc:docMk/>
          <pc:sldMk cId="1417650493" sldId="304"/>
        </pc:sldMkLst>
        <pc:spChg chg="mod">
          <ac:chgData name="NESTOR JULIO HERNANDEZ BOCKER" userId="a413b3be1cc3406f" providerId="LiveId" clId="{BD77421C-D0C1-4B9F-8191-E354DE6CBC6C}" dt="2024-01-31T16:50:32.723" v="566" actId="20577"/>
          <ac:spMkLst>
            <pc:docMk/>
            <pc:sldMk cId="1417650493" sldId="304"/>
            <ac:spMk id="2" creationId="{C72A7609-CAB2-9EFE-0E76-35C3C74B0B37}"/>
          </ac:spMkLst>
        </pc:spChg>
        <pc:spChg chg="mod">
          <ac:chgData name="NESTOR JULIO HERNANDEZ BOCKER" userId="a413b3be1cc3406f" providerId="LiveId" clId="{BD77421C-D0C1-4B9F-8191-E354DE6CBC6C}" dt="2024-01-31T16:53:31.874" v="686" actId="1036"/>
          <ac:spMkLst>
            <pc:docMk/>
            <pc:sldMk cId="1417650493" sldId="304"/>
            <ac:spMk id="3" creationId="{4A55E40E-7169-77C3-5055-C1209A014604}"/>
          </ac:spMkLst>
        </pc:spChg>
        <pc:spChg chg="mod">
          <ac:chgData name="NESTOR JULIO HERNANDEZ BOCKER" userId="a413b3be1cc3406f" providerId="LiveId" clId="{BD77421C-D0C1-4B9F-8191-E354DE6CBC6C}" dt="2024-01-31T16:53:08.449" v="640" actId="1038"/>
          <ac:spMkLst>
            <pc:docMk/>
            <pc:sldMk cId="1417650493" sldId="304"/>
            <ac:spMk id="4" creationId="{4E33D9EB-67F9-76C5-0624-CACE64DE863E}"/>
          </ac:spMkLst>
        </pc:spChg>
        <pc:spChg chg="mod">
          <ac:chgData name="NESTOR JULIO HERNANDEZ BOCKER" userId="a413b3be1cc3406f" providerId="LiveId" clId="{BD77421C-D0C1-4B9F-8191-E354DE6CBC6C}" dt="2024-01-31T16:52:22.358" v="599" actId="20577"/>
          <ac:spMkLst>
            <pc:docMk/>
            <pc:sldMk cId="1417650493" sldId="304"/>
            <ac:spMk id="5" creationId="{FC7DC65C-2544-7C73-2066-B0B2DD1C2BCD}"/>
          </ac:spMkLst>
        </pc:spChg>
        <pc:spChg chg="mod">
          <ac:chgData name="NESTOR JULIO HERNANDEZ BOCKER" userId="a413b3be1cc3406f" providerId="LiveId" clId="{BD77421C-D0C1-4B9F-8191-E354DE6CBC6C}" dt="2024-01-31T16:53:27.890" v="680" actId="1038"/>
          <ac:spMkLst>
            <pc:docMk/>
            <pc:sldMk cId="1417650493" sldId="304"/>
            <ac:spMk id="6" creationId="{BB2046AD-B8B4-F357-E680-BC2C345F457C}"/>
          </ac:spMkLst>
        </pc:spChg>
        <pc:spChg chg="mod">
          <ac:chgData name="NESTOR JULIO HERNANDEZ BOCKER" userId="a413b3be1cc3406f" providerId="LiveId" clId="{BD77421C-D0C1-4B9F-8191-E354DE6CBC6C}" dt="2024-01-31T16:53:23.508" v="668" actId="1038"/>
          <ac:spMkLst>
            <pc:docMk/>
            <pc:sldMk cId="1417650493" sldId="304"/>
            <ac:spMk id="7" creationId="{52ECDF73-661B-A7DC-9B63-68A9BECF5C2E}"/>
          </ac:spMkLst>
        </pc:spChg>
        <pc:spChg chg="mod">
          <ac:chgData name="NESTOR JULIO HERNANDEZ BOCKER" userId="a413b3be1cc3406f" providerId="LiveId" clId="{BD77421C-D0C1-4B9F-8191-E354DE6CBC6C}" dt="2024-01-31T17:49:00.805" v="1305" actId="27107"/>
          <ac:spMkLst>
            <pc:docMk/>
            <pc:sldMk cId="1417650493" sldId="304"/>
            <ac:spMk id="8" creationId="{2CC749D1-3BF6-BB4C-AF95-0DF8B9F37233}"/>
          </ac:spMkLst>
        </pc:spChg>
        <pc:spChg chg="add mod">
          <ac:chgData name="NESTOR JULIO HERNANDEZ BOCKER" userId="a413b3be1cc3406f" providerId="LiveId" clId="{BD77421C-D0C1-4B9F-8191-E354DE6CBC6C}" dt="2024-01-31T17:02:44.285" v="834"/>
          <ac:spMkLst>
            <pc:docMk/>
            <pc:sldMk cId="1417650493" sldId="304"/>
            <ac:spMk id="13" creationId="{5A89D8D2-4F05-5F45-1E7D-0DE845D9318C}"/>
          </ac:spMkLst>
        </pc:spChg>
        <pc:graphicFrameChg chg="add del mod">
          <ac:chgData name="NESTOR JULIO HERNANDEZ BOCKER" userId="a413b3be1cc3406f" providerId="LiveId" clId="{BD77421C-D0C1-4B9F-8191-E354DE6CBC6C}" dt="2024-01-31T16:50:11.481" v="555" actId="478"/>
          <ac:graphicFrameMkLst>
            <pc:docMk/>
            <pc:sldMk cId="1417650493" sldId="304"/>
            <ac:graphicFrameMk id="9" creationId="{403732F2-878B-427B-9916-31CFB008026D}"/>
          </ac:graphicFrameMkLst>
        </pc:graphicFrameChg>
        <pc:graphicFrameChg chg="del">
          <ac:chgData name="NESTOR JULIO HERNANDEZ BOCKER" userId="a413b3be1cc3406f" providerId="LiveId" clId="{BD77421C-D0C1-4B9F-8191-E354DE6CBC6C}" dt="2024-01-31T16:49:02.184" v="542" actId="478"/>
          <ac:graphicFrameMkLst>
            <pc:docMk/>
            <pc:sldMk cId="1417650493" sldId="304"/>
            <ac:graphicFrameMk id="11" creationId="{00000000-0008-0000-0000-00000B000000}"/>
          </ac:graphicFrameMkLst>
        </pc:graphicFrameChg>
        <pc:graphicFrameChg chg="add mod">
          <ac:chgData name="NESTOR JULIO HERNANDEZ BOCKER" userId="a413b3be1cc3406f" providerId="LiveId" clId="{BD77421C-D0C1-4B9F-8191-E354DE6CBC6C}" dt="2024-01-31T16:50:16.151" v="556"/>
          <ac:graphicFrameMkLst>
            <pc:docMk/>
            <pc:sldMk cId="1417650493" sldId="304"/>
            <ac:graphicFrameMk id="12" creationId="{403732F2-878B-427B-9916-31CFB008026D}"/>
          </ac:graphicFrameMkLst>
        </pc:graphicFrameChg>
      </pc:sldChg>
      <pc:sldChg chg="addSp modSp add mod">
        <pc:chgData name="NESTOR JULIO HERNANDEZ BOCKER" userId="a413b3be1cc3406f" providerId="LiveId" clId="{BD77421C-D0C1-4B9F-8191-E354DE6CBC6C}" dt="2024-01-31T17:10:06.610" v="940" actId="20577"/>
        <pc:sldMkLst>
          <pc:docMk/>
          <pc:sldMk cId="4033121735" sldId="305"/>
        </pc:sldMkLst>
        <pc:spChg chg="mod">
          <ac:chgData name="NESTOR JULIO HERNANDEZ BOCKER" userId="a413b3be1cc3406f" providerId="LiveId" clId="{BD77421C-D0C1-4B9F-8191-E354DE6CBC6C}" dt="2024-01-31T17:10:06.610" v="940" actId="20577"/>
          <ac:spMkLst>
            <pc:docMk/>
            <pc:sldMk cId="4033121735" sldId="305"/>
            <ac:spMk id="2" creationId="{A02A9FED-D204-D2C0-F764-8A1EC1C729D9}"/>
          </ac:spMkLst>
        </pc:spChg>
        <pc:spChg chg="mod">
          <ac:chgData name="NESTOR JULIO HERNANDEZ BOCKER" userId="a413b3be1cc3406f" providerId="LiveId" clId="{BD77421C-D0C1-4B9F-8191-E354DE6CBC6C}" dt="2024-01-31T17:08:48.729" v="926" actId="6549"/>
          <ac:spMkLst>
            <pc:docMk/>
            <pc:sldMk cId="4033121735" sldId="305"/>
            <ac:spMk id="4" creationId="{F0818577-48F7-6772-6D09-E8C054D0E911}"/>
          </ac:spMkLst>
        </pc:spChg>
        <pc:spChg chg="add mod">
          <ac:chgData name="NESTOR JULIO HERNANDEZ BOCKER" userId="a413b3be1cc3406f" providerId="LiveId" clId="{BD77421C-D0C1-4B9F-8191-E354DE6CBC6C}" dt="2024-01-31T16:59:53.841" v="817" actId="1035"/>
          <ac:spMkLst>
            <pc:docMk/>
            <pc:sldMk cId="4033121735" sldId="305"/>
            <ac:spMk id="5" creationId="{9F91D547-44EA-63DC-85C0-1B50CD76DABE}"/>
          </ac:spMkLst>
        </pc:spChg>
        <pc:spChg chg="add mod">
          <ac:chgData name="NESTOR JULIO HERNANDEZ BOCKER" userId="a413b3be1cc3406f" providerId="LiveId" clId="{BD77421C-D0C1-4B9F-8191-E354DE6CBC6C}" dt="2024-01-31T17:02:42.450" v="833"/>
          <ac:spMkLst>
            <pc:docMk/>
            <pc:sldMk cId="4033121735" sldId="305"/>
            <ac:spMk id="6" creationId="{42A74C54-03C8-BAFC-34EC-EE45160B9BC6}"/>
          </ac:spMkLst>
        </pc:spChg>
        <pc:spChg chg="mod">
          <ac:chgData name="NESTOR JULIO HERNANDEZ BOCKER" userId="a413b3be1cc3406f" providerId="LiveId" clId="{BD77421C-D0C1-4B9F-8191-E354DE6CBC6C}" dt="2024-01-31T16:56:53.171" v="702" actId="20577"/>
          <ac:spMkLst>
            <pc:docMk/>
            <pc:sldMk cId="4033121735" sldId="305"/>
            <ac:spMk id="8" creationId="{2CC749D1-3BF6-BB4C-AF95-0DF8B9F37233}"/>
          </ac:spMkLst>
        </pc:spChg>
        <pc:graphicFrameChg chg="mod modGraphic">
          <ac:chgData name="NESTOR JULIO HERNANDEZ BOCKER" userId="a413b3be1cc3406f" providerId="LiveId" clId="{BD77421C-D0C1-4B9F-8191-E354DE6CBC6C}" dt="2024-01-31T17:03:46.756" v="840"/>
          <ac:graphicFrameMkLst>
            <pc:docMk/>
            <pc:sldMk cId="4033121735" sldId="305"/>
            <ac:graphicFrameMk id="3" creationId="{C76C8718-47F2-8AFE-2F8C-0D5D68FAE24D}"/>
          </ac:graphicFrameMkLst>
        </pc:graphicFrameChg>
      </pc:sldChg>
      <pc:sldChg chg="modSp add mod">
        <pc:chgData name="NESTOR JULIO HERNANDEZ BOCKER" userId="a413b3be1cc3406f" providerId="LiveId" clId="{BD77421C-D0C1-4B9F-8191-E354DE6CBC6C}" dt="2024-01-31T17:24:07.185" v="1127" actId="20577"/>
        <pc:sldMkLst>
          <pc:docMk/>
          <pc:sldMk cId="2394797141" sldId="306"/>
        </pc:sldMkLst>
        <pc:spChg chg="mod">
          <ac:chgData name="NESTOR JULIO HERNANDEZ BOCKER" userId="a413b3be1cc3406f" providerId="LiveId" clId="{BD77421C-D0C1-4B9F-8191-E354DE6CBC6C}" dt="2024-01-31T17:24:07.185" v="1127" actId="20577"/>
          <ac:spMkLst>
            <pc:docMk/>
            <pc:sldMk cId="2394797141" sldId="306"/>
            <ac:spMk id="2" creationId="{ED9550AB-AA87-96B8-B281-89D33F07FF70}"/>
          </ac:spMkLst>
        </pc:spChg>
        <pc:spChg chg="mod">
          <ac:chgData name="NESTOR JULIO HERNANDEZ BOCKER" userId="a413b3be1cc3406f" providerId="LiveId" clId="{BD77421C-D0C1-4B9F-8191-E354DE6CBC6C}" dt="2024-01-31T17:13:04.069" v="952" actId="14100"/>
          <ac:spMkLst>
            <pc:docMk/>
            <pc:sldMk cId="2394797141" sldId="306"/>
            <ac:spMk id="8" creationId="{2CC749D1-3BF6-BB4C-AF95-0DF8B9F37233}"/>
          </ac:spMkLst>
        </pc:spChg>
        <pc:graphicFrameChg chg="mod modGraphic">
          <ac:chgData name="NESTOR JULIO HERNANDEZ BOCKER" userId="a413b3be1cc3406f" providerId="LiveId" clId="{BD77421C-D0C1-4B9F-8191-E354DE6CBC6C}" dt="2024-01-31T17:14:48.721" v="960" actId="207"/>
          <ac:graphicFrameMkLst>
            <pc:docMk/>
            <pc:sldMk cId="2394797141" sldId="306"/>
            <ac:graphicFrameMk id="5" creationId="{D57B21E4-E1DC-67A3-17C7-F98CE21FB353}"/>
          </ac:graphicFrameMkLst>
        </pc:graphicFrameChg>
      </pc:sldChg>
      <pc:sldChg chg="addSp delSp modSp add mod">
        <pc:chgData name="NESTOR JULIO HERNANDEZ BOCKER" userId="a413b3be1cc3406f" providerId="LiveId" clId="{BD77421C-D0C1-4B9F-8191-E354DE6CBC6C}" dt="2024-01-31T17:35:15.781" v="1271" actId="403"/>
        <pc:sldMkLst>
          <pc:docMk/>
          <pc:sldMk cId="3458480122" sldId="307"/>
        </pc:sldMkLst>
        <pc:spChg chg="mod">
          <ac:chgData name="NESTOR JULIO HERNANDEZ BOCKER" userId="a413b3be1cc3406f" providerId="LiveId" clId="{BD77421C-D0C1-4B9F-8191-E354DE6CBC6C}" dt="2024-01-31T17:22:59.315" v="1123" actId="20577"/>
          <ac:spMkLst>
            <pc:docMk/>
            <pc:sldMk cId="3458480122" sldId="307"/>
            <ac:spMk id="2" creationId="{1503A387-094E-78D3-0B68-614DA91F2C5D}"/>
          </ac:spMkLst>
        </pc:spChg>
        <pc:spChg chg="mod">
          <ac:chgData name="NESTOR JULIO HERNANDEZ BOCKER" userId="a413b3be1cc3406f" providerId="LiveId" clId="{BD77421C-D0C1-4B9F-8191-E354DE6CBC6C}" dt="2024-01-31T17:21:59.231" v="1098" actId="20577"/>
          <ac:spMkLst>
            <pc:docMk/>
            <pc:sldMk cId="3458480122" sldId="307"/>
            <ac:spMk id="8" creationId="{2CC749D1-3BF6-BB4C-AF95-0DF8B9F37233}"/>
          </ac:spMkLst>
        </pc:spChg>
        <pc:graphicFrameChg chg="del">
          <ac:chgData name="NESTOR JULIO HERNANDEZ BOCKER" userId="a413b3be1cc3406f" providerId="LiveId" clId="{BD77421C-D0C1-4B9F-8191-E354DE6CBC6C}" dt="2024-01-31T17:15:26.660" v="1001" actId="478"/>
          <ac:graphicFrameMkLst>
            <pc:docMk/>
            <pc:sldMk cId="3458480122" sldId="307"/>
            <ac:graphicFrameMk id="3" creationId="{00000000-0008-0000-0000-000009000000}"/>
          </ac:graphicFrameMkLst>
        </pc:graphicFrameChg>
        <pc:graphicFrameChg chg="add mod">
          <ac:chgData name="NESTOR JULIO HERNANDEZ BOCKER" userId="a413b3be1cc3406f" providerId="LiveId" clId="{BD77421C-D0C1-4B9F-8191-E354DE6CBC6C}" dt="2024-01-31T17:35:15.781" v="1271" actId="403"/>
          <ac:graphicFrameMkLst>
            <pc:docMk/>
            <pc:sldMk cId="3458480122" sldId="307"/>
            <ac:graphicFrameMk id="6" creationId="{00000000-0008-0000-0000-000002000000}"/>
          </ac:graphicFrameMkLst>
        </pc:graphicFrameChg>
      </pc:sldChg>
      <pc:sldChg chg="addSp delSp modSp add mod">
        <pc:chgData name="NESTOR JULIO HERNANDEZ BOCKER" userId="a413b3be1cc3406f" providerId="LiveId" clId="{BD77421C-D0C1-4B9F-8191-E354DE6CBC6C}" dt="2024-01-31T17:35:09.389" v="1269" actId="403"/>
        <pc:sldMkLst>
          <pc:docMk/>
          <pc:sldMk cId="916990564" sldId="308"/>
        </pc:sldMkLst>
        <pc:spChg chg="mod">
          <ac:chgData name="NESTOR JULIO HERNANDEZ BOCKER" userId="a413b3be1cc3406f" providerId="LiveId" clId="{BD77421C-D0C1-4B9F-8191-E354DE6CBC6C}" dt="2024-01-31T17:26:17.144" v="1240" actId="20577"/>
          <ac:spMkLst>
            <pc:docMk/>
            <pc:sldMk cId="916990564" sldId="308"/>
            <ac:spMk id="2" creationId="{B3A14BC5-F797-9CD5-94F9-2A2B19DAE73C}"/>
          </ac:spMkLst>
        </pc:spChg>
        <pc:spChg chg="mod">
          <ac:chgData name="NESTOR JULIO HERNANDEZ BOCKER" userId="a413b3be1cc3406f" providerId="LiveId" clId="{BD77421C-D0C1-4B9F-8191-E354DE6CBC6C}" dt="2024-01-31T17:26:06.457" v="1236" actId="1035"/>
          <ac:spMkLst>
            <pc:docMk/>
            <pc:sldMk cId="916990564" sldId="308"/>
            <ac:spMk id="6" creationId="{9EEDEF5A-71B4-E0CB-C7F1-8B22FC607261}"/>
          </ac:spMkLst>
        </pc:spChg>
        <pc:spChg chg="mod">
          <ac:chgData name="NESTOR JULIO HERNANDEZ BOCKER" userId="a413b3be1cc3406f" providerId="LiveId" clId="{BD77421C-D0C1-4B9F-8191-E354DE6CBC6C}" dt="2024-01-31T17:22:10.579" v="1109" actId="6549"/>
          <ac:spMkLst>
            <pc:docMk/>
            <pc:sldMk cId="916990564" sldId="308"/>
            <ac:spMk id="8" creationId="{2CC749D1-3BF6-BB4C-AF95-0DF8B9F37233}"/>
          </ac:spMkLst>
        </pc:spChg>
        <pc:graphicFrameChg chg="del">
          <ac:chgData name="NESTOR JULIO HERNANDEZ BOCKER" userId="a413b3be1cc3406f" providerId="LiveId" clId="{BD77421C-D0C1-4B9F-8191-E354DE6CBC6C}" dt="2024-01-31T17:15:30.865" v="1002" actId="478"/>
          <ac:graphicFrameMkLst>
            <pc:docMk/>
            <pc:sldMk cId="916990564" sldId="308"/>
            <ac:graphicFrameMk id="3" creationId="{00000000-0008-0000-0000-00000A000000}"/>
          </ac:graphicFrameMkLst>
        </pc:graphicFrameChg>
        <pc:graphicFrameChg chg="add del mod">
          <ac:chgData name="NESTOR JULIO HERNANDEZ BOCKER" userId="a413b3be1cc3406f" providerId="LiveId" clId="{BD77421C-D0C1-4B9F-8191-E354DE6CBC6C}" dt="2024-01-31T17:16:06.330" v="1027" actId="21"/>
          <ac:graphicFrameMkLst>
            <pc:docMk/>
            <pc:sldMk cId="916990564" sldId="308"/>
            <ac:graphicFrameMk id="5" creationId="{00000000-0008-0000-0000-000002000000}"/>
          </ac:graphicFrameMkLst>
        </pc:graphicFrameChg>
        <pc:graphicFrameChg chg="add mod">
          <ac:chgData name="NESTOR JULIO HERNANDEZ BOCKER" userId="a413b3be1cc3406f" providerId="LiveId" clId="{BD77421C-D0C1-4B9F-8191-E354DE6CBC6C}" dt="2024-01-31T17:16:37.789" v="1048"/>
          <ac:graphicFrameMkLst>
            <pc:docMk/>
            <pc:sldMk cId="916990564" sldId="308"/>
            <ac:graphicFrameMk id="7" creationId="{00000000-0008-0000-0000-000005000000}"/>
          </ac:graphicFrameMkLst>
        </pc:graphicFrameChg>
        <pc:graphicFrameChg chg="add mod">
          <ac:chgData name="NESTOR JULIO HERNANDEZ BOCKER" userId="a413b3be1cc3406f" providerId="LiveId" clId="{BD77421C-D0C1-4B9F-8191-E354DE6CBC6C}" dt="2024-01-31T17:35:09.389" v="1269" actId="403"/>
          <ac:graphicFrameMkLst>
            <pc:docMk/>
            <pc:sldMk cId="916990564" sldId="308"/>
            <ac:graphicFrameMk id="9" creationId="{8CFAEA6D-6180-4ADD-AFE6-10C44E9978BD}"/>
          </ac:graphicFrameMkLst>
        </pc:graphicFrameChg>
      </pc:sldChg>
    </pc:docChg>
  </pc:docChgLst>
  <pc:docChgLst>
    <pc:chgData name="NESTOR JULIO HERNANDEZ BOCKER" userId="a413b3be1cc3406f" providerId="LiveId" clId="{F3BFF15E-BC41-46F4-8039-AA23C03B7229}"/>
    <pc:docChg chg="undo custSel modSld">
      <pc:chgData name="NESTOR JULIO HERNANDEZ BOCKER" userId="a413b3be1cc3406f" providerId="LiveId" clId="{F3BFF15E-BC41-46F4-8039-AA23C03B7229}" dt="2023-11-30T16:11:58.839" v="395" actId="20577"/>
      <pc:docMkLst>
        <pc:docMk/>
      </pc:docMkLst>
      <pc:sldChg chg="modSp mod">
        <pc:chgData name="NESTOR JULIO HERNANDEZ BOCKER" userId="a413b3be1cc3406f" providerId="LiveId" clId="{F3BFF15E-BC41-46F4-8039-AA23C03B7229}" dt="2023-11-30T15:52:04.233" v="226" actId="20577"/>
        <pc:sldMkLst>
          <pc:docMk/>
          <pc:sldMk cId="721350290" sldId="274"/>
        </pc:sldMkLst>
        <pc:spChg chg="mod">
          <ac:chgData name="NESTOR JULIO HERNANDEZ BOCKER" userId="a413b3be1cc3406f" providerId="LiveId" clId="{F3BFF15E-BC41-46F4-8039-AA23C03B7229}" dt="2023-11-29T19:05:10.548" v="4"/>
          <ac:spMkLst>
            <pc:docMk/>
            <pc:sldMk cId="721350290" sldId="274"/>
            <ac:spMk id="8" creationId="{2CC749D1-3BF6-BB4C-AF95-0DF8B9F37233}"/>
          </ac:spMkLst>
        </pc:spChg>
        <pc:spChg chg="mod">
          <ac:chgData name="NESTOR JULIO HERNANDEZ BOCKER" userId="a413b3be1cc3406f" providerId="LiveId" clId="{F3BFF15E-BC41-46F4-8039-AA23C03B7229}" dt="2023-11-30T15:51:39.803" v="212" actId="20577"/>
          <ac:spMkLst>
            <pc:docMk/>
            <pc:sldMk cId="721350290" sldId="274"/>
            <ac:spMk id="11" creationId="{5552EB3D-2FD2-2B29-A305-45DE4C8ADB61}"/>
          </ac:spMkLst>
        </pc:spChg>
        <pc:spChg chg="mod">
          <ac:chgData name="NESTOR JULIO HERNANDEZ BOCKER" userId="a413b3be1cc3406f" providerId="LiveId" clId="{F3BFF15E-BC41-46F4-8039-AA23C03B7229}" dt="2023-11-30T15:51:48.063" v="215" actId="20577"/>
          <ac:spMkLst>
            <pc:docMk/>
            <pc:sldMk cId="721350290" sldId="274"/>
            <ac:spMk id="12" creationId="{A6B35B9D-0049-AC66-F7A2-4C2A615E499C}"/>
          </ac:spMkLst>
        </pc:spChg>
        <pc:spChg chg="mod">
          <ac:chgData name="NESTOR JULIO HERNANDEZ BOCKER" userId="a413b3be1cc3406f" providerId="LiveId" clId="{F3BFF15E-BC41-46F4-8039-AA23C03B7229}" dt="2023-11-30T15:52:04.233" v="226" actId="20577"/>
          <ac:spMkLst>
            <pc:docMk/>
            <pc:sldMk cId="721350290" sldId="274"/>
            <ac:spMk id="16" creationId="{6D416BBC-D563-D8B2-4402-6C8A2EDB4B15}"/>
          </ac:spMkLst>
        </pc:spChg>
      </pc:sldChg>
      <pc:sldChg chg="modSp mod">
        <pc:chgData name="NESTOR JULIO HERNANDEZ BOCKER" userId="a413b3be1cc3406f" providerId="LiveId" clId="{F3BFF15E-BC41-46F4-8039-AA23C03B7229}" dt="2023-11-29T23:33:35.984" v="90" actId="20577"/>
        <pc:sldMkLst>
          <pc:docMk/>
          <pc:sldMk cId="1610350232" sldId="277"/>
        </pc:sldMkLst>
        <pc:spChg chg="mod">
          <ac:chgData name="NESTOR JULIO HERNANDEZ BOCKER" userId="a413b3be1cc3406f" providerId="LiveId" clId="{F3BFF15E-BC41-46F4-8039-AA23C03B7229}" dt="2023-11-29T19:05:10.548" v="4"/>
          <ac:spMkLst>
            <pc:docMk/>
            <pc:sldMk cId="1610350232" sldId="277"/>
            <ac:spMk id="5" creationId="{C21EC463-48B1-DB62-853F-28EA07164E19}"/>
          </ac:spMkLst>
        </pc:spChg>
        <pc:spChg chg="mod">
          <ac:chgData name="NESTOR JULIO HERNANDEZ BOCKER" userId="a413b3be1cc3406f" providerId="LiveId" clId="{F3BFF15E-BC41-46F4-8039-AA23C03B7229}" dt="2023-11-29T23:33:35.984" v="90" actId="20577"/>
          <ac:spMkLst>
            <pc:docMk/>
            <pc:sldMk cId="1610350232" sldId="277"/>
            <ac:spMk id="6" creationId="{B2F2D106-82B9-0335-7236-4CF3863660F7}"/>
          </ac:spMkLst>
        </pc:spChg>
      </pc:sldChg>
      <pc:sldChg chg="modSp mod">
        <pc:chgData name="NESTOR JULIO HERNANDEZ BOCKER" userId="a413b3be1cc3406f" providerId="LiveId" clId="{F3BFF15E-BC41-46F4-8039-AA23C03B7229}" dt="2023-11-29T23:33:48.930" v="91" actId="20577"/>
        <pc:sldMkLst>
          <pc:docMk/>
          <pc:sldMk cId="3675170584" sldId="279"/>
        </pc:sldMkLst>
        <pc:spChg chg="mod">
          <ac:chgData name="NESTOR JULIO HERNANDEZ BOCKER" userId="a413b3be1cc3406f" providerId="LiveId" clId="{F3BFF15E-BC41-46F4-8039-AA23C03B7229}" dt="2023-11-29T23:33:48.930" v="91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F3BFF15E-BC41-46F4-8039-AA23C03B7229}" dt="2023-11-30T15:53:12.642" v="239" actId="20577"/>
        <pc:sldMkLst>
          <pc:docMk/>
          <pc:sldMk cId="245155727" sldId="281"/>
        </pc:sldMkLst>
        <pc:spChg chg="mod">
          <ac:chgData name="NESTOR JULIO HERNANDEZ BOCKER" userId="a413b3be1cc3406f" providerId="LiveId" clId="{F3BFF15E-BC41-46F4-8039-AA23C03B7229}" dt="2023-11-30T15:52:55.268" v="229" actId="20577"/>
          <ac:spMkLst>
            <pc:docMk/>
            <pc:sldMk cId="245155727" sldId="281"/>
            <ac:spMk id="4" creationId="{4E33D9EB-67F9-76C5-0624-CACE64DE863E}"/>
          </ac:spMkLst>
        </pc:spChg>
        <pc:spChg chg="mod">
          <ac:chgData name="NESTOR JULIO HERNANDEZ BOCKER" userId="a413b3be1cc3406f" providerId="LiveId" clId="{F3BFF15E-BC41-46F4-8039-AA23C03B7229}" dt="2023-11-30T15:53:00.572" v="230" actId="20577"/>
          <ac:spMkLst>
            <pc:docMk/>
            <pc:sldMk cId="245155727" sldId="281"/>
            <ac:spMk id="6" creationId="{BB2046AD-B8B4-F357-E680-BC2C345F457C}"/>
          </ac:spMkLst>
        </pc:spChg>
        <pc:spChg chg="mod">
          <ac:chgData name="NESTOR JULIO HERNANDEZ BOCKER" userId="a413b3be1cc3406f" providerId="LiveId" clId="{F3BFF15E-BC41-46F4-8039-AA23C03B7229}" dt="2023-11-30T15:53:12.642" v="239" actId="20577"/>
          <ac:spMkLst>
            <pc:docMk/>
            <pc:sldMk cId="245155727" sldId="281"/>
            <ac:spMk id="7" creationId="{52ECDF73-661B-A7DC-9B63-68A9BECF5C2E}"/>
          </ac:spMkLst>
        </pc:spChg>
        <pc:spChg chg="mod">
          <ac:chgData name="NESTOR JULIO HERNANDEZ BOCKER" userId="a413b3be1cc3406f" providerId="LiveId" clId="{F3BFF15E-BC41-46F4-8039-AA23C03B7229}" dt="2023-11-29T19:05:10.548" v="4"/>
          <ac:spMkLst>
            <pc:docMk/>
            <pc:sldMk cId="245155727" sldId="281"/>
            <ac:spMk id="8" creationId="{2CC749D1-3BF6-BB4C-AF95-0DF8B9F37233}"/>
          </ac:spMkLst>
        </pc:spChg>
      </pc:sldChg>
      <pc:sldChg chg="modSp mod">
        <pc:chgData name="NESTOR JULIO HERNANDEZ BOCKER" userId="a413b3be1cc3406f" providerId="LiveId" clId="{F3BFF15E-BC41-46F4-8039-AA23C03B7229}" dt="2023-11-30T15:54:06.969" v="255" actId="20577"/>
        <pc:sldMkLst>
          <pc:docMk/>
          <pc:sldMk cId="3393398782" sldId="282"/>
        </pc:sldMkLst>
        <pc:spChg chg="mod">
          <ac:chgData name="NESTOR JULIO HERNANDEZ BOCKER" userId="a413b3be1cc3406f" providerId="LiveId" clId="{F3BFF15E-BC41-46F4-8039-AA23C03B7229}" dt="2023-11-30T15:53:32.378" v="250" actId="20577"/>
          <ac:spMkLst>
            <pc:docMk/>
            <pc:sldMk cId="3393398782" sldId="282"/>
            <ac:spMk id="4" creationId="{CA984F44-55E3-FE0B-48AD-DAFB3F597CFC}"/>
          </ac:spMkLst>
        </pc:spChg>
        <pc:spChg chg="mod">
          <ac:chgData name="NESTOR JULIO HERNANDEZ BOCKER" userId="a413b3be1cc3406f" providerId="LiveId" clId="{F3BFF15E-BC41-46F4-8039-AA23C03B7229}" dt="2023-11-30T15:53:45.152" v="251" actId="20577"/>
          <ac:spMkLst>
            <pc:docMk/>
            <pc:sldMk cId="3393398782" sldId="282"/>
            <ac:spMk id="7" creationId="{DC36A5CD-7C1B-BF53-A5AA-169F19950947}"/>
          </ac:spMkLst>
        </pc:spChg>
        <pc:spChg chg="mod">
          <ac:chgData name="NESTOR JULIO HERNANDEZ BOCKER" userId="a413b3be1cc3406f" providerId="LiveId" clId="{F3BFF15E-BC41-46F4-8039-AA23C03B7229}" dt="2023-11-29T19:06:29.626" v="8"/>
          <ac:spMkLst>
            <pc:docMk/>
            <pc:sldMk cId="3393398782" sldId="282"/>
            <ac:spMk id="8" creationId="{2CC749D1-3BF6-BB4C-AF95-0DF8B9F37233}"/>
          </ac:spMkLst>
        </pc:spChg>
        <pc:spChg chg="mod">
          <ac:chgData name="NESTOR JULIO HERNANDEZ BOCKER" userId="a413b3be1cc3406f" providerId="LiveId" clId="{F3BFF15E-BC41-46F4-8039-AA23C03B7229}" dt="2023-11-30T15:54:06.969" v="255" actId="20577"/>
          <ac:spMkLst>
            <pc:docMk/>
            <pc:sldMk cId="3393398782" sldId="282"/>
            <ac:spMk id="9" creationId="{74E26FC3-A09F-0E1F-0837-CDC737F32056}"/>
          </ac:spMkLst>
        </pc:spChg>
        <pc:spChg chg="mod">
          <ac:chgData name="NESTOR JULIO HERNANDEZ BOCKER" userId="a413b3be1cc3406f" providerId="LiveId" clId="{F3BFF15E-BC41-46F4-8039-AA23C03B7229}" dt="2023-11-29T19:05:10.548" v="4"/>
          <ac:spMkLst>
            <pc:docMk/>
            <pc:sldMk cId="3393398782" sldId="282"/>
            <ac:spMk id="10" creationId="{334E2306-A029-FECA-4CAE-F08F04CDE71E}"/>
          </ac:spMkLst>
        </pc:spChg>
        <pc:spChg chg="mod">
          <ac:chgData name="NESTOR JULIO HERNANDEZ BOCKER" userId="a413b3be1cc3406f" providerId="LiveId" clId="{F3BFF15E-BC41-46F4-8039-AA23C03B7229}" dt="2023-11-29T19:06:21.427" v="7"/>
          <ac:spMkLst>
            <pc:docMk/>
            <pc:sldMk cId="3393398782" sldId="282"/>
            <ac:spMk id="11" creationId="{0927A3EF-722B-4845-C5A9-7173F708C723}"/>
          </ac:spMkLst>
        </pc:spChg>
      </pc:sldChg>
      <pc:sldChg chg="modSp mod">
        <pc:chgData name="NESTOR JULIO HERNANDEZ BOCKER" userId="a413b3be1cc3406f" providerId="LiveId" clId="{F3BFF15E-BC41-46F4-8039-AA23C03B7229}" dt="2023-11-30T15:57:20.092" v="326" actId="20577"/>
        <pc:sldMkLst>
          <pc:docMk/>
          <pc:sldMk cId="3717849211" sldId="283"/>
        </pc:sldMkLst>
        <pc:spChg chg="mod">
          <ac:chgData name="NESTOR JULIO HERNANDEZ BOCKER" userId="a413b3be1cc3406f" providerId="LiveId" clId="{F3BFF15E-BC41-46F4-8039-AA23C03B7229}" dt="2023-11-30T15:57:20.092" v="326" actId="20577"/>
          <ac:spMkLst>
            <pc:docMk/>
            <pc:sldMk cId="3717849211" sldId="283"/>
            <ac:spMk id="2" creationId="{A02A9FED-D204-D2C0-F764-8A1EC1C729D9}"/>
          </ac:spMkLst>
        </pc:spChg>
        <pc:spChg chg="mod">
          <ac:chgData name="NESTOR JULIO HERNANDEZ BOCKER" userId="a413b3be1cc3406f" providerId="LiveId" clId="{F3BFF15E-BC41-46F4-8039-AA23C03B7229}" dt="2023-11-30T15:56:42.054" v="308" actId="20577"/>
          <ac:spMkLst>
            <pc:docMk/>
            <pc:sldMk cId="3717849211" sldId="283"/>
            <ac:spMk id="4" creationId="{F0818577-48F7-6772-6D09-E8C054D0E911}"/>
          </ac:spMkLst>
        </pc:spChg>
        <pc:spChg chg="mod">
          <ac:chgData name="NESTOR JULIO HERNANDEZ BOCKER" userId="a413b3be1cc3406f" providerId="LiveId" clId="{F3BFF15E-BC41-46F4-8039-AA23C03B7229}" dt="2023-11-29T19:05:02.110" v="1"/>
          <ac:spMkLst>
            <pc:docMk/>
            <pc:sldMk cId="3717849211" sldId="283"/>
            <ac:spMk id="8" creationId="{2CC749D1-3BF6-BB4C-AF95-0DF8B9F37233}"/>
          </ac:spMkLst>
        </pc:spChg>
        <pc:graphicFrameChg chg="mod">
          <ac:chgData name="NESTOR JULIO HERNANDEZ BOCKER" userId="a413b3be1cc3406f" providerId="LiveId" clId="{F3BFF15E-BC41-46F4-8039-AA23C03B7229}" dt="2023-11-30T15:50:12.303" v="196"/>
          <ac:graphicFrameMkLst>
            <pc:docMk/>
            <pc:sldMk cId="3717849211" sldId="283"/>
            <ac:graphicFrameMk id="3" creationId="{C76C8718-47F2-8AFE-2F8C-0D5D68FAE24D}"/>
          </ac:graphicFrameMkLst>
        </pc:graphicFrameChg>
      </pc:sldChg>
      <pc:sldChg chg="modSp mod">
        <pc:chgData name="NESTOR JULIO HERNANDEZ BOCKER" userId="a413b3be1cc3406f" providerId="LiveId" clId="{F3BFF15E-BC41-46F4-8039-AA23C03B7229}" dt="2023-11-30T15:58:15.730" v="331" actId="20577"/>
        <pc:sldMkLst>
          <pc:docMk/>
          <pc:sldMk cId="3127339449" sldId="284"/>
        </pc:sldMkLst>
        <pc:spChg chg="mod">
          <ac:chgData name="NESTOR JULIO HERNANDEZ BOCKER" userId="a413b3be1cc3406f" providerId="LiveId" clId="{F3BFF15E-BC41-46F4-8039-AA23C03B7229}" dt="2023-11-30T15:58:15.730" v="331" actId="20577"/>
          <ac:spMkLst>
            <pc:docMk/>
            <pc:sldMk cId="3127339449" sldId="284"/>
            <ac:spMk id="2" creationId="{ED9550AB-AA87-96B8-B281-89D33F07FF70}"/>
          </ac:spMkLst>
        </pc:spChg>
        <pc:spChg chg="mod">
          <ac:chgData name="NESTOR JULIO HERNANDEZ BOCKER" userId="a413b3be1cc3406f" providerId="LiveId" clId="{F3BFF15E-BC41-46F4-8039-AA23C03B7229}" dt="2023-11-29T19:05:02.200" v="2" actId="27636"/>
          <ac:spMkLst>
            <pc:docMk/>
            <pc:sldMk cId="3127339449" sldId="284"/>
            <ac:spMk id="8" creationId="{2CC749D1-3BF6-BB4C-AF95-0DF8B9F37233}"/>
          </ac:spMkLst>
        </pc:spChg>
        <pc:graphicFrameChg chg="mod modGraphic">
          <ac:chgData name="NESTOR JULIO HERNANDEZ BOCKER" userId="a413b3be1cc3406f" providerId="LiveId" clId="{F3BFF15E-BC41-46F4-8039-AA23C03B7229}" dt="2023-11-30T15:49:22.866" v="195" actId="207"/>
          <ac:graphicFrameMkLst>
            <pc:docMk/>
            <pc:sldMk cId="3127339449" sldId="284"/>
            <ac:graphicFrameMk id="5" creationId="{D57B21E4-E1DC-67A3-17C7-F98CE21FB353}"/>
          </ac:graphicFrameMkLst>
        </pc:graphicFrameChg>
      </pc:sldChg>
      <pc:sldChg chg="modSp mod">
        <pc:chgData name="NESTOR JULIO HERNANDEZ BOCKER" userId="a413b3be1cc3406f" providerId="LiveId" clId="{F3BFF15E-BC41-46F4-8039-AA23C03B7229}" dt="2023-11-30T15:59:50.353" v="346" actId="20577"/>
        <pc:sldMkLst>
          <pc:docMk/>
          <pc:sldMk cId="2154845837" sldId="285"/>
        </pc:sldMkLst>
        <pc:spChg chg="mod">
          <ac:chgData name="NESTOR JULIO HERNANDEZ BOCKER" userId="a413b3be1cc3406f" providerId="LiveId" clId="{F3BFF15E-BC41-46F4-8039-AA23C03B7229}" dt="2023-11-30T15:59:50.353" v="346" actId="20577"/>
          <ac:spMkLst>
            <pc:docMk/>
            <pc:sldMk cId="2154845837" sldId="285"/>
            <ac:spMk id="2" creationId="{1503A387-094E-78D3-0B68-614DA91F2C5D}"/>
          </ac:spMkLst>
        </pc:spChg>
        <pc:spChg chg="mod">
          <ac:chgData name="NESTOR JULIO HERNANDEZ BOCKER" userId="a413b3be1cc3406f" providerId="LiveId" clId="{F3BFF15E-BC41-46F4-8039-AA23C03B7229}" dt="2023-11-29T19:05:02.110" v="1"/>
          <ac:spMkLst>
            <pc:docMk/>
            <pc:sldMk cId="2154845837" sldId="285"/>
            <ac:spMk id="8" creationId="{2CC749D1-3BF6-BB4C-AF95-0DF8B9F37233}"/>
          </ac:spMkLst>
        </pc:spChg>
      </pc:sldChg>
      <pc:sldChg chg="modSp mod">
        <pc:chgData name="NESTOR JULIO HERNANDEZ BOCKER" userId="a413b3be1cc3406f" providerId="LiveId" clId="{F3BFF15E-BC41-46F4-8039-AA23C03B7229}" dt="2023-11-30T16:00:08.996" v="348" actId="27918"/>
        <pc:sldMkLst>
          <pc:docMk/>
          <pc:sldMk cId="1481064699" sldId="286"/>
        </pc:sldMkLst>
        <pc:spChg chg="mod">
          <ac:chgData name="NESTOR JULIO HERNANDEZ BOCKER" userId="a413b3be1cc3406f" providerId="LiveId" clId="{F3BFF15E-BC41-46F4-8039-AA23C03B7229}" dt="2023-11-30T15:59:20.801" v="343" actId="20577"/>
          <ac:spMkLst>
            <pc:docMk/>
            <pc:sldMk cId="1481064699" sldId="286"/>
            <ac:spMk id="2" creationId="{B3A14BC5-F797-9CD5-94F9-2A2B19DAE73C}"/>
          </ac:spMkLst>
        </pc:spChg>
        <pc:spChg chg="mod">
          <ac:chgData name="NESTOR JULIO HERNANDEZ BOCKER" userId="a413b3be1cc3406f" providerId="LiveId" clId="{F3BFF15E-BC41-46F4-8039-AA23C03B7229}" dt="2023-11-29T19:05:02.200" v="3" actId="27636"/>
          <ac:spMkLst>
            <pc:docMk/>
            <pc:sldMk cId="1481064699" sldId="286"/>
            <ac:spMk id="8" creationId="{2CC749D1-3BF6-BB4C-AF95-0DF8B9F37233}"/>
          </ac:spMkLst>
        </pc:spChg>
      </pc:sldChg>
      <pc:sldChg chg="modSp mod">
        <pc:chgData name="NESTOR JULIO HERNANDEZ BOCKER" userId="a413b3be1cc3406f" providerId="LiveId" clId="{F3BFF15E-BC41-46F4-8039-AA23C03B7229}" dt="2023-11-30T16:01:45.053" v="363" actId="20577"/>
        <pc:sldMkLst>
          <pc:docMk/>
          <pc:sldMk cId="4072024416" sldId="287"/>
        </pc:sldMkLst>
        <pc:spChg chg="mod">
          <ac:chgData name="NESTOR JULIO HERNANDEZ BOCKER" userId="a413b3be1cc3406f" providerId="LiveId" clId="{F3BFF15E-BC41-46F4-8039-AA23C03B7229}" dt="2023-11-30T16:01:45.053" v="363" actId="20577"/>
          <ac:spMkLst>
            <pc:docMk/>
            <pc:sldMk cId="4072024416" sldId="287"/>
            <ac:spMk id="2" creationId="{07D68B49-66A5-E384-9891-268A74C0946E}"/>
          </ac:spMkLst>
        </pc:spChg>
        <pc:spChg chg="mod">
          <ac:chgData name="NESTOR JULIO HERNANDEZ BOCKER" userId="a413b3be1cc3406f" providerId="LiveId" clId="{F3BFF15E-BC41-46F4-8039-AA23C03B7229}" dt="2023-11-29T19:06:29.626" v="8"/>
          <ac:spMkLst>
            <pc:docMk/>
            <pc:sldMk cId="4072024416" sldId="287"/>
            <ac:spMk id="8" creationId="{2CC749D1-3BF6-BB4C-AF95-0DF8B9F37233}"/>
          </ac:spMkLst>
        </pc:spChg>
        <pc:graphicFrameChg chg="mod modGraphic">
          <ac:chgData name="NESTOR JULIO HERNANDEZ BOCKER" userId="a413b3be1cc3406f" providerId="LiveId" clId="{F3BFF15E-BC41-46F4-8039-AA23C03B7229}" dt="2023-11-30T15:48:48.161" v="191" actId="113"/>
          <ac:graphicFrameMkLst>
            <pc:docMk/>
            <pc:sldMk cId="4072024416" sldId="287"/>
            <ac:graphicFrameMk id="3" creationId="{1FC4D76E-9DD1-BA5A-9BE8-531B355A48DE}"/>
          </ac:graphicFrameMkLst>
        </pc:graphicFrameChg>
      </pc:sldChg>
      <pc:sldChg chg="addSp delSp modSp mod">
        <pc:chgData name="NESTOR JULIO HERNANDEZ BOCKER" userId="a413b3be1cc3406f" providerId="LiveId" clId="{F3BFF15E-BC41-46F4-8039-AA23C03B7229}" dt="2023-11-30T16:10:55.745" v="381" actId="20577"/>
        <pc:sldMkLst>
          <pc:docMk/>
          <pc:sldMk cId="4055447484" sldId="288"/>
        </pc:sldMkLst>
        <pc:spChg chg="mod">
          <ac:chgData name="NESTOR JULIO HERNANDEZ BOCKER" userId="a413b3be1cc3406f" providerId="LiveId" clId="{F3BFF15E-BC41-46F4-8039-AA23C03B7229}" dt="2023-11-29T19:05:02.110" v="1"/>
          <ac:spMkLst>
            <pc:docMk/>
            <pc:sldMk cId="4055447484" sldId="288"/>
            <ac:spMk id="3" creationId="{19DB034A-248F-CD38-8A4F-82FA8AE5C7E1}"/>
          </ac:spMkLst>
        </pc:spChg>
        <pc:spChg chg="mod">
          <ac:chgData name="NESTOR JULIO HERNANDEZ BOCKER" userId="a413b3be1cc3406f" providerId="LiveId" clId="{F3BFF15E-BC41-46F4-8039-AA23C03B7229}" dt="2023-11-30T16:10:12.167" v="369" actId="20577"/>
          <ac:spMkLst>
            <pc:docMk/>
            <pc:sldMk cId="4055447484" sldId="288"/>
            <ac:spMk id="4" creationId="{982250F5-2715-7776-70C7-F8C54F5E677D}"/>
          </ac:spMkLst>
        </pc:spChg>
        <pc:spChg chg="mod">
          <ac:chgData name="NESTOR JULIO HERNANDEZ BOCKER" userId="a413b3be1cc3406f" providerId="LiveId" clId="{F3BFF15E-BC41-46F4-8039-AA23C03B7229}" dt="2023-11-30T16:10:29.619" v="379" actId="20577"/>
          <ac:spMkLst>
            <pc:docMk/>
            <pc:sldMk cId="4055447484" sldId="288"/>
            <ac:spMk id="5" creationId="{58DAC4E8-EFB1-FFEB-B985-B868966CDA90}"/>
          </ac:spMkLst>
        </pc:spChg>
        <pc:spChg chg="mod">
          <ac:chgData name="NESTOR JULIO HERNANDEZ BOCKER" userId="a413b3be1cc3406f" providerId="LiveId" clId="{F3BFF15E-BC41-46F4-8039-AA23C03B7229}" dt="2023-11-29T19:05:02.110" v="1"/>
          <ac:spMkLst>
            <pc:docMk/>
            <pc:sldMk cId="4055447484" sldId="288"/>
            <ac:spMk id="6" creationId="{62879702-3241-5B7B-BA05-7452F5D885AC}"/>
          </ac:spMkLst>
        </pc:spChg>
        <pc:spChg chg="mod">
          <ac:chgData name="NESTOR JULIO HERNANDEZ BOCKER" userId="a413b3be1cc3406f" providerId="LiveId" clId="{F3BFF15E-BC41-46F4-8039-AA23C03B7229}" dt="2023-11-30T00:11:28.552" v="135" actId="20577"/>
          <ac:spMkLst>
            <pc:docMk/>
            <pc:sldMk cId="4055447484" sldId="288"/>
            <ac:spMk id="7" creationId="{71D76336-3D7B-00D1-5ED2-635E8500D49F}"/>
          </ac:spMkLst>
        </pc:spChg>
        <pc:spChg chg="mod">
          <ac:chgData name="NESTOR JULIO HERNANDEZ BOCKER" userId="a413b3be1cc3406f" providerId="LiveId" clId="{F3BFF15E-BC41-46F4-8039-AA23C03B7229}" dt="2023-11-29T19:05:02.110" v="1"/>
          <ac:spMkLst>
            <pc:docMk/>
            <pc:sldMk cId="4055447484" sldId="288"/>
            <ac:spMk id="8" creationId="{2CC749D1-3BF6-BB4C-AF95-0DF8B9F37233}"/>
          </ac:spMkLst>
        </pc:spChg>
        <pc:spChg chg="mod">
          <ac:chgData name="NESTOR JULIO HERNANDEZ BOCKER" userId="a413b3be1cc3406f" providerId="LiveId" clId="{F3BFF15E-BC41-46F4-8039-AA23C03B7229}" dt="2023-11-30T16:10:55.745" v="381" actId="20577"/>
          <ac:spMkLst>
            <pc:docMk/>
            <pc:sldMk cId="4055447484" sldId="288"/>
            <ac:spMk id="9" creationId="{C3C7F9BD-9BBC-C76D-EAD9-D74F0D7F334C}"/>
          </ac:spMkLst>
        </pc:spChg>
        <pc:graphicFrameChg chg="del">
          <ac:chgData name="NESTOR JULIO HERNANDEZ BOCKER" userId="a413b3be1cc3406f" providerId="LiveId" clId="{F3BFF15E-BC41-46F4-8039-AA23C03B7229}" dt="2023-11-30T00:04:06.501" v="107" actId="478"/>
          <ac:graphicFrameMkLst>
            <pc:docMk/>
            <pc:sldMk cId="4055447484" sldId="288"/>
            <ac:graphicFrameMk id="10" creationId="{29FDBF7D-C57D-EE74-9E81-97EF873F35DF}"/>
          </ac:graphicFrameMkLst>
        </pc:graphicFrameChg>
        <pc:graphicFrameChg chg="add del mod">
          <ac:chgData name="NESTOR JULIO HERNANDEZ BOCKER" userId="a413b3be1cc3406f" providerId="LiveId" clId="{F3BFF15E-BC41-46F4-8039-AA23C03B7229}" dt="2023-11-30T00:11:00.714" v="132" actId="478"/>
          <ac:graphicFrameMkLst>
            <pc:docMk/>
            <pc:sldMk cId="4055447484" sldId="288"/>
            <ac:graphicFrameMk id="12" creationId="{29FDBF7D-C57D-EE74-9E81-97EF873F35DF}"/>
          </ac:graphicFrameMkLst>
        </pc:graphicFrameChg>
        <pc:graphicFrameChg chg="add mod">
          <ac:chgData name="NESTOR JULIO HERNANDEZ BOCKER" userId="a413b3be1cc3406f" providerId="LiveId" clId="{F3BFF15E-BC41-46F4-8039-AA23C03B7229}" dt="2023-11-30T00:11:06.084" v="133"/>
          <ac:graphicFrameMkLst>
            <pc:docMk/>
            <pc:sldMk cId="4055447484" sldId="288"/>
            <ac:graphicFrameMk id="13" creationId="{29FDBF7D-C57D-EE74-9E81-97EF873F35DF}"/>
          </ac:graphicFrameMkLst>
        </pc:graphicFrameChg>
      </pc:sldChg>
      <pc:sldChg chg="addSp delSp modSp mod">
        <pc:chgData name="NESTOR JULIO HERNANDEZ BOCKER" userId="a413b3be1cc3406f" providerId="LiveId" clId="{F3BFF15E-BC41-46F4-8039-AA23C03B7229}" dt="2023-11-30T16:11:58.839" v="395" actId="20577"/>
        <pc:sldMkLst>
          <pc:docMk/>
          <pc:sldMk cId="206261281" sldId="289"/>
        </pc:sldMkLst>
        <pc:spChg chg="mod">
          <ac:chgData name="NESTOR JULIO HERNANDEZ BOCKER" userId="a413b3be1cc3406f" providerId="LiveId" clId="{F3BFF15E-BC41-46F4-8039-AA23C03B7229}" dt="2023-11-30T16:11:35.873" v="383" actId="20577"/>
          <ac:spMkLst>
            <pc:docMk/>
            <pc:sldMk cId="206261281" sldId="289"/>
            <ac:spMk id="4" creationId="{AB499A49-342D-DE8F-4071-BEBA044F3BB5}"/>
          </ac:spMkLst>
        </pc:spChg>
        <pc:spChg chg="mod">
          <ac:chgData name="NESTOR JULIO HERNANDEZ BOCKER" userId="a413b3be1cc3406f" providerId="LiveId" clId="{F3BFF15E-BC41-46F4-8039-AA23C03B7229}" dt="2023-11-30T16:11:58.839" v="395" actId="20577"/>
          <ac:spMkLst>
            <pc:docMk/>
            <pc:sldMk cId="206261281" sldId="289"/>
            <ac:spMk id="5" creationId="{98CCE5FB-A779-8E97-9DB5-18C7E00C927E}"/>
          </ac:spMkLst>
        </pc:spChg>
        <pc:spChg chg="mod">
          <ac:chgData name="NESTOR JULIO HERNANDEZ BOCKER" userId="a413b3be1cc3406f" providerId="LiveId" clId="{F3BFF15E-BC41-46F4-8039-AA23C03B7229}" dt="2023-11-29T19:05:02.110" v="1"/>
          <ac:spMkLst>
            <pc:docMk/>
            <pc:sldMk cId="206261281" sldId="289"/>
            <ac:spMk id="8" creationId="{2CC749D1-3BF6-BB4C-AF95-0DF8B9F37233}"/>
          </ac:spMkLst>
        </pc:spChg>
        <pc:graphicFrameChg chg="add mod">
          <ac:chgData name="NESTOR JULIO HERNANDEZ BOCKER" userId="a413b3be1cc3406f" providerId="LiveId" clId="{F3BFF15E-BC41-46F4-8039-AA23C03B7229}" dt="2023-11-29T23:59:03.989" v="97"/>
          <ac:graphicFrameMkLst>
            <pc:docMk/>
            <pc:sldMk cId="206261281" sldId="289"/>
            <ac:graphicFrameMk id="2" creationId="{7385FE5E-37E6-7535-7050-106CE979FAE3}"/>
          </ac:graphicFrameMkLst>
        </pc:graphicFrameChg>
        <pc:graphicFrameChg chg="add del mod">
          <ac:chgData name="NESTOR JULIO HERNANDEZ BOCKER" userId="a413b3be1cc3406f" providerId="LiveId" clId="{F3BFF15E-BC41-46F4-8039-AA23C03B7229}" dt="2023-11-30T00:12:52.139" v="147" actId="478"/>
          <ac:graphicFrameMkLst>
            <pc:docMk/>
            <pc:sldMk cId="206261281" sldId="289"/>
            <ac:graphicFrameMk id="6" creationId="{7385FE5E-37E6-7535-7050-106CE979FAE3}"/>
          </ac:graphicFrameMkLst>
        </pc:graphicFrameChg>
        <pc:graphicFrameChg chg="add del mod">
          <ac:chgData name="NESTOR JULIO HERNANDEZ BOCKER" userId="a413b3be1cc3406f" providerId="LiveId" clId="{F3BFF15E-BC41-46F4-8039-AA23C03B7229}" dt="2023-11-30T00:02:04.133" v="105" actId="478"/>
          <ac:graphicFrameMkLst>
            <pc:docMk/>
            <pc:sldMk cId="206261281" sldId="289"/>
            <ac:graphicFrameMk id="10" creationId="{7385FE5E-37E6-7535-7050-106CE979FAE3}"/>
          </ac:graphicFrameMkLst>
        </pc:graphicFrameChg>
        <pc:graphicFrameChg chg="add mod">
          <ac:chgData name="NESTOR JULIO HERNANDEZ BOCKER" userId="a413b3be1cc3406f" providerId="LiveId" clId="{F3BFF15E-BC41-46F4-8039-AA23C03B7229}" dt="2023-11-30T00:12:52.844" v="148"/>
          <ac:graphicFrameMkLst>
            <pc:docMk/>
            <pc:sldMk cId="206261281" sldId="289"/>
            <ac:graphicFrameMk id="11" creationId="{7385FE5E-37E6-7535-7050-106CE979FAE3}"/>
          </ac:graphicFrameMkLst>
        </pc:graphicFrameChg>
      </pc:sldChg>
      <pc:sldChg chg="modSp mod">
        <pc:chgData name="NESTOR JULIO HERNANDEZ BOCKER" userId="a413b3be1cc3406f" providerId="LiveId" clId="{F3BFF15E-BC41-46F4-8039-AA23C03B7229}" dt="2023-11-29T23:34:10.025" v="92" actId="20577"/>
        <pc:sldMkLst>
          <pc:docMk/>
          <pc:sldMk cId="3526887262" sldId="292"/>
        </pc:sldMkLst>
        <pc:spChg chg="mod">
          <ac:chgData name="NESTOR JULIO HERNANDEZ BOCKER" userId="a413b3be1cc3406f" providerId="LiveId" clId="{F3BFF15E-BC41-46F4-8039-AA23C03B7229}" dt="2023-11-29T19:05:10.548" v="4"/>
          <ac:spMkLst>
            <pc:docMk/>
            <pc:sldMk cId="3526887262" sldId="292"/>
            <ac:spMk id="5" creationId="{C21EC463-48B1-DB62-853F-28EA07164E19}"/>
          </ac:spMkLst>
        </pc:spChg>
        <pc:spChg chg="mod">
          <ac:chgData name="NESTOR JULIO HERNANDEZ BOCKER" userId="a413b3be1cc3406f" providerId="LiveId" clId="{F3BFF15E-BC41-46F4-8039-AA23C03B7229}" dt="2023-11-29T23:34:10.025" v="92" actId="20577"/>
          <ac:spMkLst>
            <pc:docMk/>
            <pc:sldMk cId="3526887262" sldId="292"/>
            <ac:spMk id="6" creationId="{B2F2D106-82B9-0335-7236-4CF3863660F7}"/>
          </ac:spMkLst>
        </pc:spChg>
      </pc:sldChg>
      <pc:sldChg chg="modSp mod">
        <pc:chgData name="NESTOR JULIO HERNANDEZ BOCKER" userId="a413b3be1cc3406f" providerId="LiveId" clId="{F3BFF15E-BC41-46F4-8039-AA23C03B7229}" dt="2023-11-29T23:34:14.866" v="93" actId="20577"/>
        <pc:sldMkLst>
          <pc:docMk/>
          <pc:sldMk cId="1542716009" sldId="293"/>
        </pc:sldMkLst>
        <pc:spChg chg="mod">
          <ac:chgData name="NESTOR JULIO HERNANDEZ BOCKER" userId="a413b3be1cc3406f" providerId="LiveId" clId="{F3BFF15E-BC41-46F4-8039-AA23C03B7229}" dt="2023-11-29T19:06:47.958" v="10"/>
          <ac:spMkLst>
            <pc:docMk/>
            <pc:sldMk cId="1542716009" sldId="293"/>
            <ac:spMk id="5" creationId="{C21EC463-48B1-DB62-853F-28EA07164E19}"/>
          </ac:spMkLst>
        </pc:spChg>
        <pc:spChg chg="mod">
          <ac:chgData name="NESTOR JULIO HERNANDEZ BOCKER" userId="a413b3be1cc3406f" providerId="LiveId" clId="{F3BFF15E-BC41-46F4-8039-AA23C03B7229}" dt="2023-11-29T23:34:14.866" v="93" actId="20577"/>
          <ac:spMkLst>
            <pc:docMk/>
            <pc:sldMk cId="1542716009" sldId="293"/>
            <ac:spMk id="6" creationId="{B2F2D106-82B9-0335-7236-4CF3863660F7}"/>
          </ac:spMkLst>
        </pc:spChg>
      </pc:sldChg>
      <pc:sldChg chg="addSp delSp modSp mod">
        <pc:chgData name="NESTOR JULIO HERNANDEZ BOCKER" userId="a413b3be1cc3406f" providerId="LiveId" clId="{F3BFF15E-BC41-46F4-8039-AA23C03B7229}" dt="2023-11-29T23:33:00.304" v="89" actId="20577"/>
        <pc:sldMkLst>
          <pc:docMk/>
          <pc:sldMk cId="1073405508" sldId="300"/>
        </pc:sldMkLst>
        <pc:spChg chg="mod">
          <ac:chgData name="NESTOR JULIO HERNANDEZ BOCKER" userId="a413b3be1cc3406f" providerId="LiveId" clId="{F3BFF15E-BC41-46F4-8039-AA23C03B7229}" dt="2023-11-29T23:33:00.304" v="89" actId="20577"/>
          <ac:spMkLst>
            <pc:docMk/>
            <pc:sldMk cId="1073405508" sldId="300"/>
            <ac:spMk id="3" creationId="{9B29EB78-F2B6-6B35-52FC-F8E1916A1B1C}"/>
          </ac:spMkLst>
        </pc:spChg>
        <pc:spChg chg="mod">
          <ac:chgData name="NESTOR JULIO HERNANDEZ BOCKER" userId="a413b3be1cc3406f" providerId="LiveId" clId="{F3BFF15E-BC41-46F4-8039-AA23C03B7229}" dt="2023-11-29T19:06:40.632" v="9"/>
          <ac:spMkLst>
            <pc:docMk/>
            <pc:sldMk cId="1073405508" sldId="300"/>
            <ac:spMk id="5" creationId="{22AA596E-4AF8-A33C-C019-625C7E8EC03F}"/>
          </ac:spMkLst>
        </pc:spChg>
        <pc:spChg chg="mod">
          <ac:chgData name="NESTOR JULIO HERNANDEZ BOCKER" userId="a413b3be1cc3406f" providerId="LiveId" clId="{F3BFF15E-BC41-46F4-8039-AA23C03B7229}" dt="2023-11-29T19:06:40.632" v="9"/>
          <ac:spMkLst>
            <pc:docMk/>
            <pc:sldMk cId="1073405508" sldId="300"/>
            <ac:spMk id="17" creationId="{72600D9A-ADD3-4635-A3E6-0938F6994536}"/>
          </ac:spMkLst>
        </pc:spChg>
        <pc:spChg chg="mod">
          <ac:chgData name="NESTOR JULIO HERNANDEZ BOCKER" userId="a413b3be1cc3406f" providerId="LiveId" clId="{F3BFF15E-BC41-46F4-8039-AA23C03B7229}" dt="2023-11-29T23:31:45.590" v="82" actId="20577"/>
          <ac:spMkLst>
            <pc:docMk/>
            <pc:sldMk cId="1073405508" sldId="300"/>
            <ac:spMk id="21" creationId="{D2832B9C-17B6-4D04-B5C1-949B300C241E}"/>
          </ac:spMkLst>
        </pc:spChg>
        <pc:spChg chg="mod">
          <ac:chgData name="NESTOR JULIO HERNANDEZ BOCKER" userId="a413b3be1cc3406f" providerId="LiveId" clId="{F3BFF15E-BC41-46F4-8039-AA23C03B7229}" dt="2023-11-29T23:32:41" v="84" actId="20577"/>
          <ac:spMkLst>
            <pc:docMk/>
            <pc:sldMk cId="1073405508" sldId="300"/>
            <ac:spMk id="22" creationId="{DEFF068D-953C-4C5F-8B50-C7E1F717CAE9}"/>
          </ac:spMkLst>
        </pc:spChg>
        <pc:spChg chg="mod">
          <ac:chgData name="NESTOR JULIO HERNANDEZ BOCKER" userId="a413b3be1cc3406f" providerId="LiveId" clId="{F3BFF15E-BC41-46F4-8039-AA23C03B7229}" dt="2023-11-29T23:32:51.712" v="87" actId="20577"/>
          <ac:spMkLst>
            <pc:docMk/>
            <pc:sldMk cId="1073405508" sldId="300"/>
            <ac:spMk id="26" creationId="{7E3EB898-F77B-41D8-8631-7FAAB1CA6C44}"/>
          </ac:spMkLst>
        </pc:spChg>
        <pc:graphicFrameChg chg="add mod">
          <ac:chgData name="NESTOR JULIO HERNANDEZ BOCKER" userId="a413b3be1cc3406f" providerId="LiveId" clId="{F3BFF15E-BC41-46F4-8039-AA23C03B7229}" dt="2023-11-29T23:31:36.947" v="80" actId="1038"/>
          <ac:graphicFrameMkLst>
            <pc:docMk/>
            <pc:sldMk cId="1073405508" sldId="300"/>
            <ac:graphicFrameMk id="4" creationId="{28C7100D-A2C5-49D7-8018-94FFBCDB107C}"/>
          </ac:graphicFrameMkLst>
        </pc:graphicFrameChg>
        <pc:graphicFrameChg chg="del">
          <ac:chgData name="NESTOR JULIO HERNANDEZ BOCKER" userId="a413b3be1cc3406f" providerId="LiveId" clId="{F3BFF15E-BC41-46F4-8039-AA23C03B7229}" dt="2023-11-29T23:31:23.402" v="21" actId="478"/>
          <ac:graphicFrameMkLst>
            <pc:docMk/>
            <pc:sldMk cId="1073405508" sldId="300"/>
            <ac:graphicFrameMk id="10" creationId="{28C7100D-A2C5-49D7-8018-94FFBCDB107C}"/>
          </ac:graphicFrameMkLst>
        </pc:graphicFrameChg>
      </pc:sldChg>
    </pc:docChg>
  </pc:docChgLst>
  <pc:docChgLst>
    <pc:chgData name="NESTOR JULIO HERNANDEZ BOCKER" userId="a413b3be1cc3406f" providerId="LiveId" clId="{2EDE4D21-9CB9-495E-B2F6-7C0CA8E0903A}"/>
    <pc:docChg chg="modSld">
      <pc:chgData name="NESTOR JULIO HERNANDEZ BOCKER" userId="a413b3be1cc3406f" providerId="LiveId" clId="{2EDE4D21-9CB9-495E-B2F6-7C0CA8E0903A}" dt="2023-11-29T19:02:41.753" v="0" actId="27918"/>
      <pc:docMkLst>
        <pc:docMk/>
      </pc:docMkLst>
      <pc:sldChg chg="mod">
        <pc:chgData name="NESTOR JULIO HERNANDEZ BOCKER" userId="a413b3be1cc3406f" providerId="LiveId" clId="{2EDE4D21-9CB9-495E-B2F6-7C0CA8E0903A}" dt="2023-11-29T19:02:41.753" v="0" actId="27918"/>
        <pc:sldMkLst>
          <pc:docMk/>
          <pc:sldMk cId="721350290" sldId="274"/>
        </pc:sldMkLst>
      </pc:sldChg>
    </pc:docChg>
  </pc:docChgLst>
  <pc:docChgLst>
    <pc:chgData name="NESTOR JULIO" userId="a413b3be1cc3406f" providerId="LiveId" clId="{A6266406-ECED-4979-B20E-EE9C4537CF34}"/>
    <pc:docChg chg="undo custSel modSld">
      <pc:chgData name="NESTOR JULIO" userId="a413b3be1cc3406f" providerId="LiveId" clId="{A6266406-ECED-4979-B20E-EE9C4537CF34}" dt="2023-06-30T20:00:08.811" v="418" actId="20577"/>
      <pc:docMkLst>
        <pc:docMk/>
      </pc:docMkLst>
      <pc:sldChg chg="modSp mod">
        <pc:chgData name="NESTOR JULIO" userId="a413b3be1cc3406f" providerId="LiveId" clId="{A6266406-ECED-4979-B20E-EE9C4537CF34}" dt="2023-06-30T17:18:13.092" v="382" actId="113"/>
        <pc:sldMkLst>
          <pc:docMk/>
          <pc:sldMk cId="721350290" sldId="274"/>
        </pc:sldMkLst>
        <pc:spChg chg="mod">
          <ac:chgData name="NESTOR JULIO" userId="a413b3be1cc3406f" providerId="LiveId" clId="{A6266406-ECED-4979-B20E-EE9C4537CF34}" dt="2023-06-30T03:14:42.129" v="1"/>
          <ac:spMkLst>
            <pc:docMk/>
            <pc:sldMk cId="721350290" sldId="274"/>
            <ac:spMk id="8" creationId="{2CC749D1-3BF6-BB4C-AF95-0DF8B9F37233}"/>
          </ac:spMkLst>
        </pc:spChg>
        <pc:spChg chg="mod">
          <ac:chgData name="NESTOR JULIO" userId="a413b3be1cc3406f" providerId="LiveId" clId="{A6266406-ECED-4979-B20E-EE9C4537CF34}" dt="2023-06-30T17:18:13.092" v="382" actId="113"/>
          <ac:spMkLst>
            <pc:docMk/>
            <pc:sldMk cId="721350290" sldId="274"/>
            <ac:spMk id="10" creationId="{3F0E8829-B673-5CAA-1E41-F1C886A09707}"/>
          </ac:spMkLst>
        </pc:spChg>
        <pc:spChg chg="mod">
          <ac:chgData name="NESTOR JULIO" userId="a413b3be1cc3406f" providerId="LiveId" clId="{A6266406-ECED-4979-B20E-EE9C4537CF34}" dt="2023-06-30T16:49:23.911" v="218" actId="20577"/>
          <ac:spMkLst>
            <pc:docMk/>
            <pc:sldMk cId="721350290" sldId="274"/>
            <ac:spMk id="11" creationId="{5552EB3D-2FD2-2B29-A305-45DE4C8ADB61}"/>
          </ac:spMkLst>
        </pc:spChg>
        <pc:spChg chg="mod">
          <ac:chgData name="NESTOR JULIO" userId="a413b3be1cc3406f" providerId="LiveId" clId="{A6266406-ECED-4979-B20E-EE9C4537CF34}" dt="2023-06-30T16:49:31.095" v="221" actId="20577"/>
          <ac:spMkLst>
            <pc:docMk/>
            <pc:sldMk cId="721350290" sldId="274"/>
            <ac:spMk id="12" creationId="{A6B35B9D-0049-AC66-F7A2-4C2A615E499C}"/>
          </ac:spMkLst>
        </pc:spChg>
        <pc:spChg chg="mod">
          <ac:chgData name="NESTOR JULIO" userId="a413b3be1cc3406f" providerId="LiveId" clId="{A6266406-ECED-4979-B20E-EE9C4537CF34}" dt="2023-06-30T16:49:45.369" v="225" actId="20577"/>
          <ac:spMkLst>
            <pc:docMk/>
            <pc:sldMk cId="721350290" sldId="274"/>
            <ac:spMk id="16" creationId="{6D416BBC-D563-D8B2-4402-6C8A2EDB4B15}"/>
          </ac:spMkLst>
        </pc:spChg>
      </pc:sldChg>
      <pc:sldChg chg="modSp mod">
        <pc:chgData name="NESTOR JULIO" userId="a413b3be1cc3406f" providerId="LiveId" clId="{A6266406-ECED-4979-B20E-EE9C4537CF34}" dt="2023-06-30T03:23:49.160" v="189" actId="20577"/>
        <pc:sldMkLst>
          <pc:docMk/>
          <pc:sldMk cId="1610350232" sldId="277"/>
        </pc:sldMkLst>
        <pc:spChg chg="mod">
          <ac:chgData name="NESTOR JULIO" userId="a413b3be1cc3406f" providerId="LiveId" clId="{A6266406-ECED-4979-B20E-EE9C4537CF34}" dt="2023-06-30T03:14:42.129" v="1"/>
          <ac:spMkLst>
            <pc:docMk/>
            <pc:sldMk cId="1610350232" sldId="277"/>
            <ac:spMk id="5" creationId="{C21EC463-48B1-DB62-853F-28EA07164E19}"/>
          </ac:spMkLst>
        </pc:spChg>
        <pc:spChg chg="mod">
          <ac:chgData name="NESTOR JULIO" userId="a413b3be1cc3406f" providerId="LiveId" clId="{A6266406-ECED-4979-B20E-EE9C4537CF34}" dt="2023-06-30T03:23:49.160" v="189" actId="20577"/>
          <ac:spMkLst>
            <pc:docMk/>
            <pc:sldMk cId="1610350232" sldId="277"/>
            <ac:spMk id="6" creationId="{B2F2D106-82B9-0335-7236-4CF3863660F7}"/>
          </ac:spMkLst>
        </pc:spChg>
      </pc:sldChg>
      <pc:sldChg chg="modSp mod">
        <pc:chgData name="NESTOR JULIO" userId="a413b3be1cc3406f" providerId="LiveId" clId="{A6266406-ECED-4979-B20E-EE9C4537CF34}" dt="2023-06-30T03:21:14.039" v="111" actId="20577"/>
        <pc:sldMkLst>
          <pc:docMk/>
          <pc:sldMk cId="3675170584" sldId="279"/>
        </pc:sldMkLst>
        <pc:spChg chg="mod">
          <ac:chgData name="NESTOR JULIO" userId="a413b3be1cc3406f" providerId="LiveId" clId="{A6266406-ECED-4979-B20E-EE9C4537CF34}" dt="2023-06-30T03:21:14.039" v="111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" userId="a413b3be1cc3406f" providerId="LiveId" clId="{A6266406-ECED-4979-B20E-EE9C4537CF34}" dt="2023-06-30T17:18:32.382" v="385"/>
        <pc:sldMkLst>
          <pc:docMk/>
          <pc:sldMk cId="245155727" sldId="281"/>
        </pc:sldMkLst>
        <pc:spChg chg="mod">
          <ac:chgData name="NESTOR JULIO" userId="a413b3be1cc3406f" providerId="LiveId" clId="{A6266406-ECED-4979-B20E-EE9C4537CF34}" dt="2023-06-30T16:49:53.610" v="226" actId="20577"/>
          <ac:spMkLst>
            <pc:docMk/>
            <pc:sldMk cId="245155727" sldId="281"/>
            <ac:spMk id="3" creationId="{4A55E40E-7169-77C3-5055-C1209A014604}"/>
          </ac:spMkLst>
        </pc:spChg>
        <pc:spChg chg="mod">
          <ac:chgData name="NESTOR JULIO" userId="a413b3be1cc3406f" providerId="LiveId" clId="{A6266406-ECED-4979-B20E-EE9C4537CF34}" dt="2023-06-30T16:50:18.336" v="229" actId="20577"/>
          <ac:spMkLst>
            <pc:docMk/>
            <pc:sldMk cId="245155727" sldId="281"/>
            <ac:spMk id="4" creationId="{4E33D9EB-67F9-76C5-0624-CACE64DE863E}"/>
          </ac:spMkLst>
        </pc:spChg>
        <pc:spChg chg="mod">
          <ac:chgData name="NESTOR JULIO" userId="a413b3be1cc3406f" providerId="LiveId" clId="{A6266406-ECED-4979-B20E-EE9C4537CF34}" dt="2023-06-30T16:50:31.466" v="230" actId="20577"/>
          <ac:spMkLst>
            <pc:docMk/>
            <pc:sldMk cId="245155727" sldId="281"/>
            <ac:spMk id="6" creationId="{BB2046AD-B8B4-F357-E680-BC2C345F457C}"/>
          </ac:spMkLst>
        </pc:spChg>
        <pc:spChg chg="mod">
          <ac:chgData name="NESTOR JULIO" userId="a413b3be1cc3406f" providerId="LiveId" clId="{A6266406-ECED-4979-B20E-EE9C4537CF34}" dt="2023-06-30T16:50:40.392" v="232" actId="20577"/>
          <ac:spMkLst>
            <pc:docMk/>
            <pc:sldMk cId="245155727" sldId="281"/>
            <ac:spMk id="7" creationId="{52ECDF73-661B-A7DC-9B63-68A9BECF5C2E}"/>
          </ac:spMkLst>
        </pc:spChg>
        <pc:spChg chg="mod">
          <ac:chgData name="NESTOR JULIO" userId="a413b3be1cc3406f" providerId="LiveId" clId="{A6266406-ECED-4979-B20E-EE9C4537CF34}" dt="2023-06-30T03:14:42.129" v="1"/>
          <ac:spMkLst>
            <pc:docMk/>
            <pc:sldMk cId="245155727" sldId="281"/>
            <ac:spMk id="8" creationId="{2CC749D1-3BF6-BB4C-AF95-0DF8B9F37233}"/>
          </ac:spMkLst>
        </pc:spChg>
        <pc:graphicFrameChg chg="mod">
          <ac:chgData name="NESTOR JULIO" userId="a413b3be1cc3406f" providerId="LiveId" clId="{A6266406-ECED-4979-B20E-EE9C4537CF34}" dt="2023-06-30T17:18:32.382" v="385"/>
          <ac:graphicFrameMkLst>
            <pc:docMk/>
            <pc:sldMk cId="245155727" sldId="281"/>
            <ac:graphicFrameMk id="9" creationId="{D24B8435-9D78-A3EA-6C8B-5AB4788D707B}"/>
          </ac:graphicFrameMkLst>
        </pc:graphicFrameChg>
      </pc:sldChg>
      <pc:sldChg chg="modSp mod">
        <pc:chgData name="NESTOR JULIO" userId="a413b3be1cc3406f" providerId="LiveId" clId="{A6266406-ECED-4979-B20E-EE9C4537CF34}" dt="2023-06-30T17:14:00.832" v="376" actId="20577"/>
        <pc:sldMkLst>
          <pc:docMk/>
          <pc:sldMk cId="3393398782" sldId="282"/>
        </pc:sldMkLst>
        <pc:spChg chg="mod">
          <ac:chgData name="NESTOR JULIO" userId="a413b3be1cc3406f" providerId="LiveId" clId="{A6266406-ECED-4979-B20E-EE9C4537CF34}" dt="2023-06-30T16:51:11.858" v="236" actId="20577"/>
          <ac:spMkLst>
            <pc:docMk/>
            <pc:sldMk cId="3393398782" sldId="282"/>
            <ac:spMk id="4" creationId="{CA984F44-55E3-FE0B-48AD-DAFB3F597CFC}"/>
          </ac:spMkLst>
        </pc:spChg>
        <pc:spChg chg="mod">
          <ac:chgData name="NESTOR JULIO" userId="a413b3be1cc3406f" providerId="LiveId" clId="{A6266406-ECED-4979-B20E-EE9C4537CF34}" dt="2023-06-30T16:51:15.291" v="237" actId="20577"/>
          <ac:spMkLst>
            <pc:docMk/>
            <pc:sldMk cId="3393398782" sldId="282"/>
            <ac:spMk id="7" creationId="{DC36A5CD-7C1B-BF53-A5AA-169F19950947}"/>
          </ac:spMkLst>
        </pc:spChg>
        <pc:spChg chg="mod">
          <ac:chgData name="NESTOR JULIO" userId="a413b3be1cc3406f" providerId="LiveId" clId="{A6266406-ECED-4979-B20E-EE9C4537CF34}" dt="2023-06-30T17:13:49.447" v="371" actId="27636"/>
          <ac:spMkLst>
            <pc:docMk/>
            <pc:sldMk cId="3393398782" sldId="282"/>
            <ac:spMk id="8" creationId="{2CC749D1-3BF6-BB4C-AF95-0DF8B9F37233}"/>
          </ac:spMkLst>
        </pc:spChg>
        <pc:spChg chg="mod">
          <ac:chgData name="NESTOR JULIO" userId="a413b3be1cc3406f" providerId="LiveId" clId="{A6266406-ECED-4979-B20E-EE9C4537CF34}" dt="2023-06-30T16:51:26.393" v="241" actId="20577"/>
          <ac:spMkLst>
            <pc:docMk/>
            <pc:sldMk cId="3393398782" sldId="282"/>
            <ac:spMk id="9" creationId="{74E26FC3-A09F-0E1F-0837-CDC737F32056}"/>
          </ac:spMkLst>
        </pc:spChg>
        <pc:spChg chg="mod">
          <ac:chgData name="NESTOR JULIO" userId="a413b3be1cc3406f" providerId="LiveId" clId="{A6266406-ECED-4979-B20E-EE9C4537CF34}" dt="2023-06-30T03:14:42.129" v="1"/>
          <ac:spMkLst>
            <pc:docMk/>
            <pc:sldMk cId="3393398782" sldId="282"/>
            <ac:spMk id="10" creationId="{334E2306-A029-FECA-4CAE-F08F04CDE71E}"/>
          </ac:spMkLst>
        </pc:spChg>
        <pc:spChg chg="mod">
          <ac:chgData name="NESTOR JULIO" userId="a413b3be1cc3406f" providerId="LiveId" clId="{A6266406-ECED-4979-B20E-EE9C4537CF34}" dt="2023-06-30T17:14:00.832" v="376" actId="20577"/>
          <ac:spMkLst>
            <pc:docMk/>
            <pc:sldMk cId="3393398782" sldId="282"/>
            <ac:spMk id="11" creationId="{0927A3EF-722B-4845-C5A9-7173F708C723}"/>
          </ac:spMkLst>
        </pc:spChg>
      </pc:sldChg>
      <pc:sldChg chg="modSp mod">
        <pc:chgData name="NESTOR JULIO" userId="a413b3be1cc3406f" providerId="LiveId" clId="{A6266406-ECED-4979-B20E-EE9C4537CF34}" dt="2023-06-30T16:53:39.697" v="254" actId="20577"/>
        <pc:sldMkLst>
          <pc:docMk/>
          <pc:sldMk cId="3717849211" sldId="283"/>
        </pc:sldMkLst>
        <pc:spChg chg="mod">
          <ac:chgData name="NESTOR JULIO" userId="a413b3be1cc3406f" providerId="LiveId" clId="{A6266406-ECED-4979-B20E-EE9C4537CF34}" dt="2023-06-30T16:52:41.513" v="249" actId="20577"/>
          <ac:spMkLst>
            <pc:docMk/>
            <pc:sldMk cId="3717849211" sldId="283"/>
            <ac:spMk id="2" creationId="{A02A9FED-D204-D2C0-F764-8A1EC1C729D9}"/>
          </ac:spMkLst>
        </pc:spChg>
        <pc:spChg chg="mod">
          <ac:chgData name="NESTOR JULIO" userId="a413b3be1cc3406f" providerId="LiveId" clId="{A6266406-ECED-4979-B20E-EE9C4537CF34}" dt="2023-06-30T16:53:39.697" v="254" actId="20577"/>
          <ac:spMkLst>
            <pc:docMk/>
            <pc:sldMk cId="3717849211" sldId="283"/>
            <ac:spMk id="4" creationId="{F0818577-48F7-6772-6D09-E8C054D0E911}"/>
          </ac:spMkLst>
        </pc:spChg>
        <pc:spChg chg="mod">
          <ac:chgData name="NESTOR JULIO" userId="a413b3be1cc3406f" providerId="LiveId" clId="{A6266406-ECED-4979-B20E-EE9C4537CF34}" dt="2023-06-30T03:14:55.227" v="2"/>
          <ac:spMkLst>
            <pc:docMk/>
            <pc:sldMk cId="3717849211" sldId="283"/>
            <ac:spMk id="8" creationId="{2CC749D1-3BF6-BB4C-AF95-0DF8B9F37233}"/>
          </ac:spMkLst>
        </pc:spChg>
        <pc:graphicFrameChg chg="mod">
          <ac:chgData name="NESTOR JULIO" userId="a413b3be1cc3406f" providerId="LiveId" clId="{A6266406-ECED-4979-B20E-EE9C4537CF34}" dt="2023-06-30T16:34:24.440" v="190"/>
          <ac:graphicFrameMkLst>
            <pc:docMk/>
            <pc:sldMk cId="3717849211" sldId="283"/>
            <ac:graphicFrameMk id="3" creationId="{C76C8718-47F2-8AFE-2F8C-0D5D68FAE24D}"/>
          </ac:graphicFrameMkLst>
        </pc:graphicFrameChg>
      </pc:sldChg>
      <pc:sldChg chg="modSp mod">
        <pc:chgData name="NESTOR JULIO" userId="a413b3be1cc3406f" providerId="LiveId" clId="{A6266406-ECED-4979-B20E-EE9C4537CF34}" dt="2023-06-30T17:15:16.392" v="377" actId="20577"/>
        <pc:sldMkLst>
          <pc:docMk/>
          <pc:sldMk cId="3127339449" sldId="284"/>
        </pc:sldMkLst>
        <pc:spChg chg="mod">
          <ac:chgData name="NESTOR JULIO" userId="a413b3be1cc3406f" providerId="LiveId" clId="{A6266406-ECED-4979-B20E-EE9C4537CF34}" dt="2023-06-30T17:15:16.392" v="377" actId="20577"/>
          <ac:spMkLst>
            <pc:docMk/>
            <pc:sldMk cId="3127339449" sldId="284"/>
            <ac:spMk id="2" creationId="{ED9550AB-AA87-96B8-B281-89D33F07FF70}"/>
          </ac:spMkLst>
        </pc:spChg>
        <pc:spChg chg="mod">
          <ac:chgData name="NESTOR JULIO" userId="a413b3be1cc3406f" providerId="LiveId" clId="{A6266406-ECED-4979-B20E-EE9C4537CF34}" dt="2023-06-30T03:14:55.227" v="2"/>
          <ac:spMkLst>
            <pc:docMk/>
            <pc:sldMk cId="3127339449" sldId="284"/>
            <ac:spMk id="8" creationId="{2CC749D1-3BF6-BB4C-AF95-0DF8B9F37233}"/>
          </ac:spMkLst>
        </pc:spChg>
        <pc:graphicFrameChg chg="mod modGraphic">
          <ac:chgData name="NESTOR JULIO" userId="a413b3be1cc3406f" providerId="LiveId" clId="{A6266406-ECED-4979-B20E-EE9C4537CF34}" dt="2023-06-30T16:37:06.604" v="194" actId="113"/>
          <ac:graphicFrameMkLst>
            <pc:docMk/>
            <pc:sldMk cId="3127339449" sldId="284"/>
            <ac:graphicFrameMk id="5" creationId="{D57B21E4-E1DC-67A3-17C7-F98CE21FB353}"/>
          </ac:graphicFrameMkLst>
        </pc:graphicFrameChg>
      </pc:sldChg>
      <pc:sldChg chg="modSp mod">
        <pc:chgData name="NESTOR JULIO" userId="a413b3be1cc3406f" providerId="LiveId" clId="{A6266406-ECED-4979-B20E-EE9C4537CF34}" dt="2023-06-30T16:55:19.584" v="260" actId="20577"/>
        <pc:sldMkLst>
          <pc:docMk/>
          <pc:sldMk cId="2154845837" sldId="285"/>
        </pc:sldMkLst>
        <pc:spChg chg="mod">
          <ac:chgData name="NESTOR JULIO" userId="a413b3be1cc3406f" providerId="LiveId" clId="{A6266406-ECED-4979-B20E-EE9C4537CF34}" dt="2023-06-30T16:55:19.584" v="260" actId="20577"/>
          <ac:spMkLst>
            <pc:docMk/>
            <pc:sldMk cId="2154845837" sldId="285"/>
            <ac:spMk id="2" creationId="{1503A387-094E-78D3-0B68-614DA91F2C5D}"/>
          </ac:spMkLst>
        </pc:spChg>
        <pc:spChg chg="mod">
          <ac:chgData name="NESTOR JULIO" userId="a413b3be1cc3406f" providerId="LiveId" clId="{A6266406-ECED-4979-B20E-EE9C4537CF34}" dt="2023-06-30T03:14:55.227" v="2"/>
          <ac:spMkLst>
            <pc:docMk/>
            <pc:sldMk cId="2154845837" sldId="285"/>
            <ac:spMk id="8" creationId="{2CC749D1-3BF6-BB4C-AF95-0DF8B9F37233}"/>
          </ac:spMkLst>
        </pc:spChg>
      </pc:sldChg>
      <pc:sldChg chg="modSp mod">
        <pc:chgData name="NESTOR JULIO" userId="a413b3be1cc3406f" providerId="LiveId" clId="{A6266406-ECED-4979-B20E-EE9C4537CF34}" dt="2023-06-30T16:56:12.544" v="274" actId="20577"/>
        <pc:sldMkLst>
          <pc:docMk/>
          <pc:sldMk cId="1481064699" sldId="286"/>
        </pc:sldMkLst>
        <pc:spChg chg="mod">
          <ac:chgData name="NESTOR JULIO" userId="a413b3be1cc3406f" providerId="LiveId" clId="{A6266406-ECED-4979-B20E-EE9C4537CF34}" dt="2023-06-30T16:56:12.544" v="274" actId="20577"/>
          <ac:spMkLst>
            <pc:docMk/>
            <pc:sldMk cId="1481064699" sldId="286"/>
            <ac:spMk id="2" creationId="{B3A14BC5-F797-9CD5-94F9-2A2B19DAE73C}"/>
          </ac:spMkLst>
        </pc:spChg>
        <pc:spChg chg="mod">
          <ac:chgData name="NESTOR JULIO" userId="a413b3be1cc3406f" providerId="LiveId" clId="{A6266406-ECED-4979-B20E-EE9C4537CF34}" dt="2023-06-30T03:14:55.227" v="2"/>
          <ac:spMkLst>
            <pc:docMk/>
            <pc:sldMk cId="1481064699" sldId="286"/>
            <ac:spMk id="8" creationId="{2CC749D1-3BF6-BB4C-AF95-0DF8B9F37233}"/>
          </ac:spMkLst>
        </pc:spChg>
      </pc:sldChg>
      <pc:sldChg chg="modSp mod">
        <pc:chgData name="NESTOR JULIO" userId="a413b3be1cc3406f" providerId="LiveId" clId="{A6266406-ECED-4979-B20E-EE9C4537CF34}" dt="2023-06-30T17:04:28.716" v="298" actId="1036"/>
        <pc:sldMkLst>
          <pc:docMk/>
          <pc:sldMk cId="4072024416" sldId="287"/>
        </pc:sldMkLst>
        <pc:spChg chg="mod">
          <ac:chgData name="NESTOR JULIO" userId="a413b3be1cc3406f" providerId="LiveId" clId="{A6266406-ECED-4979-B20E-EE9C4537CF34}" dt="2023-06-30T17:04:28.716" v="298" actId="1036"/>
          <ac:spMkLst>
            <pc:docMk/>
            <pc:sldMk cId="4072024416" sldId="287"/>
            <ac:spMk id="2" creationId="{07D68B49-66A5-E384-9891-268A74C0946E}"/>
          </ac:spMkLst>
        </pc:spChg>
        <pc:spChg chg="mod">
          <ac:chgData name="NESTOR JULIO" userId="a413b3be1cc3406f" providerId="LiveId" clId="{A6266406-ECED-4979-B20E-EE9C4537CF34}" dt="2023-06-30T03:14:55.227" v="2"/>
          <ac:spMkLst>
            <pc:docMk/>
            <pc:sldMk cId="4072024416" sldId="287"/>
            <ac:spMk id="8" creationId="{2CC749D1-3BF6-BB4C-AF95-0DF8B9F37233}"/>
          </ac:spMkLst>
        </pc:spChg>
        <pc:graphicFrameChg chg="mod modGraphic">
          <ac:chgData name="NESTOR JULIO" userId="a413b3be1cc3406f" providerId="LiveId" clId="{A6266406-ECED-4979-B20E-EE9C4537CF34}" dt="2023-06-30T16:40:51.514" v="201" actId="207"/>
          <ac:graphicFrameMkLst>
            <pc:docMk/>
            <pc:sldMk cId="4072024416" sldId="287"/>
            <ac:graphicFrameMk id="3" creationId="{1FC4D76E-9DD1-BA5A-9BE8-531B355A48DE}"/>
          </ac:graphicFrameMkLst>
        </pc:graphicFrameChg>
      </pc:sldChg>
      <pc:sldChg chg="addSp delSp modSp mod">
        <pc:chgData name="NESTOR JULIO" userId="a413b3be1cc3406f" providerId="LiveId" clId="{A6266406-ECED-4979-B20E-EE9C4537CF34}" dt="2023-06-30T17:17:47.783" v="381" actId="20577"/>
        <pc:sldMkLst>
          <pc:docMk/>
          <pc:sldMk cId="4055447484" sldId="288"/>
        </pc:sldMkLst>
        <pc:spChg chg="mod">
          <ac:chgData name="NESTOR JULIO" userId="a413b3be1cc3406f" providerId="LiveId" clId="{A6266406-ECED-4979-B20E-EE9C4537CF34}" dt="2023-06-30T17:12:26.147" v="355" actId="1036"/>
          <ac:spMkLst>
            <pc:docMk/>
            <pc:sldMk cId="4055447484" sldId="288"/>
            <ac:spMk id="3" creationId="{19DB034A-248F-CD38-8A4F-82FA8AE5C7E1}"/>
          </ac:spMkLst>
        </pc:spChg>
        <pc:spChg chg="mod">
          <ac:chgData name="NESTOR JULIO" userId="a413b3be1cc3406f" providerId="LiveId" clId="{A6266406-ECED-4979-B20E-EE9C4537CF34}" dt="2023-06-30T17:12:30.782" v="364" actId="1036"/>
          <ac:spMkLst>
            <pc:docMk/>
            <pc:sldMk cId="4055447484" sldId="288"/>
            <ac:spMk id="4" creationId="{982250F5-2715-7776-70C7-F8C54F5E677D}"/>
          </ac:spMkLst>
        </pc:spChg>
        <pc:spChg chg="mod">
          <ac:chgData name="NESTOR JULIO" userId="a413b3be1cc3406f" providerId="LiveId" clId="{A6266406-ECED-4979-B20E-EE9C4537CF34}" dt="2023-06-30T17:11:34.992" v="338" actId="20577"/>
          <ac:spMkLst>
            <pc:docMk/>
            <pc:sldMk cId="4055447484" sldId="288"/>
            <ac:spMk id="5" creationId="{58DAC4E8-EFB1-FFEB-B985-B868966CDA90}"/>
          </ac:spMkLst>
        </pc:spChg>
        <pc:spChg chg="mod">
          <ac:chgData name="NESTOR JULIO" userId="a413b3be1cc3406f" providerId="LiveId" clId="{A6266406-ECED-4979-B20E-EE9C4537CF34}" dt="2023-06-30T03:14:55.227" v="2"/>
          <ac:spMkLst>
            <pc:docMk/>
            <pc:sldMk cId="4055447484" sldId="288"/>
            <ac:spMk id="6" creationId="{62879702-3241-5B7B-BA05-7452F5D885AC}"/>
          </ac:spMkLst>
        </pc:spChg>
        <pc:spChg chg="mod">
          <ac:chgData name="NESTOR JULIO" userId="a413b3be1cc3406f" providerId="LiveId" clId="{A6266406-ECED-4979-B20E-EE9C4537CF34}" dt="2023-06-30T17:11:43.542" v="340" actId="20577"/>
          <ac:spMkLst>
            <pc:docMk/>
            <pc:sldMk cId="4055447484" sldId="288"/>
            <ac:spMk id="7" creationId="{71D76336-3D7B-00D1-5ED2-635E8500D49F}"/>
          </ac:spMkLst>
        </pc:spChg>
        <pc:spChg chg="mod">
          <ac:chgData name="NESTOR JULIO" userId="a413b3be1cc3406f" providerId="LiveId" clId="{A6266406-ECED-4979-B20E-EE9C4537CF34}" dt="2023-06-30T17:17:47.783" v="381" actId="20577"/>
          <ac:spMkLst>
            <pc:docMk/>
            <pc:sldMk cId="4055447484" sldId="288"/>
            <ac:spMk id="8" creationId="{2CC749D1-3BF6-BB4C-AF95-0DF8B9F37233}"/>
          </ac:spMkLst>
        </pc:spChg>
        <pc:spChg chg="mod">
          <ac:chgData name="NESTOR JULIO" userId="a413b3be1cc3406f" providerId="LiveId" clId="{A6266406-ECED-4979-B20E-EE9C4537CF34}" dt="2023-06-30T17:11:53.462" v="344" actId="20577"/>
          <ac:spMkLst>
            <pc:docMk/>
            <pc:sldMk cId="4055447484" sldId="288"/>
            <ac:spMk id="9" creationId="{C3C7F9BD-9BBC-C76D-EAD9-D74F0D7F334C}"/>
          </ac:spMkLst>
        </pc:spChg>
        <pc:graphicFrameChg chg="del">
          <ac:chgData name="NESTOR JULIO" userId="a413b3be1cc3406f" providerId="LiveId" clId="{A6266406-ECED-4979-B20E-EE9C4537CF34}" dt="2023-06-30T17:11:09.502" v="324" actId="478"/>
          <ac:graphicFrameMkLst>
            <pc:docMk/>
            <pc:sldMk cId="4055447484" sldId="288"/>
            <ac:graphicFrameMk id="10" creationId="{29FDBF7D-C57D-EE74-9E81-97EF873F35DF}"/>
          </ac:graphicFrameMkLst>
        </pc:graphicFrameChg>
        <pc:graphicFrameChg chg="add mod">
          <ac:chgData name="NESTOR JULIO" userId="a413b3be1cc3406f" providerId="LiveId" clId="{A6266406-ECED-4979-B20E-EE9C4537CF34}" dt="2023-06-30T17:17:05.042" v="378"/>
          <ac:graphicFrameMkLst>
            <pc:docMk/>
            <pc:sldMk cId="4055447484" sldId="288"/>
            <ac:graphicFrameMk id="12" creationId="{29FDBF7D-C57D-EE74-9E81-97EF873F35DF}"/>
          </ac:graphicFrameMkLst>
        </pc:graphicFrameChg>
      </pc:sldChg>
      <pc:sldChg chg="addSp delSp modSp mod">
        <pc:chgData name="NESTOR JULIO" userId="a413b3be1cc3406f" providerId="LiveId" clId="{A6266406-ECED-4979-B20E-EE9C4537CF34}" dt="2023-06-30T18:37:14.396" v="399"/>
        <pc:sldMkLst>
          <pc:docMk/>
          <pc:sldMk cId="206261281" sldId="289"/>
        </pc:sldMkLst>
        <pc:spChg chg="mod">
          <ac:chgData name="NESTOR JULIO" userId="a413b3be1cc3406f" providerId="LiveId" clId="{A6266406-ECED-4979-B20E-EE9C4537CF34}" dt="2023-06-30T17:09:45.512" v="306" actId="20577"/>
          <ac:spMkLst>
            <pc:docMk/>
            <pc:sldMk cId="206261281" sldId="289"/>
            <ac:spMk id="4" creationId="{AB499A49-342D-DE8F-4071-BEBA044F3BB5}"/>
          </ac:spMkLst>
        </pc:spChg>
        <pc:spChg chg="mod">
          <ac:chgData name="NESTOR JULIO" userId="a413b3be1cc3406f" providerId="LiveId" clId="{A6266406-ECED-4979-B20E-EE9C4537CF34}" dt="2023-06-30T17:10:16.682" v="317" actId="20577"/>
          <ac:spMkLst>
            <pc:docMk/>
            <pc:sldMk cId="206261281" sldId="289"/>
            <ac:spMk id="5" creationId="{98CCE5FB-A779-8E97-9DB5-18C7E00C927E}"/>
          </ac:spMkLst>
        </pc:spChg>
        <pc:spChg chg="mod">
          <ac:chgData name="NESTOR JULIO" userId="a413b3be1cc3406f" providerId="LiveId" clId="{A6266406-ECED-4979-B20E-EE9C4537CF34}" dt="2023-06-30T03:14:55.227" v="2"/>
          <ac:spMkLst>
            <pc:docMk/>
            <pc:sldMk cId="206261281" sldId="289"/>
            <ac:spMk id="8" creationId="{2CC749D1-3BF6-BB4C-AF95-0DF8B9F37233}"/>
          </ac:spMkLst>
        </pc:spChg>
        <pc:graphicFrameChg chg="add mod">
          <ac:chgData name="NESTOR JULIO" userId="a413b3be1cc3406f" providerId="LiveId" clId="{A6266406-ECED-4979-B20E-EE9C4537CF34}" dt="2023-06-30T18:37:14.396" v="399"/>
          <ac:graphicFrameMkLst>
            <pc:docMk/>
            <pc:sldMk cId="206261281" sldId="289"/>
            <ac:graphicFrameMk id="2" creationId="{7385FE5E-37E6-7535-7050-106CE979FAE3}"/>
          </ac:graphicFrameMkLst>
        </pc:graphicFrameChg>
        <pc:graphicFrameChg chg="del">
          <ac:chgData name="NESTOR JULIO" userId="a413b3be1cc3406f" providerId="LiveId" clId="{A6266406-ECED-4979-B20E-EE9C4537CF34}" dt="2023-06-30T17:09:14.672" v="304" actId="21"/>
          <ac:graphicFrameMkLst>
            <pc:docMk/>
            <pc:sldMk cId="206261281" sldId="289"/>
            <ac:graphicFrameMk id="6" creationId="{7385FE5E-37E6-7535-7050-106CE979FAE3}"/>
          </ac:graphicFrameMkLst>
        </pc:graphicFrameChg>
      </pc:sldChg>
      <pc:sldChg chg="modSp mod">
        <pc:chgData name="NESTOR JULIO" userId="a413b3be1cc3406f" providerId="LiveId" clId="{A6266406-ECED-4979-B20E-EE9C4537CF34}" dt="2023-06-30T03:23:42.395" v="188" actId="20577"/>
        <pc:sldMkLst>
          <pc:docMk/>
          <pc:sldMk cId="3526887262" sldId="292"/>
        </pc:sldMkLst>
        <pc:spChg chg="mod">
          <ac:chgData name="NESTOR JULIO" userId="a413b3be1cc3406f" providerId="LiveId" clId="{A6266406-ECED-4979-B20E-EE9C4537CF34}" dt="2023-06-30T03:14:42.129" v="1"/>
          <ac:spMkLst>
            <pc:docMk/>
            <pc:sldMk cId="3526887262" sldId="292"/>
            <ac:spMk id="5" creationId="{C21EC463-48B1-DB62-853F-28EA07164E19}"/>
          </ac:spMkLst>
        </pc:spChg>
        <pc:spChg chg="mod">
          <ac:chgData name="NESTOR JULIO" userId="a413b3be1cc3406f" providerId="LiveId" clId="{A6266406-ECED-4979-B20E-EE9C4537CF34}" dt="2023-06-30T03:23:42.395" v="188" actId="20577"/>
          <ac:spMkLst>
            <pc:docMk/>
            <pc:sldMk cId="3526887262" sldId="292"/>
            <ac:spMk id="6" creationId="{B2F2D106-82B9-0335-7236-4CF3863660F7}"/>
          </ac:spMkLst>
        </pc:spChg>
      </pc:sldChg>
      <pc:sldChg chg="modSp mod">
        <pc:chgData name="NESTOR JULIO" userId="a413b3be1cc3406f" providerId="LiveId" clId="{A6266406-ECED-4979-B20E-EE9C4537CF34}" dt="2023-06-30T18:37:36.281" v="404" actId="20577"/>
        <pc:sldMkLst>
          <pc:docMk/>
          <pc:sldMk cId="1542716009" sldId="293"/>
        </pc:sldMkLst>
        <pc:spChg chg="mod">
          <ac:chgData name="NESTOR JULIO" userId="a413b3be1cc3406f" providerId="LiveId" clId="{A6266406-ECED-4979-B20E-EE9C4537CF34}" dt="2023-06-30T18:37:36.281" v="404" actId="20577"/>
          <ac:spMkLst>
            <pc:docMk/>
            <pc:sldMk cId="1542716009" sldId="293"/>
            <ac:spMk id="5" creationId="{C21EC463-48B1-DB62-853F-28EA07164E19}"/>
          </ac:spMkLst>
        </pc:spChg>
        <pc:spChg chg="mod">
          <ac:chgData name="NESTOR JULIO" userId="a413b3be1cc3406f" providerId="LiveId" clId="{A6266406-ECED-4979-B20E-EE9C4537CF34}" dt="2023-06-30T03:16:44.647" v="33" actId="20577"/>
          <ac:spMkLst>
            <pc:docMk/>
            <pc:sldMk cId="1542716009" sldId="293"/>
            <ac:spMk id="6" creationId="{B2F2D106-82B9-0335-7236-4CF3863660F7}"/>
          </ac:spMkLst>
        </pc:spChg>
      </pc:sldChg>
      <pc:sldChg chg="addSp delSp modSp mod">
        <pc:chgData name="NESTOR JULIO" userId="a413b3be1cc3406f" providerId="LiveId" clId="{A6266406-ECED-4979-B20E-EE9C4537CF34}" dt="2023-06-30T20:00:08.811" v="418" actId="20577"/>
        <pc:sldMkLst>
          <pc:docMk/>
          <pc:sldMk cId="1073405508" sldId="300"/>
        </pc:sldMkLst>
        <pc:spChg chg="mod">
          <ac:chgData name="NESTOR JULIO" userId="a413b3be1cc3406f" providerId="LiveId" clId="{A6266406-ECED-4979-B20E-EE9C4537CF34}" dt="2023-06-30T03:20:46.836" v="110" actId="6549"/>
          <ac:spMkLst>
            <pc:docMk/>
            <pc:sldMk cId="1073405508" sldId="300"/>
            <ac:spMk id="3" creationId="{9B29EB78-F2B6-6B35-52FC-F8E1916A1B1C}"/>
          </ac:spMkLst>
        </pc:spChg>
        <pc:spChg chg="mod">
          <ac:chgData name="NESTOR JULIO" userId="a413b3be1cc3406f" providerId="LiveId" clId="{A6266406-ECED-4979-B20E-EE9C4537CF34}" dt="2023-06-30T20:00:08.811" v="418" actId="20577"/>
          <ac:spMkLst>
            <pc:docMk/>
            <pc:sldMk cId="1073405508" sldId="300"/>
            <ac:spMk id="5" creationId="{22AA596E-4AF8-A33C-C019-625C7E8EC03F}"/>
          </ac:spMkLst>
        </pc:spChg>
        <pc:spChg chg="add del mod">
          <ac:chgData name="NESTOR JULIO" userId="a413b3be1cc3406f" providerId="LiveId" clId="{A6266406-ECED-4979-B20E-EE9C4537CF34}" dt="2023-06-30T03:21:52.715" v="115" actId="478"/>
          <ac:spMkLst>
            <pc:docMk/>
            <pc:sldMk cId="1073405508" sldId="300"/>
            <ac:spMk id="8" creationId="{D0434088-11B0-D1C5-C249-B743C2798675}"/>
          </ac:spMkLst>
        </pc:spChg>
        <pc:spChg chg="add mod">
          <ac:chgData name="NESTOR JULIO" userId="a413b3be1cc3406f" providerId="LiveId" clId="{A6266406-ECED-4979-B20E-EE9C4537CF34}" dt="2023-06-30T03:23:30.758" v="187" actId="1035"/>
          <ac:spMkLst>
            <pc:docMk/>
            <pc:sldMk cId="1073405508" sldId="300"/>
            <ac:spMk id="9" creationId="{9A5444A0-973C-725A-76EF-F2E8F960651C}"/>
          </ac:spMkLst>
        </pc:spChg>
        <pc:spChg chg="mod">
          <ac:chgData name="NESTOR JULIO" userId="a413b3be1cc3406f" providerId="LiveId" clId="{A6266406-ECED-4979-B20E-EE9C4537CF34}" dt="2023-06-30T20:00:03.419" v="411" actId="20577"/>
          <ac:spMkLst>
            <pc:docMk/>
            <pc:sldMk cId="1073405508" sldId="300"/>
            <ac:spMk id="17" creationId="{72600D9A-ADD3-4635-A3E6-0938F6994536}"/>
          </ac:spMkLst>
        </pc:spChg>
        <pc:spChg chg="mod">
          <ac:chgData name="NESTOR JULIO" userId="a413b3be1cc3406f" providerId="LiveId" clId="{A6266406-ECED-4979-B20E-EE9C4537CF34}" dt="2023-06-30T03:17:27.128" v="45" actId="20577"/>
          <ac:spMkLst>
            <pc:docMk/>
            <pc:sldMk cId="1073405508" sldId="300"/>
            <ac:spMk id="21" creationId="{D2832B9C-17B6-4D04-B5C1-949B300C241E}"/>
          </ac:spMkLst>
        </pc:spChg>
        <pc:spChg chg="mod">
          <ac:chgData name="NESTOR JULIO" userId="a413b3be1cc3406f" providerId="LiveId" clId="{A6266406-ECED-4979-B20E-EE9C4537CF34}" dt="2023-06-30T03:20:00.857" v="89" actId="20577"/>
          <ac:spMkLst>
            <pc:docMk/>
            <pc:sldMk cId="1073405508" sldId="300"/>
            <ac:spMk id="22" creationId="{DEFF068D-953C-4C5F-8B50-C7E1F717CAE9}"/>
          </ac:spMkLst>
        </pc:spChg>
        <pc:spChg chg="mod">
          <ac:chgData name="NESTOR JULIO" userId="a413b3be1cc3406f" providerId="LiveId" clId="{A6266406-ECED-4979-B20E-EE9C4537CF34}" dt="2023-06-30T03:20:12.677" v="90" actId="20577"/>
          <ac:spMkLst>
            <pc:docMk/>
            <pc:sldMk cId="1073405508" sldId="300"/>
            <ac:spMk id="26" creationId="{7E3EB898-F77B-41D8-8631-7FAAB1CA6C44}"/>
          </ac:spMkLst>
        </pc:spChg>
        <pc:graphicFrameChg chg="mod">
          <ac:chgData name="NESTOR JULIO" userId="a413b3be1cc3406f" providerId="LiveId" clId="{A6266406-ECED-4979-B20E-EE9C4537CF34}" dt="2023-06-30T03:23:19.574" v="171" actId="1036"/>
          <ac:graphicFrameMkLst>
            <pc:docMk/>
            <pc:sldMk cId="1073405508" sldId="300"/>
            <ac:graphicFrameMk id="7" creationId="{28C7100D-A2C5-49D7-8018-94FFBCDB107C}"/>
          </ac:graphicFrameMkLst>
        </pc:graphicFrameChg>
      </pc:sldChg>
    </pc:docChg>
  </pc:docChgLst>
  <pc:docChgLst>
    <pc:chgData name="NESTOR JULIO HERNANDEZ BOCKER" userId="a413b3be1cc3406f" providerId="LiveId" clId="{3BBB1D5D-5866-40FF-9E6E-24AE7A99D604}"/>
    <pc:docChg chg="undo redo custSel addSld delSld modSld">
      <pc:chgData name="NESTOR JULIO HERNANDEZ BOCKER" userId="a413b3be1cc3406f" providerId="LiveId" clId="{3BBB1D5D-5866-40FF-9E6E-24AE7A99D604}" dt="2023-11-03T03:34:08.135" v="1077" actId="478"/>
      <pc:docMkLst>
        <pc:docMk/>
      </pc:docMkLst>
      <pc:sldChg chg="addSp delSp modSp mod">
        <pc:chgData name="NESTOR JULIO HERNANDEZ BOCKER" userId="a413b3be1cc3406f" providerId="LiveId" clId="{3BBB1D5D-5866-40FF-9E6E-24AE7A99D604}" dt="2023-11-03T03:34:08.135" v="1077" actId="478"/>
        <pc:sldMkLst>
          <pc:docMk/>
          <pc:sldMk cId="721350290" sldId="274"/>
        </pc:sldMkLst>
        <pc:spChg chg="mod">
          <ac:chgData name="NESTOR JULIO HERNANDEZ BOCKER" userId="a413b3be1cc3406f" providerId="LiveId" clId="{3BBB1D5D-5866-40FF-9E6E-24AE7A99D604}" dt="2023-10-31T16:28:40.762" v="520"/>
          <ac:spMkLst>
            <pc:docMk/>
            <pc:sldMk cId="721350290" sldId="274"/>
            <ac:spMk id="8" creationId="{2CC749D1-3BF6-BB4C-AF95-0DF8B9F37233}"/>
          </ac:spMkLst>
        </pc:spChg>
        <pc:spChg chg="add del mod">
          <ac:chgData name="NESTOR JULIO HERNANDEZ BOCKER" userId="a413b3be1cc3406f" providerId="LiveId" clId="{3BBB1D5D-5866-40FF-9E6E-24AE7A99D604}" dt="2023-11-03T03:34:05.901" v="1075" actId="478"/>
          <ac:spMkLst>
            <pc:docMk/>
            <pc:sldMk cId="721350290" sldId="274"/>
            <ac:spMk id="9" creationId="{977D6730-55A2-116B-8219-E358D67516C7}"/>
          </ac:spMkLst>
        </pc:spChg>
        <pc:spChg chg="mod">
          <ac:chgData name="NESTOR JULIO HERNANDEZ BOCKER" userId="a413b3be1cc3406f" providerId="LiveId" clId="{3BBB1D5D-5866-40FF-9E6E-24AE7A99D604}" dt="2023-10-31T16:29:13.619" v="723" actId="1037"/>
          <ac:spMkLst>
            <pc:docMk/>
            <pc:sldMk cId="721350290" sldId="274"/>
            <ac:spMk id="10" creationId="{3F0E8829-B673-5CAA-1E41-F1C886A09707}"/>
          </ac:spMkLst>
        </pc:spChg>
        <pc:spChg chg="mod">
          <ac:chgData name="NESTOR JULIO HERNANDEZ BOCKER" userId="a413b3be1cc3406f" providerId="LiveId" clId="{3BBB1D5D-5866-40FF-9E6E-24AE7A99D604}" dt="2023-10-31T17:02:54.686" v="923" actId="1038"/>
          <ac:spMkLst>
            <pc:docMk/>
            <pc:sldMk cId="721350290" sldId="274"/>
            <ac:spMk id="11" creationId="{5552EB3D-2FD2-2B29-A305-45DE4C8ADB61}"/>
          </ac:spMkLst>
        </pc:spChg>
        <pc:spChg chg="mod">
          <ac:chgData name="NESTOR JULIO HERNANDEZ BOCKER" userId="a413b3be1cc3406f" providerId="LiveId" clId="{3BBB1D5D-5866-40FF-9E6E-24AE7A99D604}" dt="2023-10-31T15:59:51.638" v="253" actId="20577"/>
          <ac:spMkLst>
            <pc:docMk/>
            <pc:sldMk cId="721350290" sldId="274"/>
            <ac:spMk id="12" creationId="{A6B35B9D-0049-AC66-F7A2-4C2A615E499C}"/>
          </ac:spMkLst>
        </pc:spChg>
        <pc:spChg chg="mod">
          <ac:chgData name="NESTOR JULIO HERNANDEZ BOCKER" userId="a413b3be1cc3406f" providerId="LiveId" clId="{3BBB1D5D-5866-40FF-9E6E-24AE7A99D604}" dt="2023-10-31T16:29:29.005" v="724" actId="207"/>
          <ac:spMkLst>
            <pc:docMk/>
            <pc:sldMk cId="721350290" sldId="274"/>
            <ac:spMk id="14" creationId="{00360640-285F-D23F-D2D4-B5452265B38B}"/>
          </ac:spMkLst>
        </pc:spChg>
        <pc:spChg chg="mod">
          <ac:chgData name="NESTOR JULIO HERNANDEZ BOCKER" userId="a413b3be1cc3406f" providerId="LiveId" clId="{3BBB1D5D-5866-40FF-9E6E-24AE7A99D604}" dt="2023-10-31T16:29:38.690" v="736" actId="1038"/>
          <ac:spMkLst>
            <pc:docMk/>
            <pc:sldMk cId="721350290" sldId="274"/>
            <ac:spMk id="15" creationId="{59EE458C-69E8-1372-1F90-B3F77176AA2C}"/>
          </ac:spMkLst>
        </pc:spChg>
        <pc:spChg chg="mod">
          <ac:chgData name="NESTOR JULIO HERNANDEZ BOCKER" userId="a413b3be1cc3406f" providerId="LiveId" clId="{3BBB1D5D-5866-40FF-9E6E-24AE7A99D604}" dt="2023-10-31T16:01:36.108" v="257" actId="20577"/>
          <ac:spMkLst>
            <pc:docMk/>
            <pc:sldMk cId="721350290" sldId="274"/>
            <ac:spMk id="16" creationId="{6D416BBC-D563-D8B2-4402-6C8A2EDB4B15}"/>
          </ac:spMkLst>
        </pc:spChg>
        <pc:graphicFrameChg chg="del">
          <ac:chgData name="NESTOR JULIO HERNANDEZ BOCKER" userId="a413b3be1cc3406f" providerId="LiveId" clId="{3BBB1D5D-5866-40FF-9E6E-24AE7A99D604}" dt="2023-10-31T15:59:21.647" v="250" actId="478"/>
          <ac:graphicFrameMkLst>
            <pc:docMk/>
            <pc:sldMk cId="721350290" sldId="274"/>
            <ac:graphicFrameMk id="2" creationId="{B8900E07-0EC4-ADC4-43E0-7562C694B748}"/>
          </ac:graphicFrameMkLst>
        </pc:graphicFrameChg>
        <pc:graphicFrameChg chg="add mod">
          <ac:chgData name="NESTOR JULIO HERNANDEZ BOCKER" userId="a413b3be1cc3406f" providerId="LiveId" clId="{3BBB1D5D-5866-40FF-9E6E-24AE7A99D604}" dt="2023-11-02T21:02:48.001" v="1070"/>
          <ac:graphicFrameMkLst>
            <pc:docMk/>
            <pc:sldMk cId="721350290" sldId="274"/>
            <ac:graphicFrameMk id="3" creationId="{00000000-0008-0000-0000-000003000000}"/>
          </ac:graphicFrameMkLst>
        </pc:graphicFrameChg>
        <pc:cxnChg chg="add del mod">
          <ac:chgData name="NESTOR JULIO HERNANDEZ BOCKER" userId="a413b3be1cc3406f" providerId="LiveId" clId="{3BBB1D5D-5866-40FF-9E6E-24AE7A99D604}" dt="2023-11-03T03:34:07.039" v="1076" actId="478"/>
          <ac:cxnSpMkLst>
            <pc:docMk/>
            <pc:sldMk cId="721350290" sldId="274"/>
            <ac:cxnSpMk id="4" creationId="{1C36C83C-692E-D80B-08DE-4910F3A1D7BF}"/>
          </ac:cxnSpMkLst>
        </pc:cxnChg>
        <pc:cxnChg chg="add del mod">
          <ac:chgData name="NESTOR JULIO HERNANDEZ BOCKER" userId="a413b3be1cc3406f" providerId="LiveId" clId="{3BBB1D5D-5866-40FF-9E6E-24AE7A99D604}" dt="2023-11-03T03:34:08.135" v="1077" actId="478"/>
          <ac:cxnSpMkLst>
            <pc:docMk/>
            <pc:sldMk cId="721350290" sldId="274"/>
            <ac:cxnSpMk id="5" creationId="{36599197-4D63-8C2C-486C-6C464304A38E}"/>
          </ac:cxnSpMkLst>
        </pc:cxnChg>
        <pc:cxnChg chg="add del">
          <ac:chgData name="NESTOR JULIO HERNANDEZ BOCKER" userId="a413b3be1cc3406f" providerId="LiveId" clId="{3BBB1D5D-5866-40FF-9E6E-24AE7A99D604}" dt="2023-11-03T03:34:04.095" v="1074" actId="478"/>
          <ac:cxnSpMkLst>
            <pc:docMk/>
            <pc:sldMk cId="721350290" sldId="274"/>
            <ac:cxnSpMk id="7" creationId="{FEF2BBB8-BFBE-2ACA-D4F7-3A2BCBA0CD64}"/>
          </ac:cxnSpMkLst>
        </pc:cxnChg>
      </pc:sldChg>
      <pc:sldChg chg="modSp mod">
        <pc:chgData name="NESTOR JULIO HERNANDEZ BOCKER" userId="a413b3be1cc3406f" providerId="LiveId" clId="{3BBB1D5D-5866-40FF-9E6E-24AE7A99D604}" dt="2023-10-31T13:54:08.189" v="13" actId="20577"/>
        <pc:sldMkLst>
          <pc:docMk/>
          <pc:sldMk cId="1610350232" sldId="277"/>
        </pc:sldMkLst>
        <pc:spChg chg="mod">
          <ac:chgData name="NESTOR JULIO HERNANDEZ BOCKER" userId="a413b3be1cc3406f" providerId="LiveId" clId="{3BBB1D5D-5866-40FF-9E6E-24AE7A99D604}" dt="2023-10-31T13:52:41.197" v="5"/>
          <ac:spMkLst>
            <pc:docMk/>
            <pc:sldMk cId="1610350232" sldId="277"/>
            <ac:spMk id="5" creationId="{C21EC463-48B1-DB62-853F-28EA07164E19}"/>
          </ac:spMkLst>
        </pc:spChg>
        <pc:spChg chg="mod">
          <ac:chgData name="NESTOR JULIO HERNANDEZ BOCKER" userId="a413b3be1cc3406f" providerId="LiveId" clId="{3BBB1D5D-5866-40FF-9E6E-24AE7A99D604}" dt="2023-10-31T13:54:08.189" v="13" actId="20577"/>
          <ac:spMkLst>
            <pc:docMk/>
            <pc:sldMk cId="1610350232" sldId="277"/>
            <ac:spMk id="6" creationId="{B2F2D106-82B9-0335-7236-4CF3863660F7}"/>
          </ac:spMkLst>
        </pc:spChg>
      </pc:sldChg>
      <pc:sldChg chg="modSp mod">
        <pc:chgData name="NESTOR JULIO HERNANDEZ BOCKER" userId="a413b3be1cc3406f" providerId="LiveId" clId="{3BBB1D5D-5866-40FF-9E6E-24AE7A99D604}" dt="2023-10-31T14:39:46.789" v="173" actId="20577"/>
        <pc:sldMkLst>
          <pc:docMk/>
          <pc:sldMk cId="3675170584" sldId="279"/>
        </pc:sldMkLst>
        <pc:spChg chg="mod">
          <ac:chgData name="NESTOR JULIO HERNANDEZ BOCKER" userId="a413b3be1cc3406f" providerId="LiveId" clId="{3BBB1D5D-5866-40FF-9E6E-24AE7A99D604}" dt="2023-10-31T14:39:46.789" v="173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addSp delSp modSp mod">
        <pc:chgData name="NESTOR JULIO HERNANDEZ BOCKER" userId="a413b3be1cc3406f" providerId="LiveId" clId="{3BBB1D5D-5866-40FF-9E6E-24AE7A99D604}" dt="2023-10-31T16:03:21.618" v="274" actId="20577"/>
        <pc:sldMkLst>
          <pc:docMk/>
          <pc:sldMk cId="245155727" sldId="281"/>
        </pc:sldMkLst>
        <pc:spChg chg="mod">
          <ac:chgData name="NESTOR JULIO HERNANDEZ BOCKER" userId="a413b3be1cc3406f" providerId="LiveId" clId="{3BBB1D5D-5866-40FF-9E6E-24AE7A99D604}" dt="2023-10-31T16:02:48.658" v="262" actId="20577"/>
          <ac:spMkLst>
            <pc:docMk/>
            <pc:sldMk cId="245155727" sldId="281"/>
            <ac:spMk id="3" creationId="{4A55E40E-7169-77C3-5055-C1209A014604}"/>
          </ac:spMkLst>
        </pc:spChg>
        <pc:spChg chg="mod">
          <ac:chgData name="NESTOR JULIO HERNANDEZ BOCKER" userId="a413b3be1cc3406f" providerId="LiveId" clId="{3BBB1D5D-5866-40FF-9E6E-24AE7A99D604}" dt="2023-10-31T16:03:11.658" v="272" actId="6549"/>
          <ac:spMkLst>
            <pc:docMk/>
            <pc:sldMk cId="245155727" sldId="281"/>
            <ac:spMk id="4" creationId="{4E33D9EB-67F9-76C5-0624-CACE64DE863E}"/>
          </ac:spMkLst>
        </pc:spChg>
        <pc:spChg chg="mod">
          <ac:chgData name="NESTOR JULIO HERNANDEZ BOCKER" userId="a413b3be1cc3406f" providerId="LiveId" clId="{3BBB1D5D-5866-40FF-9E6E-24AE7A99D604}" dt="2023-10-31T16:03:21.618" v="274" actId="20577"/>
          <ac:spMkLst>
            <pc:docMk/>
            <pc:sldMk cId="245155727" sldId="281"/>
            <ac:spMk id="7" creationId="{52ECDF73-661B-A7DC-9B63-68A9BECF5C2E}"/>
          </ac:spMkLst>
        </pc:spChg>
        <pc:spChg chg="mod">
          <ac:chgData name="NESTOR JULIO HERNANDEZ BOCKER" userId="a413b3be1cc3406f" providerId="LiveId" clId="{3BBB1D5D-5866-40FF-9E6E-24AE7A99D604}" dt="2023-10-31T13:52:41.197" v="5"/>
          <ac:spMkLst>
            <pc:docMk/>
            <pc:sldMk cId="245155727" sldId="281"/>
            <ac:spMk id="8" creationId="{2CC749D1-3BF6-BB4C-AF95-0DF8B9F37233}"/>
          </ac:spMkLst>
        </pc:spChg>
        <pc:graphicFrameChg chg="add mod">
          <ac:chgData name="NESTOR JULIO HERNANDEZ BOCKER" userId="a413b3be1cc3406f" providerId="LiveId" clId="{3BBB1D5D-5866-40FF-9E6E-24AE7A99D604}" dt="2023-10-31T15:59:18.218" v="249"/>
          <ac:graphicFrameMkLst>
            <pc:docMk/>
            <pc:sldMk cId="245155727" sldId="281"/>
            <ac:graphicFrameMk id="9" creationId="{00000000-0008-0000-0000-000003000000}"/>
          </ac:graphicFrameMkLst>
        </pc:graphicFrameChg>
        <pc:graphicFrameChg chg="add mod">
          <ac:chgData name="NESTOR JULIO HERNANDEZ BOCKER" userId="a413b3be1cc3406f" providerId="LiveId" clId="{3BBB1D5D-5866-40FF-9E6E-24AE7A99D604}" dt="2023-10-31T16:02:32.538" v="261" actId="404"/>
          <ac:graphicFrameMkLst>
            <pc:docMk/>
            <pc:sldMk cId="245155727" sldId="281"/>
            <ac:graphicFrameMk id="11" creationId="{00000000-0008-0000-0000-00000B000000}"/>
          </ac:graphicFrameMkLst>
        </pc:graphicFrameChg>
        <pc:graphicFrameChg chg="del">
          <ac:chgData name="NESTOR JULIO HERNANDEZ BOCKER" userId="a413b3be1cc3406f" providerId="LiveId" clId="{3BBB1D5D-5866-40FF-9E6E-24AE7A99D604}" dt="2023-10-31T15:58:49.707" v="246" actId="478"/>
          <ac:graphicFrameMkLst>
            <pc:docMk/>
            <pc:sldMk cId="245155727" sldId="281"/>
            <ac:graphicFrameMk id="12" creationId="{D24B8435-9D78-A3EA-6C8B-5AB4788D707B}"/>
          </ac:graphicFrameMkLst>
        </pc:graphicFrameChg>
      </pc:sldChg>
      <pc:sldChg chg="addSp delSp modSp mod">
        <pc:chgData name="NESTOR JULIO HERNANDEZ BOCKER" userId="a413b3be1cc3406f" providerId="LiveId" clId="{3BBB1D5D-5866-40FF-9E6E-24AE7A99D604}" dt="2023-10-31T16:31:47.357" v="755" actId="1038"/>
        <pc:sldMkLst>
          <pc:docMk/>
          <pc:sldMk cId="3393398782" sldId="282"/>
        </pc:sldMkLst>
        <pc:spChg chg="mod">
          <ac:chgData name="NESTOR JULIO HERNANDEZ BOCKER" userId="a413b3be1cc3406f" providerId="LiveId" clId="{3BBB1D5D-5866-40FF-9E6E-24AE7A99D604}" dt="2023-10-31T16:28:40.762" v="520"/>
          <ac:spMkLst>
            <pc:docMk/>
            <pc:sldMk cId="3393398782" sldId="282"/>
            <ac:spMk id="2" creationId="{0CD75E76-F6C9-537B-6C66-DC8BC88E0E8D}"/>
          </ac:spMkLst>
        </pc:spChg>
        <pc:spChg chg="mod">
          <ac:chgData name="NESTOR JULIO HERNANDEZ BOCKER" userId="a413b3be1cc3406f" providerId="LiveId" clId="{3BBB1D5D-5866-40FF-9E6E-24AE7A99D604}" dt="2023-10-31T16:27:10.335" v="501" actId="20577"/>
          <ac:spMkLst>
            <pc:docMk/>
            <pc:sldMk cId="3393398782" sldId="282"/>
            <ac:spMk id="3" creationId="{A8C5619B-D259-2908-B529-648FB76BCC6E}"/>
          </ac:spMkLst>
        </pc:spChg>
        <pc:spChg chg="mod">
          <ac:chgData name="NESTOR JULIO HERNANDEZ BOCKER" userId="a413b3be1cc3406f" providerId="LiveId" clId="{3BBB1D5D-5866-40FF-9E6E-24AE7A99D604}" dt="2023-10-31T16:27:18.124" v="504" actId="20577"/>
          <ac:spMkLst>
            <pc:docMk/>
            <pc:sldMk cId="3393398782" sldId="282"/>
            <ac:spMk id="4" creationId="{CA984F44-55E3-FE0B-48AD-DAFB3F597CFC}"/>
          </ac:spMkLst>
        </pc:spChg>
        <pc:spChg chg="mod">
          <ac:chgData name="NESTOR JULIO HERNANDEZ BOCKER" userId="a413b3be1cc3406f" providerId="LiveId" clId="{3BBB1D5D-5866-40FF-9E6E-24AE7A99D604}" dt="2023-10-31T16:28:40.762" v="520"/>
          <ac:spMkLst>
            <pc:docMk/>
            <pc:sldMk cId="3393398782" sldId="282"/>
            <ac:spMk id="6" creationId="{63805E5F-019B-6790-DB59-44D15F126754}"/>
          </ac:spMkLst>
        </pc:spChg>
        <pc:spChg chg="mod">
          <ac:chgData name="NESTOR JULIO HERNANDEZ BOCKER" userId="a413b3be1cc3406f" providerId="LiveId" clId="{3BBB1D5D-5866-40FF-9E6E-24AE7A99D604}" dt="2023-10-31T16:31:47.357" v="755" actId="1038"/>
          <ac:spMkLst>
            <pc:docMk/>
            <pc:sldMk cId="3393398782" sldId="282"/>
            <ac:spMk id="7" creationId="{DC36A5CD-7C1B-BF53-A5AA-169F19950947}"/>
          </ac:spMkLst>
        </pc:spChg>
        <pc:spChg chg="mod">
          <ac:chgData name="NESTOR JULIO HERNANDEZ BOCKER" userId="a413b3be1cc3406f" providerId="LiveId" clId="{3BBB1D5D-5866-40FF-9E6E-24AE7A99D604}" dt="2023-10-31T16:28:40.762" v="520"/>
          <ac:spMkLst>
            <pc:docMk/>
            <pc:sldMk cId="3393398782" sldId="282"/>
            <ac:spMk id="8" creationId="{2CC749D1-3BF6-BB4C-AF95-0DF8B9F37233}"/>
          </ac:spMkLst>
        </pc:spChg>
        <pc:spChg chg="mod">
          <ac:chgData name="NESTOR JULIO HERNANDEZ BOCKER" userId="a413b3be1cc3406f" providerId="LiveId" clId="{3BBB1D5D-5866-40FF-9E6E-24AE7A99D604}" dt="2023-10-31T16:27:28.287" v="507" actId="20577"/>
          <ac:spMkLst>
            <pc:docMk/>
            <pc:sldMk cId="3393398782" sldId="282"/>
            <ac:spMk id="9" creationId="{74E26FC3-A09F-0E1F-0837-CDC737F32056}"/>
          </ac:spMkLst>
        </pc:spChg>
        <pc:spChg chg="mod">
          <ac:chgData name="NESTOR JULIO HERNANDEZ BOCKER" userId="a413b3be1cc3406f" providerId="LiveId" clId="{3BBB1D5D-5866-40FF-9E6E-24AE7A99D604}" dt="2023-10-31T16:28:40.762" v="520"/>
          <ac:spMkLst>
            <pc:docMk/>
            <pc:sldMk cId="3393398782" sldId="282"/>
            <ac:spMk id="10" creationId="{334E2306-A029-FECA-4CAE-F08F04CDE71E}"/>
          </ac:spMkLst>
        </pc:spChg>
        <pc:spChg chg="mod">
          <ac:chgData name="NESTOR JULIO HERNANDEZ BOCKER" userId="a413b3be1cc3406f" providerId="LiveId" clId="{3BBB1D5D-5866-40FF-9E6E-24AE7A99D604}" dt="2023-10-31T16:28:40.762" v="520"/>
          <ac:spMkLst>
            <pc:docMk/>
            <pc:sldMk cId="3393398782" sldId="282"/>
            <ac:spMk id="11" creationId="{0927A3EF-722B-4845-C5A9-7173F708C723}"/>
          </ac:spMkLst>
        </pc:spChg>
        <pc:graphicFrameChg chg="del">
          <ac:chgData name="NESTOR JULIO HERNANDEZ BOCKER" userId="a413b3be1cc3406f" providerId="LiveId" clId="{3BBB1D5D-5866-40FF-9E6E-24AE7A99D604}" dt="2023-10-31T16:26:47.031" v="399" actId="478"/>
          <ac:graphicFrameMkLst>
            <pc:docMk/>
            <pc:sldMk cId="3393398782" sldId="282"/>
            <ac:graphicFrameMk id="12" creationId="{644B30B8-344C-64F3-D13B-50EB20CA6569}"/>
          </ac:graphicFrameMkLst>
        </pc:graphicFrameChg>
        <pc:graphicFrameChg chg="del">
          <ac:chgData name="NESTOR JULIO HERNANDEZ BOCKER" userId="a413b3be1cc3406f" providerId="LiveId" clId="{3BBB1D5D-5866-40FF-9E6E-24AE7A99D604}" dt="2023-10-31T16:26:32.604" v="304" actId="478"/>
          <ac:graphicFrameMkLst>
            <pc:docMk/>
            <pc:sldMk cId="3393398782" sldId="282"/>
            <ac:graphicFrameMk id="13" creationId="{92F0B0C7-DBF3-A6DA-6901-366017B2B09F}"/>
          </ac:graphicFrameMkLst>
        </pc:graphicFrameChg>
        <pc:graphicFrameChg chg="add mod">
          <ac:chgData name="NESTOR JULIO HERNANDEZ BOCKER" userId="a413b3be1cc3406f" providerId="LiveId" clId="{3BBB1D5D-5866-40FF-9E6E-24AE7A99D604}" dt="2023-10-31T16:28:40.762" v="520"/>
          <ac:graphicFrameMkLst>
            <pc:docMk/>
            <pc:sldMk cId="3393398782" sldId="282"/>
            <ac:graphicFrameMk id="14" creationId="{00000000-0008-0000-0000-000008000000}"/>
          </ac:graphicFrameMkLst>
        </pc:graphicFrameChg>
        <pc:graphicFrameChg chg="add mod">
          <ac:chgData name="NESTOR JULIO HERNANDEZ BOCKER" userId="a413b3be1cc3406f" providerId="LiveId" clId="{3BBB1D5D-5866-40FF-9E6E-24AE7A99D604}" dt="2023-10-31T16:28:40.762" v="520"/>
          <ac:graphicFrameMkLst>
            <pc:docMk/>
            <pc:sldMk cId="3393398782" sldId="282"/>
            <ac:graphicFrameMk id="15" creationId="{00000000-0008-0000-0000-000006000000}"/>
          </ac:graphicFrameMkLst>
        </pc:graphicFrameChg>
      </pc:sldChg>
      <pc:sldChg chg="modSp mod">
        <pc:chgData name="NESTOR JULIO HERNANDEZ BOCKER" userId="a413b3be1cc3406f" providerId="LiveId" clId="{3BBB1D5D-5866-40FF-9E6E-24AE7A99D604}" dt="2023-10-31T16:34:40.289" v="768" actId="20577"/>
        <pc:sldMkLst>
          <pc:docMk/>
          <pc:sldMk cId="3717849211" sldId="283"/>
        </pc:sldMkLst>
        <pc:spChg chg="mod">
          <ac:chgData name="NESTOR JULIO HERNANDEZ BOCKER" userId="a413b3be1cc3406f" providerId="LiveId" clId="{3BBB1D5D-5866-40FF-9E6E-24AE7A99D604}" dt="2023-10-31T16:33:14.486" v="761" actId="20577"/>
          <ac:spMkLst>
            <pc:docMk/>
            <pc:sldMk cId="3717849211" sldId="283"/>
            <ac:spMk id="2" creationId="{A02A9FED-D204-D2C0-F764-8A1EC1C729D9}"/>
          </ac:spMkLst>
        </pc:spChg>
        <pc:spChg chg="mod">
          <ac:chgData name="NESTOR JULIO HERNANDEZ BOCKER" userId="a413b3be1cc3406f" providerId="LiveId" clId="{3BBB1D5D-5866-40FF-9E6E-24AE7A99D604}" dt="2023-10-31T16:34:40.289" v="768" actId="20577"/>
          <ac:spMkLst>
            <pc:docMk/>
            <pc:sldMk cId="3717849211" sldId="283"/>
            <ac:spMk id="4" creationId="{F0818577-48F7-6772-6D09-E8C054D0E911}"/>
          </ac:spMkLst>
        </pc:spChg>
        <pc:spChg chg="mod">
          <ac:chgData name="NESTOR JULIO HERNANDEZ BOCKER" userId="a413b3be1cc3406f" providerId="LiveId" clId="{3BBB1D5D-5866-40FF-9E6E-24AE7A99D604}" dt="2023-10-31T13:52:30.296" v="1"/>
          <ac:spMkLst>
            <pc:docMk/>
            <pc:sldMk cId="3717849211" sldId="283"/>
            <ac:spMk id="8" creationId="{2CC749D1-3BF6-BB4C-AF95-0DF8B9F37233}"/>
          </ac:spMkLst>
        </pc:spChg>
        <pc:graphicFrameChg chg="mod">
          <ac:chgData name="NESTOR JULIO HERNANDEZ BOCKER" userId="a413b3be1cc3406f" providerId="LiveId" clId="{3BBB1D5D-5866-40FF-9E6E-24AE7A99D604}" dt="2023-10-31T16:28:40.762" v="520"/>
          <ac:graphicFrameMkLst>
            <pc:docMk/>
            <pc:sldMk cId="3717849211" sldId="283"/>
            <ac:graphicFrameMk id="3" creationId="{C76C8718-47F2-8AFE-2F8C-0D5D68FAE24D}"/>
          </ac:graphicFrameMkLst>
        </pc:graphicFrameChg>
      </pc:sldChg>
      <pc:sldChg chg="modSp mod">
        <pc:chgData name="NESTOR JULIO HERNANDEZ BOCKER" userId="a413b3be1cc3406f" providerId="LiveId" clId="{3BBB1D5D-5866-40FF-9E6E-24AE7A99D604}" dt="2023-10-31T15:50:46.227" v="196" actId="20577"/>
        <pc:sldMkLst>
          <pc:docMk/>
          <pc:sldMk cId="3127339449" sldId="284"/>
        </pc:sldMkLst>
        <pc:spChg chg="mod">
          <ac:chgData name="NESTOR JULIO HERNANDEZ BOCKER" userId="a413b3be1cc3406f" providerId="LiveId" clId="{3BBB1D5D-5866-40FF-9E6E-24AE7A99D604}" dt="2023-10-31T15:50:46.227" v="196" actId="20577"/>
          <ac:spMkLst>
            <pc:docMk/>
            <pc:sldMk cId="3127339449" sldId="284"/>
            <ac:spMk id="2" creationId="{ED9550AB-AA87-96B8-B281-89D33F07FF70}"/>
          </ac:spMkLst>
        </pc:spChg>
        <pc:spChg chg="mod">
          <ac:chgData name="NESTOR JULIO HERNANDEZ BOCKER" userId="a413b3be1cc3406f" providerId="LiveId" clId="{3BBB1D5D-5866-40FF-9E6E-24AE7A99D604}" dt="2023-10-31T13:52:30.343" v="3" actId="27636"/>
          <ac:spMkLst>
            <pc:docMk/>
            <pc:sldMk cId="3127339449" sldId="284"/>
            <ac:spMk id="8" creationId="{2CC749D1-3BF6-BB4C-AF95-0DF8B9F37233}"/>
          </ac:spMkLst>
        </pc:spChg>
        <pc:graphicFrameChg chg="mod modGraphic">
          <ac:chgData name="NESTOR JULIO HERNANDEZ BOCKER" userId="a413b3be1cc3406f" providerId="LiveId" clId="{3BBB1D5D-5866-40FF-9E6E-24AE7A99D604}" dt="2023-10-31T15:50:26.797" v="182" actId="207"/>
          <ac:graphicFrameMkLst>
            <pc:docMk/>
            <pc:sldMk cId="3127339449" sldId="284"/>
            <ac:graphicFrameMk id="5" creationId="{D57B21E4-E1DC-67A3-17C7-F98CE21FB353}"/>
          </ac:graphicFrameMkLst>
        </pc:graphicFrameChg>
      </pc:sldChg>
      <pc:sldChg chg="addSp delSp modSp mod">
        <pc:chgData name="NESTOR JULIO HERNANDEZ BOCKER" userId="a413b3be1cc3406f" providerId="LiveId" clId="{3BBB1D5D-5866-40FF-9E6E-24AE7A99D604}" dt="2023-10-31T16:39:09.070" v="791" actId="20577"/>
        <pc:sldMkLst>
          <pc:docMk/>
          <pc:sldMk cId="2154845837" sldId="285"/>
        </pc:sldMkLst>
        <pc:spChg chg="mod">
          <ac:chgData name="NESTOR JULIO HERNANDEZ BOCKER" userId="a413b3be1cc3406f" providerId="LiveId" clId="{3BBB1D5D-5866-40FF-9E6E-24AE7A99D604}" dt="2023-10-31T16:39:09.070" v="791" actId="20577"/>
          <ac:spMkLst>
            <pc:docMk/>
            <pc:sldMk cId="2154845837" sldId="285"/>
            <ac:spMk id="2" creationId="{1503A387-094E-78D3-0B68-614DA91F2C5D}"/>
          </ac:spMkLst>
        </pc:spChg>
        <pc:spChg chg="mod">
          <ac:chgData name="NESTOR JULIO HERNANDEZ BOCKER" userId="a413b3be1cc3406f" providerId="LiveId" clId="{3BBB1D5D-5866-40FF-9E6E-24AE7A99D604}" dt="2023-10-31T16:38:16.501" v="780" actId="1036"/>
          <ac:spMkLst>
            <pc:docMk/>
            <pc:sldMk cId="2154845837" sldId="285"/>
            <ac:spMk id="5" creationId="{720F8EFB-07A7-C692-B34D-D7F4A5B722FC}"/>
          </ac:spMkLst>
        </pc:spChg>
        <pc:spChg chg="mod">
          <ac:chgData name="NESTOR JULIO HERNANDEZ BOCKER" userId="a413b3be1cc3406f" providerId="LiveId" clId="{3BBB1D5D-5866-40FF-9E6E-24AE7A99D604}" dt="2023-10-31T13:52:30.296" v="1"/>
          <ac:spMkLst>
            <pc:docMk/>
            <pc:sldMk cId="2154845837" sldId="285"/>
            <ac:spMk id="8" creationId="{2CC749D1-3BF6-BB4C-AF95-0DF8B9F37233}"/>
          </ac:spMkLst>
        </pc:spChg>
        <pc:graphicFrameChg chg="add mod">
          <ac:chgData name="NESTOR JULIO HERNANDEZ BOCKER" userId="a413b3be1cc3406f" providerId="LiveId" clId="{3BBB1D5D-5866-40FF-9E6E-24AE7A99D604}" dt="2023-10-31T16:38:16.501" v="780" actId="1036"/>
          <ac:graphicFrameMkLst>
            <pc:docMk/>
            <pc:sldMk cId="2154845837" sldId="285"/>
            <ac:graphicFrameMk id="3" creationId="{00000000-0008-0000-0000-000009000000}"/>
          </ac:graphicFrameMkLst>
        </pc:graphicFrameChg>
        <pc:graphicFrameChg chg="del">
          <ac:chgData name="NESTOR JULIO HERNANDEZ BOCKER" userId="a413b3be1cc3406f" providerId="LiveId" clId="{3BBB1D5D-5866-40FF-9E6E-24AE7A99D604}" dt="2023-10-31T16:37:37.015" v="769" actId="478"/>
          <ac:graphicFrameMkLst>
            <pc:docMk/>
            <pc:sldMk cId="2154845837" sldId="285"/>
            <ac:graphicFrameMk id="6" creationId="{0C5DACFB-445D-4DB0-2A9E-54FA02F2B785}"/>
          </ac:graphicFrameMkLst>
        </pc:graphicFrameChg>
      </pc:sldChg>
      <pc:sldChg chg="addSp delSp modSp mod">
        <pc:chgData name="NESTOR JULIO HERNANDEZ BOCKER" userId="a413b3be1cc3406f" providerId="LiveId" clId="{3BBB1D5D-5866-40FF-9E6E-24AE7A99D604}" dt="2023-10-31T16:41:41.364" v="846" actId="20577"/>
        <pc:sldMkLst>
          <pc:docMk/>
          <pc:sldMk cId="1481064699" sldId="286"/>
        </pc:sldMkLst>
        <pc:spChg chg="mod">
          <ac:chgData name="NESTOR JULIO HERNANDEZ BOCKER" userId="a413b3be1cc3406f" providerId="LiveId" clId="{3BBB1D5D-5866-40FF-9E6E-24AE7A99D604}" dt="2023-10-31T16:41:41.364" v="846" actId="20577"/>
          <ac:spMkLst>
            <pc:docMk/>
            <pc:sldMk cId="1481064699" sldId="286"/>
            <ac:spMk id="2" creationId="{B3A14BC5-F797-9CD5-94F9-2A2B19DAE73C}"/>
          </ac:spMkLst>
        </pc:spChg>
        <pc:spChg chg="mod">
          <ac:chgData name="NESTOR JULIO HERNANDEZ BOCKER" userId="a413b3be1cc3406f" providerId="LiveId" clId="{3BBB1D5D-5866-40FF-9E6E-24AE7A99D604}" dt="2023-10-31T16:39:48.443" v="815" actId="1036"/>
          <ac:spMkLst>
            <pc:docMk/>
            <pc:sldMk cId="1481064699" sldId="286"/>
            <ac:spMk id="6" creationId="{9EEDEF5A-71B4-E0CB-C7F1-8B22FC607261}"/>
          </ac:spMkLst>
        </pc:spChg>
        <pc:spChg chg="mod">
          <ac:chgData name="NESTOR JULIO HERNANDEZ BOCKER" userId="a413b3be1cc3406f" providerId="LiveId" clId="{3BBB1D5D-5866-40FF-9E6E-24AE7A99D604}" dt="2023-10-31T13:52:30.359" v="4" actId="27636"/>
          <ac:spMkLst>
            <pc:docMk/>
            <pc:sldMk cId="1481064699" sldId="286"/>
            <ac:spMk id="8" creationId="{2CC749D1-3BF6-BB4C-AF95-0DF8B9F37233}"/>
          </ac:spMkLst>
        </pc:spChg>
        <pc:graphicFrameChg chg="add mod">
          <ac:chgData name="NESTOR JULIO HERNANDEZ BOCKER" userId="a413b3be1cc3406f" providerId="LiveId" clId="{3BBB1D5D-5866-40FF-9E6E-24AE7A99D604}" dt="2023-10-31T16:39:55.458" v="832" actId="1036"/>
          <ac:graphicFrameMkLst>
            <pc:docMk/>
            <pc:sldMk cId="1481064699" sldId="286"/>
            <ac:graphicFrameMk id="3" creationId="{00000000-0008-0000-0000-00000A000000}"/>
          </ac:graphicFrameMkLst>
        </pc:graphicFrameChg>
        <pc:graphicFrameChg chg="del mod">
          <ac:chgData name="NESTOR JULIO HERNANDEZ BOCKER" userId="a413b3be1cc3406f" providerId="LiveId" clId="{3BBB1D5D-5866-40FF-9E6E-24AE7A99D604}" dt="2023-10-31T16:39:23.082" v="792" actId="478"/>
          <ac:graphicFrameMkLst>
            <pc:docMk/>
            <pc:sldMk cId="1481064699" sldId="286"/>
            <ac:graphicFrameMk id="7" creationId="{92EF3748-B186-377B-DBA6-44976CA876DA}"/>
          </ac:graphicFrameMkLst>
        </pc:graphicFrameChg>
      </pc:sldChg>
      <pc:sldChg chg="modSp mod">
        <pc:chgData name="NESTOR JULIO HERNANDEZ BOCKER" userId="a413b3be1cc3406f" providerId="LiveId" clId="{3BBB1D5D-5866-40FF-9E6E-24AE7A99D604}" dt="2023-10-31T16:43:12.750" v="855" actId="207"/>
        <pc:sldMkLst>
          <pc:docMk/>
          <pc:sldMk cId="4072024416" sldId="287"/>
        </pc:sldMkLst>
        <pc:spChg chg="mod">
          <ac:chgData name="NESTOR JULIO HERNANDEZ BOCKER" userId="a413b3be1cc3406f" providerId="LiveId" clId="{3BBB1D5D-5866-40FF-9E6E-24AE7A99D604}" dt="2023-10-31T15:56:21.248" v="245" actId="20577"/>
          <ac:spMkLst>
            <pc:docMk/>
            <pc:sldMk cId="4072024416" sldId="287"/>
            <ac:spMk id="2" creationId="{07D68B49-66A5-E384-9891-268A74C0946E}"/>
          </ac:spMkLst>
        </pc:spChg>
        <pc:spChg chg="mod">
          <ac:chgData name="NESTOR JULIO HERNANDEZ BOCKER" userId="a413b3be1cc3406f" providerId="LiveId" clId="{3BBB1D5D-5866-40FF-9E6E-24AE7A99D604}" dt="2023-10-31T13:53:12.350" v="8"/>
          <ac:spMkLst>
            <pc:docMk/>
            <pc:sldMk cId="4072024416" sldId="287"/>
            <ac:spMk id="8" creationId="{2CC749D1-3BF6-BB4C-AF95-0DF8B9F37233}"/>
          </ac:spMkLst>
        </pc:spChg>
        <pc:graphicFrameChg chg="mod modGraphic">
          <ac:chgData name="NESTOR JULIO HERNANDEZ BOCKER" userId="a413b3be1cc3406f" providerId="LiveId" clId="{3BBB1D5D-5866-40FF-9E6E-24AE7A99D604}" dt="2023-10-31T16:43:12.750" v="855" actId="207"/>
          <ac:graphicFrameMkLst>
            <pc:docMk/>
            <pc:sldMk cId="4072024416" sldId="287"/>
            <ac:graphicFrameMk id="3" creationId="{1FC4D76E-9DD1-BA5A-9BE8-531B355A48DE}"/>
          </ac:graphicFrameMkLst>
        </pc:graphicFrameChg>
      </pc:sldChg>
      <pc:sldChg chg="addSp delSp modSp mod">
        <pc:chgData name="NESTOR JULIO HERNANDEZ BOCKER" userId="a413b3be1cc3406f" providerId="LiveId" clId="{3BBB1D5D-5866-40FF-9E6E-24AE7A99D604}" dt="2023-10-31T16:54:50.401" v="914" actId="27918"/>
        <pc:sldMkLst>
          <pc:docMk/>
          <pc:sldMk cId="4055447484" sldId="288"/>
        </pc:sldMkLst>
        <pc:spChg chg="mod">
          <ac:chgData name="NESTOR JULIO HERNANDEZ BOCKER" userId="a413b3be1cc3406f" providerId="LiveId" clId="{3BBB1D5D-5866-40FF-9E6E-24AE7A99D604}" dt="2023-10-31T16:28:40.762" v="520"/>
          <ac:spMkLst>
            <pc:docMk/>
            <pc:sldMk cId="4055447484" sldId="288"/>
            <ac:spMk id="3" creationId="{19DB034A-248F-CD38-8A4F-82FA8AE5C7E1}"/>
          </ac:spMkLst>
        </pc:spChg>
        <pc:spChg chg="mod">
          <ac:chgData name="NESTOR JULIO HERNANDEZ BOCKER" userId="a413b3be1cc3406f" providerId="LiveId" clId="{3BBB1D5D-5866-40FF-9E6E-24AE7A99D604}" dt="2023-10-31T16:51:08.455" v="882" actId="20577"/>
          <ac:spMkLst>
            <pc:docMk/>
            <pc:sldMk cId="4055447484" sldId="288"/>
            <ac:spMk id="4" creationId="{982250F5-2715-7776-70C7-F8C54F5E677D}"/>
          </ac:spMkLst>
        </pc:spChg>
        <pc:spChg chg="mod">
          <ac:chgData name="NESTOR JULIO HERNANDEZ BOCKER" userId="a413b3be1cc3406f" providerId="LiveId" clId="{3BBB1D5D-5866-40FF-9E6E-24AE7A99D604}" dt="2023-10-31T16:51:05.936" v="881" actId="20577"/>
          <ac:spMkLst>
            <pc:docMk/>
            <pc:sldMk cId="4055447484" sldId="288"/>
            <ac:spMk id="5" creationId="{58DAC4E8-EFB1-FFEB-B985-B868966CDA90}"/>
          </ac:spMkLst>
        </pc:spChg>
        <pc:spChg chg="mod">
          <ac:chgData name="NESTOR JULIO HERNANDEZ BOCKER" userId="a413b3be1cc3406f" providerId="LiveId" clId="{3BBB1D5D-5866-40FF-9E6E-24AE7A99D604}" dt="2023-10-31T16:28:40.762" v="520"/>
          <ac:spMkLst>
            <pc:docMk/>
            <pc:sldMk cId="4055447484" sldId="288"/>
            <ac:spMk id="6" creationId="{62879702-3241-5B7B-BA05-7452F5D885AC}"/>
          </ac:spMkLst>
        </pc:spChg>
        <pc:spChg chg="mod">
          <ac:chgData name="NESTOR JULIO HERNANDEZ BOCKER" userId="a413b3be1cc3406f" providerId="LiveId" clId="{3BBB1D5D-5866-40FF-9E6E-24AE7A99D604}" dt="2023-10-31T16:51:24.038" v="899" actId="20577"/>
          <ac:spMkLst>
            <pc:docMk/>
            <pc:sldMk cId="4055447484" sldId="288"/>
            <ac:spMk id="7" creationId="{71D76336-3D7B-00D1-5ED2-635E8500D49F}"/>
          </ac:spMkLst>
        </pc:spChg>
        <pc:spChg chg="mod">
          <ac:chgData name="NESTOR JULIO HERNANDEZ BOCKER" userId="a413b3be1cc3406f" providerId="LiveId" clId="{3BBB1D5D-5866-40FF-9E6E-24AE7A99D604}" dt="2023-10-31T16:28:40.762" v="520"/>
          <ac:spMkLst>
            <pc:docMk/>
            <pc:sldMk cId="4055447484" sldId="288"/>
            <ac:spMk id="8" creationId="{2CC749D1-3BF6-BB4C-AF95-0DF8B9F37233}"/>
          </ac:spMkLst>
        </pc:spChg>
        <pc:spChg chg="mod">
          <ac:chgData name="NESTOR JULIO HERNANDEZ BOCKER" userId="a413b3be1cc3406f" providerId="LiveId" clId="{3BBB1D5D-5866-40FF-9E6E-24AE7A99D604}" dt="2023-10-31T16:51:44.085" v="901" actId="20577"/>
          <ac:spMkLst>
            <pc:docMk/>
            <pc:sldMk cId="4055447484" sldId="288"/>
            <ac:spMk id="9" creationId="{C3C7F9BD-9BBC-C76D-EAD9-D74F0D7F334C}"/>
          </ac:spMkLst>
        </pc:spChg>
        <pc:graphicFrameChg chg="add mod">
          <ac:chgData name="NESTOR JULIO HERNANDEZ BOCKER" userId="a413b3be1cc3406f" providerId="LiveId" clId="{3BBB1D5D-5866-40FF-9E6E-24AE7A99D604}" dt="2023-10-31T16:54:30.864" v="911"/>
          <ac:graphicFrameMkLst>
            <pc:docMk/>
            <pc:sldMk cId="4055447484" sldId="288"/>
            <ac:graphicFrameMk id="10" creationId="{29FDBF7D-C57D-EE74-9E81-97EF873F35DF}"/>
          </ac:graphicFrameMkLst>
        </pc:graphicFrameChg>
        <pc:graphicFrameChg chg="del">
          <ac:chgData name="NESTOR JULIO HERNANDEZ BOCKER" userId="a413b3be1cc3406f" providerId="LiveId" clId="{3BBB1D5D-5866-40FF-9E6E-24AE7A99D604}" dt="2023-10-31T15:13:12.307" v="174" actId="478"/>
          <ac:graphicFrameMkLst>
            <pc:docMk/>
            <pc:sldMk cId="4055447484" sldId="288"/>
            <ac:graphicFrameMk id="12" creationId="{29FDBF7D-C57D-EE74-9E81-97EF873F35DF}"/>
          </ac:graphicFrameMkLst>
        </pc:graphicFrameChg>
      </pc:sldChg>
      <pc:sldChg chg="addSp delSp modSp mod">
        <pc:chgData name="NESTOR JULIO HERNANDEZ BOCKER" userId="a413b3be1cc3406f" providerId="LiveId" clId="{3BBB1D5D-5866-40FF-9E6E-24AE7A99D604}" dt="2023-10-31T16:56:21.189" v="915" actId="20577"/>
        <pc:sldMkLst>
          <pc:docMk/>
          <pc:sldMk cId="206261281" sldId="289"/>
        </pc:sldMkLst>
        <pc:spChg chg="mod">
          <ac:chgData name="NESTOR JULIO HERNANDEZ BOCKER" userId="a413b3be1cc3406f" providerId="LiveId" clId="{3BBB1D5D-5866-40FF-9E6E-24AE7A99D604}" dt="2023-10-31T16:50:34.128" v="871" actId="20577"/>
          <ac:spMkLst>
            <pc:docMk/>
            <pc:sldMk cId="206261281" sldId="289"/>
            <ac:spMk id="4" creationId="{AB499A49-342D-DE8F-4071-BEBA044F3BB5}"/>
          </ac:spMkLst>
        </pc:spChg>
        <pc:spChg chg="mod">
          <ac:chgData name="NESTOR JULIO HERNANDEZ BOCKER" userId="a413b3be1cc3406f" providerId="LiveId" clId="{3BBB1D5D-5866-40FF-9E6E-24AE7A99D604}" dt="2023-10-31T16:56:21.189" v="915" actId="20577"/>
          <ac:spMkLst>
            <pc:docMk/>
            <pc:sldMk cId="206261281" sldId="289"/>
            <ac:spMk id="5" creationId="{98CCE5FB-A779-8E97-9DB5-18C7E00C927E}"/>
          </ac:spMkLst>
        </pc:spChg>
        <pc:spChg chg="mod">
          <ac:chgData name="NESTOR JULIO HERNANDEZ BOCKER" userId="a413b3be1cc3406f" providerId="LiveId" clId="{3BBB1D5D-5866-40FF-9E6E-24AE7A99D604}" dt="2023-10-31T13:52:30.296" v="1"/>
          <ac:spMkLst>
            <pc:docMk/>
            <pc:sldMk cId="206261281" sldId="289"/>
            <ac:spMk id="8" creationId="{2CC749D1-3BF6-BB4C-AF95-0DF8B9F37233}"/>
          </ac:spMkLst>
        </pc:spChg>
        <pc:graphicFrameChg chg="add del mod">
          <ac:chgData name="NESTOR JULIO HERNANDEZ BOCKER" userId="a413b3be1cc3406f" providerId="LiveId" clId="{3BBB1D5D-5866-40FF-9E6E-24AE7A99D604}" dt="2023-10-31T16:49:05.580" v="858" actId="478"/>
          <ac:graphicFrameMkLst>
            <pc:docMk/>
            <pc:sldMk cId="206261281" sldId="289"/>
            <ac:graphicFrameMk id="2" creationId="{7385FE5E-37E6-7535-7050-106CE979FAE3}"/>
          </ac:graphicFrameMkLst>
        </pc:graphicFrameChg>
        <pc:graphicFrameChg chg="del">
          <ac:chgData name="NESTOR JULIO HERNANDEZ BOCKER" userId="a413b3be1cc3406f" providerId="LiveId" clId="{3BBB1D5D-5866-40FF-9E6E-24AE7A99D604}" dt="2023-10-31T15:13:26.125" v="176" actId="478"/>
          <ac:graphicFrameMkLst>
            <pc:docMk/>
            <pc:sldMk cId="206261281" sldId="289"/>
            <ac:graphicFrameMk id="6" creationId="{7385FE5E-37E6-7535-7050-106CE979FAE3}"/>
          </ac:graphicFrameMkLst>
        </pc:graphicFrameChg>
        <pc:graphicFrameChg chg="add mod">
          <ac:chgData name="NESTOR JULIO HERNANDEZ BOCKER" userId="a413b3be1cc3406f" providerId="LiveId" clId="{3BBB1D5D-5866-40FF-9E6E-24AE7A99D604}" dt="2023-10-31T16:50:29.077" v="870"/>
          <ac:graphicFrameMkLst>
            <pc:docMk/>
            <pc:sldMk cId="206261281" sldId="289"/>
            <ac:graphicFrameMk id="10" creationId="{7385FE5E-37E6-7535-7050-106CE979FAE3}"/>
          </ac:graphicFrameMkLst>
        </pc:graphicFrameChg>
      </pc:sldChg>
      <pc:sldChg chg="modSp mod">
        <pc:chgData name="NESTOR JULIO HERNANDEZ BOCKER" userId="a413b3be1cc3406f" providerId="LiveId" clId="{3BBB1D5D-5866-40FF-9E6E-24AE7A99D604}" dt="2023-10-31T16:28:40.762" v="520"/>
        <pc:sldMkLst>
          <pc:docMk/>
          <pc:sldMk cId="3526887262" sldId="292"/>
        </pc:sldMkLst>
        <pc:spChg chg="mod">
          <ac:chgData name="NESTOR JULIO HERNANDEZ BOCKER" userId="a413b3be1cc3406f" providerId="LiveId" clId="{3BBB1D5D-5866-40FF-9E6E-24AE7A99D604}" dt="2023-10-31T16:28:40.762" v="520"/>
          <ac:spMkLst>
            <pc:docMk/>
            <pc:sldMk cId="3526887262" sldId="292"/>
            <ac:spMk id="4" creationId="{60FAEB9F-E66F-E330-5A1B-3F684F5D53B7}"/>
          </ac:spMkLst>
        </pc:spChg>
        <pc:spChg chg="mod">
          <ac:chgData name="NESTOR JULIO HERNANDEZ BOCKER" userId="a413b3be1cc3406f" providerId="LiveId" clId="{3BBB1D5D-5866-40FF-9E6E-24AE7A99D604}" dt="2023-10-31T13:52:41.197" v="5"/>
          <ac:spMkLst>
            <pc:docMk/>
            <pc:sldMk cId="3526887262" sldId="292"/>
            <ac:spMk id="5" creationId="{C21EC463-48B1-DB62-853F-28EA07164E19}"/>
          </ac:spMkLst>
        </pc:spChg>
        <pc:spChg chg="mod">
          <ac:chgData name="NESTOR JULIO HERNANDEZ BOCKER" userId="a413b3be1cc3406f" providerId="LiveId" clId="{3BBB1D5D-5866-40FF-9E6E-24AE7A99D604}" dt="2023-10-31T13:55:08.586" v="45" actId="20577"/>
          <ac:spMkLst>
            <pc:docMk/>
            <pc:sldMk cId="3526887262" sldId="292"/>
            <ac:spMk id="6" creationId="{B2F2D106-82B9-0335-7236-4CF3863660F7}"/>
          </ac:spMkLst>
        </pc:spChg>
      </pc:sldChg>
      <pc:sldChg chg="modSp mod">
        <pc:chgData name="NESTOR JULIO HERNANDEZ BOCKER" userId="a413b3be1cc3406f" providerId="LiveId" clId="{3BBB1D5D-5866-40FF-9E6E-24AE7A99D604}" dt="2023-10-31T13:55:53.929" v="47" actId="20577"/>
        <pc:sldMkLst>
          <pc:docMk/>
          <pc:sldMk cId="1542716009" sldId="293"/>
        </pc:sldMkLst>
        <pc:spChg chg="mod">
          <ac:chgData name="NESTOR JULIO HERNANDEZ BOCKER" userId="a413b3be1cc3406f" providerId="LiveId" clId="{3BBB1D5D-5866-40FF-9E6E-24AE7A99D604}" dt="2023-10-31T13:53:29.752" v="10"/>
          <ac:spMkLst>
            <pc:docMk/>
            <pc:sldMk cId="1542716009" sldId="293"/>
            <ac:spMk id="5" creationId="{C21EC463-48B1-DB62-853F-28EA07164E19}"/>
          </ac:spMkLst>
        </pc:spChg>
        <pc:spChg chg="mod">
          <ac:chgData name="NESTOR JULIO HERNANDEZ BOCKER" userId="a413b3be1cc3406f" providerId="LiveId" clId="{3BBB1D5D-5866-40FF-9E6E-24AE7A99D604}" dt="2023-10-31T13:55:53.929" v="47" actId="20577"/>
          <ac:spMkLst>
            <pc:docMk/>
            <pc:sldMk cId="1542716009" sldId="293"/>
            <ac:spMk id="6" creationId="{B2F2D106-82B9-0335-7236-4CF3863660F7}"/>
          </ac:spMkLst>
        </pc:spChg>
      </pc:sldChg>
      <pc:sldChg chg="addSp delSp modSp mod">
        <pc:chgData name="NESTOR JULIO HERNANDEZ BOCKER" userId="a413b3be1cc3406f" providerId="LiveId" clId="{3BBB1D5D-5866-40FF-9E6E-24AE7A99D604}" dt="2023-10-31T14:39:01.857" v="171" actId="20577"/>
        <pc:sldMkLst>
          <pc:docMk/>
          <pc:sldMk cId="1073405508" sldId="300"/>
        </pc:sldMkLst>
        <pc:spChg chg="mod">
          <ac:chgData name="NESTOR JULIO HERNANDEZ BOCKER" userId="a413b3be1cc3406f" providerId="LiveId" clId="{3BBB1D5D-5866-40FF-9E6E-24AE7A99D604}" dt="2023-10-31T14:39:01.857" v="171" actId="20577"/>
          <ac:spMkLst>
            <pc:docMk/>
            <pc:sldMk cId="1073405508" sldId="300"/>
            <ac:spMk id="3" creationId="{9B29EB78-F2B6-6B35-52FC-F8E1916A1B1C}"/>
          </ac:spMkLst>
        </pc:spChg>
        <pc:spChg chg="mod">
          <ac:chgData name="NESTOR JULIO HERNANDEZ BOCKER" userId="a413b3be1cc3406f" providerId="LiveId" clId="{3BBB1D5D-5866-40FF-9E6E-24AE7A99D604}" dt="2023-10-31T13:53:47.724" v="11"/>
          <ac:spMkLst>
            <pc:docMk/>
            <pc:sldMk cId="1073405508" sldId="300"/>
            <ac:spMk id="5" creationId="{22AA596E-4AF8-A33C-C019-625C7E8EC03F}"/>
          </ac:spMkLst>
        </pc:spChg>
        <pc:spChg chg="mod">
          <ac:chgData name="NESTOR JULIO HERNANDEZ BOCKER" userId="a413b3be1cc3406f" providerId="LiveId" clId="{3BBB1D5D-5866-40FF-9E6E-24AE7A99D604}" dt="2023-10-31T13:53:47.724" v="11"/>
          <ac:spMkLst>
            <pc:docMk/>
            <pc:sldMk cId="1073405508" sldId="300"/>
            <ac:spMk id="17" creationId="{72600D9A-ADD3-4635-A3E6-0938F6994536}"/>
          </ac:spMkLst>
        </pc:spChg>
        <pc:spChg chg="mod">
          <ac:chgData name="NESTOR JULIO HERNANDEZ BOCKER" userId="a413b3be1cc3406f" providerId="LiveId" clId="{3BBB1D5D-5866-40FF-9E6E-24AE7A99D604}" dt="2023-10-31T14:07:35.953" v="67" actId="20577"/>
          <ac:spMkLst>
            <pc:docMk/>
            <pc:sldMk cId="1073405508" sldId="300"/>
            <ac:spMk id="21" creationId="{D2832B9C-17B6-4D04-B5C1-949B300C241E}"/>
          </ac:spMkLst>
        </pc:spChg>
        <pc:spChg chg="mod">
          <ac:chgData name="NESTOR JULIO HERNANDEZ BOCKER" userId="a413b3be1cc3406f" providerId="LiveId" clId="{3BBB1D5D-5866-40FF-9E6E-24AE7A99D604}" dt="2023-10-31T14:07:43.018" v="69" actId="20577"/>
          <ac:spMkLst>
            <pc:docMk/>
            <pc:sldMk cId="1073405508" sldId="300"/>
            <ac:spMk id="22" creationId="{DEFF068D-953C-4C5F-8B50-C7E1F717CAE9}"/>
          </ac:spMkLst>
        </pc:spChg>
        <pc:spChg chg="mod">
          <ac:chgData name="NESTOR JULIO HERNANDEZ BOCKER" userId="a413b3be1cc3406f" providerId="LiveId" clId="{3BBB1D5D-5866-40FF-9E6E-24AE7A99D604}" dt="2023-10-31T14:38:49.821" v="162" actId="20577"/>
          <ac:spMkLst>
            <pc:docMk/>
            <pc:sldMk cId="1073405508" sldId="300"/>
            <ac:spMk id="26" creationId="{7E3EB898-F77B-41D8-8631-7FAAB1CA6C44}"/>
          </ac:spMkLst>
        </pc:spChg>
        <pc:graphicFrameChg chg="del">
          <ac:chgData name="NESTOR JULIO HERNANDEZ BOCKER" userId="a413b3be1cc3406f" providerId="LiveId" clId="{3BBB1D5D-5866-40FF-9E6E-24AE7A99D604}" dt="2023-10-31T14:31:18.994" v="73" actId="478"/>
          <ac:graphicFrameMkLst>
            <pc:docMk/>
            <pc:sldMk cId="1073405508" sldId="300"/>
            <ac:graphicFrameMk id="4" creationId="{28C7100D-A2C5-49D7-8018-94FFBCDB107C}"/>
          </ac:graphicFrameMkLst>
        </pc:graphicFrameChg>
        <pc:graphicFrameChg chg="add del mod">
          <ac:chgData name="NESTOR JULIO HERNANDEZ BOCKER" userId="a413b3be1cc3406f" providerId="LiveId" clId="{3BBB1D5D-5866-40FF-9E6E-24AE7A99D604}" dt="2023-10-31T14:31:43.562" v="76" actId="21"/>
          <ac:graphicFrameMkLst>
            <pc:docMk/>
            <pc:sldMk cId="1073405508" sldId="300"/>
            <ac:graphicFrameMk id="7" creationId="{28C7100D-A2C5-49D7-8018-94FFBCDB107C}"/>
          </ac:graphicFrameMkLst>
        </pc:graphicFrameChg>
        <pc:graphicFrameChg chg="add mod">
          <ac:chgData name="NESTOR JULIO HERNANDEZ BOCKER" userId="a413b3be1cc3406f" providerId="LiveId" clId="{3BBB1D5D-5866-40FF-9E6E-24AE7A99D604}" dt="2023-10-31T14:38:37.223" v="160" actId="207"/>
          <ac:graphicFrameMkLst>
            <pc:docMk/>
            <pc:sldMk cId="1073405508" sldId="300"/>
            <ac:graphicFrameMk id="10" creationId="{28C7100D-A2C5-49D7-8018-94FFBCDB107C}"/>
          </ac:graphicFrameMkLst>
        </pc:graphicFrameChg>
      </pc:sldChg>
      <pc:sldChg chg="addSp delSp modSp add del mod">
        <pc:chgData name="NESTOR JULIO HERNANDEZ BOCKER" userId="a413b3be1cc3406f" providerId="LiveId" clId="{3BBB1D5D-5866-40FF-9E6E-24AE7A99D604}" dt="2023-10-31T16:26:04.825" v="303" actId="47"/>
        <pc:sldMkLst>
          <pc:docMk/>
          <pc:sldMk cId="2584858469" sldId="301"/>
        </pc:sldMkLst>
        <pc:graphicFrameChg chg="add del mod">
          <ac:chgData name="NESTOR JULIO HERNANDEZ BOCKER" userId="a413b3be1cc3406f" providerId="LiveId" clId="{3BBB1D5D-5866-40FF-9E6E-24AE7A99D604}" dt="2023-10-31T16:25:47.869" v="300" actId="478"/>
          <ac:graphicFrameMkLst>
            <pc:docMk/>
            <pc:sldMk cId="2584858469" sldId="301"/>
            <ac:graphicFrameMk id="9" creationId="{00000000-0008-0000-0000-00000B000000}"/>
          </ac:graphicFrameMkLst>
        </pc:graphicFrameChg>
        <pc:graphicFrameChg chg="del">
          <ac:chgData name="NESTOR JULIO HERNANDEZ BOCKER" userId="a413b3be1cc3406f" providerId="LiveId" clId="{3BBB1D5D-5866-40FF-9E6E-24AE7A99D604}" dt="2023-10-31T16:22:27.831" v="276" actId="478"/>
          <ac:graphicFrameMkLst>
            <pc:docMk/>
            <pc:sldMk cId="2584858469" sldId="301"/>
            <ac:graphicFrameMk id="11" creationId="{00000000-0008-0000-0000-00000B000000}"/>
          </ac:graphicFrameMkLst>
        </pc:graphicFrameChg>
        <pc:graphicFrameChg chg="add del mod">
          <ac:chgData name="NESTOR JULIO HERNANDEZ BOCKER" userId="a413b3be1cc3406f" providerId="LiveId" clId="{3BBB1D5D-5866-40FF-9E6E-24AE7A99D604}" dt="2023-10-31T16:25:47.869" v="300" actId="478"/>
          <ac:graphicFrameMkLst>
            <pc:docMk/>
            <pc:sldMk cId="2584858469" sldId="301"/>
            <ac:graphicFrameMk id="12" creationId="{FCFEDCE7-4C34-42F0-A44B-2713FA765F82}"/>
          </ac:graphicFrameMkLst>
        </pc:graphicFrameChg>
        <pc:graphicFrameChg chg="add mod">
          <ac:chgData name="NESTOR JULIO HERNANDEZ BOCKER" userId="a413b3be1cc3406f" providerId="LiveId" clId="{3BBB1D5D-5866-40FF-9E6E-24AE7A99D604}" dt="2023-10-31T16:26:01.300" v="302"/>
          <ac:graphicFrameMkLst>
            <pc:docMk/>
            <pc:sldMk cId="2584858469" sldId="301"/>
            <ac:graphicFrameMk id="13" creationId="{2271A437-729E-4045-AB9F-D398FDDFB8C4}"/>
          </ac:graphicFrameMkLst>
        </pc:graphicFrameChg>
      </pc:sldChg>
    </pc:docChg>
  </pc:docChgLst>
  <pc:docChgLst>
    <pc:chgData name="NESTOR JULIO HERNANDEZ BOCKER" userId="a413b3be1cc3406f" providerId="LiveId" clId="{1B77C01F-85B5-46DB-81E3-A3C3BF8753AC}"/>
    <pc:docChg chg="custSel modSld">
      <pc:chgData name="NESTOR JULIO HERNANDEZ BOCKER" userId="a413b3be1cc3406f" providerId="LiveId" clId="{1B77C01F-85B5-46DB-81E3-A3C3BF8753AC}" dt="2023-12-29T16:36:45.513" v="695" actId="20577"/>
      <pc:docMkLst>
        <pc:docMk/>
      </pc:docMkLst>
      <pc:sldChg chg="modSp mod">
        <pc:chgData name="NESTOR JULIO HERNANDEZ BOCKER" userId="a413b3be1cc3406f" providerId="LiveId" clId="{1B77C01F-85B5-46DB-81E3-A3C3BF8753AC}" dt="2023-12-29T15:45:18.093" v="543" actId="20577"/>
        <pc:sldMkLst>
          <pc:docMk/>
          <pc:sldMk cId="721350290" sldId="274"/>
        </pc:sldMkLst>
        <pc:spChg chg="mod">
          <ac:chgData name="NESTOR JULIO HERNANDEZ BOCKER" userId="a413b3be1cc3406f" providerId="LiveId" clId="{1B77C01F-85B5-46DB-81E3-A3C3BF8753AC}" dt="2023-12-27T04:01:58.697" v="4"/>
          <ac:spMkLst>
            <pc:docMk/>
            <pc:sldMk cId="721350290" sldId="274"/>
            <ac:spMk id="8" creationId="{2CC749D1-3BF6-BB4C-AF95-0DF8B9F37233}"/>
          </ac:spMkLst>
        </pc:spChg>
        <pc:spChg chg="mod">
          <ac:chgData name="NESTOR JULIO HERNANDEZ BOCKER" userId="a413b3be1cc3406f" providerId="LiveId" clId="{1B77C01F-85B5-46DB-81E3-A3C3BF8753AC}" dt="2023-12-29T15:44:49.443" v="539" actId="20577"/>
          <ac:spMkLst>
            <pc:docMk/>
            <pc:sldMk cId="721350290" sldId="274"/>
            <ac:spMk id="11" creationId="{5552EB3D-2FD2-2B29-A305-45DE4C8ADB61}"/>
          </ac:spMkLst>
        </pc:spChg>
        <pc:spChg chg="mod">
          <ac:chgData name="NESTOR JULIO HERNANDEZ BOCKER" userId="a413b3be1cc3406f" providerId="LiveId" clId="{1B77C01F-85B5-46DB-81E3-A3C3BF8753AC}" dt="2023-12-29T15:44:56.136" v="540" actId="20577"/>
          <ac:spMkLst>
            <pc:docMk/>
            <pc:sldMk cId="721350290" sldId="274"/>
            <ac:spMk id="12" creationId="{A6B35B9D-0049-AC66-F7A2-4C2A615E499C}"/>
          </ac:spMkLst>
        </pc:spChg>
        <pc:spChg chg="mod">
          <ac:chgData name="NESTOR JULIO HERNANDEZ BOCKER" userId="a413b3be1cc3406f" providerId="LiveId" clId="{1B77C01F-85B5-46DB-81E3-A3C3BF8753AC}" dt="2023-12-29T15:45:03.234" v="541" actId="20577"/>
          <ac:spMkLst>
            <pc:docMk/>
            <pc:sldMk cId="721350290" sldId="274"/>
            <ac:spMk id="15" creationId="{59EE458C-69E8-1372-1F90-B3F77176AA2C}"/>
          </ac:spMkLst>
        </pc:spChg>
        <pc:spChg chg="mod">
          <ac:chgData name="NESTOR JULIO HERNANDEZ BOCKER" userId="a413b3be1cc3406f" providerId="LiveId" clId="{1B77C01F-85B5-46DB-81E3-A3C3BF8753AC}" dt="2023-12-29T15:45:18.093" v="543" actId="20577"/>
          <ac:spMkLst>
            <pc:docMk/>
            <pc:sldMk cId="721350290" sldId="274"/>
            <ac:spMk id="16" creationId="{6D416BBC-D563-D8B2-4402-6C8A2EDB4B15}"/>
          </ac:spMkLst>
        </pc:spChg>
      </pc:sldChg>
      <pc:sldChg chg="modSp mod">
        <pc:chgData name="NESTOR JULIO HERNANDEZ BOCKER" userId="a413b3be1cc3406f" providerId="LiveId" clId="{1B77C01F-85B5-46DB-81E3-A3C3BF8753AC}" dt="2023-12-27T04:03:50.752" v="13" actId="20577"/>
        <pc:sldMkLst>
          <pc:docMk/>
          <pc:sldMk cId="1610350232" sldId="277"/>
        </pc:sldMkLst>
        <pc:spChg chg="mod">
          <ac:chgData name="NESTOR JULIO HERNANDEZ BOCKER" userId="a413b3be1cc3406f" providerId="LiveId" clId="{1B77C01F-85B5-46DB-81E3-A3C3BF8753AC}" dt="2023-12-27T04:01:58.697" v="4"/>
          <ac:spMkLst>
            <pc:docMk/>
            <pc:sldMk cId="1610350232" sldId="277"/>
            <ac:spMk id="5" creationId="{C21EC463-48B1-DB62-853F-28EA07164E19}"/>
          </ac:spMkLst>
        </pc:spChg>
        <pc:spChg chg="mod">
          <ac:chgData name="NESTOR JULIO HERNANDEZ BOCKER" userId="a413b3be1cc3406f" providerId="LiveId" clId="{1B77C01F-85B5-46DB-81E3-A3C3BF8753AC}" dt="2023-12-27T04:03:50.752" v="13" actId="20577"/>
          <ac:spMkLst>
            <pc:docMk/>
            <pc:sldMk cId="1610350232" sldId="277"/>
            <ac:spMk id="6" creationId="{B2F2D106-82B9-0335-7236-4CF3863660F7}"/>
          </ac:spMkLst>
        </pc:spChg>
      </pc:sldChg>
      <pc:sldChg chg="modSp mod">
        <pc:chgData name="NESTOR JULIO HERNANDEZ BOCKER" userId="a413b3be1cc3406f" providerId="LiveId" clId="{1B77C01F-85B5-46DB-81E3-A3C3BF8753AC}" dt="2023-12-27T04:05:05.435" v="21" actId="20577"/>
        <pc:sldMkLst>
          <pc:docMk/>
          <pc:sldMk cId="3675170584" sldId="279"/>
        </pc:sldMkLst>
        <pc:spChg chg="mod">
          <ac:chgData name="NESTOR JULIO HERNANDEZ BOCKER" userId="a413b3be1cc3406f" providerId="LiveId" clId="{1B77C01F-85B5-46DB-81E3-A3C3BF8753AC}" dt="2023-12-27T04:05:05.435" v="21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1B77C01F-85B5-46DB-81E3-A3C3BF8753AC}" dt="2023-12-29T15:46:37.354" v="597" actId="20577"/>
        <pc:sldMkLst>
          <pc:docMk/>
          <pc:sldMk cId="245155727" sldId="281"/>
        </pc:sldMkLst>
        <pc:spChg chg="mod">
          <ac:chgData name="NESTOR JULIO HERNANDEZ BOCKER" userId="a413b3be1cc3406f" providerId="LiveId" clId="{1B77C01F-85B5-46DB-81E3-A3C3BF8753AC}" dt="2023-12-29T15:46:08.423" v="570" actId="1037"/>
          <ac:spMkLst>
            <pc:docMk/>
            <pc:sldMk cId="245155727" sldId="281"/>
            <ac:spMk id="3" creationId="{4A55E40E-7169-77C3-5055-C1209A014604}"/>
          </ac:spMkLst>
        </pc:spChg>
        <pc:spChg chg="mod">
          <ac:chgData name="NESTOR JULIO HERNANDEZ BOCKER" userId="a413b3be1cc3406f" providerId="LiveId" clId="{1B77C01F-85B5-46DB-81E3-A3C3BF8753AC}" dt="2023-12-29T15:46:13.603" v="583" actId="1038"/>
          <ac:spMkLst>
            <pc:docMk/>
            <pc:sldMk cId="245155727" sldId="281"/>
            <ac:spMk id="4" creationId="{4E33D9EB-67F9-76C5-0624-CACE64DE863E}"/>
          </ac:spMkLst>
        </pc:spChg>
        <pc:spChg chg="mod">
          <ac:chgData name="NESTOR JULIO HERNANDEZ BOCKER" userId="a413b3be1cc3406f" providerId="LiveId" clId="{1B77C01F-85B5-46DB-81E3-A3C3BF8753AC}" dt="2023-12-29T15:46:37.354" v="597" actId="20577"/>
          <ac:spMkLst>
            <pc:docMk/>
            <pc:sldMk cId="245155727" sldId="281"/>
            <ac:spMk id="7" creationId="{52ECDF73-661B-A7DC-9B63-68A9BECF5C2E}"/>
          </ac:spMkLst>
        </pc:spChg>
        <pc:spChg chg="mod">
          <ac:chgData name="NESTOR JULIO HERNANDEZ BOCKER" userId="a413b3be1cc3406f" providerId="LiveId" clId="{1B77C01F-85B5-46DB-81E3-A3C3BF8753AC}" dt="2023-12-27T04:01:58.697" v="4"/>
          <ac:spMkLst>
            <pc:docMk/>
            <pc:sldMk cId="245155727" sldId="281"/>
            <ac:spMk id="8" creationId="{2CC749D1-3BF6-BB4C-AF95-0DF8B9F37233}"/>
          </ac:spMkLst>
        </pc:spChg>
      </pc:sldChg>
      <pc:sldChg chg="modSp mod">
        <pc:chgData name="NESTOR JULIO HERNANDEZ BOCKER" userId="a413b3be1cc3406f" providerId="LiveId" clId="{1B77C01F-85B5-46DB-81E3-A3C3BF8753AC}" dt="2023-12-29T16:36:12.822" v="694" actId="1036"/>
        <pc:sldMkLst>
          <pc:docMk/>
          <pc:sldMk cId="3393398782" sldId="282"/>
        </pc:sldMkLst>
        <pc:spChg chg="mod">
          <ac:chgData name="NESTOR JULIO HERNANDEZ BOCKER" userId="a413b3be1cc3406f" providerId="LiveId" clId="{1B77C01F-85B5-46DB-81E3-A3C3BF8753AC}" dt="2023-12-29T15:46:44.543" v="598" actId="20577"/>
          <ac:spMkLst>
            <pc:docMk/>
            <pc:sldMk cId="3393398782" sldId="282"/>
            <ac:spMk id="3" creationId="{A8C5619B-D259-2908-B529-648FB76BCC6E}"/>
          </ac:spMkLst>
        </pc:spChg>
        <pc:spChg chg="mod">
          <ac:chgData name="NESTOR JULIO HERNANDEZ BOCKER" userId="a413b3be1cc3406f" providerId="LiveId" clId="{1B77C01F-85B5-46DB-81E3-A3C3BF8753AC}" dt="2023-12-29T15:46:50.163" v="600" actId="20577"/>
          <ac:spMkLst>
            <pc:docMk/>
            <pc:sldMk cId="3393398782" sldId="282"/>
            <ac:spMk id="4" creationId="{CA984F44-55E3-FE0B-48AD-DAFB3F597CFC}"/>
          </ac:spMkLst>
        </pc:spChg>
        <pc:spChg chg="mod">
          <ac:chgData name="NESTOR JULIO HERNANDEZ BOCKER" userId="a413b3be1cc3406f" providerId="LiveId" clId="{1B77C01F-85B5-46DB-81E3-A3C3BF8753AC}" dt="2023-12-29T15:49:12.572" v="601" actId="20577"/>
          <ac:spMkLst>
            <pc:docMk/>
            <pc:sldMk cId="3393398782" sldId="282"/>
            <ac:spMk id="7" creationId="{DC36A5CD-7C1B-BF53-A5AA-169F19950947}"/>
          </ac:spMkLst>
        </pc:spChg>
        <pc:spChg chg="mod">
          <ac:chgData name="NESTOR JULIO HERNANDEZ BOCKER" userId="a413b3be1cc3406f" providerId="LiveId" clId="{1B77C01F-85B5-46DB-81E3-A3C3BF8753AC}" dt="2023-12-29T15:28:23.785" v="51"/>
          <ac:spMkLst>
            <pc:docMk/>
            <pc:sldMk cId="3393398782" sldId="282"/>
            <ac:spMk id="8" creationId="{2CC749D1-3BF6-BB4C-AF95-0DF8B9F37233}"/>
          </ac:spMkLst>
        </pc:spChg>
        <pc:spChg chg="mod">
          <ac:chgData name="NESTOR JULIO HERNANDEZ BOCKER" userId="a413b3be1cc3406f" providerId="LiveId" clId="{1B77C01F-85B5-46DB-81E3-A3C3BF8753AC}" dt="2023-12-29T15:49:22.210" v="603" actId="20577"/>
          <ac:spMkLst>
            <pc:docMk/>
            <pc:sldMk cId="3393398782" sldId="282"/>
            <ac:spMk id="9" creationId="{74E26FC3-A09F-0E1F-0837-CDC737F32056}"/>
          </ac:spMkLst>
        </pc:spChg>
        <pc:spChg chg="mod">
          <ac:chgData name="NESTOR JULIO HERNANDEZ BOCKER" userId="a413b3be1cc3406f" providerId="LiveId" clId="{1B77C01F-85B5-46DB-81E3-A3C3BF8753AC}" dt="2023-12-29T16:36:12.822" v="694" actId="1036"/>
          <ac:spMkLst>
            <pc:docMk/>
            <pc:sldMk cId="3393398782" sldId="282"/>
            <ac:spMk id="10" creationId="{334E2306-A029-FECA-4CAE-F08F04CDE71E}"/>
          </ac:spMkLst>
        </pc:spChg>
        <pc:spChg chg="mod">
          <ac:chgData name="NESTOR JULIO HERNANDEZ BOCKER" userId="a413b3be1cc3406f" providerId="LiveId" clId="{1B77C01F-85B5-46DB-81E3-A3C3BF8753AC}" dt="2023-12-29T16:36:12.822" v="694" actId="1036"/>
          <ac:spMkLst>
            <pc:docMk/>
            <pc:sldMk cId="3393398782" sldId="282"/>
            <ac:spMk id="11" creationId="{0927A3EF-722B-4845-C5A9-7173F708C723}"/>
          </ac:spMkLst>
        </pc:spChg>
      </pc:sldChg>
      <pc:sldChg chg="modSp mod">
        <pc:chgData name="NESTOR JULIO HERNANDEZ BOCKER" userId="a413b3be1cc3406f" providerId="LiveId" clId="{1B77C01F-85B5-46DB-81E3-A3C3BF8753AC}" dt="2023-12-29T15:50:59.222" v="626" actId="20577"/>
        <pc:sldMkLst>
          <pc:docMk/>
          <pc:sldMk cId="3717849211" sldId="283"/>
        </pc:sldMkLst>
        <pc:spChg chg="mod">
          <ac:chgData name="NESTOR JULIO HERNANDEZ BOCKER" userId="a413b3be1cc3406f" providerId="LiveId" clId="{1B77C01F-85B5-46DB-81E3-A3C3BF8753AC}" dt="2023-12-29T15:50:59.222" v="626" actId="20577"/>
          <ac:spMkLst>
            <pc:docMk/>
            <pc:sldMk cId="3717849211" sldId="283"/>
            <ac:spMk id="2" creationId="{A02A9FED-D204-D2C0-F764-8A1EC1C729D9}"/>
          </ac:spMkLst>
        </pc:spChg>
        <pc:spChg chg="mod">
          <ac:chgData name="NESTOR JULIO HERNANDEZ BOCKER" userId="a413b3be1cc3406f" providerId="LiveId" clId="{1B77C01F-85B5-46DB-81E3-A3C3BF8753AC}" dt="2023-12-29T15:34:07.468" v="100" actId="20577"/>
          <ac:spMkLst>
            <pc:docMk/>
            <pc:sldMk cId="3717849211" sldId="283"/>
            <ac:spMk id="4" creationId="{F0818577-48F7-6772-6D09-E8C054D0E911}"/>
          </ac:spMkLst>
        </pc:spChg>
        <pc:spChg chg="mod">
          <ac:chgData name="NESTOR JULIO HERNANDEZ BOCKER" userId="a413b3be1cc3406f" providerId="LiveId" clId="{1B77C01F-85B5-46DB-81E3-A3C3BF8753AC}" dt="2023-12-27T04:01:49.629" v="1"/>
          <ac:spMkLst>
            <pc:docMk/>
            <pc:sldMk cId="3717849211" sldId="283"/>
            <ac:spMk id="8" creationId="{2CC749D1-3BF6-BB4C-AF95-0DF8B9F37233}"/>
          </ac:spMkLst>
        </pc:spChg>
        <pc:graphicFrameChg chg="mod">
          <ac:chgData name="NESTOR JULIO HERNANDEZ BOCKER" userId="a413b3be1cc3406f" providerId="LiveId" clId="{1B77C01F-85B5-46DB-81E3-A3C3BF8753AC}" dt="2023-12-29T15:30:18.169" v="54"/>
          <ac:graphicFrameMkLst>
            <pc:docMk/>
            <pc:sldMk cId="3717849211" sldId="283"/>
            <ac:graphicFrameMk id="3" creationId="{C76C8718-47F2-8AFE-2F8C-0D5D68FAE24D}"/>
          </ac:graphicFrameMkLst>
        </pc:graphicFrameChg>
      </pc:sldChg>
      <pc:sldChg chg="modSp mod">
        <pc:chgData name="NESTOR JULIO HERNANDEZ BOCKER" userId="a413b3be1cc3406f" providerId="LiveId" clId="{1B77C01F-85B5-46DB-81E3-A3C3BF8753AC}" dt="2023-12-29T15:34:59.464" v="105" actId="20577"/>
        <pc:sldMkLst>
          <pc:docMk/>
          <pc:sldMk cId="3127339449" sldId="284"/>
        </pc:sldMkLst>
        <pc:spChg chg="mod">
          <ac:chgData name="NESTOR JULIO HERNANDEZ BOCKER" userId="a413b3be1cc3406f" providerId="LiveId" clId="{1B77C01F-85B5-46DB-81E3-A3C3BF8753AC}" dt="2023-12-29T15:34:59.464" v="105" actId="20577"/>
          <ac:spMkLst>
            <pc:docMk/>
            <pc:sldMk cId="3127339449" sldId="284"/>
            <ac:spMk id="2" creationId="{ED9550AB-AA87-96B8-B281-89D33F07FF70}"/>
          </ac:spMkLst>
        </pc:spChg>
        <pc:spChg chg="mod">
          <ac:chgData name="NESTOR JULIO HERNANDEZ BOCKER" userId="a413b3be1cc3406f" providerId="LiveId" clId="{1B77C01F-85B5-46DB-81E3-A3C3BF8753AC}" dt="2023-12-27T04:01:49.694" v="2" actId="27636"/>
          <ac:spMkLst>
            <pc:docMk/>
            <pc:sldMk cId="3127339449" sldId="284"/>
            <ac:spMk id="8" creationId="{2CC749D1-3BF6-BB4C-AF95-0DF8B9F37233}"/>
          </ac:spMkLst>
        </pc:spChg>
        <pc:graphicFrameChg chg="mod modGraphic">
          <ac:chgData name="NESTOR JULIO HERNANDEZ BOCKER" userId="a413b3be1cc3406f" providerId="LiveId" clId="{1B77C01F-85B5-46DB-81E3-A3C3BF8753AC}" dt="2023-12-29T15:30:42.195" v="58" actId="207"/>
          <ac:graphicFrameMkLst>
            <pc:docMk/>
            <pc:sldMk cId="3127339449" sldId="284"/>
            <ac:graphicFrameMk id="5" creationId="{D57B21E4-E1DC-67A3-17C7-F98CE21FB353}"/>
          </ac:graphicFrameMkLst>
        </pc:graphicFrameChg>
      </pc:sldChg>
      <pc:sldChg chg="modSp mod">
        <pc:chgData name="NESTOR JULIO HERNANDEZ BOCKER" userId="a413b3be1cc3406f" providerId="LiveId" clId="{1B77C01F-85B5-46DB-81E3-A3C3BF8753AC}" dt="2023-12-29T15:35:51.709" v="109" actId="20577"/>
        <pc:sldMkLst>
          <pc:docMk/>
          <pc:sldMk cId="2154845837" sldId="285"/>
        </pc:sldMkLst>
        <pc:spChg chg="mod">
          <ac:chgData name="NESTOR JULIO HERNANDEZ BOCKER" userId="a413b3be1cc3406f" providerId="LiveId" clId="{1B77C01F-85B5-46DB-81E3-A3C3BF8753AC}" dt="2023-12-29T15:35:51.709" v="109" actId="20577"/>
          <ac:spMkLst>
            <pc:docMk/>
            <pc:sldMk cId="2154845837" sldId="285"/>
            <ac:spMk id="2" creationId="{1503A387-094E-78D3-0B68-614DA91F2C5D}"/>
          </ac:spMkLst>
        </pc:spChg>
        <pc:spChg chg="mod">
          <ac:chgData name="NESTOR JULIO HERNANDEZ BOCKER" userId="a413b3be1cc3406f" providerId="LiveId" clId="{1B77C01F-85B5-46DB-81E3-A3C3BF8753AC}" dt="2023-12-27T04:01:49.629" v="1"/>
          <ac:spMkLst>
            <pc:docMk/>
            <pc:sldMk cId="2154845837" sldId="285"/>
            <ac:spMk id="8" creationId="{2CC749D1-3BF6-BB4C-AF95-0DF8B9F37233}"/>
          </ac:spMkLst>
        </pc:spChg>
      </pc:sldChg>
      <pc:sldChg chg="modSp mod">
        <pc:chgData name="NESTOR JULIO HERNANDEZ BOCKER" userId="a413b3be1cc3406f" providerId="LiveId" clId="{1B77C01F-85B5-46DB-81E3-A3C3BF8753AC}" dt="2023-12-29T16:23:33.833" v="682" actId="20577"/>
        <pc:sldMkLst>
          <pc:docMk/>
          <pc:sldMk cId="1481064699" sldId="286"/>
        </pc:sldMkLst>
        <pc:spChg chg="mod">
          <ac:chgData name="NESTOR JULIO HERNANDEZ BOCKER" userId="a413b3be1cc3406f" providerId="LiveId" clId="{1B77C01F-85B5-46DB-81E3-A3C3BF8753AC}" dt="2023-12-29T16:23:33.833" v="682" actId="20577"/>
          <ac:spMkLst>
            <pc:docMk/>
            <pc:sldMk cId="1481064699" sldId="286"/>
            <ac:spMk id="2" creationId="{B3A14BC5-F797-9CD5-94F9-2A2B19DAE73C}"/>
          </ac:spMkLst>
        </pc:spChg>
        <pc:spChg chg="mod">
          <ac:chgData name="NESTOR JULIO HERNANDEZ BOCKER" userId="a413b3be1cc3406f" providerId="LiveId" clId="{1B77C01F-85B5-46DB-81E3-A3C3BF8753AC}" dt="2023-12-27T04:01:49.694" v="3" actId="27636"/>
          <ac:spMkLst>
            <pc:docMk/>
            <pc:sldMk cId="1481064699" sldId="286"/>
            <ac:spMk id="8" creationId="{2CC749D1-3BF6-BB4C-AF95-0DF8B9F37233}"/>
          </ac:spMkLst>
        </pc:spChg>
      </pc:sldChg>
      <pc:sldChg chg="modSp mod modNotesTx">
        <pc:chgData name="NESTOR JULIO HERNANDEZ BOCKER" userId="a413b3be1cc3406f" providerId="LiveId" clId="{1B77C01F-85B5-46DB-81E3-A3C3BF8753AC}" dt="2023-12-29T15:44:07.293" v="538" actId="20577"/>
        <pc:sldMkLst>
          <pc:docMk/>
          <pc:sldMk cId="4072024416" sldId="287"/>
        </pc:sldMkLst>
        <pc:spChg chg="mod">
          <ac:chgData name="NESTOR JULIO HERNANDEZ BOCKER" userId="a413b3be1cc3406f" providerId="LiveId" clId="{1B77C01F-85B5-46DB-81E3-A3C3BF8753AC}" dt="2023-12-29T15:39:07.524" v="145" actId="20577"/>
          <ac:spMkLst>
            <pc:docMk/>
            <pc:sldMk cId="4072024416" sldId="287"/>
            <ac:spMk id="2" creationId="{07D68B49-66A5-E384-9891-268A74C0946E}"/>
          </ac:spMkLst>
        </pc:spChg>
        <pc:spChg chg="mod">
          <ac:chgData name="NESTOR JULIO HERNANDEZ BOCKER" userId="a413b3be1cc3406f" providerId="LiveId" clId="{1B77C01F-85B5-46DB-81E3-A3C3BF8753AC}" dt="2023-12-29T15:28:23.785" v="51"/>
          <ac:spMkLst>
            <pc:docMk/>
            <pc:sldMk cId="4072024416" sldId="287"/>
            <ac:spMk id="8" creationId="{2CC749D1-3BF6-BB4C-AF95-0DF8B9F37233}"/>
          </ac:spMkLst>
        </pc:spChg>
        <pc:graphicFrameChg chg="mod modGraphic">
          <ac:chgData name="NESTOR JULIO HERNANDEZ BOCKER" userId="a413b3be1cc3406f" providerId="LiveId" clId="{1B77C01F-85B5-46DB-81E3-A3C3BF8753AC}" dt="2023-12-29T15:38:00.787" v="120" actId="207"/>
          <ac:graphicFrameMkLst>
            <pc:docMk/>
            <pc:sldMk cId="4072024416" sldId="287"/>
            <ac:graphicFrameMk id="3" creationId="{1FC4D76E-9DD1-BA5A-9BE8-531B355A48DE}"/>
          </ac:graphicFrameMkLst>
        </pc:graphicFrameChg>
      </pc:sldChg>
      <pc:sldChg chg="modSp mod">
        <pc:chgData name="NESTOR JULIO HERNANDEZ BOCKER" userId="a413b3be1cc3406f" providerId="LiveId" clId="{1B77C01F-85B5-46DB-81E3-A3C3BF8753AC}" dt="2023-12-29T16:14:37.954" v="681" actId="27918"/>
        <pc:sldMkLst>
          <pc:docMk/>
          <pc:sldMk cId="4055447484" sldId="288"/>
        </pc:sldMkLst>
        <pc:spChg chg="mod">
          <ac:chgData name="NESTOR JULIO HERNANDEZ BOCKER" userId="a413b3be1cc3406f" providerId="LiveId" clId="{1B77C01F-85B5-46DB-81E3-A3C3BF8753AC}" dt="2023-12-27T04:01:49.629" v="1"/>
          <ac:spMkLst>
            <pc:docMk/>
            <pc:sldMk cId="4055447484" sldId="288"/>
            <ac:spMk id="3" creationId="{19DB034A-248F-CD38-8A4F-82FA8AE5C7E1}"/>
          </ac:spMkLst>
        </pc:spChg>
        <pc:spChg chg="mod">
          <ac:chgData name="NESTOR JULIO HERNANDEZ BOCKER" userId="a413b3be1cc3406f" providerId="LiveId" clId="{1B77C01F-85B5-46DB-81E3-A3C3BF8753AC}" dt="2023-12-29T16:11:10.937" v="649" actId="20577"/>
          <ac:spMkLst>
            <pc:docMk/>
            <pc:sldMk cId="4055447484" sldId="288"/>
            <ac:spMk id="4" creationId="{982250F5-2715-7776-70C7-F8C54F5E677D}"/>
          </ac:spMkLst>
        </pc:spChg>
        <pc:spChg chg="mod">
          <ac:chgData name="NESTOR JULIO HERNANDEZ BOCKER" userId="a413b3be1cc3406f" providerId="LiveId" clId="{1B77C01F-85B5-46DB-81E3-A3C3BF8753AC}" dt="2023-12-29T16:11:21.607" v="653" actId="20577"/>
          <ac:spMkLst>
            <pc:docMk/>
            <pc:sldMk cId="4055447484" sldId="288"/>
            <ac:spMk id="5" creationId="{58DAC4E8-EFB1-FFEB-B985-B868966CDA90}"/>
          </ac:spMkLst>
        </pc:spChg>
        <pc:spChg chg="mod">
          <ac:chgData name="NESTOR JULIO HERNANDEZ BOCKER" userId="a413b3be1cc3406f" providerId="LiveId" clId="{1B77C01F-85B5-46DB-81E3-A3C3BF8753AC}" dt="2023-12-27T04:01:49.629" v="1"/>
          <ac:spMkLst>
            <pc:docMk/>
            <pc:sldMk cId="4055447484" sldId="288"/>
            <ac:spMk id="6" creationId="{62879702-3241-5B7B-BA05-7452F5D885AC}"/>
          </ac:spMkLst>
        </pc:spChg>
        <pc:spChg chg="mod">
          <ac:chgData name="NESTOR JULIO HERNANDEZ BOCKER" userId="a413b3be1cc3406f" providerId="LiveId" clId="{1B77C01F-85B5-46DB-81E3-A3C3BF8753AC}" dt="2023-12-29T16:11:32.307" v="654" actId="20577"/>
          <ac:spMkLst>
            <pc:docMk/>
            <pc:sldMk cId="4055447484" sldId="288"/>
            <ac:spMk id="7" creationId="{71D76336-3D7B-00D1-5ED2-635E8500D49F}"/>
          </ac:spMkLst>
        </pc:spChg>
        <pc:spChg chg="mod">
          <ac:chgData name="NESTOR JULIO HERNANDEZ BOCKER" userId="a413b3be1cc3406f" providerId="LiveId" clId="{1B77C01F-85B5-46DB-81E3-A3C3BF8753AC}" dt="2023-12-27T04:01:49.629" v="1"/>
          <ac:spMkLst>
            <pc:docMk/>
            <pc:sldMk cId="4055447484" sldId="288"/>
            <ac:spMk id="8" creationId="{2CC749D1-3BF6-BB4C-AF95-0DF8B9F37233}"/>
          </ac:spMkLst>
        </pc:spChg>
        <pc:spChg chg="mod">
          <ac:chgData name="NESTOR JULIO HERNANDEZ BOCKER" userId="a413b3be1cc3406f" providerId="LiveId" clId="{1B77C01F-85B5-46DB-81E3-A3C3BF8753AC}" dt="2023-12-29T16:12:00.145" v="664" actId="20577"/>
          <ac:spMkLst>
            <pc:docMk/>
            <pc:sldMk cId="4055447484" sldId="288"/>
            <ac:spMk id="9" creationId="{C3C7F9BD-9BBC-C76D-EAD9-D74F0D7F334C}"/>
          </ac:spMkLst>
        </pc:spChg>
      </pc:sldChg>
      <pc:sldChg chg="addSp delSp modSp mod">
        <pc:chgData name="NESTOR JULIO HERNANDEZ BOCKER" userId="a413b3be1cc3406f" providerId="LiveId" clId="{1B77C01F-85B5-46DB-81E3-A3C3BF8753AC}" dt="2023-12-29T16:10:54.133" v="646" actId="20577"/>
        <pc:sldMkLst>
          <pc:docMk/>
          <pc:sldMk cId="206261281" sldId="289"/>
        </pc:sldMkLst>
        <pc:spChg chg="mod">
          <ac:chgData name="NESTOR JULIO HERNANDEZ BOCKER" userId="a413b3be1cc3406f" providerId="LiveId" clId="{1B77C01F-85B5-46DB-81E3-A3C3BF8753AC}" dt="2023-12-29T16:10:01.438" v="634" actId="20577"/>
          <ac:spMkLst>
            <pc:docMk/>
            <pc:sldMk cId="206261281" sldId="289"/>
            <ac:spMk id="4" creationId="{AB499A49-342D-DE8F-4071-BEBA044F3BB5}"/>
          </ac:spMkLst>
        </pc:spChg>
        <pc:spChg chg="mod">
          <ac:chgData name="NESTOR JULIO HERNANDEZ BOCKER" userId="a413b3be1cc3406f" providerId="LiveId" clId="{1B77C01F-85B5-46DB-81E3-A3C3BF8753AC}" dt="2023-12-29T16:10:54.133" v="646" actId="20577"/>
          <ac:spMkLst>
            <pc:docMk/>
            <pc:sldMk cId="206261281" sldId="289"/>
            <ac:spMk id="5" creationId="{98CCE5FB-A779-8E97-9DB5-18C7E00C927E}"/>
          </ac:spMkLst>
        </pc:spChg>
        <pc:spChg chg="mod">
          <ac:chgData name="NESTOR JULIO HERNANDEZ BOCKER" userId="a413b3be1cc3406f" providerId="LiveId" clId="{1B77C01F-85B5-46DB-81E3-A3C3BF8753AC}" dt="2023-12-27T04:01:49.629" v="1"/>
          <ac:spMkLst>
            <pc:docMk/>
            <pc:sldMk cId="206261281" sldId="289"/>
            <ac:spMk id="8" creationId="{2CC749D1-3BF6-BB4C-AF95-0DF8B9F37233}"/>
          </ac:spMkLst>
        </pc:spChg>
        <pc:graphicFrameChg chg="add mod">
          <ac:chgData name="NESTOR JULIO HERNANDEZ BOCKER" userId="a413b3be1cc3406f" providerId="LiveId" clId="{1B77C01F-85B5-46DB-81E3-A3C3BF8753AC}" dt="2023-12-29T16:09:55.517" v="633"/>
          <ac:graphicFrameMkLst>
            <pc:docMk/>
            <pc:sldMk cId="206261281" sldId="289"/>
            <ac:graphicFrameMk id="2" creationId="{7385FE5E-37E6-7535-7050-106CE979FAE3}"/>
          </ac:graphicFrameMkLst>
        </pc:graphicFrameChg>
        <pc:graphicFrameChg chg="del">
          <ac:chgData name="NESTOR JULIO HERNANDEZ BOCKER" userId="a413b3be1cc3406f" providerId="LiveId" clId="{1B77C01F-85B5-46DB-81E3-A3C3BF8753AC}" dt="2023-12-29T16:09:48.558" v="632" actId="478"/>
          <ac:graphicFrameMkLst>
            <pc:docMk/>
            <pc:sldMk cId="206261281" sldId="289"/>
            <ac:graphicFrameMk id="11" creationId="{7385FE5E-37E6-7535-7050-106CE979FAE3}"/>
          </ac:graphicFrameMkLst>
        </pc:graphicFrameChg>
      </pc:sldChg>
      <pc:sldChg chg="modSp mod">
        <pc:chgData name="NESTOR JULIO HERNANDEZ BOCKER" userId="a413b3be1cc3406f" providerId="LiveId" clId="{1B77C01F-85B5-46DB-81E3-A3C3BF8753AC}" dt="2023-12-29T16:36:45.513" v="695" actId="20577"/>
        <pc:sldMkLst>
          <pc:docMk/>
          <pc:sldMk cId="3526887262" sldId="292"/>
        </pc:sldMkLst>
        <pc:spChg chg="mod">
          <ac:chgData name="NESTOR JULIO HERNANDEZ BOCKER" userId="a413b3be1cc3406f" providerId="LiveId" clId="{1B77C01F-85B5-46DB-81E3-A3C3BF8753AC}" dt="2023-12-29T16:36:45.513" v="695" actId="20577"/>
          <ac:spMkLst>
            <pc:docMk/>
            <pc:sldMk cId="3526887262" sldId="292"/>
            <ac:spMk id="5" creationId="{C21EC463-48B1-DB62-853F-28EA07164E19}"/>
          </ac:spMkLst>
        </pc:spChg>
        <pc:spChg chg="mod">
          <ac:chgData name="NESTOR JULIO HERNANDEZ BOCKER" userId="a413b3be1cc3406f" providerId="LiveId" clId="{1B77C01F-85B5-46DB-81E3-A3C3BF8753AC}" dt="2023-12-27T04:04:24.763" v="17" actId="20577"/>
          <ac:spMkLst>
            <pc:docMk/>
            <pc:sldMk cId="3526887262" sldId="292"/>
            <ac:spMk id="6" creationId="{B2F2D106-82B9-0335-7236-4CF3863660F7}"/>
          </ac:spMkLst>
        </pc:spChg>
      </pc:sldChg>
      <pc:sldChg chg="modSp mod">
        <pc:chgData name="NESTOR JULIO HERNANDEZ BOCKER" userId="a413b3be1cc3406f" providerId="LiveId" clId="{1B77C01F-85B5-46DB-81E3-A3C3BF8753AC}" dt="2023-12-27T04:04:59.776" v="19" actId="20577"/>
        <pc:sldMkLst>
          <pc:docMk/>
          <pc:sldMk cId="1542716009" sldId="293"/>
        </pc:sldMkLst>
        <pc:spChg chg="mod">
          <ac:chgData name="NESTOR JULIO HERNANDEZ BOCKER" userId="a413b3be1cc3406f" providerId="LiveId" clId="{1B77C01F-85B5-46DB-81E3-A3C3BF8753AC}" dt="2023-12-27T04:03:27.288" v="11"/>
          <ac:spMkLst>
            <pc:docMk/>
            <pc:sldMk cId="1542716009" sldId="293"/>
            <ac:spMk id="5" creationId="{C21EC463-48B1-DB62-853F-28EA07164E19}"/>
          </ac:spMkLst>
        </pc:spChg>
        <pc:spChg chg="mod">
          <ac:chgData name="NESTOR JULIO HERNANDEZ BOCKER" userId="a413b3be1cc3406f" providerId="LiveId" clId="{1B77C01F-85B5-46DB-81E3-A3C3BF8753AC}" dt="2023-12-27T04:04:59.776" v="19" actId="20577"/>
          <ac:spMkLst>
            <pc:docMk/>
            <pc:sldMk cId="1542716009" sldId="293"/>
            <ac:spMk id="6" creationId="{B2F2D106-82B9-0335-7236-4CF3863660F7}"/>
          </ac:spMkLst>
        </pc:spChg>
      </pc:sldChg>
      <pc:sldChg chg="addSp delSp modSp mod">
        <pc:chgData name="NESTOR JULIO HERNANDEZ BOCKER" userId="a413b3be1cc3406f" providerId="LiveId" clId="{1B77C01F-85B5-46DB-81E3-A3C3BF8753AC}" dt="2023-12-27T04:16:58.214" v="41" actId="20577"/>
        <pc:sldMkLst>
          <pc:docMk/>
          <pc:sldMk cId="1073405508" sldId="300"/>
        </pc:sldMkLst>
        <pc:spChg chg="mod">
          <ac:chgData name="NESTOR JULIO HERNANDEZ BOCKER" userId="a413b3be1cc3406f" providerId="LiveId" clId="{1B77C01F-85B5-46DB-81E3-A3C3BF8753AC}" dt="2023-12-27T04:16:58.214" v="41" actId="20577"/>
          <ac:spMkLst>
            <pc:docMk/>
            <pc:sldMk cId="1073405508" sldId="300"/>
            <ac:spMk id="3" creationId="{9B29EB78-F2B6-6B35-52FC-F8E1916A1B1C}"/>
          </ac:spMkLst>
        </pc:spChg>
        <pc:spChg chg="mod">
          <ac:chgData name="NESTOR JULIO HERNANDEZ BOCKER" userId="a413b3be1cc3406f" providerId="LiveId" clId="{1B77C01F-85B5-46DB-81E3-A3C3BF8753AC}" dt="2023-12-27T04:03:20.062" v="10"/>
          <ac:spMkLst>
            <pc:docMk/>
            <pc:sldMk cId="1073405508" sldId="300"/>
            <ac:spMk id="5" creationId="{22AA596E-4AF8-A33C-C019-625C7E8EC03F}"/>
          </ac:spMkLst>
        </pc:spChg>
        <pc:spChg chg="mod">
          <ac:chgData name="NESTOR JULIO HERNANDEZ BOCKER" userId="a413b3be1cc3406f" providerId="LiveId" clId="{1B77C01F-85B5-46DB-81E3-A3C3BF8753AC}" dt="2023-12-27T04:03:20.062" v="10"/>
          <ac:spMkLst>
            <pc:docMk/>
            <pc:sldMk cId="1073405508" sldId="300"/>
            <ac:spMk id="17" creationId="{72600D9A-ADD3-4635-A3E6-0938F6994536}"/>
          </ac:spMkLst>
        </pc:spChg>
        <pc:spChg chg="mod">
          <ac:chgData name="NESTOR JULIO HERNANDEZ BOCKER" userId="a413b3be1cc3406f" providerId="LiveId" clId="{1B77C01F-85B5-46DB-81E3-A3C3BF8753AC}" dt="2023-12-27T04:15:36.621" v="37" actId="20577"/>
          <ac:spMkLst>
            <pc:docMk/>
            <pc:sldMk cId="1073405508" sldId="300"/>
            <ac:spMk id="21" creationId="{D2832B9C-17B6-4D04-B5C1-949B300C241E}"/>
          </ac:spMkLst>
        </pc:spChg>
        <pc:spChg chg="mod">
          <ac:chgData name="NESTOR JULIO HERNANDEZ BOCKER" userId="a413b3be1cc3406f" providerId="LiveId" clId="{1B77C01F-85B5-46DB-81E3-A3C3BF8753AC}" dt="2023-12-27T04:15:45.253" v="38" actId="20577"/>
          <ac:spMkLst>
            <pc:docMk/>
            <pc:sldMk cId="1073405508" sldId="300"/>
            <ac:spMk id="22" creationId="{DEFF068D-953C-4C5F-8B50-C7E1F717CAE9}"/>
          </ac:spMkLst>
        </pc:spChg>
        <pc:spChg chg="mod">
          <ac:chgData name="NESTOR JULIO HERNANDEZ BOCKER" userId="a413b3be1cc3406f" providerId="LiveId" clId="{1B77C01F-85B5-46DB-81E3-A3C3BF8753AC}" dt="2023-12-27T04:16:22.677" v="40" actId="20577"/>
          <ac:spMkLst>
            <pc:docMk/>
            <pc:sldMk cId="1073405508" sldId="300"/>
            <ac:spMk id="26" creationId="{7E3EB898-F77B-41D8-8631-7FAAB1CA6C44}"/>
          </ac:spMkLst>
        </pc:spChg>
        <pc:graphicFrameChg chg="del">
          <ac:chgData name="NESTOR JULIO HERNANDEZ BOCKER" userId="a413b3be1cc3406f" providerId="LiveId" clId="{1B77C01F-85B5-46DB-81E3-A3C3BF8753AC}" dt="2023-12-27T04:15:06.980" v="32" actId="478"/>
          <ac:graphicFrameMkLst>
            <pc:docMk/>
            <pc:sldMk cId="1073405508" sldId="300"/>
            <ac:graphicFrameMk id="4" creationId="{28C7100D-A2C5-49D7-8018-94FFBCDB107C}"/>
          </ac:graphicFrameMkLst>
        </pc:graphicFrameChg>
        <pc:graphicFrameChg chg="add mod">
          <ac:chgData name="NESTOR JULIO HERNANDEZ BOCKER" userId="a413b3be1cc3406f" providerId="LiveId" clId="{1B77C01F-85B5-46DB-81E3-A3C3BF8753AC}" dt="2023-12-27T04:15:19.513" v="35" actId="1076"/>
          <ac:graphicFrameMkLst>
            <pc:docMk/>
            <pc:sldMk cId="1073405508" sldId="300"/>
            <ac:graphicFrameMk id="7" creationId="{28C7100D-A2C5-49D7-8018-94FFBCDB107C}"/>
          </ac:graphicFrameMkLst>
        </pc:graphicFrameChg>
      </pc:sldChg>
    </pc:docChg>
  </pc:docChgLst>
  <pc:docChgLst>
    <pc:chgData name="NESTOR JULIO HERNANDEZ BOCKER" userId="a413b3be1cc3406f" providerId="LiveId" clId="{5B5269D0-0FC9-44A1-8502-D1991B0FB250}"/>
    <pc:docChg chg="custSel modSld">
      <pc:chgData name="NESTOR JULIO HERNANDEZ BOCKER" userId="a413b3be1cc3406f" providerId="LiveId" clId="{5B5269D0-0FC9-44A1-8502-D1991B0FB250}" dt="2023-05-31T23:03:19.394" v="95" actId="27918"/>
      <pc:docMkLst>
        <pc:docMk/>
      </pc:docMkLst>
      <pc:sldChg chg="modSp mod">
        <pc:chgData name="NESTOR JULIO HERNANDEZ BOCKER" userId="a413b3be1cc3406f" providerId="LiveId" clId="{5B5269D0-0FC9-44A1-8502-D1991B0FB250}" dt="2023-05-31T20:49:22.425" v="31" actId="207"/>
        <pc:sldMkLst>
          <pc:docMk/>
          <pc:sldMk cId="721350290" sldId="274"/>
        </pc:sldMkLst>
        <pc:spChg chg="mod">
          <ac:chgData name="NESTOR JULIO HERNANDEZ BOCKER" userId="a413b3be1cc3406f" providerId="LiveId" clId="{5B5269D0-0FC9-44A1-8502-D1991B0FB250}" dt="2023-05-31T20:49:22.425" v="31" actId="207"/>
          <ac:spMkLst>
            <pc:docMk/>
            <pc:sldMk cId="721350290" sldId="274"/>
            <ac:spMk id="11" creationId="{5552EB3D-2FD2-2B29-A305-45DE4C8ADB61}"/>
          </ac:spMkLst>
        </pc:spChg>
        <pc:spChg chg="mod">
          <ac:chgData name="NESTOR JULIO HERNANDEZ BOCKER" userId="a413b3be1cc3406f" providerId="LiveId" clId="{5B5269D0-0FC9-44A1-8502-D1991B0FB250}" dt="2023-05-31T20:49:22.425" v="31" actId="207"/>
          <ac:spMkLst>
            <pc:docMk/>
            <pc:sldMk cId="721350290" sldId="274"/>
            <ac:spMk id="15" creationId="{59EE458C-69E8-1372-1F90-B3F77176AA2C}"/>
          </ac:spMkLst>
        </pc:spChg>
      </pc:sldChg>
      <pc:sldChg chg="modSp mod">
        <pc:chgData name="NESTOR JULIO HERNANDEZ BOCKER" userId="a413b3be1cc3406f" providerId="LiveId" clId="{5B5269D0-0FC9-44A1-8502-D1991B0FB250}" dt="2023-05-31T20:26:51.070" v="22" actId="1036"/>
        <pc:sldMkLst>
          <pc:docMk/>
          <pc:sldMk cId="3393398782" sldId="282"/>
        </pc:sldMkLst>
        <pc:graphicFrameChg chg="mod">
          <ac:chgData name="NESTOR JULIO HERNANDEZ BOCKER" userId="a413b3be1cc3406f" providerId="LiveId" clId="{5B5269D0-0FC9-44A1-8502-D1991B0FB250}" dt="2023-05-31T20:26:51.070" v="22" actId="1036"/>
          <ac:graphicFrameMkLst>
            <pc:docMk/>
            <pc:sldMk cId="3393398782" sldId="282"/>
            <ac:graphicFrameMk id="12" creationId="{644B30B8-344C-64F3-D13B-50EB20CA6569}"/>
          </ac:graphicFrameMkLst>
        </pc:graphicFrameChg>
        <pc:graphicFrameChg chg="mod">
          <ac:chgData name="NESTOR JULIO HERNANDEZ BOCKER" userId="a413b3be1cc3406f" providerId="LiveId" clId="{5B5269D0-0FC9-44A1-8502-D1991B0FB250}" dt="2023-05-31T20:26:51.070" v="22" actId="1036"/>
          <ac:graphicFrameMkLst>
            <pc:docMk/>
            <pc:sldMk cId="3393398782" sldId="282"/>
            <ac:graphicFrameMk id="13" creationId="{92F0B0C7-DBF3-A6DA-6901-366017B2B09F}"/>
          </ac:graphicFrameMkLst>
        </pc:graphicFrameChg>
      </pc:sldChg>
      <pc:sldChg chg="modSp mod">
        <pc:chgData name="NESTOR JULIO HERNANDEZ BOCKER" userId="a413b3be1cc3406f" providerId="LiveId" clId="{5B5269D0-0FC9-44A1-8502-D1991B0FB250}" dt="2023-05-31T20:27:12.635" v="25" actId="27107"/>
        <pc:sldMkLst>
          <pc:docMk/>
          <pc:sldMk cId="3127339449" sldId="284"/>
        </pc:sldMkLst>
        <pc:spChg chg="mod">
          <ac:chgData name="NESTOR JULIO HERNANDEZ BOCKER" userId="a413b3be1cc3406f" providerId="LiveId" clId="{5B5269D0-0FC9-44A1-8502-D1991B0FB250}" dt="2023-05-31T20:27:12.635" v="25" actId="27107"/>
          <ac:spMkLst>
            <pc:docMk/>
            <pc:sldMk cId="3127339449" sldId="284"/>
            <ac:spMk id="8" creationId="{2CC749D1-3BF6-BB4C-AF95-0DF8B9F37233}"/>
          </ac:spMkLst>
        </pc:spChg>
        <pc:graphicFrameChg chg="modGraphic">
          <ac:chgData name="NESTOR JULIO HERNANDEZ BOCKER" userId="a413b3be1cc3406f" providerId="LiveId" clId="{5B5269D0-0FC9-44A1-8502-D1991B0FB250}" dt="2023-05-31T20:27:06.488" v="24" actId="207"/>
          <ac:graphicFrameMkLst>
            <pc:docMk/>
            <pc:sldMk cId="3127339449" sldId="284"/>
            <ac:graphicFrameMk id="5" creationId="{D57B21E4-E1DC-67A3-17C7-F98CE21FB353}"/>
          </ac:graphicFrameMkLst>
        </pc:graphicFrameChg>
      </pc:sldChg>
      <pc:sldChg chg="modSp mod">
        <pc:chgData name="NESTOR JULIO HERNANDEZ BOCKER" userId="a413b3be1cc3406f" providerId="LiveId" clId="{5B5269D0-0FC9-44A1-8502-D1991B0FB250}" dt="2023-05-31T20:50:38.704" v="83" actId="1036"/>
        <pc:sldMkLst>
          <pc:docMk/>
          <pc:sldMk cId="2154845837" sldId="285"/>
        </pc:sldMkLst>
        <pc:spChg chg="mod">
          <ac:chgData name="NESTOR JULIO HERNANDEZ BOCKER" userId="a413b3be1cc3406f" providerId="LiveId" clId="{5B5269D0-0FC9-44A1-8502-D1991B0FB250}" dt="2023-05-31T20:49:34.647" v="32" actId="14100"/>
          <ac:spMkLst>
            <pc:docMk/>
            <pc:sldMk cId="2154845837" sldId="285"/>
            <ac:spMk id="2" creationId="{1503A387-094E-78D3-0B68-614DA91F2C5D}"/>
          </ac:spMkLst>
        </pc:spChg>
        <pc:spChg chg="mod">
          <ac:chgData name="NESTOR JULIO HERNANDEZ BOCKER" userId="a413b3be1cc3406f" providerId="LiveId" clId="{5B5269D0-0FC9-44A1-8502-D1991B0FB250}" dt="2023-05-31T20:27:28.534" v="26" actId="27107"/>
          <ac:spMkLst>
            <pc:docMk/>
            <pc:sldMk cId="2154845837" sldId="285"/>
            <ac:spMk id="8" creationId="{2CC749D1-3BF6-BB4C-AF95-0DF8B9F37233}"/>
          </ac:spMkLst>
        </pc:spChg>
        <pc:graphicFrameChg chg="mod">
          <ac:chgData name="NESTOR JULIO HERNANDEZ BOCKER" userId="a413b3be1cc3406f" providerId="LiveId" clId="{5B5269D0-0FC9-44A1-8502-D1991B0FB250}" dt="2023-05-31T20:50:38.704" v="83" actId="1036"/>
          <ac:graphicFrameMkLst>
            <pc:docMk/>
            <pc:sldMk cId="2154845837" sldId="285"/>
            <ac:graphicFrameMk id="3" creationId="{0C5DACFB-445D-4DB0-2A9E-54FA02F2B785}"/>
          </ac:graphicFrameMkLst>
        </pc:graphicFrameChg>
      </pc:sldChg>
      <pc:sldChg chg="addSp delSp modSp mod">
        <pc:chgData name="NESTOR JULIO HERNANDEZ BOCKER" userId="a413b3be1cc3406f" providerId="LiveId" clId="{5B5269D0-0FC9-44A1-8502-D1991B0FB250}" dt="2023-05-31T20:50:27.770" v="73" actId="1036"/>
        <pc:sldMkLst>
          <pc:docMk/>
          <pc:sldMk cId="1481064699" sldId="286"/>
        </pc:sldMkLst>
        <pc:spChg chg="mod">
          <ac:chgData name="NESTOR JULIO HERNANDEZ BOCKER" userId="a413b3be1cc3406f" providerId="LiveId" clId="{5B5269D0-0FC9-44A1-8502-D1991B0FB250}" dt="2023-05-31T20:49:41.805" v="34" actId="14100"/>
          <ac:spMkLst>
            <pc:docMk/>
            <pc:sldMk cId="1481064699" sldId="286"/>
            <ac:spMk id="2" creationId="{B3A14BC5-F797-9CD5-94F9-2A2B19DAE73C}"/>
          </ac:spMkLst>
        </pc:spChg>
        <pc:spChg chg="del mod">
          <ac:chgData name="NESTOR JULIO HERNANDEZ BOCKER" userId="a413b3be1cc3406f" providerId="LiveId" clId="{5B5269D0-0FC9-44A1-8502-D1991B0FB250}" dt="2023-05-31T20:50:16.074" v="50" actId="478"/>
          <ac:spMkLst>
            <pc:docMk/>
            <pc:sldMk cId="1481064699" sldId="286"/>
            <ac:spMk id="5" creationId="{CF4BC2D8-90CD-95BE-7B5A-4C560C0C7AAD}"/>
          </ac:spMkLst>
        </pc:spChg>
        <pc:spChg chg="add mod">
          <ac:chgData name="NESTOR JULIO HERNANDEZ BOCKER" userId="a413b3be1cc3406f" providerId="LiveId" clId="{5B5269D0-0FC9-44A1-8502-D1991B0FB250}" dt="2023-05-31T20:50:20.425" v="51"/>
          <ac:spMkLst>
            <pc:docMk/>
            <pc:sldMk cId="1481064699" sldId="286"/>
            <ac:spMk id="6" creationId="{9EEDEF5A-71B4-E0CB-C7F1-8B22FC607261}"/>
          </ac:spMkLst>
        </pc:spChg>
        <pc:spChg chg="mod">
          <ac:chgData name="NESTOR JULIO HERNANDEZ BOCKER" userId="a413b3be1cc3406f" providerId="LiveId" clId="{5B5269D0-0FC9-44A1-8502-D1991B0FB250}" dt="2023-05-31T20:27:37.935" v="27" actId="27107"/>
          <ac:spMkLst>
            <pc:docMk/>
            <pc:sldMk cId="1481064699" sldId="286"/>
            <ac:spMk id="8" creationId="{2CC749D1-3BF6-BB4C-AF95-0DF8B9F37233}"/>
          </ac:spMkLst>
        </pc:spChg>
        <pc:graphicFrameChg chg="mod">
          <ac:chgData name="NESTOR JULIO HERNANDEZ BOCKER" userId="a413b3be1cc3406f" providerId="LiveId" clId="{5B5269D0-0FC9-44A1-8502-D1991B0FB250}" dt="2023-05-31T20:50:27.770" v="73" actId="1036"/>
          <ac:graphicFrameMkLst>
            <pc:docMk/>
            <pc:sldMk cId="1481064699" sldId="286"/>
            <ac:graphicFrameMk id="3" creationId="{92EF3748-B186-377B-DBA6-44976CA876DA}"/>
          </ac:graphicFrameMkLst>
        </pc:graphicFrameChg>
      </pc:sldChg>
      <pc:sldChg chg="modSp mod">
        <pc:chgData name="NESTOR JULIO HERNANDEZ BOCKER" userId="a413b3be1cc3406f" providerId="LiveId" clId="{5B5269D0-0FC9-44A1-8502-D1991B0FB250}" dt="2023-05-31T20:27:46.650" v="28" actId="207"/>
        <pc:sldMkLst>
          <pc:docMk/>
          <pc:sldMk cId="4072024416" sldId="287"/>
        </pc:sldMkLst>
        <pc:graphicFrameChg chg="modGraphic">
          <ac:chgData name="NESTOR JULIO HERNANDEZ BOCKER" userId="a413b3be1cc3406f" providerId="LiveId" clId="{5B5269D0-0FC9-44A1-8502-D1991B0FB250}" dt="2023-05-31T20:27:46.650" v="28" actId="207"/>
          <ac:graphicFrameMkLst>
            <pc:docMk/>
            <pc:sldMk cId="4072024416" sldId="287"/>
            <ac:graphicFrameMk id="3" creationId="{1FC4D76E-9DD1-BA5A-9BE8-531B355A48DE}"/>
          </ac:graphicFrameMkLst>
        </pc:graphicFrameChg>
      </pc:sldChg>
      <pc:sldChg chg="mod">
        <pc:chgData name="NESTOR JULIO HERNANDEZ BOCKER" userId="a413b3be1cc3406f" providerId="LiveId" clId="{5B5269D0-0FC9-44A1-8502-D1991B0FB250}" dt="2023-05-31T23:03:19.394" v="95" actId="27918"/>
        <pc:sldMkLst>
          <pc:docMk/>
          <pc:sldMk cId="206261281" sldId="289"/>
        </pc:sldMkLst>
      </pc:sldChg>
      <pc:sldChg chg="modSp mod">
        <pc:chgData name="NESTOR JULIO HERNANDEZ BOCKER" userId="a413b3be1cc3406f" providerId="LiveId" clId="{5B5269D0-0FC9-44A1-8502-D1991B0FB250}" dt="2023-05-31T23:01:13.705" v="93" actId="20577"/>
        <pc:sldMkLst>
          <pc:docMk/>
          <pc:sldMk cId="1542716009" sldId="293"/>
        </pc:sldMkLst>
        <pc:spChg chg="mod">
          <ac:chgData name="NESTOR JULIO HERNANDEZ BOCKER" userId="a413b3be1cc3406f" providerId="LiveId" clId="{5B5269D0-0FC9-44A1-8502-D1991B0FB250}" dt="2023-05-31T23:01:13.705" v="93" actId="20577"/>
          <ac:spMkLst>
            <pc:docMk/>
            <pc:sldMk cId="1542716009" sldId="293"/>
            <ac:spMk id="5" creationId="{C21EC463-48B1-DB62-853F-28EA07164E19}"/>
          </ac:spMkLst>
        </pc:spChg>
      </pc:sldChg>
    </pc:docChg>
  </pc:docChgLst>
  <pc:docChgLst>
    <pc:chgData name="NESTOR JULIO HERNANDEZ BOCKER" userId="a413b3be1cc3406f" providerId="LiveId" clId="{B3C40DA9-3D0E-420D-B1E7-36F97D48CE68}"/>
    <pc:docChg chg="undo custSel modSld">
      <pc:chgData name="NESTOR JULIO HERNANDEZ BOCKER" userId="a413b3be1cc3406f" providerId="LiveId" clId="{B3C40DA9-3D0E-420D-B1E7-36F97D48CE68}" dt="2023-09-08T12:27:46.107" v="247" actId="1036"/>
      <pc:docMkLst>
        <pc:docMk/>
      </pc:docMkLst>
      <pc:sldChg chg="modSp mod">
        <pc:chgData name="NESTOR JULIO HERNANDEZ BOCKER" userId="a413b3be1cc3406f" providerId="LiveId" clId="{B3C40DA9-3D0E-420D-B1E7-36F97D48CE68}" dt="2023-08-31T17:00:13.186" v="242"/>
        <pc:sldMkLst>
          <pc:docMk/>
          <pc:sldMk cId="721350290" sldId="274"/>
        </pc:sldMkLst>
        <pc:spChg chg="mod">
          <ac:chgData name="NESTOR JULIO HERNANDEZ BOCKER" userId="a413b3be1cc3406f" providerId="LiveId" clId="{B3C40DA9-3D0E-420D-B1E7-36F97D48CE68}" dt="2023-08-30T12:46:53.360" v="1"/>
          <ac:spMkLst>
            <pc:docMk/>
            <pc:sldMk cId="721350290" sldId="274"/>
            <ac:spMk id="8" creationId="{2CC749D1-3BF6-BB4C-AF95-0DF8B9F37233}"/>
          </ac:spMkLst>
        </pc:spChg>
        <pc:spChg chg="mod">
          <ac:chgData name="NESTOR JULIO HERNANDEZ BOCKER" userId="a413b3be1cc3406f" providerId="LiveId" clId="{B3C40DA9-3D0E-420D-B1E7-36F97D48CE68}" dt="2023-08-31T15:58:22.977" v="97" actId="20577"/>
          <ac:spMkLst>
            <pc:docMk/>
            <pc:sldMk cId="721350290" sldId="274"/>
            <ac:spMk id="11" creationId="{5552EB3D-2FD2-2B29-A305-45DE4C8ADB61}"/>
          </ac:spMkLst>
        </pc:spChg>
        <pc:spChg chg="mod">
          <ac:chgData name="NESTOR JULIO HERNANDEZ BOCKER" userId="a413b3be1cc3406f" providerId="LiveId" clId="{B3C40DA9-3D0E-420D-B1E7-36F97D48CE68}" dt="2023-08-31T15:58:45.846" v="99" actId="20577"/>
          <ac:spMkLst>
            <pc:docMk/>
            <pc:sldMk cId="721350290" sldId="274"/>
            <ac:spMk id="12" creationId="{A6B35B9D-0049-AC66-F7A2-4C2A615E499C}"/>
          </ac:spMkLst>
        </pc:spChg>
        <pc:spChg chg="mod">
          <ac:chgData name="NESTOR JULIO HERNANDEZ BOCKER" userId="a413b3be1cc3406f" providerId="LiveId" clId="{B3C40DA9-3D0E-420D-B1E7-36F97D48CE68}" dt="2023-08-31T15:58:57.210" v="100" actId="20577"/>
          <ac:spMkLst>
            <pc:docMk/>
            <pc:sldMk cId="721350290" sldId="274"/>
            <ac:spMk id="15" creationId="{59EE458C-69E8-1372-1F90-B3F77176AA2C}"/>
          </ac:spMkLst>
        </pc:spChg>
        <pc:spChg chg="mod">
          <ac:chgData name="NESTOR JULIO HERNANDEZ BOCKER" userId="a413b3be1cc3406f" providerId="LiveId" clId="{B3C40DA9-3D0E-420D-B1E7-36F97D48CE68}" dt="2023-08-31T15:59:31.721" v="108" actId="20577"/>
          <ac:spMkLst>
            <pc:docMk/>
            <pc:sldMk cId="721350290" sldId="274"/>
            <ac:spMk id="16" creationId="{6D416BBC-D563-D8B2-4402-6C8A2EDB4B15}"/>
          </ac:spMkLst>
        </pc:spChg>
        <pc:graphicFrameChg chg="mod">
          <ac:chgData name="NESTOR JULIO HERNANDEZ BOCKER" userId="a413b3be1cc3406f" providerId="LiveId" clId="{B3C40DA9-3D0E-420D-B1E7-36F97D48CE68}" dt="2023-08-31T17:00:13.186" v="242"/>
          <ac:graphicFrameMkLst>
            <pc:docMk/>
            <pc:sldMk cId="721350290" sldId="274"/>
            <ac:graphicFrameMk id="2" creationId="{B8900E07-0EC4-ADC4-43E0-7562C694B748}"/>
          </ac:graphicFrameMkLst>
        </pc:graphicFrameChg>
      </pc:sldChg>
      <pc:sldChg chg="modSp">
        <pc:chgData name="NESTOR JULIO HERNANDEZ BOCKER" userId="a413b3be1cc3406f" providerId="LiveId" clId="{B3C40DA9-3D0E-420D-B1E7-36F97D48CE68}" dt="2023-08-30T12:46:53.360" v="1"/>
        <pc:sldMkLst>
          <pc:docMk/>
          <pc:sldMk cId="1610350232" sldId="277"/>
        </pc:sldMkLst>
        <pc:spChg chg="mod">
          <ac:chgData name="NESTOR JULIO HERNANDEZ BOCKER" userId="a413b3be1cc3406f" providerId="LiveId" clId="{B3C40DA9-3D0E-420D-B1E7-36F97D48CE68}" dt="2023-08-30T12:46:53.360" v="1"/>
          <ac:spMkLst>
            <pc:docMk/>
            <pc:sldMk cId="1610350232" sldId="277"/>
            <ac:spMk id="5" creationId="{C21EC463-48B1-DB62-853F-28EA07164E19}"/>
          </ac:spMkLst>
        </pc:spChg>
        <pc:spChg chg="mod">
          <ac:chgData name="NESTOR JULIO HERNANDEZ BOCKER" userId="a413b3be1cc3406f" providerId="LiveId" clId="{B3C40DA9-3D0E-420D-B1E7-36F97D48CE68}" dt="2023-08-30T12:46:31.624" v="0"/>
          <ac:spMkLst>
            <pc:docMk/>
            <pc:sldMk cId="1610350232" sldId="277"/>
            <ac:spMk id="6" creationId="{B2F2D106-82B9-0335-7236-4CF3863660F7}"/>
          </ac:spMkLst>
        </pc:spChg>
      </pc:sldChg>
      <pc:sldChg chg="modSp">
        <pc:chgData name="NESTOR JULIO HERNANDEZ BOCKER" userId="a413b3be1cc3406f" providerId="LiveId" clId="{B3C40DA9-3D0E-420D-B1E7-36F97D48CE68}" dt="2023-08-30T12:46:31.624" v="0"/>
        <pc:sldMkLst>
          <pc:docMk/>
          <pc:sldMk cId="3675170584" sldId="279"/>
        </pc:sldMkLst>
        <pc:spChg chg="mod">
          <ac:chgData name="NESTOR JULIO HERNANDEZ BOCKER" userId="a413b3be1cc3406f" providerId="LiveId" clId="{B3C40DA9-3D0E-420D-B1E7-36F97D48CE68}" dt="2023-08-30T12:46:31.624" v="0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B3C40DA9-3D0E-420D-B1E7-36F97D48CE68}" dt="2023-08-31T16:00:54.306" v="114" actId="20577"/>
        <pc:sldMkLst>
          <pc:docMk/>
          <pc:sldMk cId="245155727" sldId="281"/>
        </pc:sldMkLst>
        <pc:spChg chg="mod">
          <ac:chgData name="NESTOR JULIO HERNANDEZ BOCKER" userId="a413b3be1cc3406f" providerId="LiveId" clId="{B3C40DA9-3D0E-420D-B1E7-36F97D48CE68}" dt="2023-08-31T16:00:04.596" v="109" actId="20577"/>
          <ac:spMkLst>
            <pc:docMk/>
            <pc:sldMk cId="245155727" sldId="281"/>
            <ac:spMk id="3" creationId="{4A55E40E-7169-77C3-5055-C1209A014604}"/>
          </ac:spMkLst>
        </pc:spChg>
        <pc:spChg chg="mod">
          <ac:chgData name="NESTOR JULIO HERNANDEZ BOCKER" userId="a413b3be1cc3406f" providerId="LiveId" clId="{B3C40DA9-3D0E-420D-B1E7-36F97D48CE68}" dt="2023-08-31T16:00:26.090" v="112" actId="20577"/>
          <ac:spMkLst>
            <pc:docMk/>
            <pc:sldMk cId="245155727" sldId="281"/>
            <ac:spMk id="4" creationId="{4E33D9EB-67F9-76C5-0624-CACE64DE863E}"/>
          </ac:spMkLst>
        </pc:spChg>
        <pc:spChg chg="mod">
          <ac:chgData name="NESTOR JULIO HERNANDEZ BOCKER" userId="a413b3be1cc3406f" providerId="LiveId" clId="{B3C40DA9-3D0E-420D-B1E7-36F97D48CE68}" dt="2023-08-31T16:00:54.306" v="114" actId="20577"/>
          <ac:spMkLst>
            <pc:docMk/>
            <pc:sldMk cId="245155727" sldId="281"/>
            <ac:spMk id="7" creationId="{52ECDF73-661B-A7DC-9B63-68A9BECF5C2E}"/>
          </ac:spMkLst>
        </pc:spChg>
        <pc:spChg chg="mod">
          <ac:chgData name="NESTOR JULIO HERNANDEZ BOCKER" userId="a413b3be1cc3406f" providerId="LiveId" clId="{B3C40DA9-3D0E-420D-B1E7-36F97D48CE68}" dt="2023-08-30T12:46:53.360" v="1"/>
          <ac:spMkLst>
            <pc:docMk/>
            <pc:sldMk cId="245155727" sldId="281"/>
            <ac:spMk id="8" creationId="{2CC749D1-3BF6-BB4C-AF95-0DF8B9F37233}"/>
          </ac:spMkLst>
        </pc:spChg>
      </pc:sldChg>
      <pc:sldChg chg="modSp mod">
        <pc:chgData name="NESTOR JULIO HERNANDEZ BOCKER" userId="a413b3be1cc3406f" providerId="LiveId" clId="{B3C40DA9-3D0E-420D-B1E7-36F97D48CE68}" dt="2023-08-31T17:00:34.404" v="246" actId="20577"/>
        <pc:sldMkLst>
          <pc:docMk/>
          <pc:sldMk cId="3393398782" sldId="282"/>
        </pc:sldMkLst>
        <pc:spChg chg="mod">
          <ac:chgData name="NESTOR JULIO HERNANDEZ BOCKER" userId="a413b3be1cc3406f" providerId="LiveId" clId="{B3C40DA9-3D0E-420D-B1E7-36F97D48CE68}" dt="2023-08-31T16:01:06.986" v="115" actId="20577"/>
          <ac:spMkLst>
            <pc:docMk/>
            <pc:sldMk cId="3393398782" sldId="282"/>
            <ac:spMk id="3" creationId="{A8C5619B-D259-2908-B529-648FB76BCC6E}"/>
          </ac:spMkLst>
        </pc:spChg>
        <pc:spChg chg="mod">
          <ac:chgData name="NESTOR JULIO HERNANDEZ BOCKER" userId="a413b3be1cc3406f" providerId="LiveId" clId="{B3C40DA9-3D0E-420D-B1E7-36F97D48CE68}" dt="2023-08-31T16:01:15.206" v="119" actId="20577"/>
          <ac:spMkLst>
            <pc:docMk/>
            <pc:sldMk cId="3393398782" sldId="282"/>
            <ac:spMk id="4" creationId="{CA984F44-55E3-FE0B-48AD-DAFB3F597CFC}"/>
          </ac:spMkLst>
        </pc:spChg>
        <pc:spChg chg="mod">
          <ac:chgData name="NESTOR JULIO HERNANDEZ BOCKER" userId="a413b3be1cc3406f" providerId="LiveId" clId="{B3C40DA9-3D0E-420D-B1E7-36F97D48CE68}" dt="2023-08-31T17:00:34.404" v="246" actId="20577"/>
          <ac:spMkLst>
            <pc:docMk/>
            <pc:sldMk cId="3393398782" sldId="282"/>
            <ac:spMk id="8" creationId="{2CC749D1-3BF6-BB4C-AF95-0DF8B9F37233}"/>
          </ac:spMkLst>
        </pc:spChg>
        <pc:spChg chg="mod">
          <ac:chgData name="NESTOR JULIO HERNANDEZ BOCKER" userId="a413b3be1cc3406f" providerId="LiveId" clId="{B3C40DA9-3D0E-420D-B1E7-36F97D48CE68}" dt="2023-08-31T16:02:07.936" v="122" actId="20577"/>
          <ac:spMkLst>
            <pc:docMk/>
            <pc:sldMk cId="3393398782" sldId="282"/>
            <ac:spMk id="9" creationId="{74E26FC3-A09F-0E1F-0837-CDC737F32056}"/>
          </ac:spMkLst>
        </pc:spChg>
        <pc:spChg chg="mod">
          <ac:chgData name="NESTOR JULIO HERNANDEZ BOCKER" userId="a413b3be1cc3406f" providerId="LiveId" clId="{B3C40DA9-3D0E-420D-B1E7-36F97D48CE68}" dt="2023-08-30T12:46:53.360" v="1"/>
          <ac:spMkLst>
            <pc:docMk/>
            <pc:sldMk cId="3393398782" sldId="282"/>
            <ac:spMk id="10" creationId="{334E2306-A029-FECA-4CAE-F08F04CDE71E}"/>
          </ac:spMkLst>
        </pc:spChg>
        <pc:spChg chg="mod">
          <ac:chgData name="NESTOR JULIO HERNANDEZ BOCKER" userId="a413b3be1cc3406f" providerId="LiveId" clId="{B3C40DA9-3D0E-420D-B1E7-36F97D48CE68}" dt="2023-08-30T12:48:24.883" v="8" actId="20577"/>
          <ac:spMkLst>
            <pc:docMk/>
            <pc:sldMk cId="3393398782" sldId="282"/>
            <ac:spMk id="11" creationId="{0927A3EF-722B-4845-C5A9-7173F708C723}"/>
          </ac:spMkLst>
        </pc:spChg>
      </pc:sldChg>
      <pc:sldChg chg="modSp mod">
        <pc:chgData name="NESTOR JULIO HERNANDEZ BOCKER" userId="a413b3be1cc3406f" providerId="LiveId" clId="{B3C40DA9-3D0E-420D-B1E7-36F97D48CE68}" dt="2023-08-31T16:07:03.838" v="145" actId="20577"/>
        <pc:sldMkLst>
          <pc:docMk/>
          <pc:sldMk cId="3717849211" sldId="283"/>
        </pc:sldMkLst>
        <pc:spChg chg="mod">
          <ac:chgData name="NESTOR JULIO HERNANDEZ BOCKER" userId="a413b3be1cc3406f" providerId="LiveId" clId="{B3C40DA9-3D0E-420D-B1E7-36F97D48CE68}" dt="2023-08-31T16:06:21.886" v="138" actId="20577"/>
          <ac:spMkLst>
            <pc:docMk/>
            <pc:sldMk cId="3717849211" sldId="283"/>
            <ac:spMk id="2" creationId="{A02A9FED-D204-D2C0-F764-8A1EC1C729D9}"/>
          </ac:spMkLst>
        </pc:spChg>
        <pc:spChg chg="mod">
          <ac:chgData name="NESTOR JULIO HERNANDEZ BOCKER" userId="a413b3be1cc3406f" providerId="LiveId" clId="{B3C40DA9-3D0E-420D-B1E7-36F97D48CE68}" dt="2023-08-31T16:07:03.838" v="145" actId="20577"/>
          <ac:spMkLst>
            <pc:docMk/>
            <pc:sldMk cId="3717849211" sldId="283"/>
            <ac:spMk id="4" creationId="{F0818577-48F7-6772-6D09-E8C054D0E911}"/>
          </ac:spMkLst>
        </pc:spChg>
        <pc:spChg chg="mod">
          <ac:chgData name="NESTOR JULIO HERNANDEZ BOCKER" userId="a413b3be1cc3406f" providerId="LiveId" clId="{B3C40DA9-3D0E-420D-B1E7-36F97D48CE68}" dt="2023-08-30T12:47:02.970" v="2"/>
          <ac:spMkLst>
            <pc:docMk/>
            <pc:sldMk cId="3717849211" sldId="283"/>
            <ac:spMk id="8" creationId="{2CC749D1-3BF6-BB4C-AF95-0DF8B9F37233}"/>
          </ac:spMkLst>
        </pc:spChg>
        <pc:graphicFrameChg chg="mod">
          <ac:chgData name="NESTOR JULIO HERNANDEZ BOCKER" userId="a413b3be1cc3406f" providerId="LiveId" clId="{B3C40DA9-3D0E-420D-B1E7-36F97D48CE68}" dt="2023-08-31T16:04:58.791" v="129"/>
          <ac:graphicFrameMkLst>
            <pc:docMk/>
            <pc:sldMk cId="3717849211" sldId="283"/>
            <ac:graphicFrameMk id="3" creationId="{C76C8718-47F2-8AFE-2F8C-0D5D68FAE24D}"/>
          </ac:graphicFrameMkLst>
        </pc:graphicFrameChg>
      </pc:sldChg>
      <pc:sldChg chg="modSp mod">
        <pc:chgData name="NESTOR JULIO HERNANDEZ BOCKER" userId="a413b3be1cc3406f" providerId="LiveId" clId="{B3C40DA9-3D0E-420D-B1E7-36F97D48CE68}" dt="2023-09-08T12:27:46.107" v="247" actId="1036"/>
        <pc:sldMkLst>
          <pc:docMk/>
          <pc:sldMk cId="3127339449" sldId="284"/>
        </pc:sldMkLst>
        <pc:spChg chg="mod">
          <ac:chgData name="NESTOR JULIO HERNANDEZ BOCKER" userId="a413b3be1cc3406f" providerId="LiveId" clId="{B3C40DA9-3D0E-420D-B1E7-36F97D48CE68}" dt="2023-09-08T12:27:46.107" v="247" actId="1036"/>
          <ac:spMkLst>
            <pc:docMk/>
            <pc:sldMk cId="3127339449" sldId="284"/>
            <ac:spMk id="2" creationId="{ED9550AB-AA87-96B8-B281-89D33F07FF70}"/>
          </ac:spMkLst>
        </pc:spChg>
        <pc:spChg chg="mod">
          <ac:chgData name="NESTOR JULIO HERNANDEZ BOCKER" userId="a413b3be1cc3406f" providerId="LiveId" clId="{B3C40DA9-3D0E-420D-B1E7-36F97D48CE68}" dt="2023-08-31T16:07:23.295" v="146" actId="27107"/>
          <ac:spMkLst>
            <pc:docMk/>
            <pc:sldMk cId="3127339449" sldId="284"/>
            <ac:spMk id="8" creationId="{2CC749D1-3BF6-BB4C-AF95-0DF8B9F37233}"/>
          </ac:spMkLst>
        </pc:spChg>
        <pc:graphicFrameChg chg="mod modGraphic">
          <ac:chgData name="NESTOR JULIO HERNANDEZ BOCKER" userId="a413b3be1cc3406f" providerId="LiveId" clId="{B3C40DA9-3D0E-420D-B1E7-36F97D48CE68}" dt="2023-08-31T16:09:57.994" v="169" actId="207"/>
          <ac:graphicFrameMkLst>
            <pc:docMk/>
            <pc:sldMk cId="3127339449" sldId="284"/>
            <ac:graphicFrameMk id="5" creationId="{D57B21E4-E1DC-67A3-17C7-F98CE21FB353}"/>
          </ac:graphicFrameMkLst>
        </pc:graphicFrameChg>
      </pc:sldChg>
      <pc:sldChg chg="modSp mod">
        <pc:chgData name="NESTOR JULIO HERNANDEZ BOCKER" userId="a413b3be1cc3406f" providerId="LiveId" clId="{B3C40DA9-3D0E-420D-B1E7-36F97D48CE68}" dt="2023-08-31T16:07:59.635" v="152" actId="20577"/>
        <pc:sldMkLst>
          <pc:docMk/>
          <pc:sldMk cId="2154845837" sldId="285"/>
        </pc:sldMkLst>
        <pc:spChg chg="mod">
          <ac:chgData name="NESTOR JULIO HERNANDEZ BOCKER" userId="a413b3be1cc3406f" providerId="LiveId" clId="{B3C40DA9-3D0E-420D-B1E7-36F97D48CE68}" dt="2023-08-31T16:07:59.635" v="152" actId="20577"/>
          <ac:spMkLst>
            <pc:docMk/>
            <pc:sldMk cId="2154845837" sldId="285"/>
            <ac:spMk id="2" creationId="{1503A387-094E-78D3-0B68-614DA91F2C5D}"/>
          </ac:spMkLst>
        </pc:spChg>
        <pc:spChg chg="mod">
          <ac:chgData name="NESTOR JULIO HERNANDEZ BOCKER" userId="a413b3be1cc3406f" providerId="LiveId" clId="{B3C40DA9-3D0E-420D-B1E7-36F97D48CE68}" dt="2023-08-30T12:47:02.970" v="2"/>
          <ac:spMkLst>
            <pc:docMk/>
            <pc:sldMk cId="2154845837" sldId="285"/>
            <ac:spMk id="8" creationId="{2CC749D1-3BF6-BB4C-AF95-0DF8B9F37233}"/>
          </ac:spMkLst>
        </pc:spChg>
      </pc:sldChg>
      <pc:sldChg chg="modSp mod">
        <pc:chgData name="NESTOR JULIO HERNANDEZ BOCKER" userId="a413b3be1cc3406f" providerId="LiveId" clId="{B3C40DA9-3D0E-420D-B1E7-36F97D48CE68}" dt="2023-08-31T16:08:47.635" v="162" actId="20577"/>
        <pc:sldMkLst>
          <pc:docMk/>
          <pc:sldMk cId="1481064699" sldId="286"/>
        </pc:sldMkLst>
        <pc:spChg chg="mod">
          <ac:chgData name="NESTOR JULIO HERNANDEZ BOCKER" userId="a413b3be1cc3406f" providerId="LiveId" clId="{B3C40DA9-3D0E-420D-B1E7-36F97D48CE68}" dt="2023-08-31T16:08:47.635" v="162" actId="20577"/>
          <ac:spMkLst>
            <pc:docMk/>
            <pc:sldMk cId="1481064699" sldId="286"/>
            <ac:spMk id="2" creationId="{B3A14BC5-F797-9CD5-94F9-2A2B19DAE73C}"/>
          </ac:spMkLst>
        </pc:spChg>
        <pc:spChg chg="mod">
          <ac:chgData name="NESTOR JULIO HERNANDEZ BOCKER" userId="a413b3be1cc3406f" providerId="LiveId" clId="{B3C40DA9-3D0E-420D-B1E7-36F97D48CE68}" dt="2023-08-30T12:47:02.970" v="2"/>
          <ac:spMkLst>
            <pc:docMk/>
            <pc:sldMk cId="1481064699" sldId="286"/>
            <ac:spMk id="8" creationId="{2CC749D1-3BF6-BB4C-AF95-0DF8B9F37233}"/>
          </ac:spMkLst>
        </pc:spChg>
      </pc:sldChg>
      <pc:sldChg chg="modSp mod">
        <pc:chgData name="NESTOR JULIO HERNANDEZ BOCKER" userId="a413b3be1cc3406f" providerId="LiveId" clId="{B3C40DA9-3D0E-420D-B1E7-36F97D48CE68}" dt="2023-08-31T16:29:58.692" v="188" actId="20577"/>
        <pc:sldMkLst>
          <pc:docMk/>
          <pc:sldMk cId="4072024416" sldId="287"/>
        </pc:sldMkLst>
        <pc:spChg chg="mod">
          <ac:chgData name="NESTOR JULIO HERNANDEZ BOCKER" userId="a413b3be1cc3406f" providerId="LiveId" clId="{B3C40DA9-3D0E-420D-B1E7-36F97D48CE68}" dt="2023-08-31T16:29:58.692" v="188" actId="20577"/>
          <ac:spMkLst>
            <pc:docMk/>
            <pc:sldMk cId="4072024416" sldId="287"/>
            <ac:spMk id="2" creationId="{07D68B49-66A5-E384-9891-268A74C0946E}"/>
          </ac:spMkLst>
        </pc:spChg>
        <pc:spChg chg="mod">
          <ac:chgData name="NESTOR JULIO HERNANDEZ BOCKER" userId="a413b3be1cc3406f" providerId="LiveId" clId="{B3C40DA9-3D0E-420D-B1E7-36F97D48CE68}" dt="2023-08-30T12:47:02.970" v="2"/>
          <ac:spMkLst>
            <pc:docMk/>
            <pc:sldMk cId="4072024416" sldId="287"/>
            <ac:spMk id="8" creationId="{2CC749D1-3BF6-BB4C-AF95-0DF8B9F37233}"/>
          </ac:spMkLst>
        </pc:spChg>
        <pc:graphicFrameChg chg="mod modGraphic">
          <ac:chgData name="NESTOR JULIO HERNANDEZ BOCKER" userId="a413b3be1cc3406f" providerId="LiveId" clId="{B3C40DA9-3D0E-420D-B1E7-36F97D48CE68}" dt="2023-08-31T16:10:43.166" v="184" actId="2084"/>
          <ac:graphicFrameMkLst>
            <pc:docMk/>
            <pc:sldMk cId="4072024416" sldId="287"/>
            <ac:graphicFrameMk id="3" creationId="{1FC4D76E-9DD1-BA5A-9BE8-531B355A48DE}"/>
          </ac:graphicFrameMkLst>
        </pc:graphicFrameChg>
      </pc:sldChg>
      <pc:sldChg chg="addSp delSp modSp mod">
        <pc:chgData name="NESTOR JULIO HERNANDEZ BOCKER" userId="a413b3be1cc3406f" providerId="LiveId" clId="{B3C40DA9-3D0E-420D-B1E7-36F97D48CE68}" dt="2023-08-31T16:37:31.621" v="214" actId="20577"/>
        <pc:sldMkLst>
          <pc:docMk/>
          <pc:sldMk cId="4055447484" sldId="288"/>
        </pc:sldMkLst>
        <pc:spChg chg="mod">
          <ac:chgData name="NESTOR JULIO HERNANDEZ BOCKER" userId="a413b3be1cc3406f" providerId="LiveId" clId="{B3C40DA9-3D0E-420D-B1E7-36F97D48CE68}" dt="2023-08-30T12:47:02.970" v="2"/>
          <ac:spMkLst>
            <pc:docMk/>
            <pc:sldMk cId="4055447484" sldId="288"/>
            <ac:spMk id="3" creationId="{19DB034A-248F-CD38-8A4F-82FA8AE5C7E1}"/>
          </ac:spMkLst>
        </pc:spChg>
        <pc:spChg chg="mod">
          <ac:chgData name="NESTOR JULIO HERNANDEZ BOCKER" userId="a413b3be1cc3406f" providerId="LiveId" clId="{B3C40DA9-3D0E-420D-B1E7-36F97D48CE68}" dt="2023-08-31T16:34:51.121" v="197" actId="20577"/>
          <ac:spMkLst>
            <pc:docMk/>
            <pc:sldMk cId="4055447484" sldId="288"/>
            <ac:spMk id="4" creationId="{982250F5-2715-7776-70C7-F8C54F5E677D}"/>
          </ac:spMkLst>
        </pc:spChg>
        <pc:spChg chg="mod">
          <ac:chgData name="NESTOR JULIO HERNANDEZ BOCKER" userId="a413b3be1cc3406f" providerId="LiveId" clId="{B3C40DA9-3D0E-420D-B1E7-36F97D48CE68}" dt="2023-08-31T16:35:16.071" v="200" actId="20577"/>
          <ac:spMkLst>
            <pc:docMk/>
            <pc:sldMk cId="4055447484" sldId="288"/>
            <ac:spMk id="5" creationId="{58DAC4E8-EFB1-FFEB-B985-B868966CDA90}"/>
          </ac:spMkLst>
        </pc:spChg>
        <pc:spChg chg="mod">
          <ac:chgData name="NESTOR JULIO HERNANDEZ BOCKER" userId="a413b3be1cc3406f" providerId="LiveId" clId="{B3C40DA9-3D0E-420D-B1E7-36F97D48CE68}" dt="2023-08-30T12:47:02.970" v="2"/>
          <ac:spMkLst>
            <pc:docMk/>
            <pc:sldMk cId="4055447484" sldId="288"/>
            <ac:spMk id="6" creationId="{62879702-3241-5B7B-BA05-7452F5D885AC}"/>
          </ac:spMkLst>
        </pc:spChg>
        <pc:spChg chg="mod">
          <ac:chgData name="NESTOR JULIO HERNANDEZ BOCKER" userId="a413b3be1cc3406f" providerId="LiveId" clId="{B3C40DA9-3D0E-420D-B1E7-36F97D48CE68}" dt="2023-08-31T16:35:30.641" v="202" actId="20577"/>
          <ac:spMkLst>
            <pc:docMk/>
            <pc:sldMk cId="4055447484" sldId="288"/>
            <ac:spMk id="7" creationId="{71D76336-3D7B-00D1-5ED2-635E8500D49F}"/>
          </ac:spMkLst>
        </pc:spChg>
        <pc:spChg chg="mod">
          <ac:chgData name="NESTOR JULIO HERNANDEZ BOCKER" userId="a413b3be1cc3406f" providerId="LiveId" clId="{B3C40DA9-3D0E-420D-B1E7-36F97D48CE68}" dt="2023-08-30T12:47:02.970" v="2"/>
          <ac:spMkLst>
            <pc:docMk/>
            <pc:sldMk cId="4055447484" sldId="288"/>
            <ac:spMk id="8" creationId="{2CC749D1-3BF6-BB4C-AF95-0DF8B9F37233}"/>
          </ac:spMkLst>
        </pc:spChg>
        <pc:spChg chg="mod">
          <ac:chgData name="NESTOR JULIO HERNANDEZ BOCKER" userId="a413b3be1cc3406f" providerId="LiveId" clId="{B3C40DA9-3D0E-420D-B1E7-36F97D48CE68}" dt="2023-08-31T16:37:31.621" v="214" actId="20577"/>
          <ac:spMkLst>
            <pc:docMk/>
            <pc:sldMk cId="4055447484" sldId="288"/>
            <ac:spMk id="9" creationId="{C3C7F9BD-9BBC-C76D-EAD9-D74F0D7F334C}"/>
          </ac:spMkLst>
        </pc:spChg>
        <pc:graphicFrameChg chg="add mod">
          <ac:chgData name="NESTOR JULIO HERNANDEZ BOCKER" userId="a413b3be1cc3406f" providerId="LiveId" clId="{B3C40DA9-3D0E-420D-B1E7-36F97D48CE68}" dt="2023-08-31T16:34:15.921" v="194"/>
          <ac:graphicFrameMkLst>
            <pc:docMk/>
            <pc:sldMk cId="4055447484" sldId="288"/>
            <ac:graphicFrameMk id="10" creationId="{29FDBF7D-C57D-EE74-9E81-97EF873F35DF}"/>
          </ac:graphicFrameMkLst>
        </pc:graphicFrameChg>
        <pc:graphicFrameChg chg="del">
          <ac:chgData name="NESTOR JULIO HERNANDEZ BOCKER" userId="a413b3be1cc3406f" providerId="LiveId" clId="{B3C40DA9-3D0E-420D-B1E7-36F97D48CE68}" dt="2023-08-31T16:34:15.276" v="193" actId="478"/>
          <ac:graphicFrameMkLst>
            <pc:docMk/>
            <pc:sldMk cId="4055447484" sldId="288"/>
            <ac:graphicFrameMk id="13" creationId="{29FDBF7D-C57D-EE74-9E81-97EF873F35DF}"/>
          </ac:graphicFrameMkLst>
        </pc:graphicFrameChg>
      </pc:sldChg>
      <pc:sldChg chg="addSp delSp modSp mod">
        <pc:chgData name="NESTOR JULIO HERNANDEZ BOCKER" userId="a413b3be1cc3406f" providerId="LiveId" clId="{B3C40DA9-3D0E-420D-B1E7-36F97D48CE68}" dt="2023-08-31T16:40:05.254" v="232" actId="20577"/>
        <pc:sldMkLst>
          <pc:docMk/>
          <pc:sldMk cId="206261281" sldId="289"/>
        </pc:sldMkLst>
        <pc:spChg chg="mod">
          <ac:chgData name="NESTOR JULIO HERNANDEZ BOCKER" userId="a413b3be1cc3406f" providerId="LiveId" clId="{B3C40DA9-3D0E-420D-B1E7-36F97D48CE68}" dt="2023-08-31T16:39:43.198" v="230" actId="20577"/>
          <ac:spMkLst>
            <pc:docMk/>
            <pc:sldMk cId="206261281" sldId="289"/>
            <ac:spMk id="4" creationId="{AB499A49-342D-DE8F-4071-BEBA044F3BB5}"/>
          </ac:spMkLst>
        </pc:spChg>
        <pc:spChg chg="mod">
          <ac:chgData name="NESTOR JULIO HERNANDEZ BOCKER" userId="a413b3be1cc3406f" providerId="LiveId" clId="{B3C40DA9-3D0E-420D-B1E7-36F97D48CE68}" dt="2023-08-31T16:40:05.254" v="232" actId="20577"/>
          <ac:spMkLst>
            <pc:docMk/>
            <pc:sldMk cId="206261281" sldId="289"/>
            <ac:spMk id="5" creationId="{98CCE5FB-A779-8E97-9DB5-18C7E00C927E}"/>
          </ac:spMkLst>
        </pc:spChg>
        <pc:spChg chg="mod">
          <ac:chgData name="NESTOR JULIO HERNANDEZ BOCKER" userId="a413b3be1cc3406f" providerId="LiveId" clId="{B3C40DA9-3D0E-420D-B1E7-36F97D48CE68}" dt="2023-08-30T12:47:02.970" v="2"/>
          <ac:spMkLst>
            <pc:docMk/>
            <pc:sldMk cId="206261281" sldId="289"/>
            <ac:spMk id="8" creationId="{2CC749D1-3BF6-BB4C-AF95-0DF8B9F37233}"/>
          </ac:spMkLst>
        </pc:spChg>
        <pc:graphicFrameChg chg="add mod">
          <ac:chgData name="NESTOR JULIO HERNANDEZ BOCKER" userId="a413b3be1cc3406f" providerId="LiveId" clId="{B3C40DA9-3D0E-420D-B1E7-36F97D48CE68}" dt="2023-08-31T16:39:36.240" v="229"/>
          <ac:graphicFrameMkLst>
            <pc:docMk/>
            <pc:sldMk cId="206261281" sldId="289"/>
            <ac:graphicFrameMk id="2" creationId="{7385FE5E-37E6-7535-7050-106CE979FAE3}"/>
          </ac:graphicFrameMkLst>
        </pc:graphicFrameChg>
        <pc:graphicFrameChg chg="del">
          <ac:chgData name="NESTOR JULIO HERNANDEZ BOCKER" userId="a413b3be1cc3406f" providerId="LiveId" clId="{B3C40DA9-3D0E-420D-B1E7-36F97D48CE68}" dt="2023-08-31T16:38:08.725" v="215" actId="21"/>
          <ac:graphicFrameMkLst>
            <pc:docMk/>
            <pc:sldMk cId="206261281" sldId="289"/>
            <ac:graphicFrameMk id="6" creationId="{7385FE5E-37E6-7535-7050-106CE979FAE3}"/>
          </ac:graphicFrameMkLst>
        </pc:graphicFrameChg>
      </pc:sldChg>
      <pc:sldChg chg="modSp">
        <pc:chgData name="NESTOR JULIO HERNANDEZ BOCKER" userId="a413b3be1cc3406f" providerId="LiveId" clId="{B3C40DA9-3D0E-420D-B1E7-36F97D48CE68}" dt="2023-08-30T12:46:53.360" v="1"/>
        <pc:sldMkLst>
          <pc:docMk/>
          <pc:sldMk cId="3526887262" sldId="292"/>
        </pc:sldMkLst>
        <pc:spChg chg="mod">
          <ac:chgData name="NESTOR JULIO HERNANDEZ BOCKER" userId="a413b3be1cc3406f" providerId="LiveId" clId="{B3C40DA9-3D0E-420D-B1E7-36F97D48CE68}" dt="2023-08-30T12:46:53.360" v="1"/>
          <ac:spMkLst>
            <pc:docMk/>
            <pc:sldMk cId="3526887262" sldId="292"/>
            <ac:spMk id="5" creationId="{C21EC463-48B1-DB62-853F-28EA07164E19}"/>
          </ac:spMkLst>
        </pc:spChg>
        <pc:spChg chg="mod">
          <ac:chgData name="NESTOR JULIO HERNANDEZ BOCKER" userId="a413b3be1cc3406f" providerId="LiveId" clId="{B3C40DA9-3D0E-420D-B1E7-36F97D48CE68}" dt="2023-08-30T12:46:31.624" v="0"/>
          <ac:spMkLst>
            <pc:docMk/>
            <pc:sldMk cId="3526887262" sldId="292"/>
            <ac:spMk id="6" creationId="{B2F2D106-82B9-0335-7236-4CF3863660F7}"/>
          </ac:spMkLst>
        </pc:spChg>
      </pc:sldChg>
      <pc:sldChg chg="modSp mod">
        <pc:chgData name="NESTOR JULIO HERNANDEZ BOCKER" userId="a413b3be1cc3406f" providerId="LiveId" clId="{B3C40DA9-3D0E-420D-B1E7-36F97D48CE68}" dt="2023-08-30T12:50:46.363" v="51" actId="20577"/>
        <pc:sldMkLst>
          <pc:docMk/>
          <pc:sldMk cId="1542716009" sldId="293"/>
        </pc:sldMkLst>
        <pc:spChg chg="mod">
          <ac:chgData name="NESTOR JULIO HERNANDEZ BOCKER" userId="a413b3be1cc3406f" providerId="LiveId" clId="{B3C40DA9-3D0E-420D-B1E7-36F97D48CE68}" dt="2023-08-30T12:50:46.363" v="51" actId="20577"/>
          <ac:spMkLst>
            <pc:docMk/>
            <pc:sldMk cId="1542716009" sldId="293"/>
            <ac:spMk id="5" creationId="{C21EC463-48B1-DB62-853F-28EA07164E19}"/>
          </ac:spMkLst>
        </pc:spChg>
        <pc:spChg chg="mod">
          <ac:chgData name="NESTOR JULIO HERNANDEZ BOCKER" userId="a413b3be1cc3406f" providerId="LiveId" clId="{B3C40DA9-3D0E-420D-B1E7-36F97D48CE68}" dt="2023-08-30T12:46:31.624" v="0"/>
          <ac:spMkLst>
            <pc:docMk/>
            <pc:sldMk cId="1542716009" sldId="293"/>
            <ac:spMk id="6" creationId="{B2F2D106-82B9-0335-7236-4CF3863660F7}"/>
          </ac:spMkLst>
        </pc:spChg>
      </pc:sldChg>
      <pc:sldChg chg="modSp mod">
        <pc:chgData name="NESTOR JULIO HERNANDEZ BOCKER" userId="a413b3be1cc3406f" providerId="LiveId" clId="{B3C40DA9-3D0E-420D-B1E7-36F97D48CE68}" dt="2023-08-30T13:57:17.272" v="84" actId="27918"/>
        <pc:sldMkLst>
          <pc:docMk/>
          <pc:sldMk cId="1073405508" sldId="300"/>
        </pc:sldMkLst>
        <pc:spChg chg="mod">
          <ac:chgData name="NESTOR JULIO HERNANDEZ BOCKER" userId="a413b3be1cc3406f" providerId="LiveId" clId="{B3C40DA9-3D0E-420D-B1E7-36F97D48CE68}" dt="2023-08-30T13:21:46.977" v="77" actId="20577"/>
          <ac:spMkLst>
            <pc:docMk/>
            <pc:sldMk cId="1073405508" sldId="300"/>
            <ac:spMk id="3" creationId="{9B29EB78-F2B6-6B35-52FC-F8E1916A1B1C}"/>
          </ac:spMkLst>
        </pc:spChg>
        <pc:spChg chg="mod">
          <ac:chgData name="NESTOR JULIO HERNANDEZ BOCKER" userId="a413b3be1cc3406f" providerId="LiveId" clId="{B3C40DA9-3D0E-420D-B1E7-36F97D48CE68}" dt="2023-08-30T12:51:07.379" v="61" actId="20577"/>
          <ac:spMkLst>
            <pc:docMk/>
            <pc:sldMk cId="1073405508" sldId="300"/>
            <ac:spMk id="5" creationId="{22AA596E-4AF8-A33C-C019-625C7E8EC03F}"/>
          </ac:spMkLst>
        </pc:spChg>
        <pc:spChg chg="mod">
          <ac:chgData name="NESTOR JULIO HERNANDEZ BOCKER" userId="a413b3be1cc3406f" providerId="LiveId" clId="{B3C40DA9-3D0E-420D-B1E7-36F97D48CE68}" dt="2023-08-30T12:51:01.789" v="56" actId="20577"/>
          <ac:spMkLst>
            <pc:docMk/>
            <pc:sldMk cId="1073405508" sldId="300"/>
            <ac:spMk id="17" creationId="{72600D9A-ADD3-4635-A3E6-0938F6994536}"/>
          </ac:spMkLst>
        </pc:spChg>
        <pc:spChg chg="mod">
          <ac:chgData name="NESTOR JULIO HERNANDEZ BOCKER" userId="a413b3be1cc3406f" providerId="LiveId" clId="{B3C40DA9-3D0E-420D-B1E7-36F97D48CE68}" dt="2023-08-30T13:16:58.207" v="72" actId="20577"/>
          <ac:spMkLst>
            <pc:docMk/>
            <pc:sldMk cId="1073405508" sldId="300"/>
            <ac:spMk id="21" creationId="{D2832B9C-17B6-4D04-B5C1-949B300C241E}"/>
          </ac:spMkLst>
        </pc:spChg>
        <pc:spChg chg="mod">
          <ac:chgData name="NESTOR JULIO HERNANDEZ BOCKER" userId="a413b3be1cc3406f" providerId="LiveId" clId="{B3C40DA9-3D0E-420D-B1E7-36F97D48CE68}" dt="2023-08-30T13:17:08.107" v="74" actId="20577"/>
          <ac:spMkLst>
            <pc:docMk/>
            <pc:sldMk cId="1073405508" sldId="300"/>
            <ac:spMk id="22" creationId="{DEFF068D-953C-4C5F-8B50-C7E1F717CAE9}"/>
          </ac:spMkLst>
        </pc:spChg>
        <pc:spChg chg="mod">
          <ac:chgData name="NESTOR JULIO HERNANDEZ BOCKER" userId="a413b3be1cc3406f" providerId="LiveId" clId="{B3C40DA9-3D0E-420D-B1E7-36F97D48CE68}" dt="2023-08-30T13:21:39.716" v="76" actId="20577"/>
          <ac:spMkLst>
            <pc:docMk/>
            <pc:sldMk cId="1073405508" sldId="300"/>
            <ac:spMk id="26" creationId="{7E3EB898-F77B-41D8-8631-7FAAB1CA6C44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2-Empleo/Empleo.xlsb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10.xml"/><Relationship Id="rId1" Type="http://schemas.microsoft.com/office/2011/relationships/chartStyle" Target="style10.xml"/><Relationship Id="rId5" Type="http://schemas.openxmlformats.org/officeDocument/2006/relationships/chartUserShapes" Target="../drawings/drawing4.xml"/><Relationship Id="rId4" Type="http://schemas.openxmlformats.org/officeDocument/2006/relationships/oleObject" Target="https://d.docs.live.net/a413b3be1cc3406f/4-INDICADORES%20ECON&#211;MICOS/2-Empleo/Empleo.xlsb" TargetMode="Externa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12-Informalidad/Informalidad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12-Informalidad/Informalidad.xlsx" TargetMode="External"/><Relationship Id="rId2" Type="http://schemas.microsoft.com/office/2011/relationships/chartColorStyle" Target="colors12.xml"/><Relationship Id="rId1" Type="http://schemas.microsoft.com/office/2011/relationships/chartStyle" Target="style12.xml"/><Relationship Id="rId4" Type="http://schemas.openxmlformats.org/officeDocument/2006/relationships/chartUserShapes" Target="../drawings/drawing5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2-Empleo/Empleo.xlsb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5" Type="http://schemas.openxmlformats.org/officeDocument/2006/relationships/chartUserShapes" Target="../drawings/drawing1.xml"/><Relationship Id="rId4" Type="http://schemas.openxmlformats.org/officeDocument/2006/relationships/oleObject" Target="https://d.docs.live.net/a413b3be1cc3406f/4-INDICADORES%20ECON&#211;MICOS/2-Empleo/Empleo.xlsb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4.xml"/><Relationship Id="rId1" Type="http://schemas.microsoft.com/office/2011/relationships/chartStyle" Target="style4.xml"/><Relationship Id="rId5" Type="http://schemas.openxmlformats.org/officeDocument/2006/relationships/chartUserShapes" Target="../drawings/drawing2.xml"/><Relationship Id="rId4" Type="http://schemas.openxmlformats.org/officeDocument/2006/relationships/oleObject" Target="https://d.docs.live.net/a413b3be1cc3406f/4-INDICADORES%20ECON&#211;MICOS/2-Empleo/Empleo.xlsb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2-Empleo/Empleo.xlsb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2-Empleo/Empleo.xlsb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2-Empleo/Empleo.xlsb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2-Empleo/Empleo.xlsb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9.xml"/><Relationship Id="rId1" Type="http://schemas.microsoft.com/office/2011/relationships/chartStyle" Target="style9.xml"/><Relationship Id="rId5" Type="http://schemas.openxmlformats.org/officeDocument/2006/relationships/chartUserShapes" Target="../drawings/drawing3.xml"/><Relationship Id="rId4" Type="http://schemas.openxmlformats.org/officeDocument/2006/relationships/oleObject" Target="https://d.docs.live.net/a413b3be1cc3406f/4-INDICADORES%20ECON&#211;MICOS/2-Empleo/Empleo.xlsb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2255398097811137E-2"/>
          <c:y val="1.8518518518518517E-2"/>
          <c:w val="0.88409631640288755"/>
          <c:h val="0.76476560221638967"/>
        </c:manualLayout>
      </c:layout>
      <c:lineChart>
        <c:grouping val="standard"/>
        <c:varyColors val="0"/>
        <c:ser>
          <c:idx val="1"/>
          <c:order val="0"/>
          <c:tx>
            <c:strRef>
              <c:f>'[Empleo.xlsb]Serie antigua estandar'!$D$4</c:f>
              <c:strCache>
                <c:ptCount val="1"/>
                <c:pt idx="0">
                  <c:v>TD Nacional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3"/>
            <c:spPr>
              <a:solidFill>
                <a:srgbClr val="0070C0"/>
              </a:solidFill>
              <a:ln w="9525">
                <a:solidFill>
                  <a:srgbClr val="0070C0"/>
                </a:solidFill>
              </a:ln>
              <a:effectLst/>
            </c:spPr>
          </c:marker>
          <c:dLbls>
            <c:dLbl>
              <c:idx val="21"/>
              <c:layout>
                <c:manualLayout>
                  <c:x val="-1.5787952821313686E-16"/>
                  <c:y val="5.9680118091446202E-2"/>
                </c:manualLayout>
              </c:layout>
              <c:spPr>
                <a:solidFill>
                  <a:srgbClr val="0070C0">
                    <a:alpha val="20000"/>
                  </a:srgb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400" b="1" i="0" u="none" strike="noStrike" kern="1200" baseline="0">
                      <a:solidFill>
                        <a:srgbClr val="0070C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628-4B54-8C10-AFBBDFAC729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'[Empleo.xlsb]Serie antigua estandar'!$C$5:$C$26</c:f>
              <c:numCache>
                <c:formatCode>General</c:formatCode>
                <c:ptCount val="22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  <c:pt idx="16">
                  <c:v>2018</c:v>
                </c:pt>
                <c:pt idx="17">
                  <c:v>2019</c:v>
                </c:pt>
                <c:pt idx="18">
                  <c:v>2020</c:v>
                </c:pt>
                <c:pt idx="19">
                  <c:v>2021</c:v>
                </c:pt>
                <c:pt idx="20">
                  <c:v>2022</c:v>
                </c:pt>
                <c:pt idx="21">
                  <c:v>2023</c:v>
                </c:pt>
              </c:numCache>
            </c:numRef>
          </c:cat>
          <c:val>
            <c:numRef>
              <c:f>'[Empleo.xlsb]Serie antigua estandar'!$D$5:$D$26</c:f>
              <c:numCache>
                <c:formatCode>_-* #,##0.0_-;\-* #,##0.0_-;_-* "-"??_-;_-@_-</c:formatCode>
                <c:ptCount val="22"/>
                <c:pt idx="0">
                  <c:v>15.638458691489838</c:v>
                </c:pt>
                <c:pt idx="1">
                  <c:v>14.071400945511927</c:v>
                </c:pt>
                <c:pt idx="2">
                  <c:v>13.622868778176281</c:v>
                </c:pt>
                <c:pt idx="3">
                  <c:v>11.816501323435979</c:v>
                </c:pt>
                <c:pt idx="4">
                  <c:v>12.05542186012902</c:v>
                </c:pt>
                <c:pt idx="5">
                  <c:v>11.281256023989753</c:v>
                </c:pt>
                <c:pt idx="6">
                  <c:v>11.38654927360597</c:v>
                </c:pt>
                <c:pt idx="7">
                  <c:v>12.199591638660399</c:v>
                </c:pt>
                <c:pt idx="8">
                  <c:v>11.984767755561824</c:v>
                </c:pt>
                <c:pt idx="9">
                  <c:v>11.051094518105996</c:v>
                </c:pt>
                <c:pt idx="10">
                  <c:v>10.626058768336435</c:v>
                </c:pt>
                <c:pt idx="11">
                  <c:v>9.9009781008066255</c:v>
                </c:pt>
                <c:pt idx="12">
                  <c:v>9.3969326243546156</c:v>
                </c:pt>
                <c:pt idx="13">
                  <c:v>9.1900219871900806</c:v>
                </c:pt>
                <c:pt idx="14">
                  <c:v>9.5386417101286316</c:v>
                </c:pt>
                <c:pt idx="15">
                  <c:v>9.6689585458355012</c:v>
                </c:pt>
                <c:pt idx="16">
                  <c:v>9.9610526358340259</c:v>
                </c:pt>
                <c:pt idx="17">
                  <c:v>10.882121289527495</c:v>
                </c:pt>
                <c:pt idx="18">
                  <c:v>16.527174519074901</c:v>
                </c:pt>
                <c:pt idx="19">
                  <c:v>13.793891039013548</c:v>
                </c:pt>
                <c:pt idx="20">
                  <c:v>11.208955635307786</c:v>
                </c:pt>
                <c:pt idx="21">
                  <c:v>10.157048030549516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4628-4B54-8C10-AFBBDFAC7296}"/>
            </c:ext>
          </c:extLst>
        </c:ser>
        <c:ser>
          <c:idx val="2"/>
          <c:order val="1"/>
          <c:tx>
            <c:strRef>
              <c:f>'[Empleo.xlsb]Serie antigua estandar'!$E$4</c:f>
              <c:strCache>
                <c:ptCount val="1"/>
                <c:pt idx="0">
                  <c:v>TD Cabeceras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3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21"/>
              <c:layout>
                <c:manualLayout>
                  <c:x val="-1.5787952821313686E-16"/>
                  <c:y val="-1.4920029522861568E-2"/>
                </c:manualLayout>
              </c:layout>
              <c:spPr>
                <a:solidFill>
                  <a:schemeClr val="accent2">
                    <a:alpha val="20000"/>
                  </a:schemeClr>
                </a:solidFill>
                <a:ln>
                  <a:solidFill>
                    <a:schemeClr val="bg1">
                      <a:alpha val="20000"/>
                    </a:schemeClr>
                  </a:solidFill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400" b="1" i="0" u="none" strike="noStrike" kern="120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628-4B54-8C10-AFBBDFAC729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'[Empleo.xlsb]Serie antigua estandar'!$C$5:$C$26</c:f>
              <c:numCache>
                <c:formatCode>General</c:formatCode>
                <c:ptCount val="22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  <c:pt idx="16">
                  <c:v>2018</c:v>
                </c:pt>
                <c:pt idx="17">
                  <c:v>2019</c:v>
                </c:pt>
                <c:pt idx="18">
                  <c:v>2020</c:v>
                </c:pt>
                <c:pt idx="19">
                  <c:v>2021</c:v>
                </c:pt>
                <c:pt idx="20">
                  <c:v>2022</c:v>
                </c:pt>
                <c:pt idx="21">
                  <c:v>2023</c:v>
                </c:pt>
              </c:numCache>
            </c:numRef>
          </c:cat>
          <c:val>
            <c:numRef>
              <c:f>'[Empleo.xlsb]Serie antigua estandar'!$E$5:$E$26</c:f>
              <c:numCache>
                <c:formatCode>_-* #,##0.0_-;\-* #,##0.0_-;_-* "-"??_-;_-@_-</c:formatCode>
                <c:ptCount val="22"/>
                <c:pt idx="0">
                  <c:v>17.06346963602342</c:v>
                </c:pt>
                <c:pt idx="1">
                  <c:v>15.684432392483355</c:v>
                </c:pt>
                <c:pt idx="2">
                  <c:v>15.019886294480436</c:v>
                </c:pt>
                <c:pt idx="3">
                  <c:v>13.204293148056628</c:v>
                </c:pt>
                <c:pt idx="4">
                  <c:v>13.162833993267839</c:v>
                </c:pt>
                <c:pt idx="5">
                  <c:v>12.236343285642489</c:v>
                </c:pt>
                <c:pt idx="6">
                  <c:v>12.198903114652737</c:v>
                </c:pt>
                <c:pt idx="7">
                  <c:v>13.275322410119983</c:v>
                </c:pt>
                <c:pt idx="8">
                  <c:v>12.861655803946807</c:v>
                </c:pt>
                <c:pt idx="9">
                  <c:v>11.961804029280296</c:v>
                </c:pt>
                <c:pt idx="10">
                  <c:v>11.672651039479565</c:v>
                </c:pt>
                <c:pt idx="11">
                  <c:v>10.89710671786958</c:v>
                </c:pt>
                <c:pt idx="12">
                  <c:v>10.274837384875585</c:v>
                </c:pt>
                <c:pt idx="13">
                  <c:v>10.056895357478096</c:v>
                </c:pt>
                <c:pt idx="14">
                  <c:v>10.601979554873665</c:v>
                </c:pt>
                <c:pt idx="15">
                  <c:v>10.8541681450473</c:v>
                </c:pt>
                <c:pt idx="16">
                  <c:v>11.218684991698208</c:v>
                </c:pt>
                <c:pt idx="17">
                  <c:v>11.958615315063827</c:v>
                </c:pt>
                <c:pt idx="18">
                  <c:v>18.470276438397228</c:v>
                </c:pt>
                <c:pt idx="19">
                  <c:v>15.12027810743645</c:v>
                </c:pt>
                <c:pt idx="20">
                  <c:v>12.018261831626285</c:v>
                </c:pt>
                <c:pt idx="21">
                  <c:v>10.881027635119969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3-4628-4B54-8C10-AFBBDFAC7296}"/>
            </c:ext>
          </c:extLst>
        </c:ser>
        <c:ser>
          <c:idx val="3"/>
          <c:order val="2"/>
          <c:tx>
            <c:strRef>
              <c:f>'[Empleo.xlsb]Serie antigua estandar'!$F$4</c:f>
              <c:strCache>
                <c:ptCount val="1"/>
                <c:pt idx="0">
                  <c:v>TD Rural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3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Lbls>
            <c:dLbl>
              <c:idx val="21"/>
              <c:layout>
                <c:manualLayout>
                  <c:x val="1.954756482282393E-3"/>
                  <c:y val="6.3410125472161669E-2"/>
                </c:manualLayout>
              </c:layout>
              <c:spPr>
                <a:solidFill>
                  <a:schemeClr val="tx1">
                    <a:lumMod val="75000"/>
                    <a:lumOff val="25000"/>
                    <a:alpha val="2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628-4B54-8C10-AFBBDFAC729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'[Empleo.xlsb]Serie antigua estandar'!$C$5:$C$26</c:f>
              <c:numCache>
                <c:formatCode>General</c:formatCode>
                <c:ptCount val="22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  <c:pt idx="16">
                  <c:v>2018</c:v>
                </c:pt>
                <c:pt idx="17">
                  <c:v>2019</c:v>
                </c:pt>
                <c:pt idx="18">
                  <c:v>2020</c:v>
                </c:pt>
                <c:pt idx="19">
                  <c:v>2021</c:v>
                </c:pt>
                <c:pt idx="20">
                  <c:v>2022</c:v>
                </c:pt>
                <c:pt idx="21">
                  <c:v>2023</c:v>
                </c:pt>
              </c:numCache>
            </c:numRef>
          </c:cat>
          <c:val>
            <c:numRef>
              <c:f>'[Empleo.xlsb]Serie antigua estandar'!$F$5:$F$26</c:f>
              <c:numCache>
                <c:formatCode>_-* #,##0.0_-;\-* #,##0.0_-;_-* "-"??_-;_-@_-</c:formatCode>
                <c:ptCount val="22"/>
                <c:pt idx="0">
                  <c:v>11.154435255896161</c:v>
                </c:pt>
                <c:pt idx="1">
                  <c:v>8.9934335905805973</c:v>
                </c:pt>
                <c:pt idx="2">
                  <c:v>9.1665948429652389</c:v>
                </c:pt>
                <c:pt idx="3">
                  <c:v>7.3116040035419649</c:v>
                </c:pt>
                <c:pt idx="4">
                  <c:v>8.3163517311485808</c:v>
                </c:pt>
                <c:pt idx="5">
                  <c:v>7.8714316837967093</c:v>
                </c:pt>
                <c:pt idx="6">
                  <c:v>8.4347321106863653</c:v>
                </c:pt>
                <c:pt idx="7">
                  <c:v>8.373512760888417</c:v>
                </c:pt>
                <c:pt idx="8">
                  <c:v>8.971782921718626</c:v>
                </c:pt>
                <c:pt idx="9">
                  <c:v>7.845185576974262</c:v>
                </c:pt>
                <c:pt idx="10">
                  <c:v>6.9575613881281999</c:v>
                </c:pt>
                <c:pt idx="11">
                  <c:v>6.3630772235097108</c:v>
                </c:pt>
                <c:pt idx="12">
                  <c:v>6.1976106929979302</c:v>
                </c:pt>
                <c:pt idx="13">
                  <c:v>6.0617387636728459</c:v>
                </c:pt>
                <c:pt idx="14">
                  <c:v>5.7113779796958486</c:v>
                </c:pt>
                <c:pt idx="15">
                  <c:v>5.4451809352798195</c:v>
                </c:pt>
                <c:pt idx="16">
                  <c:v>5.4072281463193788</c:v>
                </c:pt>
                <c:pt idx="17">
                  <c:v>6.8640592799294629</c:v>
                </c:pt>
                <c:pt idx="18">
                  <c:v>9.147301467788143</c:v>
                </c:pt>
                <c:pt idx="19">
                  <c:v>8.6623476056215996</c:v>
                </c:pt>
                <c:pt idx="20">
                  <c:v>8.0356930078463531</c:v>
                </c:pt>
                <c:pt idx="21">
                  <c:v>7.3099303565598381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5-4628-4B54-8C10-AFBBDFAC7296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614634496"/>
        <c:axId val="1614622848"/>
      </c:lineChart>
      <c:catAx>
        <c:axId val="1614634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800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pPr>
            <a:endParaRPr lang="es-CO"/>
          </a:p>
        </c:txPr>
        <c:crossAx val="1614622848"/>
        <c:crosses val="autoZero"/>
        <c:auto val="1"/>
        <c:lblAlgn val="ctr"/>
        <c:lblOffset val="100"/>
        <c:noMultiLvlLbl val="0"/>
      </c:catAx>
      <c:valAx>
        <c:axId val="161462284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chemeClr val="accent1">
                        <a:lumMod val="50000"/>
                      </a:schemeClr>
                    </a:solidFill>
                    <a:latin typeface="+mj-lt"/>
                    <a:ea typeface="+mn-ea"/>
                    <a:cs typeface="+mn-cs"/>
                  </a:defRPr>
                </a:pPr>
                <a:r>
                  <a:rPr lang="es-CO" sz="700"/>
                  <a:t>Tasa de desempleo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700" b="0" i="0" u="none" strike="noStrike" kern="1200" baseline="0">
                  <a:solidFill>
                    <a:schemeClr val="accent1">
                      <a:lumMod val="50000"/>
                    </a:schemeClr>
                  </a:solidFill>
                  <a:latin typeface="+mj-lt"/>
                  <a:ea typeface="+mn-ea"/>
                  <a:cs typeface="+mn-cs"/>
                </a:defRPr>
              </a:pPr>
              <a:endParaRPr lang="es-CO"/>
            </a:p>
          </c:txPr>
        </c:title>
        <c:numFmt formatCode="_-* #,##0.0_-;\-* #,##0.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pPr>
            <a:endParaRPr lang="es-CO"/>
          </a:p>
        </c:txPr>
        <c:crossAx val="1614634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661195567258382"/>
          <c:y val="0.92746609798775148"/>
          <c:w val="0.46776088654832365"/>
          <c:h val="7.253390201224846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700" b="0" i="0" u="none" strike="noStrike" kern="1200" baseline="0">
              <a:solidFill>
                <a:schemeClr val="accent1">
                  <a:lumMod val="50000"/>
                </a:schemeClr>
              </a:solidFill>
              <a:latin typeface="+mj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800">
          <a:solidFill>
            <a:schemeClr val="accent1">
              <a:lumMod val="50000"/>
            </a:schemeClr>
          </a:solidFill>
          <a:latin typeface="+mj-lt"/>
        </a:defRPr>
      </a:pPr>
      <a:endParaRPr lang="es-CO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5481501599143992"/>
          <c:y val="3.470932400593852E-2"/>
          <c:w val="0.50669396288833268"/>
          <c:h val="0.93651626131566579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D983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E22-49C5-9C62-D42D736AC0E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Salida!$B$137:$B$151</c:f>
              <c:strCache>
                <c:ptCount val="15"/>
                <c:pt idx="0">
                  <c:v>Ocupados Total Nacional</c:v>
                </c:pt>
                <c:pt idx="1">
                  <c:v>Industrias manufactureras</c:v>
                </c:pt>
                <c:pt idx="2">
                  <c:v>Construcción</c:v>
                </c:pt>
                <c:pt idx="3">
                  <c:v>Información y comunicaciones</c:v>
                </c:pt>
                <c:pt idx="4">
                  <c:v>Actividades inmobiliarias</c:v>
                </c:pt>
                <c:pt idx="5">
                  <c:v>Actividades artísticas, entretenimiento, recreación y otras actividades de servicios</c:v>
                </c:pt>
                <c:pt idx="6">
                  <c:v>No informa</c:v>
                </c:pt>
                <c:pt idx="7">
                  <c:v>Actividades financieras y de seguros</c:v>
                </c:pt>
                <c:pt idx="8">
                  <c:v>Administración pública y defensa, educación y atención de la salud humana</c:v>
                </c:pt>
                <c:pt idx="9">
                  <c:v>Agricultura, ganadería, caza, silvicultura y pesca</c:v>
                </c:pt>
                <c:pt idx="10">
                  <c:v>Suministro de electricidad, gas, agua y gestión de desechos</c:v>
                </c:pt>
                <c:pt idx="11">
                  <c:v>Transporte y almacenamiento</c:v>
                </c:pt>
                <c:pt idx="12">
                  <c:v>Alojamiento y servicios de comida</c:v>
                </c:pt>
                <c:pt idx="13">
                  <c:v>Actividades profesionales, científicas, técnicas y de servicios administrativos</c:v>
                </c:pt>
                <c:pt idx="14">
                  <c:v>Comercio y reparación de vehículos</c:v>
                </c:pt>
              </c:strCache>
            </c:strRef>
          </c:cat>
          <c:val>
            <c:numRef>
              <c:f>Salida!$C$137:$C$151</c:f>
              <c:numCache>
                <c:formatCode>_-* #,##0_-;\-* #,##0_-;_-* "-"??_-;_-@_-</c:formatCode>
                <c:ptCount val="15"/>
                <c:pt idx="0">
                  <c:v>396.1730377027925</c:v>
                </c:pt>
                <c:pt idx="1">
                  <c:v>-134.64634487783678</c:v>
                </c:pt>
                <c:pt idx="2">
                  <c:v>-88.114557252986742</c:v>
                </c:pt>
                <c:pt idx="3">
                  <c:v>-66.490844857218178</c:v>
                </c:pt>
                <c:pt idx="4">
                  <c:v>-24.119607899845477</c:v>
                </c:pt>
                <c:pt idx="5">
                  <c:v>-16.627293247388252</c:v>
                </c:pt>
                <c:pt idx="6">
                  <c:v>0.1248567866815038</c:v>
                </c:pt>
                <c:pt idx="7">
                  <c:v>3.1554744727069988</c:v>
                </c:pt>
                <c:pt idx="8">
                  <c:v>17.504169889412424</c:v>
                </c:pt>
                <c:pt idx="9">
                  <c:v>45.096237579661647</c:v>
                </c:pt>
                <c:pt idx="10">
                  <c:v>54.053169669286831</c:v>
                </c:pt>
                <c:pt idx="11">
                  <c:v>54.108402294598818</c:v>
                </c:pt>
                <c:pt idx="12">
                  <c:v>95.529135016827013</c:v>
                </c:pt>
                <c:pt idx="13">
                  <c:v>137.98482632602645</c:v>
                </c:pt>
                <c:pt idx="14">
                  <c:v>318.61341380309386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E22-49C5-9C62-D42D736AC0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300711584"/>
        <c:axId val="300708056"/>
      </c:barChart>
      <c:catAx>
        <c:axId val="300711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300708056"/>
        <c:crosses val="autoZero"/>
        <c:auto val="1"/>
        <c:lblAlgn val="ctr"/>
        <c:lblOffset val="100"/>
        <c:noMultiLvlLbl val="0"/>
      </c:catAx>
      <c:valAx>
        <c:axId val="300708056"/>
        <c:scaling>
          <c:orientation val="minMax"/>
        </c:scaling>
        <c:delete val="1"/>
        <c:axPos val="b"/>
        <c:numFmt formatCode="_-* #,##0_-;\-* #,##0_-;_-* &quot;-&quot;??_-;_-@_-" sourceLinked="1"/>
        <c:majorTickMark val="none"/>
        <c:minorTickMark val="none"/>
        <c:tickLblPos val="nextTo"/>
        <c:crossAx val="300711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27689D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4">
    <c:autoUpdate val="0"/>
  </c:externalData>
  <c:userShapes r:id="rId5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654564552315373"/>
          <c:y val="4.6844956940866711E-2"/>
          <c:w val="0.84163785075303998"/>
          <c:h val="0.7220192758447013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'% informales'!$K$4</c:f>
              <c:strCache>
                <c:ptCount val="1"/>
                <c:pt idx="0">
                  <c:v>Sep - Nov-2022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rgbClr val="27689D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'% informales'!$J$5:$J$7</c:f>
              <c:strCache>
                <c:ptCount val="3"/>
                <c:pt idx="0">
                  <c:v> Nacional </c:v>
                </c:pt>
                <c:pt idx="1">
                  <c:v> Cabeceras </c:v>
                </c:pt>
                <c:pt idx="2">
                  <c:v>Centros poblados y rural disperso</c:v>
                </c:pt>
              </c:strCache>
            </c:strRef>
          </c:cat>
          <c:val>
            <c:numRef>
              <c:f>'% informales'!$K$5:$K$7</c:f>
              <c:numCache>
                <c:formatCode>_-* #,##0.0_-;\-* #,##0.0_-;_-* "-"??_-;_-@_-</c:formatCode>
                <c:ptCount val="3"/>
                <c:pt idx="0">
                  <c:v>58.024201167896493</c:v>
                </c:pt>
                <c:pt idx="1">
                  <c:v>51.06169431442833</c:v>
                </c:pt>
                <c:pt idx="2">
                  <c:v>84.535015010804145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8B-4694-AE50-B55691FB9927}"/>
            </c:ext>
          </c:extLst>
        </c:ser>
        <c:ser>
          <c:idx val="1"/>
          <c:order val="1"/>
          <c:tx>
            <c:strRef>
              <c:f>'% informales'!$L$4</c:f>
              <c:strCache>
                <c:ptCount val="1"/>
                <c:pt idx="0">
                  <c:v>Sep - Nov-2023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rgbClr val="27689D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'% informales'!$J$5:$J$7</c:f>
              <c:strCache>
                <c:ptCount val="3"/>
                <c:pt idx="0">
                  <c:v> Nacional </c:v>
                </c:pt>
                <c:pt idx="1">
                  <c:v> Cabeceras </c:v>
                </c:pt>
                <c:pt idx="2">
                  <c:v>Centros poblados y rural disperso</c:v>
                </c:pt>
              </c:strCache>
            </c:strRef>
          </c:cat>
          <c:val>
            <c:numRef>
              <c:f>'% informales'!$L$5:$L$7</c:f>
              <c:numCache>
                <c:formatCode>_-* #,##0.0_-;\-* #,##0.0_-;_-* "-"??_-;_-@_-</c:formatCode>
                <c:ptCount val="3"/>
                <c:pt idx="0">
                  <c:v>55.50066693986404</c:v>
                </c:pt>
                <c:pt idx="1">
                  <c:v>48.244024558678234</c:v>
                </c:pt>
                <c:pt idx="2">
                  <c:v>83.750374351315685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38B-4694-AE50-B55691FB992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0"/>
        <c:overlap val="-27"/>
        <c:axId val="414928047"/>
        <c:axId val="414920559"/>
      </c:barChart>
      <c:catAx>
        <c:axId val="4149280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27689D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414920559"/>
        <c:crosses val="autoZero"/>
        <c:auto val="1"/>
        <c:lblAlgn val="ctr"/>
        <c:lblOffset val="100"/>
        <c:noMultiLvlLbl val="0"/>
      </c:catAx>
      <c:valAx>
        <c:axId val="414920559"/>
        <c:scaling>
          <c:orientation val="minMax"/>
          <c:min val="4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rgbClr val="27689D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 sz="900" dirty="0"/>
                  <a:t>Porcentaje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rgbClr val="27689D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_-* #,##0.0_-;\-* #,##0.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rgbClr val="27689D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4149280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27689D"/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27689D"/>
          </a:solidFill>
        </a:defRPr>
      </a:pPr>
      <a:endParaRPr lang="es-CO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8718736838566717"/>
          <c:y val="2.6767158075681492E-2"/>
          <c:w val="0.51281263161433277"/>
          <c:h val="0.9232441790265036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'[Informalidad.xlsx]% informalidad actividades (2)'!$D$2</c:f>
              <c:strCache>
                <c:ptCount val="1"/>
                <c:pt idx="0">
                  <c:v>Sep - Nov 2023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'[Informalidad.xlsx]% informalidad actividades (2)'!$B$21:$B$33</c:f>
              <c:strCache>
                <c:ptCount val="13"/>
                <c:pt idx="0">
                  <c:v>Actividades financieras y de seguros</c:v>
                </c:pt>
                <c:pt idx="1">
                  <c:v>Administración pública y defensa, educación y atención de la salud humana</c:v>
                </c:pt>
                <c:pt idx="2">
                  <c:v>Información y comunicaciones</c:v>
                </c:pt>
                <c:pt idx="3">
                  <c:v>Actividades inmobiliarias</c:v>
                </c:pt>
                <c:pt idx="4">
                  <c:v>Industrias manufactureras</c:v>
                </c:pt>
                <c:pt idx="5">
                  <c:v>Suministro de electricidad, gas, agua y gestión de desechos</c:v>
                </c:pt>
                <c:pt idx="6">
                  <c:v>Actividades profesionales, científicas, técnicas y de servicios administrativos</c:v>
                </c:pt>
                <c:pt idx="7">
                  <c:v>Comercio y reparación de vehículos</c:v>
                </c:pt>
                <c:pt idx="8">
                  <c:v>Construcción</c:v>
                </c:pt>
                <c:pt idx="9">
                  <c:v>Transporte y almacenamiento</c:v>
                </c:pt>
                <c:pt idx="10">
                  <c:v>Actividades artísticas, entretenimiento, recreación y otras actividades de servicios</c:v>
                </c:pt>
                <c:pt idx="11">
                  <c:v>Alojamiento y servicios de comida</c:v>
                </c:pt>
                <c:pt idx="12">
                  <c:v>Agricultura, ganadería, caza, silvicultura y pesca</c:v>
                </c:pt>
              </c:strCache>
            </c:strRef>
          </c:cat>
          <c:val>
            <c:numRef>
              <c:f>'[Informalidad.xlsx]% informalidad actividades (2)'!$D$21:$D$33</c:f>
              <c:numCache>
                <c:formatCode>_-* #,##0.0_-;\-* #,##0.0_-;_-* "-"??_-;_-@_-</c:formatCode>
                <c:ptCount val="13"/>
                <c:pt idx="0">
                  <c:v>11.359628261298598</c:v>
                </c:pt>
                <c:pt idx="1">
                  <c:v>13.252029437858875</c:v>
                </c:pt>
                <c:pt idx="2">
                  <c:v>14.010993920932179</c:v>
                </c:pt>
                <c:pt idx="3">
                  <c:v>16.728986044985682</c:v>
                </c:pt>
                <c:pt idx="4">
                  <c:v>43.01942459274089</c:v>
                </c:pt>
                <c:pt idx="5">
                  <c:v>45.903940744698815</c:v>
                </c:pt>
                <c:pt idx="6">
                  <c:v>47.666247442845922</c:v>
                </c:pt>
                <c:pt idx="7">
                  <c:v>58.517995429426215</c:v>
                </c:pt>
                <c:pt idx="8">
                  <c:v>66.602432593396898</c:v>
                </c:pt>
                <c:pt idx="9">
                  <c:v>68.360381560210115</c:v>
                </c:pt>
                <c:pt idx="10">
                  <c:v>72.430468944997614</c:v>
                </c:pt>
                <c:pt idx="11">
                  <c:v>74.294788429007454</c:v>
                </c:pt>
                <c:pt idx="12">
                  <c:v>86.198041601146286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17-403E-984C-D603A4DA7C95}"/>
            </c:ext>
          </c:extLst>
        </c:ser>
        <c:ser>
          <c:idx val="1"/>
          <c:order val="1"/>
          <c:tx>
            <c:strRef>
              <c:f>'[Informalidad.xlsx]% informalidad actividades (2)'!$C$2</c:f>
              <c:strCache>
                <c:ptCount val="1"/>
                <c:pt idx="0">
                  <c:v>Sep - Nov 2022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'[Informalidad.xlsx]% informalidad actividades (2)'!$B$21:$B$33</c:f>
              <c:strCache>
                <c:ptCount val="13"/>
                <c:pt idx="0">
                  <c:v>Actividades financieras y de seguros</c:v>
                </c:pt>
                <c:pt idx="1">
                  <c:v>Administración pública y defensa, educación y atención de la salud humana</c:v>
                </c:pt>
                <c:pt idx="2">
                  <c:v>Información y comunicaciones</c:v>
                </c:pt>
                <c:pt idx="3">
                  <c:v>Actividades inmobiliarias</c:v>
                </c:pt>
                <c:pt idx="4">
                  <c:v>Industrias manufactureras</c:v>
                </c:pt>
                <c:pt idx="5">
                  <c:v>Suministro de electricidad, gas, agua y gestión de desechos</c:v>
                </c:pt>
                <c:pt idx="6">
                  <c:v>Actividades profesionales, científicas, técnicas y de servicios administrativos</c:v>
                </c:pt>
                <c:pt idx="7">
                  <c:v>Comercio y reparación de vehículos</c:v>
                </c:pt>
                <c:pt idx="8">
                  <c:v>Construcción</c:v>
                </c:pt>
                <c:pt idx="9">
                  <c:v>Transporte y almacenamiento</c:v>
                </c:pt>
                <c:pt idx="10">
                  <c:v>Actividades artísticas, entretenimiento, recreación y otras actividades de servicios</c:v>
                </c:pt>
                <c:pt idx="11">
                  <c:v>Alojamiento y servicios de comida</c:v>
                </c:pt>
                <c:pt idx="12">
                  <c:v>Agricultura, ganadería, caza, silvicultura y pesca</c:v>
                </c:pt>
              </c:strCache>
            </c:strRef>
          </c:cat>
          <c:val>
            <c:numRef>
              <c:f>'[Informalidad.xlsx]% informalidad actividades (2)'!$C$21:$C$33</c:f>
              <c:numCache>
                <c:formatCode>_-* #,##0.0_-;\-* #,##0.0_-;_-* "-"??_-;_-@_-</c:formatCode>
                <c:ptCount val="13"/>
                <c:pt idx="0">
                  <c:v>13.240164622485452</c:v>
                </c:pt>
                <c:pt idx="1">
                  <c:v>14.91721315026934</c:v>
                </c:pt>
                <c:pt idx="2">
                  <c:v>15.863680877887637</c:v>
                </c:pt>
                <c:pt idx="3">
                  <c:v>21.879339378711304</c:v>
                </c:pt>
                <c:pt idx="4">
                  <c:v>48.109098237192249</c:v>
                </c:pt>
                <c:pt idx="5">
                  <c:v>49.645283859978392</c:v>
                </c:pt>
                <c:pt idx="6">
                  <c:v>47.679910693890207</c:v>
                </c:pt>
                <c:pt idx="7">
                  <c:v>60.039695231168466</c:v>
                </c:pt>
                <c:pt idx="8">
                  <c:v>69.823263519839074</c:v>
                </c:pt>
                <c:pt idx="9">
                  <c:v>69.973475796488643</c:v>
                </c:pt>
                <c:pt idx="10">
                  <c:v>76.928380761940545</c:v>
                </c:pt>
                <c:pt idx="11">
                  <c:v>76.635415107526626</c:v>
                </c:pt>
                <c:pt idx="12">
                  <c:v>87.638904715474297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B17-403E-984C-D603A4DA7C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411078783"/>
        <c:axId val="411086271"/>
      </c:barChart>
      <c:catAx>
        <c:axId val="4110787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0"/>
          <a:lstStyle/>
          <a:p>
            <a:pPr>
              <a:defRPr sz="9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411086271"/>
        <c:crosses val="autoZero"/>
        <c:auto val="1"/>
        <c:lblAlgn val="ctr"/>
        <c:lblOffset val="100"/>
        <c:noMultiLvlLbl val="0"/>
      </c:catAx>
      <c:valAx>
        <c:axId val="411086271"/>
        <c:scaling>
          <c:orientation val="minMax"/>
        </c:scaling>
        <c:delete val="1"/>
        <c:axPos val="b"/>
        <c:numFmt formatCode="_-* #,##0.0_-;\-* #,##0.0_-;_-* &quot;-&quot;??_-;_-@_-" sourceLinked="1"/>
        <c:majorTickMark val="none"/>
        <c:minorTickMark val="none"/>
        <c:tickLblPos val="nextTo"/>
        <c:crossAx val="4110787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6456057368659672"/>
          <c:y val="0.95500770532389234"/>
          <c:w val="0.26760243090601749"/>
          <c:h val="4.49922946761076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2255398097811137E-2"/>
          <c:y val="1.8518518518518517E-2"/>
          <c:w val="0.88409631640288755"/>
          <c:h val="0.76476560221638967"/>
        </c:manualLayout>
      </c:layout>
      <c:lineChart>
        <c:grouping val="standard"/>
        <c:varyColors val="0"/>
        <c:ser>
          <c:idx val="1"/>
          <c:order val="0"/>
          <c:tx>
            <c:strRef>
              <c:f>'[Empleo.xlsb]Serie antigua estandar'!$D$4</c:f>
              <c:strCache>
                <c:ptCount val="1"/>
                <c:pt idx="0">
                  <c:v>TD Nacional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3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20"/>
              <c:spPr>
                <a:solidFill>
                  <a:schemeClr val="accent2">
                    <a:alpha val="2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400" b="1" i="0" u="none" strike="noStrike" kern="120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E059-412F-93EF-ABBDD1BF2DC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'[Empleo.xlsb]Serie antigua estandar'!$C$31:$C$51</c:f>
              <c:numCache>
                <c:formatCode>General</c:formatCode>
                <c:ptCount val="21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  <c:pt idx="16">
                  <c:v>2018</c:v>
                </c:pt>
                <c:pt idx="17">
                  <c:v>2019</c:v>
                </c:pt>
                <c:pt idx="18">
                  <c:v>2020</c:v>
                </c:pt>
                <c:pt idx="19">
                  <c:v>2022</c:v>
                </c:pt>
                <c:pt idx="20">
                  <c:v>2023</c:v>
                </c:pt>
              </c:numCache>
            </c:numRef>
          </c:cat>
          <c:val>
            <c:numRef>
              <c:f>'[Empleo.xlsb]Serie antigua estandar'!$D$31:$D$51</c:f>
              <c:numCache>
                <c:formatCode>_-* #,##0.0_-;\-* #,##0.0_-;_-* "-"??_-;_-@_-</c:formatCode>
                <c:ptCount val="21"/>
                <c:pt idx="0">
                  <c:v>15.346160750000001</c:v>
                </c:pt>
                <c:pt idx="1">
                  <c:v>16.056691166666671</c:v>
                </c:pt>
                <c:pt idx="2">
                  <c:v>16.106744833333337</c:v>
                </c:pt>
                <c:pt idx="3">
                  <c:v>16.532957166666662</c:v>
                </c:pt>
                <c:pt idx="4">
                  <c:v>16.426920333333339</c:v>
                </c:pt>
                <c:pt idx="5">
                  <c:v>16.654812833333335</c:v>
                </c:pt>
                <c:pt idx="6">
                  <c:v>16.977700333333331</c:v>
                </c:pt>
                <c:pt idx="7">
                  <c:v>17.888661666666664</c:v>
                </c:pt>
                <c:pt idx="8">
                  <c:v>18.574776</c:v>
                </c:pt>
                <c:pt idx="9">
                  <c:v>19.209696500000003</c:v>
                </c:pt>
                <c:pt idx="10">
                  <c:v>19.766959500000002</c:v>
                </c:pt>
                <c:pt idx="11">
                  <c:v>20.006415666666669</c:v>
                </c:pt>
                <c:pt idx="12">
                  <c:v>20.479392749999999</c:v>
                </c:pt>
                <c:pt idx="13">
                  <c:v>20.85998425</c:v>
                </c:pt>
                <c:pt idx="14">
                  <c:v>20.930862750000003</c:v>
                </c:pt>
                <c:pt idx="15">
                  <c:v>21.127949500000003</c:v>
                </c:pt>
                <c:pt idx="16">
                  <c:v>21.271705666666669</c:v>
                </c:pt>
                <c:pt idx="17">
                  <c:v>21.309813083333335</c:v>
                </c:pt>
                <c:pt idx="18">
                  <c:v>19.049847083333333</c:v>
                </c:pt>
                <c:pt idx="19">
                  <c:v>22.032180083333337</c:v>
                </c:pt>
                <c:pt idx="20">
                  <c:v>22.788393753141904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E059-412F-93EF-ABBDD1BF2DC5}"/>
            </c:ext>
          </c:extLst>
        </c:ser>
        <c:ser>
          <c:idx val="2"/>
          <c:order val="1"/>
          <c:tx>
            <c:strRef>
              <c:f>'[Empleo.xlsb]Serie antigua estandar'!$E$4</c:f>
              <c:strCache>
                <c:ptCount val="1"/>
                <c:pt idx="0">
                  <c:v>TD Cabeceras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3"/>
            <c:spPr>
              <a:solidFill>
                <a:srgbClr val="0070C0"/>
              </a:solidFill>
              <a:ln w="9525">
                <a:solidFill>
                  <a:srgbClr val="0070C0"/>
                </a:solidFill>
              </a:ln>
              <a:effectLst/>
            </c:spPr>
          </c:marker>
          <c:dLbls>
            <c:dLbl>
              <c:idx val="20"/>
              <c:spPr>
                <a:solidFill>
                  <a:srgbClr val="0070C0">
                    <a:alpha val="20000"/>
                  </a:srgb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400" b="1" i="0" u="none" strike="noStrike" kern="1200" baseline="0">
                      <a:solidFill>
                        <a:srgbClr val="0070C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E059-412F-93EF-ABBDD1BF2DC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'[Empleo.xlsb]Serie antigua estandar'!$C$31:$C$51</c:f>
              <c:numCache>
                <c:formatCode>General</c:formatCode>
                <c:ptCount val="21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  <c:pt idx="16">
                  <c:v>2018</c:v>
                </c:pt>
                <c:pt idx="17">
                  <c:v>2019</c:v>
                </c:pt>
                <c:pt idx="18">
                  <c:v>2020</c:v>
                </c:pt>
                <c:pt idx="19">
                  <c:v>2022</c:v>
                </c:pt>
                <c:pt idx="20">
                  <c:v>2023</c:v>
                </c:pt>
              </c:numCache>
            </c:numRef>
          </c:cat>
          <c:val>
            <c:numRef>
              <c:f>'[Empleo.xlsb]Serie antigua estandar'!$E$31:$E$51</c:f>
              <c:numCache>
                <c:formatCode>_-* #,##0.0_-;\-* #,##0.0_-;_-* "-"??_-;_-@_-</c:formatCode>
                <c:ptCount val="21"/>
                <c:pt idx="0">
                  <c:v>11.448602166666664</c:v>
                </c:pt>
                <c:pt idx="1">
                  <c:v>11.957077666666667</c:v>
                </c:pt>
                <c:pt idx="2">
                  <c:v>12.064186416666665</c:v>
                </c:pt>
                <c:pt idx="3">
                  <c:v>12.440356333333336</c:v>
                </c:pt>
                <c:pt idx="4">
                  <c:v>12.513814290416665</c:v>
                </c:pt>
                <c:pt idx="5">
                  <c:v>12.870506611583334</c:v>
                </c:pt>
                <c:pt idx="6">
                  <c:v>13.191654336000001</c:v>
                </c:pt>
                <c:pt idx="7">
                  <c:v>13.791817036000001</c:v>
                </c:pt>
                <c:pt idx="8">
                  <c:v>14.244151416666668</c:v>
                </c:pt>
                <c:pt idx="9">
                  <c:v>14.806812916666667</c:v>
                </c:pt>
                <c:pt idx="10">
                  <c:v>15.199259166666668</c:v>
                </c:pt>
                <c:pt idx="11">
                  <c:v>15.438401666666671</c:v>
                </c:pt>
                <c:pt idx="12">
                  <c:v>15.914079083333332</c:v>
                </c:pt>
                <c:pt idx="13">
                  <c:v>16.177840499999999</c:v>
                </c:pt>
                <c:pt idx="14">
                  <c:v>16.187435249999997</c:v>
                </c:pt>
                <c:pt idx="15">
                  <c:v>16.281951666666668</c:v>
                </c:pt>
                <c:pt idx="16">
                  <c:v>16.435569166666664</c:v>
                </c:pt>
                <c:pt idx="17">
                  <c:v>16.603970666666669</c:v>
                </c:pt>
                <c:pt idx="18">
                  <c:v>14.728438916666667</c:v>
                </c:pt>
                <c:pt idx="19">
                  <c:v>17.394965416666668</c:v>
                </c:pt>
                <c:pt idx="20">
                  <c:v>18.022025785218304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3-E059-412F-93EF-ABBDD1BF2DC5}"/>
            </c:ext>
          </c:extLst>
        </c:ser>
        <c:ser>
          <c:idx val="3"/>
          <c:order val="2"/>
          <c:tx>
            <c:strRef>
              <c:f>'[Empleo.xlsb]Serie antigua estandar'!$F$4</c:f>
              <c:strCache>
                <c:ptCount val="1"/>
                <c:pt idx="0">
                  <c:v>TD Rural</c:v>
                </c:pt>
              </c:strCache>
            </c:strRef>
          </c:tx>
          <c:spPr>
            <a:ln w="28575" cap="rnd">
              <a:solidFill>
                <a:schemeClr val="bg2">
                  <a:lumMod val="50000"/>
                </a:schemeClr>
              </a:solidFill>
              <a:round/>
            </a:ln>
            <a:effectLst/>
          </c:spPr>
          <c:marker>
            <c:symbol val="circle"/>
            <c:size val="3"/>
            <c:spPr>
              <a:solidFill>
                <a:schemeClr val="bg2">
                  <a:lumMod val="50000"/>
                </a:schemeClr>
              </a:solidFill>
              <a:ln w="9525">
                <a:solidFill>
                  <a:schemeClr val="bg2">
                    <a:lumMod val="50000"/>
                  </a:schemeClr>
                </a:solidFill>
              </a:ln>
              <a:effectLst/>
            </c:spPr>
          </c:marker>
          <c:dLbls>
            <c:dLbl>
              <c:idx val="20"/>
              <c:spPr>
                <a:solidFill>
                  <a:schemeClr val="tx1">
                    <a:lumMod val="75000"/>
                    <a:lumOff val="25000"/>
                    <a:alpha val="2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E059-412F-93EF-ABBDD1BF2DC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'[Empleo.xlsb]Serie antigua estandar'!$C$31:$C$51</c:f>
              <c:numCache>
                <c:formatCode>General</c:formatCode>
                <c:ptCount val="21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  <c:pt idx="16">
                  <c:v>2018</c:v>
                </c:pt>
                <c:pt idx="17">
                  <c:v>2019</c:v>
                </c:pt>
                <c:pt idx="18">
                  <c:v>2020</c:v>
                </c:pt>
                <c:pt idx="19">
                  <c:v>2022</c:v>
                </c:pt>
                <c:pt idx="20">
                  <c:v>2023</c:v>
                </c:pt>
              </c:numCache>
            </c:numRef>
          </c:cat>
          <c:val>
            <c:numRef>
              <c:f>'[Empleo.xlsb]Serie antigua estandar'!$F$31:$F$51</c:f>
              <c:numCache>
                <c:formatCode>_-* #,##0.0_-;\-* #,##0.0_-;_-* "-"??_-;_-@_-</c:formatCode>
                <c:ptCount val="21"/>
                <c:pt idx="0">
                  <c:v>3.8975585833333337</c:v>
                </c:pt>
                <c:pt idx="1">
                  <c:v>4.0996134999999994</c:v>
                </c:pt>
                <c:pt idx="2">
                  <c:v>4.042558416666667</c:v>
                </c:pt>
                <c:pt idx="3">
                  <c:v>4.0926008333333321</c:v>
                </c:pt>
                <c:pt idx="4">
                  <c:v>3.9131060429166671</c:v>
                </c:pt>
                <c:pt idx="5">
                  <c:v>3.7843062217500005</c:v>
                </c:pt>
                <c:pt idx="6">
                  <c:v>3.7860459973333334</c:v>
                </c:pt>
                <c:pt idx="7">
                  <c:v>4.0968446306666673</c:v>
                </c:pt>
                <c:pt idx="8">
                  <c:v>4.330624583333333</c:v>
                </c:pt>
                <c:pt idx="9">
                  <c:v>4.4028835833333329</c:v>
                </c:pt>
                <c:pt idx="10">
                  <c:v>4.5677003333333328</c:v>
                </c:pt>
                <c:pt idx="11">
                  <c:v>4.5680139999999998</c:v>
                </c:pt>
                <c:pt idx="12">
                  <c:v>4.5653136666666674</c:v>
                </c:pt>
                <c:pt idx="13">
                  <c:v>4.6821437499999998</c:v>
                </c:pt>
                <c:pt idx="14">
                  <c:v>4.743427500000001</c:v>
                </c:pt>
                <c:pt idx="15">
                  <c:v>4.8459978333333318</c:v>
                </c:pt>
                <c:pt idx="16">
                  <c:v>4.8361364999999994</c:v>
                </c:pt>
                <c:pt idx="17">
                  <c:v>4.7058424166666661</c:v>
                </c:pt>
                <c:pt idx="18">
                  <c:v>4.3214081666666671</c:v>
                </c:pt>
                <c:pt idx="19">
                  <c:v>4.6372146666666669</c:v>
                </c:pt>
                <c:pt idx="20">
                  <c:v>4.766367967923598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5-E059-412F-93EF-ABBDD1BF2DC5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614634496"/>
        <c:axId val="1614622848"/>
      </c:lineChart>
      <c:catAx>
        <c:axId val="1614634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800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pPr>
            <a:endParaRPr lang="es-CO"/>
          </a:p>
        </c:txPr>
        <c:crossAx val="1614622848"/>
        <c:crosses val="autoZero"/>
        <c:auto val="1"/>
        <c:lblAlgn val="ctr"/>
        <c:lblOffset val="100"/>
        <c:noMultiLvlLbl val="0"/>
      </c:catAx>
      <c:valAx>
        <c:axId val="161462284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accent1">
                        <a:lumMod val="50000"/>
                      </a:schemeClr>
                    </a:solidFill>
                    <a:latin typeface="+mj-lt"/>
                    <a:ea typeface="+mn-ea"/>
                    <a:cs typeface="+mn-cs"/>
                  </a:defRPr>
                </a:pPr>
                <a:r>
                  <a:rPr lang="es-CO" sz="900" dirty="0"/>
                  <a:t>Población ocupada (millones de personas)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accent1">
                      <a:lumMod val="50000"/>
                    </a:schemeClr>
                  </a:solidFill>
                  <a:latin typeface="+mj-lt"/>
                  <a:ea typeface="+mn-ea"/>
                  <a:cs typeface="+mn-cs"/>
                </a:defRPr>
              </a:pPr>
              <a:endParaRPr lang="es-CO"/>
            </a:p>
          </c:txPr>
        </c:title>
        <c:numFmt formatCode="_-* #,##0.0_-;\-* #,##0.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pPr>
            <a:endParaRPr lang="es-CO"/>
          </a:p>
        </c:txPr>
        <c:crossAx val="1614634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661195567258382"/>
          <c:y val="0.92746609798775148"/>
          <c:w val="0.46776088654832365"/>
          <c:h val="7.253390201224846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700" b="0" i="0" u="none" strike="noStrike" kern="1200" baseline="0">
              <a:solidFill>
                <a:schemeClr val="accent1">
                  <a:lumMod val="50000"/>
                </a:schemeClr>
              </a:solidFill>
              <a:latin typeface="+mj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800">
          <a:solidFill>
            <a:schemeClr val="accent1">
              <a:lumMod val="50000"/>
            </a:schemeClr>
          </a:solidFill>
          <a:latin typeface="+mj-lt"/>
        </a:defRPr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9263934713695906"/>
          <c:y val="3.470932400593852E-2"/>
          <c:w val="0.46886963088241562"/>
          <c:h val="0.93651626131566579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D983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80F-4BDA-8EE5-E6D872CD4D5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[Empleo.xlsb]Salida!$B$196:$B$210</c:f>
              <c:strCache>
                <c:ptCount val="15"/>
                <c:pt idx="0">
                  <c:v>Ocupados Total Nacional</c:v>
                </c:pt>
                <c:pt idx="1">
                  <c:v>No informa</c:v>
                </c:pt>
                <c:pt idx="2">
                  <c:v>Actividades inmobiliarias</c:v>
                </c:pt>
                <c:pt idx="3">
                  <c:v>Información y comunicaciones</c:v>
                </c:pt>
                <c:pt idx="4">
                  <c:v>Actividades financieras y de seguros</c:v>
                </c:pt>
                <c:pt idx="5">
                  <c:v>Suministro de electricidad, gas, agua y gestión de desechos</c:v>
                </c:pt>
                <c:pt idx="6">
                  <c:v>Construcción</c:v>
                </c:pt>
                <c:pt idx="7">
                  <c:v>Alojamiento y servicios de comida</c:v>
                </c:pt>
                <c:pt idx="8">
                  <c:v>Transporte y almacenamiento</c:v>
                </c:pt>
                <c:pt idx="9">
                  <c:v>Actividades profesionales, científicas, técnicas y de servicios administrativos</c:v>
                </c:pt>
                <c:pt idx="10">
                  <c:v>Actividades artísticas, entretenimiento, recreación y otras actividades de servicios</c:v>
                </c:pt>
                <c:pt idx="11">
                  <c:v>Industrias manufactureras</c:v>
                </c:pt>
                <c:pt idx="12">
                  <c:v>Administración pública y defensa, educación y atención de la salud humana</c:v>
                </c:pt>
                <c:pt idx="13">
                  <c:v>Agricultura, ganadería, caza, silvicultura y pesca</c:v>
                </c:pt>
                <c:pt idx="14">
                  <c:v>Comercio y reparación de vehículos</c:v>
                </c:pt>
              </c:strCache>
            </c:strRef>
          </c:cat>
          <c:val>
            <c:numRef>
              <c:f>[Empleo.xlsb]Salida!$C$196:$C$210</c:f>
              <c:numCache>
                <c:formatCode>#,##0</c:formatCode>
                <c:ptCount val="15"/>
                <c:pt idx="0">
                  <c:v>22788.393753141903</c:v>
                </c:pt>
                <c:pt idx="1">
                  <c:v>2.1104047322234587</c:v>
                </c:pt>
                <c:pt idx="2">
                  <c:v>275.26436600834626</c:v>
                </c:pt>
                <c:pt idx="3">
                  <c:v>402.93859626189851</c:v>
                </c:pt>
                <c:pt idx="4">
                  <c:v>422.25678953939223</c:v>
                </c:pt>
                <c:pt idx="5">
                  <c:v>589.03493080577391</c:v>
                </c:pt>
                <c:pt idx="6">
                  <c:v>1565.3607868955844</c:v>
                </c:pt>
                <c:pt idx="7">
                  <c:v>1638.9784279180687</c:v>
                </c:pt>
                <c:pt idx="8">
                  <c:v>1706.4250335245499</c:v>
                </c:pt>
                <c:pt idx="9">
                  <c:v>1821.9214021938358</c:v>
                </c:pt>
                <c:pt idx="10">
                  <c:v>1924.5842255627176</c:v>
                </c:pt>
                <c:pt idx="11">
                  <c:v>2401.1747212601799</c:v>
                </c:pt>
                <c:pt idx="12">
                  <c:v>2738.2169308241178</c:v>
                </c:pt>
                <c:pt idx="13">
                  <c:v>3280.4256031316386</c:v>
                </c:pt>
                <c:pt idx="14">
                  <c:v>4019.7012844835913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80F-4BDA-8EE5-E6D872CD4D5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55"/>
        <c:axId val="300711584"/>
        <c:axId val="300708056"/>
      </c:barChart>
      <c:catAx>
        <c:axId val="300711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300708056"/>
        <c:crosses val="autoZero"/>
        <c:auto val="1"/>
        <c:lblAlgn val="ctr"/>
        <c:lblOffset val="100"/>
        <c:noMultiLvlLbl val="0"/>
      </c:catAx>
      <c:valAx>
        <c:axId val="300708056"/>
        <c:scaling>
          <c:orientation val="minMax"/>
        </c:scaling>
        <c:delete val="1"/>
        <c:axPos val="b"/>
        <c:numFmt formatCode="#,##0" sourceLinked="1"/>
        <c:majorTickMark val="none"/>
        <c:minorTickMark val="none"/>
        <c:tickLblPos val="nextTo"/>
        <c:crossAx val="300711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27689D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4">
    <c:autoUpdate val="0"/>
  </c:externalData>
  <c:userShapes r:id="rId5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9263934713695906"/>
          <c:y val="3.470932400593852E-2"/>
          <c:w val="0.46886963088241562"/>
          <c:h val="0.93651626131566579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D983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D7E-43B6-A563-FBAE2E1CC32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[Empleo.xlsb]Salida!$B$215:$B$229</c:f>
              <c:strCache>
                <c:ptCount val="15"/>
                <c:pt idx="0">
                  <c:v>Ocupados Total Nacional</c:v>
                </c:pt>
                <c:pt idx="1">
                  <c:v>No informa</c:v>
                </c:pt>
                <c:pt idx="2">
                  <c:v>Suministro de electricidad, gas, agua y gestión de desechos</c:v>
                </c:pt>
                <c:pt idx="3">
                  <c:v>Actividades financieras y de seguros</c:v>
                </c:pt>
                <c:pt idx="4">
                  <c:v>Construcción</c:v>
                </c:pt>
                <c:pt idx="5">
                  <c:v>Información y comunicaciones</c:v>
                </c:pt>
                <c:pt idx="6">
                  <c:v>Comercio y reparación de vehículos</c:v>
                </c:pt>
                <c:pt idx="7">
                  <c:v>Actividades inmobiliarias</c:v>
                </c:pt>
                <c:pt idx="8">
                  <c:v>Agricultura, ganadería, caza, silvicultura y pesca</c:v>
                </c:pt>
                <c:pt idx="9">
                  <c:v>Industrias manufactureras</c:v>
                </c:pt>
                <c:pt idx="10">
                  <c:v>Administración pública y defensa, educación y atención de la salud humana</c:v>
                </c:pt>
                <c:pt idx="11">
                  <c:v>Actividades artísticas, entretenimiento, recreación y otras actividades de servicios</c:v>
                </c:pt>
                <c:pt idx="12">
                  <c:v>Actividades profesionales, científicas, técnicas y de servicios administrativos</c:v>
                </c:pt>
                <c:pt idx="13">
                  <c:v>Transporte y almacenamiento</c:v>
                </c:pt>
                <c:pt idx="14">
                  <c:v>Alojamiento y servicios de comida</c:v>
                </c:pt>
              </c:strCache>
            </c:strRef>
          </c:cat>
          <c:val>
            <c:numRef>
              <c:f>[Empleo.xlsb]Salida!$C$215:$C$229</c:f>
              <c:numCache>
                <c:formatCode>#,##0</c:formatCode>
                <c:ptCount val="15"/>
                <c:pt idx="0">
                  <c:v>756.21366980856692</c:v>
                </c:pt>
                <c:pt idx="1">
                  <c:v>-6.2621786011098743</c:v>
                </c:pt>
                <c:pt idx="2">
                  <c:v>1.2155974724405496</c:v>
                </c:pt>
                <c:pt idx="3">
                  <c:v>3.2482062060589101</c:v>
                </c:pt>
                <c:pt idx="4">
                  <c:v>18.707036895584224</c:v>
                </c:pt>
                <c:pt idx="5">
                  <c:v>20.121596261898503</c:v>
                </c:pt>
                <c:pt idx="6">
                  <c:v>49.347617816923957</c:v>
                </c:pt>
                <c:pt idx="7">
                  <c:v>53.982449341679597</c:v>
                </c:pt>
                <c:pt idx="8">
                  <c:v>56.289686464971965</c:v>
                </c:pt>
                <c:pt idx="9">
                  <c:v>57.62330459351324</c:v>
                </c:pt>
                <c:pt idx="10">
                  <c:v>72.813930824117506</c:v>
                </c:pt>
                <c:pt idx="11">
                  <c:v>73.187225562717686</c:v>
                </c:pt>
                <c:pt idx="12">
                  <c:v>88.329985527169356</c:v>
                </c:pt>
                <c:pt idx="13">
                  <c:v>111.29370019121643</c:v>
                </c:pt>
                <c:pt idx="14">
                  <c:v>156.31534458473561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7E-43B6-A563-FBAE2E1CC32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55"/>
        <c:axId val="300711584"/>
        <c:axId val="300708056"/>
      </c:barChart>
      <c:catAx>
        <c:axId val="300711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300708056"/>
        <c:crosses val="autoZero"/>
        <c:auto val="1"/>
        <c:lblAlgn val="ctr"/>
        <c:lblOffset val="100"/>
        <c:noMultiLvlLbl val="0"/>
      </c:catAx>
      <c:valAx>
        <c:axId val="300708056"/>
        <c:scaling>
          <c:orientation val="minMax"/>
        </c:scaling>
        <c:delete val="1"/>
        <c:axPos val="b"/>
        <c:numFmt formatCode="#,##0" sourceLinked="1"/>
        <c:majorTickMark val="none"/>
        <c:minorTickMark val="none"/>
        <c:tickLblPos val="nextTo"/>
        <c:crossAx val="300711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27689D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4">
    <c:autoUpdate val="0"/>
  </c:externalData>
  <c:userShapes r:id="rId5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244782788939404E-2"/>
          <c:y val="1.6852819278983334E-2"/>
          <c:w val="0.93296205047004876"/>
          <c:h val="0.71341210626199802"/>
        </c:manualLayout>
      </c:layout>
      <c:lineChart>
        <c:grouping val="standard"/>
        <c:varyColors val="0"/>
        <c:ser>
          <c:idx val="0"/>
          <c:order val="0"/>
          <c:tx>
            <c:strRef>
              <c:f>Salida!$C$5</c:f>
              <c:strCache>
                <c:ptCount val="1"/>
                <c:pt idx="0">
                  <c:v> TD Nacional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 rtl="0">
                    <a:defRPr lang="en-US" sz="800" b="1" i="0" u="none" strike="noStrike" kern="1200" baseline="0">
                      <a:solidFill>
                        <a:srgbClr val="0070C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968D-4430-A563-42700461F24E}"/>
                </c:ext>
              </c:extLst>
            </c:dLbl>
            <c:dLbl>
              <c:idx val="21"/>
              <c:layout>
                <c:manualLayout>
                  <c:x val="0"/>
                  <c:y val="3.4814498780869521E-2"/>
                </c:manualLayout>
              </c:layout>
              <c:spPr>
                <a:solidFill>
                  <a:srgbClr val="0070C0">
                    <a:alpha val="30000"/>
                  </a:srgb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0070C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68D-4430-A563-42700461F24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Salida!$B$6:$B$27</c:f>
              <c:strCache>
                <c:ptCount val="22"/>
                <c:pt idx="0">
                  <c:v>Diciembre-2002</c:v>
                </c:pt>
                <c:pt idx="1">
                  <c:v>Diciembre-2003</c:v>
                </c:pt>
                <c:pt idx="2">
                  <c:v>Diciembre-2004</c:v>
                </c:pt>
                <c:pt idx="3">
                  <c:v>Diciembre-2005</c:v>
                </c:pt>
                <c:pt idx="4">
                  <c:v>Diciembre-2006</c:v>
                </c:pt>
                <c:pt idx="5">
                  <c:v>Diciembre-2007</c:v>
                </c:pt>
                <c:pt idx="6">
                  <c:v>Diciembre-2008</c:v>
                </c:pt>
                <c:pt idx="7">
                  <c:v>Diciembre-2009</c:v>
                </c:pt>
                <c:pt idx="8">
                  <c:v>Diciembre-2010</c:v>
                </c:pt>
                <c:pt idx="9">
                  <c:v>Diciembre-2011</c:v>
                </c:pt>
                <c:pt idx="10">
                  <c:v>Diciembre-2012</c:v>
                </c:pt>
                <c:pt idx="11">
                  <c:v>Diciembre-2013</c:v>
                </c:pt>
                <c:pt idx="12">
                  <c:v>Diciembre-2014</c:v>
                </c:pt>
                <c:pt idx="13">
                  <c:v>Diciembre-2015</c:v>
                </c:pt>
                <c:pt idx="14">
                  <c:v>Diciembre-2016</c:v>
                </c:pt>
                <c:pt idx="15">
                  <c:v>Diciembre-2017</c:v>
                </c:pt>
                <c:pt idx="16">
                  <c:v>Diciembre-2018</c:v>
                </c:pt>
                <c:pt idx="17">
                  <c:v>Diciembre-2019</c:v>
                </c:pt>
                <c:pt idx="18">
                  <c:v>Diciembre-2020</c:v>
                </c:pt>
                <c:pt idx="19">
                  <c:v>Diciembre-2021</c:v>
                </c:pt>
                <c:pt idx="20">
                  <c:v>Diciembre-2022</c:v>
                </c:pt>
                <c:pt idx="21">
                  <c:v>Diciembre-2023</c:v>
                </c:pt>
              </c:strCache>
            </c:strRef>
          </c:cat>
          <c:val>
            <c:numRef>
              <c:f>Salida!$C$6:$C$27</c:f>
              <c:numCache>
                <c:formatCode>0.0</c:formatCode>
                <c:ptCount val="22"/>
                <c:pt idx="0">
                  <c:v>15.422499999999999</c:v>
                </c:pt>
                <c:pt idx="1">
                  <c:v>12.558299999999999</c:v>
                </c:pt>
                <c:pt idx="2">
                  <c:v>11.953900000000001</c:v>
                </c:pt>
                <c:pt idx="3">
                  <c:v>10.2722</c:v>
                </c:pt>
                <c:pt idx="4">
                  <c:v>11.840258159999999</c:v>
                </c:pt>
                <c:pt idx="5">
                  <c:v>9.9234355339999993</c:v>
                </c:pt>
                <c:pt idx="6">
                  <c:v>10.773058146</c:v>
                </c:pt>
                <c:pt idx="7">
                  <c:v>11.312152738</c:v>
                </c:pt>
                <c:pt idx="8">
                  <c:v>11.2264</c:v>
                </c:pt>
                <c:pt idx="9">
                  <c:v>10.0677</c:v>
                </c:pt>
                <c:pt idx="10">
                  <c:v>9.9404000000000003</c:v>
                </c:pt>
                <c:pt idx="11">
                  <c:v>8.6472999999999995</c:v>
                </c:pt>
                <c:pt idx="12">
                  <c:v>9.0374999999999996</c:v>
                </c:pt>
                <c:pt idx="13">
                  <c:v>8.8226999999999993</c:v>
                </c:pt>
                <c:pt idx="14">
                  <c:v>9.0970999999999993</c:v>
                </c:pt>
                <c:pt idx="15">
                  <c:v>8.9122000000000003</c:v>
                </c:pt>
                <c:pt idx="16">
                  <c:v>9.9891000000000005</c:v>
                </c:pt>
                <c:pt idx="17">
                  <c:v>9.9497</c:v>
                </c:pt>
                <c:pt idx="18">
                  <c:v>13.914199999999999</c:v>
                </c:pt>
                <c:pt idx="19">
                  <c:v>11.096493065000001</c:v>
                </c:pt>
                <c:pt idx="20">
                  <c:v>10.272678773999999</c:v>
                </c:pt>
                <c:pt idx="21">
                  <c:v>10.013717396181603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968D-4430-A563-42700461F24E}"/>
            </c:ext>
          </c:extLst>
        </c:ser>
        <c:ser>
          <c:idx val="1"/>
          <c:order val="1"/>
          <c:tx>
            <c:strRef>
              <c:f>Salida!$D$5</c:f>
              <c:strCache>
                <c:ptCount val="1"/>
                <c:pt idx="0">
                  <c:v> TD Cabeceras 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 rtl="0">
                    <a:defRPr lang="en-US" sz="800" b="1" i="0" u="none" strike="noStrike" kern="1200" baseline="0">
                      <a:solidFill>
                        <a:srgbClr val="ED7D3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968D-4430-A563-42700461F24E}"/>
                </c:ext>
              </c:extLst>
            </c:dLbl>
            <c:dLbl>
              <c:idx val="21"/>
              <c:layout>
                <c:manualLayout>
                  <c:x val="0"/>
                  <c:y val="-4.1144407650118585E-2"/>
                </c:manualLayout>
              </c:layout>
              <c:spPr>
                <a:solidFill>
                  <a:schemeClr val="accent2">
                    <a:alpha val="2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68D-4430-A563-42700461F24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Salida!$B$6:$B$27</c:f>
              <c:strCache>
                <c:ptCount val="22"/>
                <c:pt idx="0">
                  <c:v>Diciembre-2002</c:v>
                </c:pt>
                <c:pt idx="1">
                  <c:v>Diciembre-2003</c:v>
                </c:pt>
                <c:pt idx="2">
                  <c:v>Diciembre-2004</c:v>
                </c:pt>
                <c:pt idx="3">
                  <c:v>Diciembre-2005</c:v>
                </c:pt>
                <c:pt idx="4">
                  <c:v>Diciembre-2006</c:v>
                </c:pt>
                <c:pt idx="5">
                  <c:v>Diciembre-2007</c:v>
                </c:pt>
                <c:pt idx="6">
                  <c:v>Diciembre-2008</c:v>
                </c:pt>
                <c:pt idx="7">
                  <c:v>Diciembre-2009</c:v>
                </c:pt>
                <c:pt idx="8">
                  <c:v>Diciembre-2010</c:v>
                </c:pt>
                <c:pt idx="9">
                  <c:v>Diciembre-2011</c:v>
                </c:pt>
                <c:pt idx="10">
                  <c:v>Diciembre-2012</c:v>
                </c:pt>
                <c:pt idx="11">
                  <c:v>Diciembre-2013</c:v>
                </c:pt>
                <c:pt idx="12">
                  <c:v>Diciembre-2014</c:v>
                </c:pt>
                <c:pt idx="13">
                  <c:v>Diciembre-2015</c:v>
                </c:pt>
                <c:pt idx="14">
                  <c:v>Diciembre-2016</c:v>
                </c:pt>
                <c:pt idx="15">
                  <c:v>Diciembre-2017</c:v>
                </c:pt>
                <c:pt idx="16">
                  <c:v>Diciembre-2018</c:v>
                </c:pt>
                <c:pt idx="17">
                  <c:v>Diciembre-2019</c:v>
                </c:pt>
                <c:pt idx="18">
                  <c:v>Diciembre-2020</c:v>
                </c:pt>
                <c:pt idx="19">
                  <c:v>Diciembre-2021</c:v>
                </c:pt>
                <c:pt idx="20">
                  <c:v>Diciembre-2022</c:v>
                </c:pt>
                <c:pt idx="21">
                  <c:v>Diciembre-2023</c:v>
                </c:pt>
              </c:strCache>
            </c:strRef>
          </c:cat>
          <c:val>
            <c:numRef>
              <c:f>Salida!$D$6:$D$27</c:f>
              <c:numCache>
                <c:formatCode>0.0</c:formatCode>
                <c:ptCount val="22"/>
                <c:pt idx="0">
                  <c:v>16.025500000000001</c:v>
                </c:pt>
                <c:pt idx="1">
                  <c:v>14.0022</c:v>
                </c:pt>
                <c:pt idx="2">
                  <c:v>13.350099999999999</c:v>
                </c:pt>
                <c:pt idx="3">
                  <c:v>11.0908</c:v>
                </c:pt>
                <c:pt idx="4">
                  <c:v>12.55738857070827</c:v>
                </c:pt>
                <c:pt idx="5">
                  <c:v>10.680216751317383</c:v>
                </c:pt>
                <c:pt idx="6">
                  <c:v>11.45908469823144</c:v>
                </c:pt>
                <c:pt idx="7">
                  <c:v>12.203347330837291</c:v>
                </c:pt>
                <c:pt idx="8">
                  <c:v>11.858000000000001</c:v>
                </c:pt>
                <c:pt idx="9">
                  <c:v>10.6714</c:v>
                </c:pt>
                <c:pt idx="10">
                  <c:v>10.7097</c:v>
                </c:pt>
                <c:pt idx="11">
                  <c:v>9.3948999999999998</c:v>
                </c:pt>
                <c:pt idx="12">
                  <c:v>9.6502999999999997</c:v>
                </c:pt>
                <c:pt idx="13">
                  <c:v>9.7414000000000005</c:v>
                </c:pt>
                <c:pt idx="14">
                  <c:v>9.9992999999999999</c:v>
                </c:pt>
                <c:pt idx="15">
                  <c:v>9.8391000000000002</c:v>
                </c:pt>
                <c:pt idx="16">
                  <c:v>11.3635</c:v>
                </c:pt>
                <c:pt idx="17">
                  <c:v>11.1343</c:v>
                </c:pt>
                <c:pt idx="18">
                  <c:v>15.6511</c:v>
                </c:pt>
                <c:pt idx="19">
                  <c:v>11.92545801</c:v>
                </c:pt>
                <c:pt idx="20">
                  <c:v>11.068470798</c:v>
                </c:pt>
                <c:pt idx="21">
                  <c:v>10.781108883886462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5-968D-4430-A563-42700461F24E}"/>
            </c:ext>
          </c:extLst>
        </c:ser>
        <c:ser>
          <c:idx val="2"/>
          <c:order val="2"/>
          <c:tx>
            <c:strRef>
              <c:f>Salida!$E$5</c:f>
              <c:strCache>
                <c:ptCount val="1"/>
                <c:pt idx="0">
                  <c:v> TD Rural 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 rtl="0">
                    <a:defRPr lang="en-US" sz="800" b="1" i="0" u="none" strike="noStrike" kern="1200" baseline="0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968D-4430-A563-42700461F24E}"/>
                </c:ext>
              </c:extLst>
            </c:dLbl>
            <c:dLbl>
              <c:idx val="21"/>
              <c:layout>
                <c:manualLayout>
                  <c:x val="-2.3239438468930325E-3"/>
                  <c:y val="5.0797643280228552E-2"/>
                </c:manualLayout>
              </c:layout>
              <c:spPr>
                <a:solidFill>
                  <a:schemeClr val="bg1">
                    <a:lumMod val="85000"/>
                    <a:alpha val="3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0701611862933055E-2"/>
                      <c:h val="6.045062970132797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968D-4430-A563-42700461F24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Salida!$B$6:$B$27</c:f>
              <c:strCache>
                <c:ptCount val="22"/>
                <c:pt idx="0">
                  <c:v>Diciembre-2002</c:v>
                </c:pt>
                <c:pt idx="1">
                  <c:v>Diciembre-2003</c:v>
                </c:pt>
                <c:pt idx="2">
                  <c:v>Diciembre-2004</c:v>
                </c:pt>
                <c:pt idx="3">
                  <c:v>Diciembre-2005</c:v>
                </c:pt>
                <c:pt idx="4">
                  <c:v>Diciembre-2006</c:v>
                </c:pt>
                <c:pt idx="5">
                  <c:v>Diciembre-2007</c:v>
                </c:pt>
                <c:pt idx="6">
                  <c:v>Diciembre-2008</c:v>
                </c:pt>
                <c:pt idx="7">
                  <c:v>Diciembre-2009</c:v>
                </c:pt>
                <c:pt idx="8">
                  <c:v>Diciembre-2010</c:v>
                </c:pt>
                <c:pt idx="9">
                  <c:v>Diciembre-2011</c:v>
                </c:pt>
                <c:pt idx="10">
                  <c:v>Diciembre-2012</c:v>
                </c:pt>
                <c:pt idx="11">
                  <c:v>Diciembre-2013</c:v>
                </c:pt>
                <c:pt idx="12">
                  <c:v>Diciembre-2014</c:v>
                </c:pt>
                <c:pt idx="13">
                  <c:v>Diciembre-2015</c:v>
                </c:pt>
                <c:pt idx="14">
                  <c:v>Diciembre-2016</c:v>
                </c:pt>
                <c:pt idx="15">
                  <c:v>Diciembre-2017</c:v>
                </c:pt>
                <c:pt idx="16">
                  <c:v>Diciembre-2018</c:v>
                </c:pt>
                <c:pt idx="17">
                  <c:v>Diciembre-2019</c:v>
                </c:pt>
                <c:pt idx="18">
                  <c:v>Diciembre-2020</c:v>
                </c:pt>
                <c:pt idx="19">
                  <c:v>Diciembre-2021</c:v>
                </c:pt>
                <c:pt idx="20">
                  <c:v>Diciembre-2022</c:v>
                </c:pt>
                <c:pt idx="21">
                  <c:v>Diciembre-2023</c:v>
                </c:pt>
              </c:strCache>
            </c:strRef>
          </c:cat>
          <c:val>
            <c:numRef>
              <c:f>Salida!$E$6:$E$27</c:f>
              <c:numCache>
                <c:formatCode>0.0</c:formatCode>
                <c:ptCount val="22"/>
                <c:pt idx="0">
                  <c:v>13.495732709986855</c:v>
                </c:pt>
                <c:pt idx="1">
                  <c:v>8.0046645443034006</c:v>
                </c:pt>
                <c:pt idx="2">
                  <c:v>7.3793083105421857</c:v>
                </c:pt>
                <c:pt idx="3">
                  <c:v>7.4951538517053331</c:v>
                </c:pt>
                <c:pt idx="4">
                  <c:v>9.3172378924792891</c:v>
                </c:pt>
                <c:pt idx="5">
                  <c:v>7.1974601303503292</c:v>
                </c:pt>
                <c:pt idx="6">
                  <c:v>8.4081817231141578</c:v>
                </c:pt>
                <c:pt idx="7">
                  <c:v>8.1079835356102432</c:v>
                </c:pt>
                <c:pt idx="8">
                  <c:v>9.0257790224891572</c:v>
                </c:pt>
                <c:pt idx="9">
                  <c:v>7.9255614177278542</c:v>
                </c:pt>
                <c:pt idx="10">
                  <c:v>7.2182883952467938</c:v>
                </c:pt>
                <c:pt idx="11">
                  <c:v>5.9337626781352295</c:v>
                </c:pt>
                <c:pt idx="12">
                  <c:v>6.7712551238777401</c:v>
                </c:pt>
                <c:pt idx="13">
                  <c:v>5.5344559927991899</c:v>
                </c:pt>
                <c:pt idx="14">
                  <c:v>5.7601805836641251</c:v>
                </c:pt>
                <c:pt idx="15">
                  <c:v>5.5224840436842833</c:v>
                </c:pt>
                <c:pt idx="16">
                  <c:v>5.0351380161547903</c:v>
                </c:pt>
                <c:pt idx="17">
                  <c:v>5.5043249801082474</c:v>
                </c:pt>
                <c:pt idx="18">
                  <c:v>7.2516301572844801</c:v>
                </c:pt>
                <c:pt idx="19">
                  <c:v>7.9893292317698856</c:v>
                </c:pt>
                <c:pt idx="20">
                  <c:v>7.1050768762293064</c:v>
                </c:pt>
                <c:pt idx="21">
                  <c:v>7.0032087241464218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8-968D-4430-A563-42700461F24E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828963568"/>
        <c:axId val="1257264512"/>
      </c:lineChart>
      <c:catAx>
        <c:axId val="828963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800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257264512"/>
        <c:crosses val="autoZero"/>
        <c:auto val="1"/>
        <c:lblAlgn val="ctr"/>
        <c:lblOffset val="100"/>
        <c:noMultiLvlLbl val="0"/>
      </c:catAx>
      <c:valAx>
        <c:axId val="125726451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/>
                  <a:t>Tasa de desemploe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828963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5375848610204363"/>
          <c:y val="0.95074750800271846"/>
          <c:w val="0.28831436299952834"/>
          <c:h val="4.925249199728156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836569060583987E-2"/>
          <c:y val="1.8429552107941217E-2"/>
          <c:w val="0.91851514652345823"/>
          <c:h val="0.70607731200081736"/>
        </c:manualLayout>
      </c:layout>
      <c:lineChart>
        <c:grouping val="standard"/>
        <c:varyColors val="0"/>
        <c:ser>
          <c:idx val="1"/>
          <c:order val="0"/>
          <c:tx>
            <c:strRef>
              <c:f>Salida!$AT$5</c:f>
              <c:strCache>
                <c:ptCount val="1"/>
                <c:pt idx="0">
                  <c:v> Ocupados Nacional 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3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Salida!$AS$6:$AS$27</c:f>
              <c:strCache>
                <c:ptCount val="22"/>
                <c:pt idx="0">
                  <c:v>Diciembre-2002</c:v>
                </c:pt>
                <c:pt idx="1">
                  <c:v>Diciembre-2003</c:v>
                </c:pt>
                <c:pt idx="2">
                  <c:v>Diciembre-2004</c:v>
                </c:pt>
                <c:pt idx="3">
                  <c:v>Diciembre-2005</c:v>
                </c:pt>
                <c:pt idx="4">
                  <c:v>Diciembre-2006</c:v>
                </c:pt>
                <c:pt idx="5">
                  <c:v>Diciembre-2007</c:v>
                </c:pt>
                <c:pt idx="6">
                  <c:v>Diciembre-2008</c:v>
                </c:pt>
                <c:pt idx="7">
                  <c:v>Diciembre-2009</c:v>
                </c:pt>
                <c:pt idx="8">
                  <c:v>Diciembre-2010</c:v>
                </c:pt>
                <c:pt idx="9">
                  <c:v>Diciembre-2011</c:v>
                </c:pt>
                <c:pt idx="10">
                  <c:v>Diciembre-2012</c:v>
                </c:pt>
                <c:pt idx="11">
                  <c:v>Diciembre-2013</c:v>
                </c:pt>
                <c:pt idx="12">
                  <c:v>Diciembre-2014</c:v>
                </c:pt>
                <c:pt idx="13">
                  <c:v>Diciembre-2015</c:v>
                </c:pt>
                <c:pt idx="14">
                  <c:v>Diciembre-2016</c:v>
                </c:pt>
                <c:pt idx="15">
                  <c:v>Diciembre-2017</c:v>
                </c:pt>
                <c:pt idx="16">
                  <c:v>Diciembre-2018</c:v>
                </c:pt>
                <c:pt idx="17">
                  <c:v>Diciembre-2019</c:v>
                </c:pt>
                <c:pt idx="18">
                  <c:v>Diciembre-2020</c:v>
                </c:pt>
                <c:pt idx="19">
                  <c:v>Diciembre-2021</c:v>
                </c:pt>
                <c:pt idx="20">
                  <c:v>Diciembre-2022</c:v>
                </c:pt>
                <c:pt idx="21">
                  <c:v>Diciembre-2023</c:v>
                </c:pt>
              </c:strCache>
            </c:strRef>
          </c:cat>
          <c:val>
            <c:numRef>
              <c:f>Salida!$AT$6:$AT$27</c:f>
              <c:numCache>
                <c:formatCode>0.0</c:formatCode>
                <c:ptCount val="22"/>
                <c:pt idx="0">
                  <c:v>15.387495999999999</c:v>
                </c:pt>
                <c:pt idx="1">
                  <c:v>16.541124</c:v>
                </c:pt>
                <c:pt idx="2">
                  <c:v>16.339413</c:v>
                </c:pt>
                <c:pt idx="3">
                  <c:v>17.148178000000001</c:v>
                </c:pt>
                <c:pt idx="4">
                  <c:v>16.100704</c:v>
                </c:pt>
                <c:pt idx="5">
                  <c:v>16.909659999999999</c:v>
                </c:pt>
                <c:pt idx="6">
                  <c:v>17.273696999999999</c:v>
                </c:pt>
                <c:pt idx="7">
                  <c:v>18.506402999999999</c:v>
                </c:pt>
                <c:pt idx="8">
                  <c:v>18.876454000000003</c:v>
                </c:pt>
                <c:pt idx="9">
                  <c:v>19.696943999999998</c:v>
                </c:pt>
                <c:pt idx="10">
                  <c:v>19.981510999999998</c:v>
                </c:pt>
                <c:pt idx="11">
                  <c:v>20.376514</c:v>
                </c:pt>
                <c:pt idx="12">
                  <c:v>20.550653999999998</c:v>
                </c:pt>
                <c:pt idx="13">
                  <c:v>21.095776999999998</c:v>
                </c:pt>
                <c:pt idx="14">
                  <c:v>21.166</c:v>
                </c:pt>
                <c:pt idx="15">
                  <c:v>21.385382</c:v>
                </c:pt>
                <c:pt idx="16">
                  <c:v>21.761247999999998</c:v>
                </c:pt>
                <c:pt idx="17">
                  <c:v>21.730478999999999</c:v>
                </c:pt>
                <c:pt idx="18">
                  <c:v>20.472885999999999</c:v>
                </c:pt>
                <c:pt idx="19">
                  <c:v>21.495309000000002</c:v>
                </c:pt>
                <c:pt idx="20">
                  <c:v>22.468150000000001</c:v>
                </c:pt>
                <c:pt idx="21">
                  <c:v>22.864323037702793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A6D9-4911-B78C-C05835F949A0}"/>
            </c:ext>
          </c:extLst>
        </c:ser>
        <c:ser>
          <c:idx val="2"/>
          <c:order val="1"/>
          <c:tx>
            <c:strRef>
              <c:f>Salida!$AU$5</c:f>
              <c:strCache>
                <c:ptCount val="1"/>
                <c:pt idx="0">
                  <c:v> Ocupados Cabeceras 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3"/>
            <c:spPr>
              <a:solidFill>
                <a:srgbClr val="0070C0"/>
              </a:solidFill>
              <a:ln w="9525">
                <a:solidFill>
                  <a:srgbClr val="0070C0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Salida!$AS$6:$AS$27</c:f>
              <c:strCache>
                <c:ptCount val="22"/>
                <c:pt idx="0">
                  <c:v>Diciembre-2002</c:v>
                </c:pt>
                <c:pt idx="1">
                  <c:v>Diciembre-2003</c:v>
                </c:pt>
                <c:pt idx="2">
                  <c:v>Diciembre-2004</c:v>
                </c:pt>
                <c:pt idx="3">
                  <c:v>Diciembre-2005</c:v>
                </c:pt>
                <c:pt idx="4">
                  <c:v>Diciembre-2006</c:v>
                </c:pt>
                <c:pt idx="5">
                  <c:v>Diciembre-2007</c:v>
                </c:pt>
                <c:pt idx="6">
                  <c:v>Diciembre-2008</c:v>
                </c:pt>
                <c:pt idx="7">
                  <c:v>Diciembre-2009</c:v>
                </c:pt>
                <c:pt idx="8">
                  <c:v>Diciembre-2010</c:v>
                </c:pt>
                <c:pt idx="9">
                  <c:v>Diciembre-2011</c:v>
                </c:pt>
                <c:pt idx="10">
                  <c:v>Diciembre-2012</c:v>
                </c:pt>
                <c:pt idx="11">
                  <c:v>Diciembre-2013</c:v>
                </c:pt>
                <c:pt idx="12">
                  <c:v>Diciembre-2014</c:v>
                </c:pt>
                <c:pt idx="13">
                  <c:v>Diciembre-2015</c:v>
                </c:pt>
                <c:pt idx="14">
                  <c:v>Diciembre-2016</c:v>
                </c:pt>
                <c:pt idx="15">
                  <c:v>Diciembre-2017</c:v>
                </c:pt>
                <c:pt idx="16">
                  <c:v>Diciembre-2018</c:v>
                </c:pt>
                <c:pt idx="17">
                  <c:v>Diciembre-2019</c:v>
                </c:pt>
                <c:pt idx="18">
                  <c:v>Diciembre-2020</c:v>
                </c:pt>
                <c:pt idx="19">
                  <c:v>Diciembre-2021</c:v>
                </c:pt>
                <c:pt idx="20">
                  <c:v>Diciembre-2022</c:v>
                </c:pt>
                <c:pt idx="21">
                  <c:v>Diciembre-2023</c:v>
                </c:pt>
              </c:strCache>
            </c:strRef>
          </c:cat>
          <c:val>
            <c:numRef>
              <c:f>Salida!$AU$6:$AU$27</c:f>
              <c:numCache>
                <c:formatCode>0.0</c:formatCode>
                <c:ptCount val="22"/>
                <c:pt idx="0">
                  <c:v>11.636158999999999</c:v>
                </c:pt>
                <c:pt idx="1">
                  <c:v>12.351327</c:v>
                </c:pt>
                <c:pt idx="2">
                  <c:v>12.320227999999998</c:v>
                </c:pt>
                <c:pt idx="3">
                  <c:v>13.123404000000001</c:v>
                </c:pt>
                <c:pt idx="4">
                  <c:v>12.435200606</c:v>
                </c:pt>
                <c:pt idx="5">
                  <c:v>13.124099816999999</c:v>
                </c:pt>
                <c:pt idx="6">
                  <c:v>13.286586746000001</c:v>
                </c:pt>
                <c:pt idx="7">
                  <c:v>14.333706629</c:v>
                </c:pt>
                <c:pt idx="8">
                  <c:v>14.562602</c:v>
                </c:pt>
                <c:pt idx="9">
                  <c:v>15.262988</c:v>
                </c:pt>
                <c:pt idx="10">
                  <c:v>15.445736</c:v>
                </c:pt>
                <c:pt idx="11">
                  <c:v>15.844366000000001</c:v>
                </c:pt>
                <c:pt idx="12">
                  <c:v>16.067872999999999</c:v>
                </c:pt>
                <c:pt idx="13">
                  <c:v>16.322655000000001</c:v>
                </c:pt>
                <c:pt idx="14">
                  <c:v>16.495958999999999</c:v>
                </c:pt>
                <c:pt idx="15">
                  <c:v>16.622520999999999</c:v>
                </c:pt>
                <c:pt idx="16">
                  <c:v>16.775040000000001</c:v>
                </c:pt>
                <c:pt idx="17">
                  <c:v>16.932479999999998</c:v>
                </c:pt>
                <c:pt idx="18">
                  <c:v>15.911727999999998</c:v>
                </c:pt>
                <c:pt idx="19">
                  <c:v>16.810086999999999</c:v>
                </c:pt>
                <c:pt idx="20">
                  <c:v>17.797618999999997</c:v>
                </c:pt>
                <c:pt idx="21">
                  <c:v>18.064596422619605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A6D9-4911-B78C-C05835F949A0}"/>
            </c:ext>
          </c:extLst>
        </c:ser>
        <c:ser>
          <c:idx val="3"/>
          <c:order val="2"/>
          <c:tx>
            <c:strRef>
              <c:f>Salida!$AV$5</c:f>
              <c:strCache>
                <c:ptCount val="1"/>
                <c:pt idx="0">
                  <c:v> Ocupados Rural </c:v>
                </c:pt>
              </c:strCache>
            </c:strRef>
          </c:tx>
          <c:spPr>
            <a:ln w="28575" cap="rnd">
              <a:solidFill>
                <a:schemeClr val="bg2">
                  <a:lumMod val="50000"/>
                </a:schemeClr>
              </a:solidFill>
              <a:round/>
            </a:ln>
            <a:effectLst/>
          </c:spPr>
          <c:marker>
            <c:symbol val="circle"/>
            <c:size val="3"/>
            <c:spPr>
              <a:solidFill>
                <a:schemeClr val="bg2">
                  <a:lumMod val="50000"/>
                </a:schemeClr>
              </a:solidFill>
              <a:ln w="9525">
                <a:solidFill>
                  <a:schemeClr val="bg2">
                    <a:lumMod val="5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Salida!$AS$6:$AS$27</c:f>
              <c:strCache>
                <c:ptCount val="22"/>
                <c:pt idx="0">
                  <c:v>Diciembre-2002</c:v>
                </c:pt>
                <c:pt idx="1">
                  <c:v>Diciembre-2003</c:v>
                </c:pt>
                <c:pt idx="2">
                  <c:v>Diciembre-2004</c:v>
                </c:pt>
                <c:pt idx="3">
                  <c:v>Diciembre-2005</c:v>
                </c:pt>
                <c:pt idx="4">
                  <c:v>Diciembre-2006</c:v>
                </c:pt>
                <c:pt idx="5">
                  <c:v>Diciembre-2007</c:v>
                </c:pt>
                <c:pt idx="6">
                  <c:v>Diciembre-2008</c:v>
                </c:pt>
                <c:pt idx="7">
                  <c:v>Diciembre-2009</c:v>
                </c:pt>
                <c:pt idx="8">
                  <c:v>Diciembre-2010</c:v>
                </c:pt>
                <c:pt idx="9">
                  <c:v>Diciembre-2011</c:v>
                </c:pt>
                <c:pt idx="10">
                  <c:v>Diciembre-2012</c:v>
                </c:pt>
                <c:pt idx="11">
                  <c:v>Diciembre-2013</c:v>
                </c:pt>
                <c:pt idx="12">
                  <c:v>Diciembre-2014</c:v>
                </c:pt>
                <c:pt idx="13">
                  <c:v>Diciembre-2015</c:v>
                </c:pt>
                <c:pt idx="14">
                  <c:v>Diciembre-2016</c:v>
                </c:pt>
                <c:pt idx="15">
                  <c:v>Diciembre-2017</c:v>
                </c:pt>
                <c:pt idx="16">
                  <c:v>Diciembre-2018</c:v>
                </c:pt>
                <c:pt idx="17">
                  <c:v>Diciembre-2019</c:v>
                </c:pt>
                <c:pt idx="18">
                  <c:v>Diciembre-2020</c:v>
                </c:pt>
                <c:pt idx="19">
                  <c:v>Diciembre-2021</c:v>
                </c:pt>
                <c:pt idx="20">
                  <c:v>Diciembre-2022</c:v>
                </c:pt>
                <c:pt idx="21">
                  <c:v>Diciembre-2023</c:v>
                </c:pt>
              </c:strCache>
            </c:strRef>
          </c:cat>
          <c:val>
            <c:numRef>
              <c:f>Salida!$AV$6:$AV$27</c:f>
              <c:numCache>
                <c:formatCode>0.0</c:formatCode>
                <c:ptCount val="22"/>
                <c:pt idx="0">
                  <c:v>3.7513369999999995</c:v>
                </c:pt>
                <c:pt idx="1">
                  <c:v>4.1897970000000004</c:v>
                </c:pt>
                <c:pt idx="2">
                  <c:v>4.0191850000000011</c:v>
                </c:pt>
                <c:pt idx="3">
                  <c:v>4.0247739999999999</c:v>
                </c:pt>
                <c:pt idx="4">
                  <c:v>3.6655033939999995</c:v>
                </c:pt>
                <c:pt idx="5">
                  <c:v>3.7855601829999994</c:v>
                </c:pt>
                <c:pt idx="6">
                  <c:v>3.9871102539999992</c:v>
                </c:pt>
                <c:pt idx="7">
                  <c:v>4.172696370999998</c:v>
                </c:pt>
                <c:pt idx="8">
                  <c:v>4.3138520000000007</c:v>
                </c:pt>
                <c:pt idx="9">
                  <c:v>4.4339560000000002</c:v>
                </c:pt>
                <c:pt idx="10">
                  <c:v>4.5357749999999974</c:v>
                </c:pt>
                <c:pt idx="11">
                  <c:v>4.5321479999999994</c:v>
                </c:pt>
                <c:pt idx="12">
                  <c:v>4.4827809999999992</c:v>
                </c:pt>
                <c:pt idx="13">
                  <c:v>4.7731219999999972</c:v>
                </c:pt>
                <c:pt idx="14">
                  <c:v>4.6700410000000012</c:v>
                </c:pt>
                <c:pt idx="15">
                  <c:v>4.7628610000000009</c:v>
                </c:pt>
                <c:pt idx="16">
                  <c:v>4.9862079999999986</c:v>
                </c:pt>
                <c:pt idx="17">
                  <c:v>4.7979989999999999</c:v>
                </c:pt>
                <c:pt idx="18">
                  <c:v>4.5611579999999998</c:v>
                </c:pt>
                <c:pt idx="19">
                  <c:v>4.6852220000000013</c:v>
                </c:pt>
                <c:pt idx="20">
                  <c:v>4.6705310000000031</c:v>
                </c:pt>
                <c:pt idx="21">
                  <c:v>4.7997266150831894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A6D9-4911-B78C-C05835F949A0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614634496"/>
        <c:axId val="1614622848"/>
      </c:lineChart>
      <c:catAx>
        <c:axId val="1614634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700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614622848"/>
        <c:crosses val="autoZero"/>
        <c:auto val="1"/>
        <c:lblAlgn val="ctr"/>
        <c:lblOffset val="100"/>
        <c:noMultiLvlLbl val="0"/>
      </c:catAx>
      <c:valAx>
        <c:axId val="161462284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accent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 sz="900" dirty="0">
                    <a:latin typeface="+mn-lt"/>
                  </a:rPr>
                  <a:t>Población ocupada (millones de personas)</a:t>
                </a:r>
              </a:p>
            </c:rich>
          </c:tx>
          <c:layout>
            <c:manualLayout>
              <c:xMode val="edge"/>
              <c:yMode val="edge"/>
              <c:x val="7.7517712266657783E-3"/>
              <c:y val="6.4164970303652799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accent1">
                      <a:lumMod val="50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614634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661195567258382"/>
          <c:y val="0.94147777876153305"/>
          <c:w val="0.46776088654832365"/>
          <c:h val="5.85222212384669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700" b="0" i="0" u="none" strike="noStrike" kern="1200" baseline="0">
              <a:solidFill>
                <a:schemeClr val="accent1">
                  <a:lumMod val="50000"/>
                </a:schemeClr>
              </a:solidFill>
              <a:latin typeface="+mj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800">
          <a:solidFill>
            <a:schemeClr val="accent1">
              <a:lumMod val="50000"/>
            </a:schemeClr>
          </a:solidFill>
          <a:latin typeface="+mj-lt"/>
        </a:defRPr>
      </a:pPr>
      <a:endParaRPr lang="es-CO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Salida!$B$49</c:f>
              <c:strCache>
                <c:ptCount val="1"/>
                <c:pt idx="0">
                  <c:v>Diciembre-2022</c:v>
                </c:pt>
              </c:strCache>
            </c:strRef>
          </c:tx>
          <c:spPr>
            <a:solidFill>
              <a:srgbClr val="DEEBF7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Salida!$C$48:$E$48</c:f>
              <c:strCache>
                <c:ptCount val="3"/>
                <c:pt idx="0">
                  <c:v>TD Nacional</c:v>
                </c:pt>
                <c:pt idx="1">
                  <c:v>TD Cabeceras</c:v>
                </c:pt>
                <c:pt idx="2">
                  <c:v>TD Rural</c:v>
                </c:pt>
              </c:strCache>
            </c:strRef>
          </c:cat>
          <c:val>
            <c:numRef>
              <c:f>Salida!$C$49:$E$49</c:f>
              <c:numCache>
                <c:formatCode>0.0</c:formatCode>
                <c:ptCount val="3"/>
                <c:pt idx="0">
                  <c:v>10.272678773999999</c:v>
                </c:pt>
                <c:pt idx="1">
                  <c:v>11.068470798</c:v>
                </c:pt>
                <c:pt idx="2">
                  <c:v>7.1050768762293064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D9-4EDF-918F-9A4779FAA9A0}"/>
            </c:ext>
          </c:extLst>
        </c:ser>
        <c:ser>
          <c:idx val="1"/>
          <c:order val="1"/>
          <c:tx>
            <c:strRef>
              <c:f>Salida!$B$50</c:f>
              <c:strCache>
                <c:ptCount val="1"/>
                <c:pt idx="0">
                  <c:v>Diciembre-2023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Salida!$C$48:$E$48</c:f>
              <c:strCache>
                <c:ptCount val="3"/>
                <c:pt idx="0">
                  <c:v>TD Nacional</c:v>
                </c:pt>
                <c:pt idx="1">
                  <c:v>TD Cabeceras</c:v>
                </c:pt>
                <c:pt idx="2">
                  <c:v>TD Rural</c:v>
                </c:pt>
              </c:strCache>
            </c:strRef>
          </c:cat>
          <c:val>
            <c:numRef>
              <c:f>Salida!$C$50:$E$50</c:f>
              <c:numCache>
                <c:formatCode>0.0</c:formatCode>
                <c:ptCount val="3"/>
                <c:pt idx="0">
                  <c:v>10.013717396181603</c:v>
                </c:pt>
                <c:pt idx="1">
                  <c:v>10.781108883886462</c:v>
                </c:pt>
                <c:pt idx="2">
                  <c:v>7.0032087241464218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3D9-4EDF-918F-9A4779FAA9A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1"/>
        <c:overlap val="-27"/>
        <c:axId val="150229856"/>
        <c:axId val="150229440"/>
      </c:barChart>
      <c:catAx>
        <c:axId val="150229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50229440"/>
        <c:crosses val="autoZero"/>
        <c:auto val="1"/>
        <c:lblAlgn val="ctr"/>
        <c:lblOffset val="100"/>
        <c:noMultiLvlLbl val="0"/>
      </c:catAx>
      <c:valAx>
        <c:axId val="15022944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s-CO" sz="800" dirty="0"/>
                  <a:t>Tasa de desocupación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800" b="0" i="0" u="none" strike="noStrike" kern="1200" baseline="0">
                  <a:solidFill>
                    <a:srgbClr val="27689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50229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27689D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CO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rgbClr val="27689D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Salida!$B$55</c:f>
              <c:strCache>
                <c:ptCount val="1"/>
                <c:pt idx="0">
                  <c:v>Octubre 22 - Diciembre 22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Salida!$C$54:$E$54</c:f>
              <c:strCache>
                <c:ptCount val="3"/>
                <c:pt idx="0">
                  <c:v>TD Nacional</c:v>
                </c:pt>
                <c:pt idx="1">
                  <c:v>TD Cabeceras</c:v>
                </c:pt>
                <c:pt idx="2">
                  <c:v>TD Rural</c:v>
                </c:pt>
              </c:strCache>
            </c:strRef>
          </c:cat>
          <c:val>
            <c:numRef>
              <c:f>Salida!$C$55:$E$55</c:f>
              <c:numCache>
                <c:formatCode>0.0</c:formatCode>
                <c:ptCount val="3"/>
                <c:pt idx="0">
                  <c:v>9.8323440585644679</c:v>
                </c:pt>
                <c:pt idx="1">
                  <c:v>10.502965514713706</c:v>
                </c:pt>
                <c:pt idx="2">
                  <c:v>7.1738050918568899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A5-4D97-A8AD-5D28035A369F}"/>
            </c:ext>
          </c:extLst>
        </c:ser>
        <c:ser>
          <c:idx val="1"/>
          <c:order val="1"/>
          <c:tx>
            <c:strRef>
              <c:f>Salida!$B$56</c:f>
              <c:strCache>
                <c:ptCount val="1"/>
                <c:pt idx="0">
                  <c:v>Octubre 23 - Diciembre 23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Salida!$C$54:$E$54</c:f>
              <c:strCache>
                <c:ptCount val="3"/>
                <c:pt idx="0">
                  <c:v>TD Nacional</c:v>
                </c:pt>
                <c:pt idx="1">
                  <c:v>TD Cabeceras</c:v>
                </c:pt>
                <c:pt idx="2">
                  <c:v>TD Rural</c:v>
                </c:pt>
              </c:strCache>
            </c:strRef>
          </c:cat>
          <c:val>
            <c:numRef>
              <c:f>Salida!$C$56:$E$56</c:f>
              <c:numCache>
                <c:formatCode>0.0</c:formatCode>
                <c:ptCount val="3"/>
                <c:pt idx="0">
                  <c:v>9.4169019061250303</c:v>
                </c:pt>
                <c:pt idx="1">
                  <c:v>9.9628772491623323</c:v>
                </c:pt>
                <c:pt idx="2">
                  <c:v>7.2402402913968364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BA5-4D97-A8AD-5D28035A369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1"/>
        <c:overlap val="-27"/>
        <c:axId val="150229856"/>
        <c:axId val="150229440"/>
      </c:barChart>
      <c:catAx>
        <c:axId val="150229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50229440"/>
        <c:crosses val="autoZero"/>
        <c:auto val="1"/>
        <c:lblAlgn val="ctr"/>
        <c:lblOffset val="100"/>
        <c:noMultiLvlLbl val="0"/>
      </c:catAx>
      <c:valAx>
        <c:axId val="15022944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s-CO" sz="800" dirty="0"/>
                  <a:t>Tasa de desocupación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800" b="0" i="0" u="none" strike="noStrike" kern="1200" baseline="0">
                  <a:solidFill>
                    <a:srgbClr val="27689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50229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27689D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27689D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9263934713695906"/>
          <c:y val="3.470932400593852E-2"/>
          <c:w val="0.46886963088241562"/>
          <c:h val="0.93651626131566579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D983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E32-44B4-9B65-985F6817AA9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Salida!$B$121:$B$135</c:f>
              <c:strCache>
                <c:ptCount val="15"/>
                <c:pt idx="0">
                  <c:v>Ocupados Total Nacional</c:v>
                </c:pt>
                <c:pt idx="1">
                  <c:v>No informa</c:v>
                </c:pt>
                <c:pt idx="2">
                  <c:v>Actividades inmobiliarias</c:v>
                </c:pt>
                <c:pt idx="3">
                  <c:v>Información y comunicaciones</c:v>
                </c:pt>
                <c:pt idx="4">
                  <c:v>Actividades financieras y de seguros</c:v>
                </c:pt>
                <c:pt idx="5">
                  <c:v>Suministro de electricidad, gas, agua y gestión de desechos</c:v>
                </c:pt>
                <c:pt idx="6">
                  <c:v>Construcción</c:v>
                </c:pt>
                <c:pt idx="7">
                  <c:v>Alojamiento y servicios de comida</c:v>
                </c:pt>
                <c:pt idx="8">
                  <c:v>Transporte y almacenamiento</c:v>
                </c:pt>
                <c:pt idx="9">
                  <c:v>Actividades artísticas, entretenimiento, recreación y otras actividades de servicios</c:v>
                </c:pt>
                <c:pt idx="10">
                  <c:v>Actividades profesionales, científicas, técnicas y de servicios administrativos</c:v>
                </c:pt>
                <c:pt idx="11">
                  <c:v>Industrias manufactureras</c:v>
                </c:pt>
                <c:pt idx="12">
                  <c:v>Administración pública y defensa, educación y atención de la salud humana</c:v>
                </c:pt>
                <c:pt idx="13">
                  <c:v>Agricultura, ganadería, caza, silvicultura y pesca</c:v>
                </c:pt>
                <c:pt idx="14">
                  <c:v>Comercio y reparación de vehículos</c:v>
                </c:pt>
              </c:strCache>
            </c:strRef>
          </c:cat>
          <c:val>
            <c:numRef>
              <c:f>Salida!$C$121:$C$135</c:f>
              <c:numCache>
                <c:formatCode>_-* #,##0_-;\-* #,##0_-;_-* "-"??_-;_-@_-</c:formatCode>
                <c:ptCount val="15"/>
                <c:pt idx="0">
                  <c:v>22864.323037702794</c:v>
                </c:pt>
                <c:pt idx="1">
                  <c:v>3.1988567866815036</c:v>
                </c:pt>
                <c:pt idx="2">
                  <c:v>244.86139210015452</c:v>
                </c:pt>
                <c:pt idx="3">
                  <c:v>333.28615514278181</c:v>
                </c:pt>
                <c:pt idx="4">
                  <c:v>440.96647447270698</c:v>
                </c:pt>
                <c:pt idx="5">
                  <c:v>714.54316966928684</c:v>
                </c:pt>
                <c:pt idx="6">
                  <c:v>1596.0844427470133</c:v>
                </c:pt>
                <c:pt idx="7">
                  <c:v>1646.656135016827</c:v>
                </c:pt>
                <c:pt idx="8">
                  <c:v>1665.0244022945988</c:v>
                </c:pt>
                <c:pt idx="9">
                  <c:v>1958.2807067526116</c:v>
                </c:pt>
                <c:pt idx="10">
                  <c:v>1965.6088263260265</c:v>
                </c:pt>
                <c:pt idx="11">
                  <c:v>2376.1916551221634</c:v>
                </c:pt>
                <c:pt idx="12">
                  <c:v>2672.5771698894123</c:v>
                </c:pt>
                <c:pt idx="13">
                  <c:v>3114.1092375796616</c:v>
                </c:pt>
                <c:pt idx="14">
                  <c:v>4132.9344138030938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E32-44B4-9B65-985F6817AA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300711584"/>
        <c:axId val="300708056"/>
      </c:barChart>
      <c:catAx>
        <c:axId val="300711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300708056"/>
        <c:crosses val="autoZero"/>
        <c:auto val="1"/>
        <c:lblAlgn val="ctr"/>
        <c:lblOffset val="100"/>
        <c:noMultiLvlLbl val="0"/>
      </c:catAx>
      <c:valAx>
        <c:axId val="300708056"/>
        <c:scaling>
          <c:orientation val="minMax"/>
        </c:scaling>
        <c:delete val="1"/>
        <c:axPos val="b"/>
        <c:numFmt formatCode="_-* #,##0_-;\-* #,##0_-;_-* &quot;-&quot;??_-;_-@_-" sourceLinked="1"/>
        <c:majorTickMark val="none"/>
        <c:minorTickMark val="none"/>
        <c:tickLblPos val="nextTo"/>
        <c:crossAx val="300711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27689D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0.05476</cdr:x>
      <cdr:y>0.10093</cdr:y>
    </cdr:from>
    <cdr:to>
      <cdr:x>0.91568</cdr:x>
      <cdr:y>0.15308</cdr:y>
    </cdr:to>
    <cdr:sp macro="" textlink="">
      <cdr:nvSpPr>
        <cdr:cNvPr id="5" name="Rectángulo 4">
          <a:extLst xmlns:a="http://schemas.openxmlformats.org/drawingml/2006/main">
            <a:ext uri="{FF2B5EF4-FFF2-40B4-BE49-F238E27FC236}">
              <a16:creationId xmlns:a16="http://schemas.microsoft.com/office/drawing/2014/main" id="{A0190109-F0EA-453C-A67E-383E24F82A64}"/>
            </a:ext>
          </a:extLst>
        </cdr:cNvPr>
        <cdr:cNvSpPr/>
      </cdr:nvSpPr>
      <cdr:spPr>
        <a:xfrm xmlns:a="http://schemas.openxmlformats.org/drawingml/2006/main">
          <a:off x="662983" y="487634"/>
          <a:ext cx="10422507" cy="252000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65000"/>
            <a:alpha val="14000"/>
          </a:schemeClr>
        </a:solidFill>
        <a:ln xmlns:a="http://schemas.openxmlformats.org/drawingml/2006/main">
          <a:noFill/>
        </a:ln>
        <a:effectLst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s-CO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0.05801</cdr:x>
      <cdr:y>0.41486</cdr:y>
    </cdr:from>
    <cdr:to>
      <cdr:x>0.91893</cdr:x>
      <cdr:y>0.46701</cdr:y>
    </cdr:to>
    <cdr:sp macro="" textlink="">
      <cdr:nvSpPr>
        <cdr:cNvPr id="5" name="Rectángulo 4">
          <a:extLst xmlns:a="http://schemas.openxmlformats.org/drawingml/2006/main">
            <a:ext uri="{FF2B5EF4-FFF2-40B4-BE49-F238E27FC236}">
              <a16:creationId xmlns:a16="http://schemas.microsoft.com/office/drawing/2014/main" id="{A0190109-F0EA-453C-A67E-383E24F82A64}"/>
            </a:ext>
          </a:extLst>
        </cdr:cNvPr>
        <cdr:cNvSpPr/>
      </cdr:nvSpPr>
      <cdr:spPr>
        <a:xfrm xmlns:a="http://schemas.openxmlformats.org/drawingml/2006/main">
          <a:off x="702311" y="2004420"/>
          <a:ext cx="10423195" cy="251966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65000"/>
            <a:alpha val="14000"/>
          </a:schemeClr>
        </a:solidFill>
        <a:ln xmlns:a="http://schemas.openxmlformats.org/drawingml/2006/main">
          <a:noFill/>
        </a:ln>
        <a:effectLst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s-CO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0.05475</cdr:x>
      <cdr:y>0.10139</cdr:y>
    </cdr:from>
    <cdr:to>
      <cdr:x>0.91567</cdr:x>
      <cdr:y>0.15354</cdr:y>
    </cdr:to>
    <cdr:sp macro="" textlink="">
      <cdr:nvSpPr>
        <cdr:cNvPr id="5" name="Rectángulo 4">
          <a:extLst xmlns:a="http://schemas.openxmlformats.org/drawingml/2006/main">
            <a:ext uri="{FF2B5EF4-FFF2-40B4-BE49-F238E27FC236}">
              <a16:creationId xmlns:a16="http://schemas.microsoft.com/office/drawing/2014/main" id="{A0190109-F0EA-453C-A67E-383E24F82A64}"/>
            </a:ext>
          </a:extLst>
        </cdr:cNvPr>
        <cdr:cNvSpPr/>
      </cdr:nvSpPr>
      <cdr:spPr>
        <a:xfrm xmlns:a="http://schemas.openxmlformats.org/drawingml/2006/main">
          <a:off x="661981" y="471040"/>
          <a:ext cx="10410103" cy="242283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65000"/>
            <a:alpha val="14000"/>
          </a:schemeClr>
        </a:solidFill>
        <a:ln xmlns:a="http://schemas.openxmlformats.org/drawingml/2006/main">
          <a:noFill/>
        </a:ln>
        <a:effectLst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s-CO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0.03882</cdr:x>
      <cdr:y>0.35314</cdr:y>
    </cdr:from>
    <cdr:to>
      <cdr:x>0.89974</cdr:x>
      <cdr:y>0.40529</cdr:y>
    </cdr:to>
    <cdr:sp macro="" textlink="">
      <cdr:nvSpPr>
        <cdr:cNvPr id="2" name="Rectángulo 1">
          <a:extLst xmlns:a="http://schemas.openxmlformats.org/drawingml/2006/main">
            <a:ext uri="{FF2B5EF4-FFF2-40B4-BE49-F238E27FC236}">
              <a16:creationId xmlns:a16="http://schemas.microsoft.com/office/drawing/2014/main" id="{F3654E0E-ED47-4B95-A1D8-F4498355765A}"/>
            </a:ext>
          </a:extLst>
        </cdr:cNvPr>
        <cdr:cNvSpPr/>
      </cdr:nvSpPr>
      <cdr:spPr>
        <a:xfrm xmlns:a="http://schemas.openxmlformats.org/drawingml/2006/main">
          <a:off x="468319" y="1706222"/>
          <a:ext cx="10386196" cy="251967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65000"/>
            <a:alpha val="14000"/>
          </a:schemeClr>
        </a:solidFill>
        <a:ln xmlns:a="http://schemas.openxmlformats.org/drawingml/2006/main">
          <a:noFill/>
        </a:ln>
        <a:effectLst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s-CO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0.01583</cdr:x>
      <cdr:y>0.02923</cdr:y>
    </cdr:from>
    <cdr:to>
      <cdr:x>0.99012</cdr:x>
      <cdr:y>0.09004</cdr:y>
    </cdr:to>
    <cdr:sp macro="" textlink="">
      <cdr:nvSpPr>
        <cdr:cNvPr id="2" name="Rectángulo 1">
          <a:extLst xmlns:a="http://schemas.openxmlformats.org/drawingml/2006/main">
            <a:ext uri="{FF2B5EF4-FFF2-40B4-BE49-F238E27FC236}">
              <a16:creationId xmlns:a16="http://schemas.microsoft.com/office/drawing/2014/main" id="{B42E232B-FEF7-1D3B-66FD-6A4F3E489B56}"/>
            </a:ext>
          </a:extLst>
        </cdr:cNvPr>
        <cdr:cNvSpPr/>
      </cdr:nvSpPr>
      <cdr:spPr>
        <a:xfrm xmlns:a="http://schemas.openxmlformats.org/drawingml/2006/main">
          <a:off x="114901" y="135236"/>
          <a:ext cx="7071809" cy="281343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65000"/>
            <a:alpha val="14000"/>
          </a:schemeClr>
        </a:solidFill>
        <a:ln xmlns:a="http://schemas.openxmlformats.org/drawingml/2006/main">
          <a:noFill/>
        </a:ln>
        <a:effectLst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s-CO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F08BD4-7D12-41EE-B6F2-011DE6E9A97D}" type="datetimeFigureOut">
              <a:rPr lang="es-CO" smtClean="0"/>
              <a:t>31/01/2024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F1DC31-9DF6-4E87-BB41-49CE280BEA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17303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F1DC31-9DF6-4E87-BB41-49CE280BEA01}" type="slidenum">
              <a:rPr lang="es-CO" smtClean="0"/>
              <a:t>4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235267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sz="1200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Tasa de subocupación (TS):  Es la relación porcentual de la población ocupada que manifestó querer y poder trabajar más horas a la semana, mejorar sus ingresos y/o tener una labor más propia de sus competencias  (PS) y el número de personas que integran la fuerza laboral (FT)</a:t>
            </a:r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F1DC31-9DF6-4E87-BB41-49CE280BEA01}" type="slidenum">
              <a:rPr lang="es-CO" smtClean="0"/>
              <a:t>13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636718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F1DC31-9DF6-4E87-BB41-49CE280BEA01}" type="slidenum">
              <a:rPr lang="es-CO" smtClean="0"/>
              <a:t>17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83069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9A0BFF-752F-4F01-B705-5E9002A6E3F0}" type="slidenum">
              <a:rPr lang="es-ES" smtClean="0"/>
              <a:pPr/>
              <a:t>19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5221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>
            <a:normAutofit/>
          </a:bodyPr>
          <a:lstStyle>
            <a:lvl1pPr algn="ctr">
              <a:defRPr sz="44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editar el estilo de subtítulo del patrón</a:t>
            </a:r>
            <a:endParaRPr lang="en-U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523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060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766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475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236C95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1296243D-14A6-D015-775D-FF5D368A2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7469" y="465513"/>
            <a:ext cx="8357062" cy="10889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593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787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ill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F15CB6EF-F3A5-B296-939A-F66AEC903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1" y="2219499"/>
            <a:ext cx="8013468" cy="3084022"/>
          </a:xfr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089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839583"/>
            <a:ext cx="6172200" cy="55030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14AD67D3-0A7E-A282-6E58-765C3AA98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822" y="839584"/>
            <a:ext cx="4431203" cy="1512917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9" name="Marcador de texto 3">
            <a:extLst>
              <a:ext uri="{FF2B5EF4-FFF2-40B4-BE49-F238E27FC236}">
                <a16:creationId xmlns:a16="http://schemas.microsoft.com/office/drawing/2014/main" id="{E204B9DA-D131-4D2E-6032-4E41C46483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40822" y="2435629"/>
            <a:ext cx="4431203" cy="39069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190429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4196" y="856210"/>
            <a:ext cx="4713317" cy="1496291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201"/>
            <a:ext cx="7008812" cy="667423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24196" y="2435629"/>
            <a:ext cx="4713317" cy="39069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81341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1917469" y="465513"/>
            <a:ext cx="8357062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23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0" y="6367548"/>
            <a:ext cx="1338349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54713-5269-4F50-8B2F-CA7ED317C641}" type="datetimeFigureOut">
              <a:rPr lang="en-US" smtClean="0"/>
              <a:pPr/>
              <a:t>1/31/2024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772688" y="6367548"/>
            <a:ext cx="8646624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1553306" y="6367548"/>
            <a:ext cx="638694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FF117-CA8F-4489-8F53-44BE72E1A5B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497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7D9837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60FAEB9F-E66F-E330-5A1B-3F684F5D53B7}"/>
              </a:ext>
            </a:extLst>
          </p:cNvPr>
          <p:cNvSpPr txBox="1"/>
          <p:nvPr/>
        </p:nvSpPr>
        <p:spPr>
          <a:xfrm>
            <a:off x="191588" y="2921168"/>
            <a:ext cx="8168642" cy="101566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s-CO" sz="6000" b="1" dirty="0">
                <a:solidFill>
                  <a:schemeClr val="bg1"/>
                </a:solidFill>
                <a:latin typeface="+mj-lt"/>
              </a:rPr>
              <a:t>Mercado laboral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21EC463-48B1-DB62-853F-28EA07164E19}"/>
              </a:ext>
            </a:extLst>
          </p:cNvPr>
          <p:cNvSpPr txBox="1"/>
          <p:nvPr/>
        </p:nvSpPr>
        <p:spPr>
          <a:xfrm>
            <a:off x="191588" y="3936831"/>
            <a:ext cx="81686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200" dirty="0">
                <a:solidFill>
                  <a:schemeClr val="bg1"/>
                </a:solidFill>
                <a:cs typeface="Arial" panose="020B0604020202020204" pitchFamily="34" charset="0"/>
              </a:rPr>
              <a:t>Total 2023 y diciembre de 2023</a:t>
            </a:r>
          </a:p>
          <a:p>
            <a:pPr algn="ctr"/>
            <a:r>
              <a:rPr lang="es-CO" sz="2400" dirty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2F2D106-82B9-0335-7236-4CF3863660F7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Enero 31 de 2023</a:t>
            </a:r>
          </a:p>
        </p:txBody>
      </p:sp>
    </p:spTree>
    <p:extLst>
      <p:ext uri="{BB962C8B-B14F-4D97-AF65-F5344CB8AC3E}">
        <p14:creationId xmlns:p14="http://schemas.microsoft.com/office/powerpoint/2010/main" val="1610350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612490" y="465513"/>
            <a:ext cx="9305992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800" dirty="0"/>
              <a:t>Tasa de desocupación total nacional, cabeceras y rural Diciembre (2002- 2023)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3F0E8829-B673-5CAA-1E41-F1C886A09707}"/>
              </a:ext>
            </a:extLst>
          </p:cNvPr>
          <p:cNvSpPr/>
          <p:nvPr/>
        </p:nvSpPr>
        <p:spPr>
          <a:xfrm>
            <a:off x="4416" y="5486787"/>
            <a:ext cx="20300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Tasa de desocupación nacional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5552EB3D-2FD2-2B29-A305-45DE4C8ADB61}"/>
              </a:ext>
            </a:extLst>
          </p:cNvPr>
          <p:cNvSpPr/>
          <p:nvPr/>
        </p:nvSpPr>
        <p:spPr>
          <a:xfrm>
            <a:off x="1367865" y="5744507"/>
            <a:ext cx="11903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10,0%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A6B35B9D-0049-AC66-F7A2-4C2A615E499C}"/>
              </a:ext>
            </a:extLst>
          </p:cNvPr>
          <p:cNvSpPr/>
          <p:nvPr/>
        </p:nvSpPr>
        <p:spPr>
          <a:xfrm>
            <a:off x="2566388" y="5500339"/>
            <a:ext cx="31576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inferior en 0,3 p.p</a:t>
            </a:r>
          </a:p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tasa del mismo mes un año atrás (10,3%)</a:t>
            </a:r>
          </a:p>
        </p:txBody>
      </p: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96C358C8-E5EB-045B-E613-2B3036F8D5D7}"/>
              </a:ext>
            </a:extLst>
          </p:cNvPr>
          <p:cNvCxnSpPr>
            <a:cxnSpLocks/>
          </p:cNvCxnSpPr>
          <p:nvPr/>
        </p:nvCxnSpPr>
        <p:spPr>
          <a:xfrm>
            <a:off x="6035357" y="5452946"/>
            <a:ext cx="0" cy="904541"/>
          </a:xfrm>
          <a:prstGeom prst="line">
            <a:avLst/>
          </a:prstGeom>
          <a:ln w="28575">
            <a:solidFill>
              <a:srgbClr val="395F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ángulo 13">
            <a:extLst>
              <a:ext uri="{FF2B5EF4-FFF2-40B4-BE49-F238E27FC236}">
                <a16:creationId xmlns:a16="http://schemas.microsoft.com/office/drawing/2014/main" id="{00360640-285F-D23F-D2D4-B5452265B38B}"/>
              </a:ext>
            </a:extLst>
          </p:cNvPr>
          <p:cNvSpPr/>
          <p:nvPr/>
        </p:nvSpPr>
        <p:spPr>
          <a:xfrm>
            <a:off x="6259744" y="5491157"/>
            <a:ext cx="159148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Tasa de desocupación </a:t>
            </a:r>
          </a:p>
          <a:p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rural</a:t>
            </a:r>
            <a:endParaRPr lang="es-CO" dirty="0">
              <a:solidFill>
                <a:srgbClr val="27689D"/>
              </a:solidFill>
              <a:cs typeface="Arial" panose="020B0604020202020204" pitchFamily="34" charset="0"/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59EE458C-69E8-1372-1F90-B3F77176AA2C}"/>
              </a:ext>
            </a:extLst>
          </p:cNvPr>
          <p:cNvSpPr/>
          <p:nvPr/>
        </p:nvSpPr>
        <p:spPr>
          <a:xfrm>
            <a:off x="7785023" y="5759393"/>
            <a:ext cx="9510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7,0%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6D416BBC-D563-D8B2-4402-6C8A2EDB4B15}"/>
              </a:ext>
            </a:extLst>
          </p:cNvPr>
          <p:cNvSpPr/>
          <p:nvPr/>
        </p:nvSpPr>
        <p:spPr>
          <a:xfrm>
            <a:off x="8813602" y="5491157"/>
            <a:ext cx="337839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inferior en 0,1 p.p </a:t>
            </a:r>
          </a:p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tasa del mismo mes un año atrás (7,1%)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5484249"/>
              </p:ext>
            </p:extLst>
          </p:nvPr>
        </p:nvGraphicFramePr>
        <p:xfrm>
          <a:off x="-4401" y="1244851"/>
          <a:ext cx="12200803" cy="41126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ángulo 1">
            <a:extLst>
              <a:ext uri="{FF2B5EF4-FFF2-40B4-BE49-F238E27FC236}">
                <a16:creationId xmlns:a16="http://schemas.microsoft.com/office/drawing/2014/main" id="{C5F675E1-F64B-F7A9-4A6D-3B5379B324DA}"/>
              </a:ext>
            </a:extLst>
          </p:cNvPr>
          <p:cNvSpPr/>
          <p:nvPr/>
        </p:nvSpPr>
        <p:spPr>
          <a:xfrm>
            <a:off x="4416" y="6667837"/>
            <a:ext cx="416446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UPRA. 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13502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Población ocupada total nacional, cabeceras y rural </a:t>
            </a:r>
          </a:p>
          <a:p>
            <a:r>
              <a:rPr lang="es-MX" sz="2800" dirty="0"/>
              <a:t>Diciembre (2002- 2023)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C72A7609-CAB2-9EFE-0E76-35C3C74B0B37}"/>
              </a:ext>
            </a:extLst>
          </p:cNvPr>
          <p:cNvSpPr/>
          <p:nvPr/>
        </p:nvSpPr>
        <p:spPr>
          <a:xfrm>
            <a:off x="97122" y="5430921"/>
            <a:ext cx="14728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Población nacional 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ocupada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4A55E40E-7169-77C3-5055-C1209A014604}"/>
              </a:ext>
            </a:extLst>
          </p:cNvPr>
          <p:cNvSpPr/>
          <p:nvPr/>
        </p:nvSpPr>
        <p:spPr>
          <a:xfrm>
            <a:off x="1136057" y="5510078"/>
            <a:ext cx="15561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400" b="1" dirty="0">
                <a:solidFill>
                  <a:srgbClr val="7D9837"/>
                </a:solidFill>
                <a:ea typeface="Calibri" panose="020F0502020204030204" pitchFamily="34" charset="0"/>
                <a:cs typeface="Arial" panose="020B0604020202020204" pitchFamily="34" charset="0"/>
              </a:rPr>
              <a:t>22,9 millones</a:t>
            </a:r>
            <a:endParaRPr lang="es-CO" sz="2400" b="1" dirty="0">
              <a:solidFill>
                <a:srgbClr val="7D9837"/>
              </a:solidFill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4E33D9EB-67F9-76C5-0624-CACE64DE863E}"/>
              </a:ext>
            </a:extLst>
          </p:cNvPr>
          <p:cNvSpPr/>
          <p:nvPr/>
        </p:nvSpPr>
        <p:spPr>
          <a:xfrm>
            <a:off x="2696337" y="5467983"/>
            <a:ext cx="334232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cs typeface="Arial" panose="020B0604020202020204" pitchFamily="34" charset="0"/>
              </a:rPr>
              <a:t>Superior en 396 mil personas a la población ocupada en diciembre de 2022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FC7DC65C-2544-7C73-2066-B0B2DD1C2BCD}"/>
              </a:ext>
            </a:extLst>
          </p:cNvPr>
          <p:cNvSpPr/>
          <p:nvPr/>
        </p:nvSpPr>
        <p:spPr>
          <a:xfrm>
            <a:off x="6170385" y="5513186"/>
            <a:ext cx="14728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Población rural 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ocupada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BB2046AD-B8B4-F357-E680-BC2C345F457C}"/>
              </a:ext>
            </a:extLst>
          </p:cNvPr>
          <p:cNvSpPr/>
          <p:nvPr/>
        </p:nvSpPr>
        <p:spPr>
          <a:xfrm>
            <a:off x="7314241" y="5544843"/>
            <a:ext cx="15561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400" b="1" dirty="0">
                <a:solidFill>
                  <a:srgbClr val="7D9837"/>
                </a:solidFill>
                <a:ea typeface="Calibri" panose="020F0502020204030204" pitchFamily="34" charset="0"/>
                <a:cs typeface="Arial" panose="020B0604020202020204" pitchFamily="34" charset="0"/>
              </a:rPr>
              <a:t>4,8 millones</a:t>
            </a:r>
            <a:endParaRPr lang="es-CO" sz="2400" b="1" dirty="0">
              <a:solidFill>
                <a:srgbClr val="7D9837"/>
              </a:solidFill>
              <a:cs typeface="Arial" panose="020B0604020202020204" pitchFamily="34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52ECDF73-661B-A7DC-9B63-68A9BECF5C2E}"/>
              </a:ext>
            </a:extLst>
          </p:cNvPr>
          <p:cNvSpPr/>
          <p:nvPr/>
        </p:nvSpPr>
        <p:spPr>
          <a:xfrm>
            <a:off x="8964891" y="5498677"/>
            <a:ext cx="32115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cs typeface="Arial" panose="020B0604020202020204" pitchFamily="34" charset="0"/>
              </a:rPr>
              <a:t>Superior en 129 mil personas a la población ocupada en diciembre de 2022 </a:t>
            </a: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CE1DCE53-9060-2406-76A4-2F83C898EEBC}"/>
              </a:ext>
            </a:extLst>
          </p:cNvPr>
          <p:cNvCxnSpPr>
            <a:cxnSpLocks/>
          </p:cNvCxnSpPr>
          <p:nvPr/>
        </p:nvCxnSpPr>
        <p:spPr>
          <a:xfrm>
            <a:off x="6066881" y="5445735"/>
            <a:ext cx="0" cy="904541"/>
          </a:xfrm>
          <a:prstGeom prst="line">
            <a:avLst/>
          </a:prstGeom>
          <a:ln w="28575">
            <a:solidFill>
              <a:srgbClr val="395F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00000000-0008-0000-0000-00000B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8456495"/>
              </p:ext>
            </p:extLst>
          </p:nvPr>
        </p:nvGraphicFramePr>
        <p:xfrm>
          <a:off x="103900" y="1212980"/>
          <a:ext cx="11984199" cy="42280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Rectángulo 8">
            <a:extLst>
              <a:ext uri="{FF2B5EF4-FFF2-40B4-BE49-F238E27FC236}">
                <a16:creationId xmlns:a16="http://schemas.microsoft.com/office/drawing/2014/main" id="{9E8A32EA-630B-FE8D-192C-2316A4BAFE6F}"/>
              </a:ext>
            </a:extLst>
          </p:cNvPr>
          <p:cNvSpPr/>
          <p:nvPr/>
        </p:nvSpPr>
        <p:spPr>
          <a:xfrm>
            <a:off x="4416" y="6667837"/>
            <a:ext cx="416446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UPRA. 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1557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Tasa de desocupación total nacional, cabeceras y rural </a:t>
            </a:r>
          </a:p>
          <a:p>
            <a:r>
              <a:rPr lang="es-MX" sz="2800" dirty="0"/>
              <a:t>Diciembre de 2023 y trimestre móvil octubre–diciembre de 2023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0CD75E76-F6C9-537B-6C66-DC8BC88E0E8D}"/>
              </a:ext>
            </a:extLst>
          </p:cNvPr>
          <p:cNvSpPr/>
          <p:nvPr/>
        </p:nvSpPr>
        <p:spPr>
          <a:xfrm>
            <a:off x="20047" y="5440487"/>
            <a:ext cx="20300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Tasa de desocupación 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rural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A8C5619B-D259-2908-B529-648FB76BCC6E}"/>
              </a:ext>
            </a:extLst>
          </p:cNvPr>
          <p:cNvSpPr/>
          <p:nvPr/>
        </p:nvSpPr>
        <p:spPr>
          <a:xfrm>
            <a:off x="1305585" y="5724189"/>
            <a:ext cx="10952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7,0%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CA984F44-55E3-FE0B-48AD-DAFB3F597CFC}"/>
              </a:ext>
            </a:extLst>
          </p:cNvPr>
          <p:cNvSpPr/>
          <p:nvPr/>
        </p:nvSpPr>
        <p:spPr>
          <a:xfrm>
            <a:off x="2524653" y="5519349"/>
            <a:ext cx="346152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inferior en 0,1 p.p</a:t>
            </a:r>
          </a:p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tasa del mismo mes un año atrás (7,1%)</a:t>
            </a:r>
            <a:endParaRPr lang="es-CO" b="1" dirty="0">
              <a:solidFill>
                <a:srgbClr val="27689D"/>
              </a:solidFill>
              <a:cs typeface="Arial" panose="020B0604020202020204" pitchFamily="34" charset="0"/>
            </a:endParaRP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C6C27FC9-8221-B787-5E81-2DC03CDBA794}"/>
              </a:ext>
            </a:extLst>
          </p:cNvPr>
          <p:cNvCxnSpPr>
            <a:cxnSpLocks/>
          </p:cNvCxnSpPr>
          <p:nvPr/>
        </p:nvCxnSpPr>
        <p:spPr>
          <a:xfrm>
            <a:off x="6021616" y="5471956"/>
            <a:ext cx="0" cy="904541"/>
          </a:xfrm>
          <a:prstGeom prst="line">
            <a:avLst/>
          </a:prstGeom>
          <a:ln w="28575">
            <a:solidFill>
              <a:srgbClr val="395F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ángulo 5">
            <a:extLst>
              <a:ext uri="{FF2B5EF4-FFF2-40B4-BE49-F238E27FC236}">
                <a16:creationId xmlns:a16="http://schemas.microsoft.com/office/drawing/2014/main" id="{63805E5F-019B-6790-DB59-44D15F126754}"/>
              </a:ext>
            </a:extLst>
          </p:cNvPr>
          <p:cNvSpPr/>
          <p:nvPr/>
        </p:nvSpPr>
        <p:spPr>
          <a:xfrm>
            <a:off x="6259744" y="5510167"/>
            <a:ext cx="159148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Tasa de desocupación 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rural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DC36A5CD-7C1B-BF53-A5AA-169F19950947}"/>
              </a:ext>
            </a:extLst>
          </p:cNvPr>
          <p:cNvSpPr/>
          <p:nvPr/>
        </p:nvSpPr>
        <p:spPr>
          <a:xfrm>
            <a:off x="7660440" y="5726783"/>
            <a:ext cx="10698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7,2%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74E26FC3-A09F-0E1F-0837-CDC737F32056}"/>
              </a:ext>
            </a:extLst>
          </p:cNvPr>
          <p:cNvSpPr/>
          <p:nvPr/>
        </p:nvSpPr>
        <p:spPr>
          <a:xfrm>
            <a:off x="8804274" y="5518040"/>
            <a:ext cx="337839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similar </a:t>
            </a:r>
          </a:p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tasa del mismo trimestre un año atrás (7,2%)</a:t>
            </a:r>
            <a:endParaRPr lang="es-CO" b="1" dirty="0">
              <a:solidFill>
                <a:srgbClr val="27689D"/>
              </a:solidFill>
              <a:cs typeface="Arial" panose="020B0604020202020204" pitchFamily="34" charset="0"/>
            </a:endParaRPr>
          </a:p>
        </p:txBody>
      </p:sp>
      <p:sp>
        <p:nvSpPr>
          <p:cNvPr id="10" name="1 CuadroTexto">
            <a:extLst>
              <a:ext uri="{FF2B5EF4-FFF2-40B4-BE49-F238E27FC236}">
                <a16:creationId xmlns:a16="http://schemas.microsoft.com/office/drawing/2014/main" id="{334E2306-A029-FECA-4CAE-F08F04CDE7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126" y="1442282"/>
            <a:ext cx="536296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n-lt"/>
                <a:ea typeface="+mn-ea"/>
                <a:cs typeface="+mn-cs"/>
              </a:rPr>
              <a:t>Tasa de desocupación mensual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n-lt"/>
                <a:ea typeface="+mn-ea"/>
                <a:cs typeface="+mn-cs"/>
              </a:rPr>
              <a:t>Diciembre (2022-2023)</a:t>
            </a:r>
          </a:p>
        </p:txBody>
      </p:sp>
      <p:sp>
        <p:nvSpPr>
          <p:cNvPr id="11" name="1 CuadroTexto">
            <a:extLst>
              <a:ext uri="{FF2B5EF4-FFF2-40B4-BE49-F238E27FC236}">
                <a16:creationId xmlns:a16="http://schemas.microsoft.com/office/drawing/2014/main" id="{0927A3EF-722B-4845-C5A9-7173F708C7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60633" y="1445391"/>
            <a:ext cx="452324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n-lt"/>
                <a:ea typeface="+mn-ea"/>
                <a:cs typeface="+mn-cs"/>
              </a:rPr>
              <a:t>Tasa de desocupación trimestre móvil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n-lt"/>
                <a:ea typeface="+mn-ea"/>
                <a:cs typeface="+mn-cs"/>
              </a:rPr>
              <a:t>Octubre–diciembre (2022-2023)</a:t>
            </a:r>
          </a:p>
        </p:txBody>
      </p:sp>
      <p:graphicFrame>
        <p:nvGraphicFramePr>
          <p:cNvPr id="14" name="Gráfico 13">
            <a:extLst>
              <a:ext uri="{FF2B5EF4-FFF2-40B4-BE49-F238E27FC236}">
                <a16:creationId xmlns:a16="http://schemas.microsoft.com/office/drawing/2014/main" id="{00000000-0008-0000-0000-000008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16934257"/>
              </p:ext>
            </p:extLst>
          </p:nvPr>
        </p:nvGraphicFramePr>
        <p:xfrm>
          <a:off x="373220" y="2048799"/>
          <a:ext cx="5194063" cy="31709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Gráfico 14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1901219"/>
              </p:ext>
            </p:extLst>
          </p:nvPr>
        </p:nvGraphicFramePr>
        <p:xfrm>
          <a:off x="6526655" y="2048797"/>
          <a:ext cx="5203597" cy="31709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Rectángulo 11">
            <a:extLst>
              <a:ext uri="{FF2B5EF4-FFF2-40B4-BE49-F238E27FC236}">
                <a16:creationId xmlns:a16="http://schemas.microsoft.com/office/drawing/2014/main" id="{FB465E34-DB97-EADA-6891-598C0E3FA489}"/>
              </a:ext>
            </a:extLst>
          </p:cNvPr>
          <p:cNvSpPr/>
          <p:nvPr/>
        </p:nvSpPr>
        <p:spPr>
          <a:xfrm>
            <a:off x="4416" y="6667837"/>
            <a:ext cx="416446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UPRA. 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33987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Principales indicadores del mercado laboral </a:t>
            </a:r>
          </a:p>
          <a:p>
            <a:r>
              <a:rPr lang="es-MX" sz="2800" dirty="0"/>
              <a:t>Centros poblados y rural disperso en diciembre </a:t>
            </a:r>
          </a:p>
          <a:p>
            <a:r>
              <a:rPr lang="es-MX" sz="2800" dirty="0"/>
              <a:t>(2022-2023)</a:t>
            </a:r>
            <a:endParaRPr lang="es-ES" sz="2800" dirty="0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A02A9FED-D204-D2C0-F764-8A1EC1C729D9}"/>
              </a:ext>
            </a:extLst>
          </p:cNvPr>
          <p:cNvSpPr/>
          <p:nvPr/>
        </p:nvSpPr>
        <p:spPr>
          <a:xfrm>
            <a:off x="103517" y="4668256"/>
            <a:ext cx="8272733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diciembre de 2023, </a:t>
            </a:r>
            <a:r>
              <a:rPr lang="es-MX" b="1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población ocupada en el sector rural aumentó en 129 mil personas (+2,8%) </a:t>
            </a:r>
            <a:r>
              <a:rPr lang="es-MX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 respecto a diciembre de 2022.</a:t>
            </a:r>
          </a:p>
          <a:p>
            <a:pPr algn="just"/>
            <a:endParaRPr lang="es-MX" dirty="0">
              <a:solidFill>
                <a:srgbClr val="236C95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disminución en la tasa de desocupación en el sector rural (-0,1 p.p.) se explica principalmente por el </a:t>
            </a:r>
            <a:r>
              <a:rPr lang="es-MX" b="1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aumento en la fuerza de trabajo en 133 mil personas pese a que el número de desocupados aumentó en 4 mil personas.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C76C8718-47F2-8AFE-2F8C-0D5D68FAE2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8373939"/>
              </p:ext>
            </p:extLst>
          </p:nvPr>
        </p:nvGraphicFramePr>
        <p:xfrm>
          <a:off x="268766" y="1556375"/>
          <a:ext cx="7666189" cy="2859405"/>
        </p:xfrm>
        <a:graphic>
          <a:graphicData uri="http://schemas.openxmlformats.org/drawingml/2006/table">
            <a:tbl>
              <a:tblPr/>
              <a:tblGrid>
                <a:gridCol w="4727152">
                  <a:extLst>
                    <a:ext uri="{9D8B030D-6E8A-4147-A177-3AD203B41FA5}">
                      <a16:colId xmlns:a16="http://schemas.microsoft.com/office/drawing/2014/main" val="268872220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316560644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84198805"/>
                    </a:ext>
                  </a:extLst>
                </a:gridCol>
                <a:gridCol w="779037">
                  <a:extLst>
                    <a:ext uri="{9D8B030D-6E8A-4147-A177-3AD203B41FA5}">
                      <a16:colId xmlns:a16="http://schemas.microsoft.com/office/drawing/2014/main" val="1610604703"/>
                    </a:ext>
                  </a:extLst>
                </a:gridCol>
              </a:tblGrid>
              <a:tr h="33162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Concepto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Diciembre </a:t>
                      </a:r>
                    </a:p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Diciembre</a:t>
                      </a:r>
                    </a:p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Variación absoluta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04049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Fuerza de trabajo*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5.028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5.161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133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758249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Ocupados*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4.671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4.800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129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125153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Desocupados*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357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361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000898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20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Población fuera de la fuerza laboral*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3.379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3.322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-57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8238447"/>
                  </a:ext>
                </a:extLst>
              </a:tr>
              <a:tr h="25201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Tasa de desocupación – TD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7,1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7,0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-0,1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1195030"/>
                  </a:ext>
                </a:extLst>
              </a:tr>
              <a:tr h="116598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Tasa de subocupación – TS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7,7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7,3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-0,5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0287803"/>
                  </a:ext>
                </a:extLst>
              </a:tr>
              <a:tr h="116598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Tasa de ocupación – TO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55,6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56,6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1,0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53553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2000" b="1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Tasa global de participación –TGP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59,8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60,8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1,0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7560202"/>
                  </a:ext>
                </a:extLst>
              </a:tr>
            </a:tbl>
          </a:graphicData>
        </a:graphic>
      </p:graphicFrame>
      <p:sp>
        <p:nvSpPr>
          <p:cNvPr id="4" name="Rectángulo 3">
            <a:extLst>
              <a:ext uri="{FF2B5EF4-FFF2-40B4-BE49-F238E27FC236}">
                <a16:creationId xmlns:a16="http://schemas.microsoft.com/office/drawing/2014/main" id="{F0818577-48F7-6772-6D09-E8C054D0E911}"/>
              </a:ext>
            </a:extLst>
          </p:cNvPr>
          <p:cNvSpPr/>
          <p:nvPr/>
        </p:nvSpPr>
        <p:spPr>
          <a:xfrm>
            <a:off x="8376250" y="1615025"/>
            <a:ext cx="3712233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diciembre de 2023, </a:t>
            </a:r>
            <a:r>
              <a:rPr lang="es-CO" b="1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el 56,6% de la población en edad de trabajar en el sector rural, estuvo ocupada </a:t>
            </a:r>
            <a:r>
              <a:rPr lang="es-CO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(tasa de ocupación - TO), lo que representó un aumento de 1,0 p.p en comparación con diciembre de 2022.</a:t>
            </a:r>
          </a:p>
          <a:p>
            <a:pPr algn="just"/>
            <a:endParaRPr lang="es-CO" dirty="0">
              <a:solidFill>
                <a:srgbClr val="236C95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diciembre de 2023, </a:t>
            </a:r>
            <a:r>
              <a:rPr lang="es-CO" b="1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el 60,8% de la población en edad de trabajar en el sector rural, hizo parte de la fuerza laboral </a:t>
            </a:r>
            <a:r>
              <a:rPr lang="es-CO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(tasa global de participación - TGP), aumentando en 1,0 p.p en comparación con diciembre de 2022.</a:t>
            </a:r>
            <a:endParaRPr lang="es-MX" b="1" dirty="0">
              <a:solidFill>
                <a:srgbClr val="236C95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C3E8B067-853C-4E0E-9D7D-C4F841F4F605}"/>
              </a:ext>
            </a:extLst>
          </p:cNvPr>
          <p:cNvSpPr/>
          <p:nvPr/>
        </p:nvSpPr>
        <p:spPr>
          <a:xfrm>
            <a:off x="268766" y="4424597"/>
            <a:ext cx="105858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800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*Datos en miles</a:t>
            </a:r>
            <a:endParaRPr lang="es-CO" sz="700" dirty="0">
              <a:cs typeface="Arial" panose="020B0604020202020204" pitchFamily="34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1EEAE36D-271C-25BA-6B09-1BE369C7C4F7}"/>
              </a:ext>
            </a:extLst>
          </p:cNvPr>
          <p:cNvSpPr/>
          <p:nvPr/>
        </p:nvSpPr>
        <p:spPr>
          <a:xfrm>
            <a:off x="4416" y="6667837"/>
            <a:ext cx="416446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UPRA. 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78492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Población ocupada según rama de actividad económica en diciembre (2022-2023). Total</a:t>
            </a:r>
            <a:r>
              <a:rPr lang="es-MX" sz="2800" dirty="0">
                <a:solidFill>
                  <a:schemeClr val="bg1"/>
                </a:solidFill>
              </a:rPr>
              <a:t>,</a:t>
            </a:r>
            <a:r>
              <a:rPr lang="es-MX" sz="2800" dirty="0"/>
              <a:t> nacional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ED9550AB-AA87-96B8-B281-89D33F07FF70}"/>
              </a:ext>
            </a:extLst>
          </p:cNvPr>
          <p:cNvSpPr/>
          <p:nvPr/>
        </p:nvSpPr>
        <p:spPr>
          <a:xfrm>
            <a:off x="47194" y="5938721"/>
            <a:ext cx="121448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solidFill>
                  <a:srgbClr val="27689D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En diciembre de 2023 la población ocupada del país </a:t>
            </a:r>
            <a:r>
              <a:rPr lang="es-MX" b="1" dirty="0">
                <a:solidFill>
                  <a:srgbClr val="27689D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aumentó en 396 mil personas (1,8%) </a:t>
            </a:r>
            <a:r>
              <a:rPr lang="es-MX" dirty="0">
                <a:solidFill>
                  <a:srgbClr val="27689D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con respecto a diciembre de 2022.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7C9E76B-D59D-7CDE-0039-30545773C6E8}"/>
              </a:ext>
            </a:extLst>
          </p:cNvPr>
          <p:cNvSpPr/>
          <p:nvPr/>
        </p:nvSpPr>
        <p:spPr>
          <a:xfrm>
            <a:off x="15682" y="6677943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11503932-3E5D-8B4A-D5BD-CF1D139BED6E}"/>
              </a:ext>
            </a:extLst>
          </p:cNvPr>
          <p:cNvSpPr/>
          <p:nvPr/>
        </p:nvSpPr>
        <p:spPr>
          <a:xfrm>
            <a:off x="309238" y="5667734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rgbClr val="395F9B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Datos en miles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D57B21E4-E1DC-67A3-17C7-F98CE21FB3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4966416"/>
              </p:ext>
            </p:extLst>
          </p:nvPr>
        </p:nvGraphicFramePr>
        <p:xfrm>
          <a:off x="47194" y="1554661"/>
          <a:ext cx="11846855" cy="3986624"/>
        </p:xfrm>
        <a:graphic>
          <a:graphicData uri="http://schemas.openxmlformats.org/drawingml/2006/table">
            <a:tbl>
              <a:tblPr/>
              <a:tblGrid>
                <a:gridCol w="7416000">
                  <a:extLst>
                    <a:ext uri="{9D8B030D-6E8A-4147-A177-3AD203B41FA5}">
                      <a16:colId xmlns:a16="http://schemas.microsoft.com/office/drawing/2014/main" val="994517900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1994977086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490652956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3832016345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679695158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2058966082"/>
                    </a:ext>
                  </a:extLst>
                </a:gridCol>
              </a:tblGrid>
              <a:tr h="40787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Rama de actividad 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Diciembre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Diciembre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Variación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Variación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Participación (%)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011515"/>
                  </a:ext>
                </a:extLst>
              </a:tr>
              <a:tr h="16603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absoluta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porcentual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s-CO" sz="105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9027799"/>
                  </a:ext>
                </a:extLst>
              </a:tr>
              <a:tr h="2224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Ocupados Total Nacional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22.468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22.864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1,8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100,0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9140479"/>
                  </a:ext>
                </a:extLst>
              </a:tr>
              <a:tr h="77285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Comercio y reparación de vehículos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3.814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4.133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8,4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18,1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profesionales, científicas, técnicas y de servicios administrativos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1.828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1.966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7,5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8,6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1507775"/>
                  </a:ext>
                </a:extLst>
              </a:tr>
              <a:tr h="23036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Alojamiento y servicios de comida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1.551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1.647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6,2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7,2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6641266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Transporte y almacenamiento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1.611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1.665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7,3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476638"/>
                  </a:ext>
                </a:extLst>
              </a:tr>
              <a:tr h="17110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Suministro de electricidad, gas, agua y gestión de desechos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660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715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8,2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3,1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6320903"/>
                  </a:ext>
                </a:extLst>
              </a:tr>
              <a:tr h="186986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Agricultura, ganadería, caza, silvicultura y pesca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3.069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3.114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45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1,5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13,6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7408792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Administración pública y defensa, educación y atención de la salud humana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2.655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2.673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11,7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8401929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financieras y de seguros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441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1,9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3461761"/>
                  </a:ext>
                </a:extLst>
              </a:tr>
              <a:tr h="22416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No informa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55021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artísticas, entretenimiento, recreación y otras actividades de servicios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1.975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1.958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-0,8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8,6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545917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inmobiliarias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245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-9,0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1,1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8869721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Información y comunicaciones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-66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-16,6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1,5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1516227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Construcción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1.684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1.596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-5,2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7,0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5818794"/>
                  </a:ext>
                </a:extLst>
              </a:tr>
              <a:tr h="11526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Industrias manufactureras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2.511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2.376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-5,4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10,4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18599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73394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Población ocupada según rama de actividad económica </a:t>
            </a:r>
          </a:p>
          <a:p>
            <a:r>
              <a:rPr lang="es-MX" sz="2800" dirty="0"/>
              <a:t>Total</a:t>
            </a:r>
            <a:r>
              <a:rPr lang="es-MX" sz="2800" dirty="0">
                <a:solidFill>
                  <a:schemeClr val="bg1"/>
                </a:solidFill>
              </a:rPr>
              <a:t>,</a:t>
            </a:r>
            <a:r>
              <a:rPr lang="es-MX" sz="2800" dirty="0"/>
              <a:t> nacional en diciembre de 2023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1503A387-094E-78D3-0B68-614DA91F2C5D}"/>
              </a:ext>
            </a:extLst>
          </p:cNvPr>
          <p:cNvSpPr/>
          <p:nvPr/>
        </p:nvSpPr>
        <p:spPr>
          <a:xfrm>
            <a:off x="50082" y="6082503"/>
            <a:ext cx="120114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rgbClr val="395F9B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La agricultura, ganadería, caza, silvicultura y pesca fue la segunda actividad económica que más personas ocupó en el mes de diciembre con 3,1 millones de ocupados (13,6%). </a:t>
            </a:r>
            <a:endParaRPr lang="es-CO" b="1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A4D46B5D-44D5-69A8-C765-C652BEE9CAA3}"/>
              </a:ext>
            </a:extLst>
          </p:cNvPr>
          <p:cNvSpPr/>
          <p:nvPr/>
        </p:nvSpPr>
        <p:spPr>
          <a:xfrm>
            <a:off x="13368" y="6675387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20F8EFB-07A7-C692-B34D-D7F4A5B722FC}"/>
              </a:ext>
            </a:extLst>
          </p:cNvPr>
          <p:cNvSpPr/>
          <p:nvPr/>
        </p:nvSpPr>
        <p:spPr>
          <a:xfrm>
            <a:off x="5547799" y="5862233"/>
            <a:ext cx="6594119" cy="2222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0"/>
              </a:spcAft>
            </a:pPr>
            <a:r>
              <a:rPr lang="es-CO" sz="800" dirty="0">
                <a:solidFill>
                  <a:srgbClr val="395F9B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Datos en miles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000-000009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4327308"/>
              </p:ext>
            </p:extLst>
          </p:nvPr>
        </p:nvGraphicFramePr>
        <p:xfrm>
          <a:off x="42878" y="1162553"/>
          <a:ext cx="12106243" cy="47195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548458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600" dirty="0"/>
              <a:t>Variación de la población ocupada según rama de actividad económica. Total</a:t>
            </a:r>
            <a:r>
              <a:rPr lang="es-MX" sz="2600" dirty="0">
                <a:solidFill>
                  <a:schemeClr val="bg1"/>
                </a:solidFill>
              </a:rPr>
              <a:t>,</a:t>
            </a:r>
            <a:r>
              <a:rPr lang="es-MX" sz="2600" dirty="0"/>
              <a:t> nacional diciembre 2023/2022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B3A14BC5-F797-9CD5-94F9-2A2B19DAE73C}"/>
              </a:ext>
            </a:extLst>
          </p:cNvPr>
          <p:cNvSpPr/>
          <p:nvPr/>
        </p:nvSpPr>
        <p:spPr>
          <a:xfrm>
            <a:off x="50082" y="6198768"/>
            <a:ext cx="120496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rgbClr val="395F9B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La agricultura, ganadería, caza, silvicultura y pesca </a:t>
            </a:r>
            <a:r>
              <a:rPr lang="es-ES" b="1" dirty="0">
                <a:solidFill>
                  <a:srgbClr val="395F9B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aumentó en 45 mil ocupados (1,5%).</a:t>
            </a:r>
            <a:endParaRPr lang="es-CO" b="1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5D61717A-822C-6CF4-39F1-F20CFA24E4A3}"/>
              </a:ext>
            </a:extLst>
          </p:cNvPr>
          <p:cNvSpPr/>
          <p:nvPr/>
        </p:nvSpPr>
        <p:spPr>
          <a:xfrm>
            <a:off x="13368" y="6675387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9EEDEF5A-71B4-E0CB-C7F1-8B22FC607261}"/>
              </a:ext>
            </a:extLst>
          </p:cNvPr>
          <p:cNvSpPr/>
          <p:nvPr/>
        </p:nvSpPr>
        <p:spPr>
          <a:xfrm>
            <a:off x="5547799" y="6041909"/>
            <a:ext cx="6594119" cy="2222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0"/>
              </a:spcAft>
            </a:pPr>
            <a:r>
              <a:rPr lang="es-CO" sz="800" dirty="0">
                <a:solidFill>
                  <a:srgbClr val="395F9B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Datos en miles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000-00000A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0464591"/>
              </p:ext>
            </p:extLst>
          </p:nvPr>
        </p:nvGraphicFramePr>
        <p:xfrm>
          <a:off x="63967" y="1339797"/>
          <a:ext cx="12064066" cy="48315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810646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765425" y="465513"/>
            <a:ext cx="9243589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600" dirty="0"/>
              <a:t>Población ocupada según rama de actividad económica en el trimestre móvil octubre-diciembre de 2023 en los </a:t>
            </a:r>
          </a:p>
          <a:p>
            <a:r>
              <a:rPr lang="es-MX" sz="2600" dirty="0"/>
              <a:t>Centros poblados y rural disperso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07D68B49-66A5-E384-9891-268A74C0946E}"/>
              </a:ext>
            </a:extLst>
          </p:cNvPr>
          <p:cNvSpPr/>
          <p:nvPr/>
        </p:nvSpPr>
        <p:spPr>
          <a:xfrm>
            <a:off x="1" y="5844399"/>
            <a:ext cx="121945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el trimestre oct-dic/23 la población ocupada en los centros poblados y rural disperso </a:t>
            </a:r>
            <a:r>
              <a:rPr lang="es-MX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aumentó en 62 mil personas (1,3%) </a:t>
            </a:r>
            <a:r>
              <a:rPr lang="es-MX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 respecto al mismo trimestre del año anterior, mientras que </a:t>
            </a:r>
            <a:r>
              <a:rPr lang="es-MX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agricultura, ganadería, caza, silvicultura y pesca aumentó en 56 mil ocupados (2,3%)</a:t>
            </a:r>
            <a:r>
              <a:rPr lang="es-MX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y participó con el 53,7% de los ocupados del sector rural.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1FC4D76E-9DD1-BA5A-9BE8-531B355A48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1749696"/>
              </p:ext>
            </p:extLst>
          </p:nvPr>
        </p:nvGraphicFramePr>
        <p:xfrm>
          <a:off x="47194" y="1436186"/>
          <a:ext cx="11846855" cy="4382864"/>
        </p:xfrm>
        <a:graphic>
          <a:graphicData uri="http://schemas.openxmlformats.org/drawingml/2006/table">
            <a:tbl>
              <a:tblPr/>
              <a:tblGrid>
                <a:gridCol w="7416000">
                  <a:extLst>
                    <a:ext uri="{9D8B030D-6E8A-4147-A177-3AD203B41FA5}">
                      <a16:colId xmlns:a16="http://schemas.microsoft.com/office/drawing/2014/main" val="994517900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1994977086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490652956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3832016345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679695158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2058966082"/>
                    </a:ext>
                  </a:extLst>
                </a:gridCol>
              </a:tblGrid>
              <a:tr h="40787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Rama de actividad 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Octubre-diciembre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Abr-jun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Variación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Variación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Participación (%)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011515"/>
                  </a:ext>
                </a:extLst>
              </a:tr>
              <a:tr h="16603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absoluta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porcentual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s-CO" sz="105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9027799"/>
                  </a:ext>
                </a:extLst>
              </a:tr>
              <a:tr h="2224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Ocupados Total Centros Poblados y Rural Disperso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4.670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4.732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62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100,0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9140479"/>
                  </a:ext>
                </a:extLst>
              </a:tr>
              <a:tr h="2224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No informa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17,0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7495857"/>
                  </a:ext>
                </a:extLst>
              </a:tr>
              <a:tr h="2224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Agricultura, ganadería, caza, silvicultura y pesca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2.483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2.539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56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2,3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53,7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Explotación de minas y canteras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187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203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8,4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1507775"/>
                  </a:ext>
                </a:extLst>
              </a:tr>
              <a:tr h="23036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Industrias manufactureras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349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-49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-14,1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6,3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6641266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Suministro de electricidad, gas, agua y gestión de desechos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47,9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476638"/>
                  </a:ext>
                </a:extLst>
              </a:tr>
              <a:tr h="17110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Construcción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240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214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-26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-10,7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6320903"/>
                  </a:ext>
                </a:extLst>
              </a:tr>
              <a:tr h="186986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Comercio y reparación de vehículos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405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8,6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7408792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Alojamiento y servicios de comida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222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261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17,9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8401929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Transporte y almacenamiento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171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199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16,4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3461761"/>
                  </a:ext>
                </a:extLst>
              </a:tr>
              <a:tr h="22416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Información y comunicaciones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-16,2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55021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financieras y de seguros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118,1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545917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inmobiliarias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9,3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8869721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profesionales, científicas, técnicas y de servicios administrativos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13,6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1516227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Administración pública y defensa, educación y atención de la salud humana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181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171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-5,6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5818794"/>
                  </a:ext>
                </a:extLst>
              </a:tr>
              <a:tr h="11526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artísticas, entretenimiento, recreación y otras actividades de servicios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272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246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-27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-9,7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1859933"/>
                  </a:ext>
                </a:extLst>
              </a:tr>
            </a:tbl>
          </a:graphicData>
        </a:graphic>
      </p:graphicFrame>
      <p:sp>
        <p:nvSpPr>
          <p:cNvPr id="4" name="Rectángulo 3">
            <a:extLst>
              <a:ext uri="{FF2B5EF4-FFF2-40B4-BE49-F238E27FC236}">
                <a16:creationId xmlns:a16="http://schemas.microsoft.com/office/drawing/2014/main" id="{0158BF07-4210-941F-7C2D-235788B3B6A4}"/>
              </a:ext>
            </a:extLst>
          </p:cNvPr>
          <p:cNvSpPr/>
          <p:nvPr/>
        </p:nvSpPr>
        <p:spPr>
          <a:xfrm>
            <a:off x="13368" y="6675387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0244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60FAEB9F-E66F-E330-5A1B-3F684F5D53B7}"/>
              </a:ext>
            </a:extLst>
          </p:cNvPr>
          <p:cNvSpPr txBox="1"/>
          <p:nvPr/>
        </p:nvSpPr>
        <p:spPr>
          <a:xfrm>
            <a:off x="191588" y="3105834"/>
            <a:ext cx="8168642" cy="83099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s-MX" sz="4800" b="1" dirty="0">
                <a:solidFill>
                  <a:schemeClr val="bg1"/>
                </a:solidFill>
                <a:latin typeface="+mj-lt"/>
              </a:rPr>
              <a:t>Informalidad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21EC463-48B1-DB62-853F-28EA07164E19}"/>
              </a:ext>
            </a:extLst>
          </p:cNvPr>
          <p:cNvSpPr txBox="1"/>
          <p:nvPr/>
        </p:nvSpPr>
        <p:spPr>
          <a:xfrm>
            <a:off x="191588" y="3936831"/>
            <a:ext cx="816864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dirty="0">
                <a:solidFill>
                  <a:schemeClr val="bg1"/>
                </a:solidFill>
                <a:cs typeface="Arial" panose="020B0604020202020204" pitchFamily="34" charset="0"/>
              </a:rPr>
              <a:t>Trimestre móvil</a:t>
            </a:r>
          </a:p>
          <a:p>
            <a:pPr algn="ctr"/>
            <a:r>
              <a:rPr lang="es-MX" sz="3200" dirty="0">
                <a:solidFill>
                  <a:schemeClr val="bg1"/>
                </a:solidFill>
                <a:cs typeface="Arial" panose="020B0604020202020204" pitchFamily="34" charset="0"/>
              </a:rPr>
              <a:t>Septiembre de 2023 - Noviembre de 2023</a:t>
            </a:r>
          </a:p>
          <a:p>
            <a:pPr algn="ctr"/>
            <a:r>
              <a:rPr lang="es-CO" sz="2400" dirty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2F2D106-82B9-0335-7236-4CF3863660F7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Enero 31 de 2023</a:t>
            </a:r>
          </a:p>
        </p:txBody>
      </p:sp>
    </p:spTree>
    <p:extLst>
      <p:ext uri="{BB962C8B-B14F-4D97-AF65-F5344CB8AC3E}">
        <p14:creationId xmlns:p14="http://schemas.microsoft.com/office/powerpoint/2010/main" val="15427160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C60625E6-14F7-BBA3-F521-78723D87EC96}"/>
              </a:ext>
            </a:extLst>
          </p:cNvPr>
          <p:cNvSpPr/>
          <p:nvPr/>
        </p:nvSpPr>
        <p:spPr>
          <a:xfrm>
            <a:off x="0" y="5962584"/>
            <a:ext cx="2172052" cy="5992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3AF77547-FB99-469A-8718-978B8988598F}"/>
              </a:ext>
            </a:extLst>
          </p:cNvPr>
          <p:cNvSpPr/>
          <p:nvPr/>
        </p:nvSpPr>
        <p:spPr>
          <a:xfrm>
            <a:off x="14413" y="5762906"/>
            <a:ext cx="156088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Informalidad sector 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rural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D2832B9C-17B6-4D04-B5C1-949B300C241E}"/>
              </a:ext>
            </a:extLst>
          </p:cNvPr>
          <p:cNvSpPr/>
          <p:nvPr/>
        </p:nvSpPr>
        <p:spPr>
          <a:xfrm>
            <a:off x="1258436" y="5997954"/>
            <a:ext cx="11885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83,8%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DEFF068D-953C-4C5F-8B50-C7E1F717CAE9}"/>
              </a:ext>
            </a:extLst>
          </p:cNvPr>
          <p:cNvSpPr/>
          <p:nvPr/>
        </p:nvSpPr>
        <p:spPr>
          <a:xfrm>
            <a:off x="2396204" y="5764664"/>
            <a:ext cx="296572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27689D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Inferior en 0,8 p. p </a:t>
            </a:r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informalidad del mismo trimestre un año atrás</a:t>
            </a:r>
            <a:endParaRPr lang="es-CO" dirty="0">
              <a:solidFill>
                <a:srgbClr val="27689D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E3FAEE45-B7C7-4895-AF51-10F952241B9B}"/>
              </a:ext>
            </a:extLst>
          </p:cNvPr>
          <p:cNvCxnSpPr>
            <a:cxnSpLocks/>
          </p:cNvCxnSpPr>
          <p:nvPr/>
        </p:nvCxnSpPr>
        <p:spPr>
          <a:xfrm>
            <a:off x="5325189" y="5754382"/>
            <a:ext cx="0" cy="904541"/>
          </a:xfrm>
          <a:prstGeom prst="line">
            <a:avLst/>
          </a:prstGeom>
          <a:ln w="28575">
            <a:solidFill>
              <a:srgbClr val="395F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ángulo 24">
            <a:extLst>
              <a:ext uri="{FF2B5EF4-FFF2-40B4-BE49-F238E27FC236}">
                <a16:creationId xmlns:a16="http://schemas.microsoft.com/office/drawing/2014/main" id="{2C2D054A-CB9D-4969-9533-9DAC201BD6C0}"/>
              </a:ext>
            </a:extLst>
          </p:cNvPr>
          <p:cNvSpPr/>
          <p:nvPr/>
        </p:nvSpPr>
        <p:spPr>
          <a:xfrm>
            <a:off x="5376003" y="5767513"/>
            <a:ext cx="296573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Informalidad agricultura, ganadería, caza, silvicultura y pesca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7E3EB898-F77B-41D8-8631-7FAAB1CA6C44}"/>
              </a:ext>
            </a:extLst>
          </p:cNvPr>
          <p:cNvSpPr/>
          <p:nvPr/>
        </p:nvSpPr>
        <p:spPr>
          <a:xfrm>
            <a:off x="7593283" y="6028609"/>
            <a:ext cx="13463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86,2%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1 CuadroTexto">
            <a:extLst>
              <a:ext uri="{FF2B5EF4-FFF2-40B4-BE49-F238E27FC236}">
                <a16:creationId xmlns:a16="http://schemas.microsoft.com/office/drawing/2014/main" id="{72600D9A-ADD3-4635-A3E6-0938F69945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442452" y="1056643"/>
            <a:ext cx="536296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j-lt"/>
                <a:ea typeface="+mn-ea"/>
                <a:cs typeface="+mn-cs"/>
              </a:rPr>
              <a:t>Proporción de ocupados informales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j-lt"/>
                <a:ea typeface="+mn-ea"/>
                <a:cs typeface="+mn-cs"/>
              </a:rPr>
              <a:t>Trimestre septiembre-noviembre (2022-2023)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9B29EB78-F2B6-6B35-52FC-F8E1916A1B1C}"/>
              </a:ext>
            </a:extLst>
          </p:cNvPr>
          <p:cNvSpPr/>
          <p:nvPr/>
        </p:nvSpPr>
        <p:spPr>
          <a:xfrm>
            <a:off x="8916130" y="5753646"/>
            <a:ext cx="345995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27689D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inferior en 1,4 p.p </a:t>
            </a:r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informalidad del mismo </a:t>
            </a:r>
          </a:p>
          <a:p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trimestre un año atrás</a:t>
            </a:r>
            <a:endParaRPr lang="es-CO" dirty="0">
              <a:solidFill>
                <a:srgbClr val="27689D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" name="1 CuadroTexto">
            <a:extLst>
              <a:ext uri="{FF2B5EF4-FFF2-40B4-BE49-F238E27FC236}">
                <a16:creationId xmlns:a16="http://schemas.microsoft.com/office/drawing/2014/main" id="{22AA596E-4AF8-A33C-C019-625C7E8EC0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4126" y="623889"/>
            <a:ext cx="638636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j-lt"/>
                <a:ea typeface="+mn-ea"/>
                <a:cs typeface="+mn-cs"/>
              </a:rPr>
              <a:t>Proporción de ocupados informales por actividad económica a nivel nacional trimestre septiembre-noviembre (2022-2023)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A431D617-1A6D-47EF-43B2-30646561FA11}"/>
              </a:ext>
            </a:extLst>
          </p:cNvPr>
          <p:cNvSpPr/>
          <p:nvPr/>
        </p:nvSpPr>
        <p:spPr>
          <a:xfrm>
            <a:off x="33788" y="668443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A5444A0-973C-725A-76EF-F2E8F960651C}"/>
              </a:ext>
            </a:extLst>
          </p:cNvPr>
          <p:cNvSpPr txBox="1"/>
          <p:nvPr/>
        </p:nvSpPr>
        <p:spPr>
          <a:xfrm>
            <a:off x="828293" y="161703"/>
            <a:ext cx="1101299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altLang="es-CO" sz="2600" b="1" dirty="0">
                <a:solidFill>
                  <a:srgbClr val="7D9837"/>
                </a:solidFill>
                <a:latin typeface="+mj-lt"/>
                <a:ea typeface="+mj-ea"/>
                <a:cs typeface="+mj-cs"/>
              </a:rPr>
              <a:t>Población ocupada informal</a:t>
            </a:r>
            <a:endParaRPr lang="es-ES" sz="2600" b="1" dirty="0">
              <a:solidFill>
                <a:srgbClr val="7D9837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0D987E21-E7B3-ED4E-7508-20BF8900490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4176194"/>
              </p:ext>
            </p:extLst>
          </p:nvPr>
        </p:nvGraphicFramePr>
        <p:xfrm>
          <a:off x="2282" y="2095011"/>
          <a:ext cx="4655976" cy="29821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28C7100D-A2C5-49D7-8018-94FFBCDB107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2752132"/>
              </p:ext>
            </p:extLst>
          </p:nvPr>
        </p:nvGraphicFramePr>
        <p:xfrm>
          <a:off x="4944521" y="1115698"/>
          <a:ext cx="7258423" cy="46266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073405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60FAEB9F-E66F-E330-5A1B-3F684F5D53B7}"/>
              </a:ext>
            </a:extLst>
          </p:cNvPr>
          <p:cNvSpPr txBox="1"/>
          <p:nvPr/>
        </p:nvSpPr>
        <p:spPr>
          <a:xfrm>
            <a:off x="191588" y="2921168"/>
            <a:ext cx="8168642" cy="101566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6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unito Sans ExtraBold"/>
                <a:ea typeface="+mn-ea"/>
                <a:cs typeface="+mn-cs"/>
              </a:rPr>
              <a:t>Total 2023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2F2D106-82B9-0335-7236-4CF3863660F7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unito Sans"/>
                <a:ea typeface="+mn-ea"/>
                <a:cs typeface="Arial" panose="020B0604020202020204" pitchFamily="34" charset="0"/>
              </a:rPr>
              <a:t>Enero 31 de 2023</a:t>
            </a:r>
          </a:p>
        </p:txBody>
      </p:sp>
    </p:spTree>
    <p:extLst>
      <p:ext uri="{BB962C8B-B14F-4D97-AF65-F5344CB8AC3E}">
        <p14:creationId xmlns:p14="http://schemas.microsoft.com/office/powerpoint/2010/main" val="6697553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30C18376-DA66-1F87-172F-165ABF4CD9C3}"/>
              </a:ext>
            </a:extLst>
          </p:cNvPr>
          <p:cNvSpPr txBox="1"/>
          <p:nvPr/>
        </p:nvSpPr>
        <p:spPr>
          <a:xfrm>
            <a:off x="261257" y="2643326"/>
            <a:ext cx="80554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6000" dirty="0">
                <a:solidFill>
                  <a:schemeClr val="bg1"/>
                </a:solidFill>
                <a:latin typeface="Montserrat SemiBold" panose="00000700000000000000" pitchFamily="2" charset="0"/>
              </a:rPr>
              <a:t>Gracias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FEEF914-D9F7-B425-8EE4-B9C129921851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Enero 31 de 2023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8BB7E7D-2FCF-CF3A-A826-6F3F6C68DF8B}"/>
              </a:ext>
            </a:extLst>
          </p:cNvPr>
          <p:cNvSpPr txBox="1"/>
          <p:nvPr/>
        </p:nvSpPr>
        <p:spPr>
          <a:xfrm>
            <a:off x="261256" y="3678636"/>
            <a:ext cx="805543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dirty="0">
                <a:solidFill>
                  <a:schemeClr val="bg1"/>
                </a:solidFill>
                <a:cs typeface="Arial" panose="020B0604020202020204" pitchFamily="34" charset="0"/>
              </a:rPr>
              <a:t>Visita nuestro portal</a:t>
            </a:r>
          </a:p>
          <a:p>
            <a:pPr algn="ctr"/>
            <a:r>
              <a:rPr lang="es-CO" sz="3200" b="1" i="1" dirty="0">
                <a:solidFill>
                  <a:schemeClr val="bg1"/>
                </a:solidFill>
                <a:cs typeface="Arial" panose="020B0604020202020204" pitchFamily="34" charset="0"/>
              </a:rPr>
              <a:t>upra.gov.co</a:t>
            </a:r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48392D0B-1E4A-B0EC-4842-7F205391CCA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8900000">
            <a:off x="5082813" y="4386907"/>
            <a:ext cx="579632" cy="579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170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612490" y="465513"/>
            <a:ext cx="9305992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800" dirty="0"/>
              <a:t>Tasa de desocupación total nacional, cabeceras y rural </a:t>
            </a:r>
          </a:p>
          <a:p>
            <a:r>
              <a:rPr lang="es-ES" sz="2800" dirty="0"/>
              <a:t>Variación anual (2002- 2023)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3F0E8829-B673-5CAA-1E41-F1C886A09707}"/>
              </a:ext>
            </a:extLst>
          </p:cNvPr>
          <p:cNvSpPr/>
          <p:nvPr/>
        </p:nvSpPr>
        <p:spPr>
          <a:xfrm>
            <a:off x="4416" y="5486787"/>
            <a:ext cx="20300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Tasa de desocupación nacional</a:t>
            </a:r>
          </a:p>
          <a:p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2023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5552EB3D-2FD2-2B29-A305-45DE4C8ADB61}"/>
              </a:ext>
            </a:extLst>
          </p:cNvPr>
          <p:cNvSpPr/>
          <p:nvPr/>
        </p:nvSpPr>
        <p:spPr>
          <a:xfrm>
            <a:off x="1426857" y="5744507"/>
            <a:ext cx="11903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10,2%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A6B35B9D-0049-AC66-F7A2-4C2A615E499C}"/>
              </a:ext>
            </a:extLst>
          </p:cNvPr>
          <p:cNvSpPr/>
          <p:nvPr/>
        </p:nvSpPr>
        <p:spPr>
          <a:xfrm>
            <a:off x="2713871" y="5500339"/>
            <a:ext cx="31576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inferior en 1,0 p.p</a:t>
            </a:r>
          </a:p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tasa del año 2022 (11,2%)</a:t>
            </a:r>
          </a:p>
        </p:txBody>
      </p: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96C358C8-E5EB-045B-E613-2B3036F8D5D7}"/>
              </a:ext>
            </a:extLst>
          </p:cNvPr>
          <p:cNvCxnSpPr>
            <a:cxnSpLocks/>
          </p:cNvCxnSpPr>
          <p:nvPr/>
        </p:nvCxnSpPr>
        <p:spPr>
          <a:xfrm>
            <a:off x="6035357" y="5452946"/>
            <a:ext cx="0" cy="904541"/>
          </a:xfrm>
          <a:prstGeom prst="line">
            <a:avLst/>
          </a:prstGeom>
          <a:ln w="28575">
            <a:solidFill>
              <a:srgbClr val="395F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ángulo 13">
            <a:extLst>
              <a:ext uri="{FF2B5EF4-FFF2-40B4-BE49-F238E27FC236}">
                <a16:creationId xmlns:a16="http://schemas.microsoft.com/office/drawing/2014/main" id="{00360640-285F-D23F-D2D4-B5452265B38B}"/>
              </a:ext>
            </a:extLst>
          </p:cNvPr>
          <p:cNvSpPr/>
          <p:nvPr/>
        </p:nvSpPr>
        <p:spPr>
          <a:xfrm>
            <a:off x="6259744" y="5491157"/>
            <a:ext cx="159148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Tasa de desocupación </a:t>
            </a:r>
          </a:p>
          <a:p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Rural en</a:t>
            </a:r>
          </a:p>
          <a:p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2023</a:t>
            </a:r>
            <a:endParaRPr lang="es-CO" dirty="0">
              <a:solidFill>
                <a:srgbClr val="27689D"/>
              </a:solidFill>
              <a:cs typeface="Arial" panose="020B0604020202020204" pitchFamily="34" charset="0"/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59EE458C-69E8-1372-1F90-B3F77176AA2C}"/>
              </a:ext>
            </a:extLst>
          </p:cNvPr>
          <p:cNvSpPr/>
          <p:nvPr/>
        </p:nvSpPr>
        <p:spPr>
          <a:xfrm>
            <a:off x="7785023" y="5759393"/>
            <a:ext cx="9510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7,3%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6D416BBC-D563-D8B2-4402-6C8A2EDB4B15}"/>
              </a:ext>
            </a:extLst>
          </p:cNvPr>
          <p:cNvSpPr/>
          <p:nvPr/>
        </p:nvSpPr>
        <p:spPr>
          <a:xfrm>
            <a:off x="8813602" y="5491157"/>
            <a:ext cx="337839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inferior en 0,7 p.p </a:t>
            </a:r>
          </a:p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tasa del año anterior (8,0%)</a:t>
            </a: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00000000-0008-0000-0200-000007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493497"/>
              </p:ext>
            </p:extLst>
          </p:nvPr>
        </p:nvGraphicFramePr>
        <p:xfrm>
          <a:off x="197055" y="1726590"/>
          <a:ext cx="11797889" cy="3404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ángulo 3">
            <a:extLst>
              <a:ext uri="{FF2B5EF4-FFF2-40B4-BE49-F238E27FC236}">
                <a16:creationId xmlns:a16="http://schemas.microsoft.com/office/drawing/2014/main" id="{032D2AFB-1FF3-7583-B2D5-E651089BEBF8}"/>
              </a:ext>
            </a:extLst>
          </p:cNvPr>
          <p:cNvSpPr/>
          <p:nvPr/>
        </p:nvSpPr>
        <p:spPr>
          <a:xfrm>
            <a:off x="4416" y="6667837"/>
            <a:ext cx="416446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UPRA. 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3652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Población ocupada total nacional, cabeceras y rural </a:t>
            </a:r>
          </a:p>
          <a:p>
            <a:r>
              <a:rPr lang="es-MX" sz="2800" dirty="0"/>
              <a:t>Total anual (2002- 2023)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C72A7609-CAB2-9EFE-0E76-35C3C74B0B37}"/>
              </a:ext>
            </a:extLst>
          </p:cNvPr>
          <p:cNvSpPr/>
          <p:nvPr/>
        </p:nvSpPr>
        <p:spPr>
          <a:xfrm>
            <a:off x="97122" y="5430921"/>
            <a:ext cx="14728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Población nacional 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Ocupada en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2022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4A55E40E-7169-77C3-5055-C1209A014604}"/>
              </a:ext>
            </a:extLst>
          </p:cNvPr>
          <p:cNvSpPr/>
          <p:nvPr/>
        </p:nvSpPr>
        <p:spPr>
          <a:xfrm>
            <a:off x="1381861" y="5549406"/>
            <a:ext cx="15561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400" b="1" dirty="0">
                <a:solidFill>
                  <a:srgbClr val="7D9837"/>
                </a:solidFill>
                <a:ea typeface="Calibri" panose="020F0502020204030204" pitchFamily="34" charset="0"/>
                <a:cs typeface="Arial" panose="020B0604020202020204" pitchFamily="34" charset="0"/>
              </a:rPr>
              <a:t>22,8 millones</a:t>
            </a:r>
            <a:endParaRPr lang="es-CO" sz="2400" b="1" dirty="0">
              <a:solidFill>
                <a:srgbClr val="7D9837"/>
              </a:solidFill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4E33D9EB-67F9-76C5-0624-CACE64DE863E}"/>
              </a:ext>
            </a:extLst>
          </p:cNvPr>
          <p:cNvSpPr/>
          <p:nvPr/>
        </p:nvSpPr>
        <p:spPr>
          <a:xfrm>
            <a:off x="3126784" y="5467983"/>
            <a:ext cx="288621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cs typeface="Arial" panose="020B0604020202020204" pitchFamily="34" charset="0"/>
              </a:rPr>
              <a:t>Superior en 756 mil personas a la población ocupada </a:t>
            </a:r>
          </a:p>
          <a:p>
            <a:r>
              <a:rPr lang="es-CO" b="1" dirty="0">
                <a:solidFill>
                  <a:srgbClr val="27689D"/>
                </a:solidFill>
                <a:cs typeface="Arial" panose="020B0604020202020204" pitchFamily="34" charset="0"/>
              </a:rPr>
              <a:t>en el año 2022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FC7DC65C-2544-7C73-2066-B0B2DD1C2BCD}"/>
              </a:ext>
            </a:extLst>
          </p:cNvPr>
          <p:cNvSpPr/>
          <p:nvPr/>
        </p:nvSpPr>
        <p:spPr>
          <a:xfrm>
            <a:off x="6170385" y="5513186"/>
            <a:ext cx="14728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Población rural 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Ocupada en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2023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BB2046AD-B8B4-F357-E680-BC2C345F457C}"/>
              </a:ext>
            </a:extLst>
          </p:cNvPr>
          <p:cNvSpPr/>
          <p:nvPr/>
        </p:nvSpPr>
        <p:spPr>
          <a:xfrm>
            <a:off x="7619038" y="5564507"/>
            <a:ext cx="15561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400" b="1" dirty="0">
                <a:solidFill>
                  <a:srgbClr val="7D9837"/>
                </a:solidFill>
                <a:ea typeface="Calibri" panose="020F0502020204030204" pitchFamily="34" charset="0"/>
                <a:cs typeface="Arial" panose="020B0604020202020204" pitchFamily="34" charset="0"/>
              </a:rPr>
              <a:t>4,8 millones</a:t>
            </a:r>
            <a:endParaRPr lang="es-CO" sz="2400" b="1" dirty="0">
              <a:solidFill>
                <a:srgbClr val="7D9837"/>
              </a:solidFill>
              <a:cs typeface="Arial" panose="020B0604020202020204" pitchFamily="34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52ECDF73-661B-A7DC-9B63-68A9BECF5C2E}"/>
              </a:ext>
            </a:extLst>
          </p:cNvPr>
          <p:cNvSpPr/>
          <p:nvPr/>
        </p:nvSpPr>
        <p:spPr>
          <a:xfrm>
            <a:off x="9368015" y="5498677"/>
            <a:ext cx="25880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cs typeface="Arial" panose="020B0604020202020204" pitchFamily="34" charset="0"/>
              </a:rPr>
              <a:t>Superior en 129 mil personas a la población ocupada en el año2022 </a:t>
            </a: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CE1DCE53-9060-2406-76A4-2F83C898EEBC}"/>
              </a:ext>
            </a:extLst>
          </p:cNvPr>
          <p:cNvCxnSpPr>
            <a:cxnSpLocks/>
          </p:cNvCxnSpPr>
          <p:nvPr/>
        </p:nvCxnSpPr>
        <p:spPr>
          <a:xfrm>
            <a:off x="6066881" y="5445735"/>
            <a:ext cx="0" cy="904541"/>
          </a:xfrm>
          <a:prstGeom prst="line">
            <a:avLst/>
          </a:prstGeom>
          <a:ln w="28575">
            <a:solidFill>
              <a:srgbClr val="395F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403732F2-878B-427B-9916-31CFB008026D}"/>
              </a:ext>
            </a:extLst>
          </p:cNvPr>
          <p:cNvGraphicFramePr>
            <a:graphicFrameLocks/>
          </p:cNvGraphicFramePr>
          <p:nvPr/>
        </p:nvGraphicFramePr>
        <p:xfrm>
          <a:off x="192252" y="1616218"/>
          <a:ext cx="11807495" cy="3625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Rectángulo 12">
            <a:extLst>
              <a:ext uri="{FF2B5EF4-FFF2-40B4-BE49-F238E27FC236}">
                <a16:creationId xmlns:a16="http://schemas.microsoft.com/office/drawing/2014/main" id="{5A89D8D2-4F05-5F45-1E7D-0DE845D9318C}"/>
              </a:ext>
            </a:extLst>
          </p:cNvPr>
          <p:cNvSpPr/>
          <p:nvPr/>
        </p:nvSpPr>
        <p:spPr>
          <a:xfrm>
            <a:off x="4416" y="6667837"/>
            <a:ext cx="416446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UPRA. 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650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Principales indicadores del mercado laboral </a:t>
            </a:r>
          </a:p>
          <a:p>
            <a:r>
              <a:rPr lang="es-MX" sz="2800" dirty="0"/>
              <a:t>Centros poblados y rural disperso </a:t>
            </a:r>
          </a:p>
          <a:p>
            <a:r>
              <a:rPr lang="es-MX" sz="2800" dirty="0"/>
              <a:t>2022-2023</a:t>
            </a:r>
            <a:endParaRPr lang="es-ES" sz="2800" dirty="0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A02A9FED-D204-D2C0-F764-8A1EC1C729D9}"/>
              </a:ext>
            </a:extLst>
          </p:cNvPr>
          <p:cNvSpPr/>
          <p:nvPr/>
        </p:nvSpPr>
        <p:spPr>
          <a:xfrm>
            <a:off x="103517" y="4668256"/>
            <a:ext cx="8272733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2023 </a:t>
            </a:r>
            <a:r>
              <a:rPr lang="es-MX" b="1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población ocupada en el sector rural aumentó en 129 mil personas (+2,8%) </a:t>
            </a:r>
            <a:r>
              <a:rPr lang="es-MX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 respecto a 2022.</a:t>
            </a:r>
          </a:p>
          <a:p>
            <a:pPr algn="just"/>
            <a:endParaRPr lang="es-MX" dirty="0">
              <a:solidFill>
                <a:srgbClr val="236C95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disminución en la tasa de desocupación en el sector rural en el año 2023(-0,7 p.p.) se explica principalmente por el </a:t>
            </a:r>
            <a:r>
              <a:rPr lang="es-MX" b="1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aumento en la fuerza de trabajo en 100 mil personas y la reducción en el número de desocupados en 29 mil personas.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C76C8718-47F2-8AFE-2F8C-0D5D68FAE2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594422"/>
              </p:ext>
            </p:extLst>
          </p:nvPr>
        </p:nvGraphicFramePr>
        <p:xfrm>
          <a:off x="268766" y="1556375"/>
          <a:ext cx="7666189" cy="2859405"/>
        </p:xfrm>
        <a:graphic>
          <a:graphicData uri="http://schemas.openxmlformats.org/drawingml/2006/table">
            <a:tbl>
              <a:tblPr/>
              <a:tblGrid>
                <a:gridCol w="4727152">
                  <a:extLst>
                    <a:ext uri="{9D8B030D-6E8A-4147-A177-3AD203B41FA5}">
                      <a16:colId xmlns:a16="http://schemas.microsoft.com/office/drawing/2014/main" val="268872220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316560644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84198805"/>
                    </a:ext>
                  </a:extLst>
                </a:gridCol>
                <a:gridCol w="779037">
                  <a:extLst>
                    <a:ext uri="{9D8B030D-6E8A-4147-A177-3AD203B41FA5}">
                      <a16:colId xmlns:a16="http://schemas.microsoft.com/office/drawing/2014/main" val="1610604703"/>
                    </a:ext>
                  </a:extLst>
                </a:gridCol>
              </a:tblGrid>
              <a:tr h="33162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Concepto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Variación absoluta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04049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Fuerza de trabajo*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5.042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5.142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758249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Ocupados*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4.637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4.766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129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125153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Desocupados*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405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376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-29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000898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20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Población fuera de la fuerza laboral*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3.332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3.305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-27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8238447"/>
                  </a:ext>
                </a:extLst>
              </a:tr>
              <a:tr h="25201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Tasa de desocupación – TD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7,3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-0,7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1195030"/>
                  </a:ext>
                </a:extLst>
              </a:tr>
              <a:tr h="116598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Tasa de subocupación – TS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8,2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8,1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-0,1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0287803"/>
                  </a:ext>
                </a:extLst>
              </a:tr>
              <a:tr h="116598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Tasa de ocupación – TO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55,4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56,4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1,0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53553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20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Tasa global de participación –TGP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60,2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60,9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0,7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7560202"/>
                  </a:ext>
                </a:extLst>
              </a:tr>
            </a:tbl>
          </a:graphicData>
        </a:graphic>
      </p:graphicFrame>
      <p:sp>
        <p:nvSpPr>
          <p:cNvPr id="4" name="Rectángulo 3">
            <a:extLst>
              <a:ext uri="{FF2B5EF4-FFF2-40B4-BE49-F238E27FC236}">
                <a16:creationId xmlns:a16="http://schemas.microsoft.com/office/drawing/2014/main" id="{F0818577-48F7-6772-6D09-E8C054D0E911}"/>
              </a:ext>
            </a:extLst>
          </p:cNvPr>
          <p:cNvSpPr/>
          <p:nvPr/>
        </p:nvSpPr>
        <p:spPr>
          <a:xfrm>
            <a:off x="8376250" y="1615025"/>
            <a:ext cx="3712233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2023, </a:t>
            </a:r>
            <a:r>
              <a:rPr lang="es-CO" b="1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el 56,4% de la población en edad de trabajar en el sector rural, estuvo ocupada </a:t>
            </a:r>
            <a:r>
              <a:rPr lang="es-CO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(tasa de ocupación - TO), lo que representó un aumento de 1,0 p.p en comparación con 2022.</a:t>
            </a:r>
          </a:p>
          <a:p>
            <a:pPr algn="just"/>
            <a:endParaRPr lang="es-CO" dirty="0">
              <a:solidFill>
                <a:srgbClr val="236C95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2023, </a:t>
            </a:r>
            <a:r>
              <a:rPr lang="es-CO" b="1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el 60,9% de la población en edad de trabajar en el sector rural, hizo parte de la fuerza laboral </a:t>
            </a:r>
            <a:r>
              <a:rPr lang="es-CO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(tasa global de participación - TGP), aumentando en 0,7 p.p en comparación con 2022.</a:t>
            </a:r>
            <a:endParaRPr lang="es-MX" b="1" dirty="0">
              <a:solidFill>
                <a:srgbClr val="236C95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9F91D547-44EA-63DC-85C0-1B50CD76DABE}"/>
              </a:ext>
            </a:extLst>
          </p:cNvPr>
          <p:cNvSpPr/>
          <p:nvPr/>
        </p:nvSpPr>
        <p:spPr>
          <a:xfrm>
            <a:off x="268766" y="4424597"/>
            <a:ext cx="105858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800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*Datos en miles</a:t>
            </a:r>
            <a:endParaRPr lang="es-CO" sz="700" dirty="0">
              <a:cs typeface="Arial" panose="020B0604020202020204" pitchFamily="34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42A74C54-03C8-BAFC-34EC-EE45160B9BC6}"/>
              </a:ext>
            </a:extLst>
          </p:cNvPr>
          <p:cNvSpPr/>
          <p:nvPr/>
        </p:nvSpPr>
        <p:spPr>
          <a:xfrm>
            <a:off x="4416" y="6667837"/>
            <a:ext cx="416446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UPRA. 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3121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Población ocupada según rama de actividad económica 2022-2023. Total</a:t>
            </a:r>
            <a:r>
              <a:rPr lang="es-MX" sz="2800" dirty="0">
                <a:solidFill>
                  <a:schemeClr val="bg1"/>
                </a:solidFill>
              </a:rPr>
              <a:t>,</a:t>
            </a:r>
            <a:r>
              <a:rPr lang="es-MX" sz="2800" dirty="0"/>
              <a:t> nacional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ED9550AB-AA87-96B8-B281-89D33F07FF70}"/>
              </a:ext>
            </a:extLst>
          </p:cNvPr>
          <p:cNvSpPr/>
          <p:nvPr/>
        </p:nvSpPr>
        <p:spPr>
          <a:xfrm>
            <a:off x="47194" y="5938721"/>
            <a:ext cx="121448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solidFill>
                  <a:srgbClr val="27689D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En el año 2023 la población ocupada del país </a:t>
            </a:r>
            <a:r>
              <a:rPr lang="es-MX" b="1" dirty="0">
                <a:solidFill>
                  <a:srgbClr val="27689D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aumentó en 756 mil personas (3,4%) </a:t>
            </a:r>
            <a:r>
              <a:rPr lang="es-MX" dirty="0">
                <a:solidFill>
                  <a:srgbClr val="27689D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con respecto a 2022.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7C9E76B-D59D-7CDE-0039-30545773C6E8}"/>
              </a:ext>
            </a:extLst>
          </p:cNvPr>
          <p:cNvSpPr/>
          <p:nvPr/>
        </p:nvSpPr>
        <p:spPr>
          <a:xfrm>
            <a:off x="15682" y="6677943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11503932-3E5D-8B4A-D5BD-CF1D139BED6E}"/>
              </a:ext>
            </a:extLst>
          </p:cNvPr>
          <p:cNvSpPr/>
          <p:nvPr/>
        </p:nvSpPr>
        <p:spPr>
          <a:xfrm>
            <a:off x="309238" y="5667734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rgbClr val="395F9B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Datos en miles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D57B21E4-E1DC-67A3-17C7-F98CE21FB3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7716366"/>
              </p:ext>
            </p:extLst>
          </p:nvPr>
        </p:nvGraphicFramePr>
        <p:xfrm>
          <a:off x="47194" y="1554661"/>
          <a:ext cx="11846855" cy="4129499"/>
        </p:xfrm>
        <a:graphic>
          <a:graphicData uri="http://schemas.openxmlformats.org/drawingml/2006/table">
            <a:tbl>
              <a:tblPr/>
              <a:tblGrid>
                <a:gridCol w="7416000">
                  <a:extLst>
                    <a:ext uri="{9D8B030D-6E8A-4147-A177-3AD203B41FA5}">
                      <a16:colId xmlns:a16="http://schemas.microsoft.com/office/drawing/2014/main" val="994517900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1994977086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490652956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3832016345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679695158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2058966082"/>
                    </a:ext>
                  </a:extLst>
                </a:gridCol>
              </a:tblGrid>
              <a:tr h="40787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Rama de actividad 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Variación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Variación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Participación (%)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011515"/>
                  </a:ext>
                </a:extLst>
              </a:tr>
              <a:tr h="16603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absoluta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porcentual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s-CO" sz="105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9027799"/>
                  </a:ext>
                </a:extLst>
              </a:tr>
              <a:tr h="2224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Ocupados Total Nacional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22.032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22.788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756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100,0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9140479"/>
                  </a:ext>
                </a:extLst>
              </a:tr>
              <a:tr h="77285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Alojamiento y servicios de comida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1.483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1.639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156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10,5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7,2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Transporte y almacenamiento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1.595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1.706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7,0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7,5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1507775"/>
                  </a:ext>
                </a:extLst>
              </a:tr>
              <a:tr h="23036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profesionales, científicas, técnicas y de servicios administrativos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1.734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1.822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88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6641266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artísticas, entretenimiento, recreación y otras actividades de servicios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1.851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1.925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8,4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476638"/>
                  </a:ext>
                </a:extLst>
              </a:tr>
              <a:tr h="17110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Administración pública y defensa, educación y atención de la salud humana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2.665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2.738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12,0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6320903"/>
                  </a:ext>
                </a:extLst>
              </a:tr>
              <a:tr h="186986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Industrias manufactureras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2.344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2.401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10,5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7408792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Agricultura, ganadería, caza, silvicultura y pesca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3.224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3.280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56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1,7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14,4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8401929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inmobiliarias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275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24,4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3461761"/>
                  </a:ext>
                </a:extLst>
              </a:tr>
              <a:tr h="22416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Comercio y reparación de vehículos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3.970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4.020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17,6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55021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Información y comunicaciones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383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403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545917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Construcción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1.547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1.565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6,9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8869721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financieras y de seguros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419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422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1516227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Suministro de electricidad, gas, agua y gestión de desechos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588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589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5818794"/>
                  </a:ext>
                </a:extLst>
              </a:tr>
              <a:tr h="11526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No informa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-74,8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18599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47971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Población ocupada según rama de actividad económica </a:t>
            </a:r>
          </a:p>
          <a:p>
            <a:r>
              <a:rPr lang="es-MX" sz="2800" dirty="0"/>
              <a:t>Total</a:t>
            </a:r>
            <a:r>
              <a:rPr lang="es-MX" sz="2800" dirty="0">
                <a:solidFill>
                  <a:schemeClr val="bg1"/>
                </a:solidFill>
              </a:rPr>
              <a:t>,</a:t>
            </a:r>
            <a:r>
              <a:rPr lang="es-MX" sz="2800" dirty="0"/>
              <a:t> nacional en el año 2023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1503A387-094E-78D3-0B68-614DA91F2C5D}"/>
              </a:ext>
            </a:extLst>
          </p:cNvPr>
          <p:cNvSpPr/>
          <p:nvPr/>
        </p:nvSpPr>
        <p:spPr>
          <a:xfrm>
            <a:off x="50082" y="6082503"/>
            <a:ext cx="120114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rgbClr val="395F9B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La agricultura, ganadería, caza, silvicultura y pesca fue la segunda actividad económica que más personas ocupó en el año 2023 con 3,3 millones de ocupados (14,4%). </a:t>
            </a:r>
            <a:endParaRPr lang="es-CO" b="1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A4D46B5D-44D5-69A8-C765-C652BEE9CAA3}"/>
              </a:ext>
            </a:extLst>
          </p:cNvPr>
          <p:cNvSpPr/>
          <p:nvPr/>
        </p:nvSpPr>
        <p:spPr>
          <a:xfrm>
            <a:off x="13368" y="6675387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20F8EFB-07A7-C692-B34D-D7F4A5B722FC}"/>
              </a:ext>
            </a:extLst>
          </p:cNvPr>
          <p:cNvSpPr/>
          <p:nvPr/>
        </p:nvSpPr>
        <p:spPr>
          <a:xfrm>
            <a:off x="5547799" y="5862233"/>
            <a:ext cx="6594119" cy="2222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0"/>
              </a:spcAft>
            </a:pPr>
            <a:r>
              <a:rPr lang="es-CO" sz="800" dirty="0">
                <a:solidFill>
                  <a:srgbClr val="395F9B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Datos en miles</a:t>
            </a: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8533969"/>
              </p:ext>
            </p:extLst>
          </p:nvPr>
        </p:nvGraphicFramePr>
        <p:xfrm>
          <a:off x="42478" y="1200029"/>
          <a:ext cx="12107043" cy="48315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584801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600" dirty="0"/>
              <a:t>Variación de la población ocupada según rama de actividad económica. Total</a:t>
            </a:r>
            <a:r>
              <a:rPr lang="es-MX" sz="2600" dirty="0">
                <a:solidFill>
                  <a:schemeClr val="bg1"/>
                </a:solidFill>
              </a:rPr>
              <a:t>,</a:t>
            </a:r>
            <a:r>
              <a:rPr lang="es-MX" sz="2600" dirty="0"/>
              <a:t> nacional 2023/2022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B3A14BC5-F797-9CD5-94F9-2A2B19DAE73C}"/>
              </a:ext>
            </a:extLst>
          </p:cNvPr>
          <p:cNvSpPr/>
          <p:nvPr/>
        </p:nvSpPr>
        <p:spPr>
          <a:xfrm>
            <a:off x="50082" y="6129944"/>
            <a:ext cx="120496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rgbClr val="395F9B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La agricultura, ganadería, caza, silvicultura y pesca </a:t>
            </a:r>
            <a:r>
              <a:rPr lang="es-ES" b="1" dirty="0">
                <a:solidFill>
                  <a:srgbClr val="395F9B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aumentó en el año 2023 en 56 mil ocupados (1,7%) en comparación con el año 2022.</a:t>
            </a:r>
            <a:endParaRPr lang="es-CO" b="1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5D61717A-822C-6CF4-39F1-F20CFA24E4A3}"/>
              </a:ext>
            </a:extLst>
          </p:cNvPr>
          <p:cNvSpPr/>
          <p:nvPr/>
        </p:nvSpPr>
        <p:spPr>
          <a:xfrm>
            <a:off x="13368" y="6675387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9EEDEF5A-71B4-E0CB-C7F1-8B22FC607261}"/>
              </a:ext>
            </a:extLst>
          </p:cNvPr>
          <p:cNvSpPr/>
          <p:nvPr/>
        </p:nvSpPr>
        <p:spPr>
          <a:xfrm>
            <a:off x="5547799" y="5933757"/>
            <a:ext cx="6594119" cy="2222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0"/>
              </a:spcAft>
            </a:pPr>
            <a:r>
              <a:rPr lang="es-CO" sz="800" dirty="0">
                <a:solidFill>
                  <a:srgbClr val="395F9B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Datos en miles</a:t>
            </a: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8CFAEA6D-6180-4ADD-AFE6-10C44E9978B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8311928"/>
              </p:ext>
            </p:extLst>
          </p:nvPr>
        </p:nvGraphicFramePr>
        <p:xfrm>
          <a:off x="84957" y="1229773"/>
          <a:ext cx="12107043" cy="48315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169905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60FAEB9F-E66F-E330-5A1B-3F684F5D53B7}"/>
              </a:ext>
            </a:extLst>
          </p:cNvPr>
          <p:cNvSpPr txBox="1"/>
          <p:nvPr/>
        </p:nvSpPr>
        <p:spPr>
          <a:xfrm>
            <a:off x="191588" y="2921168"/>
            <a:ext cx="8168642" cy="101566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6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unito Sans ExtraBold"/>
                <a:ea typeface="+mn-ea"/>
                <a:cs typeface="+mn-cs"/>
              </a:rPr>
              <a:t>Diciembre de 2023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2F2D106-82B9-0335-7236-4CF3863660F7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unito Sans"/>
                <a:ea typeface="+mn-ea"/>
                <a:cs typeface="Arial" panose="020B0604020202020204" pitchFamily="34" charset="0"/>
              </a:rPr>
              <a:t>Enero 31 de 2023</a:t>
            </a:r>
          </a:p>
        </p:txBody>
      </p:sp>
    </p:spTree>
    <p:extLst>
      <p:ext uri="{BB962C8B-B14F-4D97-AF65-F5344CB8AC3E}">
        <p14:creationId xmlns:p14="http://schemas.microsoft.com/office/powerpoint/2010/main" val="39838542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UPRA 202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36C9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UPRA 2023">
      <a:majorFont>
        <a:latin typeface="Nunito Sans ExtraBold"/>
        <a:ea typeface=""/>
        <a:cs typeface=""/>
      </a:majorFont>
      <a:minorFont>
        <a:latin typeface="Nunit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Arial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Arial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Arial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Arial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689f541-6f0a-46bd-8c13-86a1ba0ba003">
      <Terms xmlns="http://schemas.microsoft.com/office/infopath/2007/PartnerControls"/>
    </lcf76f155ced4ddcb4097134ff3c332f>
    <TaxCatchAll xmlns="344f0279-cae2-4899-8a1f-930fb84c6281" xsi:nil="true"/>
    <Fecha xmlns="a689f541-6f0a-46bd-8c13-86a1ba0ba00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0C1E38A4661484DB58C7124AF1E6938" ma:contentTypeVersion="17" ma:contentTypeDescription="Crear nuevo documento." ma:contentTypeScope="" ma:versionID="827eade3d7433f382e3d0e2d5fdfe168">
  <xsd:schema xmlns:xsd="http://www.w3.org/2001/XMLSchema" xmlns:xs="http://www.w3.org/2001/XMLSchema" xmlns:p="http://schemas.microsoft.com/office/2006/metadata/properties" xmlns:ns2="a689f541-6f0a-46bd-8c13-86a1ba0ba003" xmlns:ns3="344f0279-cae2-4899-8a1f-930fb84c6281" targetNamespace="http://schemas.microsoft.com/office/2006/metadata/properties" ma:root="true" ma:fieldsID="89c8a080a1b09d382c82bdf7561436f4" ns2:_="" ns3:_="">
    <xsd:import namespace="a689f541-6f0a-46bd-8c13-86a1ba0ba003"/>
    <xsd:import namespace="344f0279-cae2-4899-8a1f-930fb84c62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Fecha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89f541-6f0a-46bd-8c13-86a1ba0ba0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Fecha" ma:index="15" nillable="true" ma:displayName="Fecha" ma:format="DateOnly" ma:internalName="Fecha">
      <xsd:simpleType>
        <xsd:restriction base="dms:DateTime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a953dc2c-0b01-4691-9f90-5ef86a1698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4f0279-cae2-4899-8a1f-930fb84c628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c5c5ba2-5ee0-41be-a015-d96a52ad0961}" ma:internalName="TaxCatchAll" ma:showField="CatchAllData" ma:web="344f0279-cae2-4899-8a1f-930fb84c62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0B42C7C-D391-4691-8746-20646D6DAEC2}">
  <ds:schemaRefs>
    <ds:schemaRef ds:uri="344f0279-cae2-4899-8a1f-930fb84c6281"/>
    <ds:schemaRef ds:uri="http://purl.org/dc/terms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a689f541-6f0a-46bd-8c13-86a1ba0ba003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83803D3-5821-45A2-B4B3-DFB83F74B2D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889BD81-C29C-4897-8214-171457818A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89f541-6f0a-46bd-8c13-86a1ba0ba003"/>
    <ds:schemaRef ds:uri="344f0279-cae2-4899-8a1f-930fb84c62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2528</TotalTime>
  <Words>2073</Words>
  <Application>Microsoft Office PowerPoint</Application>
  <PresentationFormat>Panorámica</PresentationFormat>
  <Paragraphs>550</Paragraphs>
  <Slides>20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6" baseType="lpstr">
      <vt:lpstr>Nunito Sans</vt:lpstr>
      <vt:lpstr>Arial</vt:lpstr>
      <vt:lpstr>Nunito Sans ExtraBold</vt:lpstr>
      <vt:lpstr>Montserrat SemiBold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NESTOR JULIO HERNANDEZ BOCKER</cp:lastModifiedBy>
  <cp:revision>92</cp:revision>
  <dcterms:created xsi:type="dcterms:W3CDTF">2019-02-12T04:28:07Z</dcterms:created>
  <dcterms:modified xsi:type="dcterms:W3CDTF">2024-01-31T18:16:10Z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0x01010090C1E38A4661484DB58C7124AF1E6938</vt:lpwstr>
  </property>
  <property fmtid="{D5CDD505-2E9C-101B-9397-08002B2CF9AE}" pid="3" name="MediaServiceImageTags">
    <vt:lpwstr/>
  </property>
</Properties>
</file>