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theme/themeOverride1.xml" ContentType="application/vnd.openxmlformats-officedocument.themeOverride+xml"/>
  <Override PartName="/ppt/drawings/drawing1.xml" ContentType="application/vnd.openxmlformats-officedocument.drawingml.chartshapes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theme/themeOverride2.xml" ContentType="application/vnd.openxmlformats-officedocument.themeOverride+xml"/>
  <Override PartName="/ppt/drawings/drawing2.xml" ContentType="application/vnd.openxmlformats-officedocument.drawingml.chartshapes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drawings/drawing3.xml" ContentType="application/vnd.openxmlformats-officedocument.drawingml.chartshapes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notesSlides/notesSlide1.xml" ContentType="application/vnd.openxmlformats-officedocument.presentationml.notesSlid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drawings/drawing4.xml" ContentType="application/vnd.openxmlformats-officedocument.drawingml.chartshapes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4"/>
  </p:sldMasterIdLst>
  <p:notesMasterIdLst>
    <p:notesMasterId r:id="rId20"/>
  </p:notesMasterIdLst>
  <p:sldIdLst>
    <p:sldId id="277" r:id="rId5"/>
    <p:sldId id="274" r:id="rId6"/>
    <p:sldId id="281" r:id="rId7"/>
    <p:sldId id="282" r:id="rId8"/>
    <p:sldId id="283" r:id="rId9"/>
    <p:sldId id="284" r:id="rId10"/>
    <p:sldId id="285" r:id="rId11"/>
    <p:sldId id="286" r:id="rId12"/>
    <p:sldId id="287" r:id="rId13"/>
    <p:sldId id="292" r:id="rId14"/>
    <p:sldId id="288" r:id="rId15"/>
    <p:sldId id="289" r:id="rId16"/>
    <p:sldId id="293" r:id="rId17"/>
    <p:sldId id="300" r:id="rId18"/>
    <p:sldId id="279" r:id="rId19"/>
  </p:sldIdLst>
  <p:sldSz cx="12192000" cy="6858000"/>
  <p:notesSz cx="6858000" cy="9144000"/>
  <p:embeddedFontLst>
    <p:embeddedFont>
      <p:font typeface="Montserrat SemiBold" panose="00000700000000000000" pitchFamily="2" charset="0"/>
      <p:bold r:id="rId21"/>
      <p:boldItalic r:id="rId22"/>
    </p:embeddedFont>
    <p:embeddedFont>
      <p:font typeface="Nunito Sans" pitchFamily="2" charset="0"/>
      <p:regular r:id="rId23"/>
      <p:bold r:id="rId24"/>
      <p:italic r:id="rId25"/>
      <p:boldItalic r:id="rId26"/>
    </p:embeddedFont>
    <p:embeddedFont>
      <p:font typeface="Nunito Sans ExtraBold" pitchFamily="2" charset="0"/>
      <p:bold r:id="rId27"/>
      <p:boldItalic r:id="rId28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36C95"/>
    <a:srgbClr val="7D9837"/>
    <a:srgbClr val="2F753E"/>
    <a:srgbClr val="1F4E79"/>
    <a:srgbClr val="009165"/>
    <a:srgbClr val="27689D"/>
    <a:srgbClr val="009267"/>
    <a:srgbClr val="00916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407BB09-640B-4E77-A44A-254800BA2B61}" v="41" dt="2023-09-29T17:36:52.29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6023" autoAdjust="0"/>
  </p:normalViewPr>
  <p:slideViewPr>
    <p:cSldViewPr snapToGrid="0">
      <p:cViewPr varScale="1">
        <p:scale>
          <a:sx n="106" d="100"/>
          <a:sy n="106" d="100"/>
        </p:scale>
        <p:origin x="73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70" d="100"/>
          <a:sy n="70" d="100"/>
        </p:scale>
        <p:origin x="2388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font" Target="fonts/font6.fntdata"/><Relationship Id="rId3" Type="http://schemas.openxmlformats.org/officeDocument/2006/relationships/customXml" Target="../customXml/item3.xml"/><Relationship Id="rId21" Type="http://schemas.openxmlformats.org/officeDocument/2006/relationships/font" Target="fonts/font1.fntdata"/><Relationship Id="rId34" Type="http://schemas.microsoft.com/office/2015/10/relationships/revisionInfo" Target="revisionInfo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font" Target="fonts/font5.fntdata"/><Relationship Id="rId33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notesMaster" Target="notesMasters/notesMaster1.xml"/><Relationship Id="rId29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font" Target="fonts/font4.fntdata"/><Relationship Id="rId32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font" Target="fonts/font3.fntdata"/><Relationship Id="rId28" Type="http://schemas.openxmlformats.org/officeDocument/2006/relationships/font" Target="fonts/font8.fntdata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font" Target="fonts/font2.fntdata"/><Relationship Id="rId27" Type="http://schemas.openxmlformats.org/officeDocument/2006/relationships/font" Target="fonts/font7.fntdata"/><Relationship Id="rId30" Type="http://schemas.openxmlformats.org/officeDocument/2006/relationships/viewProps" Target="viewProps.xml"/><Relationship Id="rId8" Type="http://schemas.openxmlformats.org/officeDocument/2006/relationships/slide" Target="slides/slide4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ESTOR JULIO HERNANDEZ BOCKER" userId="a413b3be1cc3406f" providerId="LiveId" clId="{8407BB09-640B-4E77-A44A-254800BA2B61}"/>
    <pc:docChg chg="custSel delSld modSld">
      <pc:chgData name="NESTOR JULIO HERNANDEZ BOCKER" userId="a413b3be1cc3406f" providerId="LiveId" clId="{8407BB09-640B-4E77-A44A-254800BA2B61}" dt="2023-09-29T18:09:43.048" v="325" actId="20577"/>
      <pc:docMkLst>
        <pc:docMk/>
      </pc:docMkLst>
      <pc:sldChg chg="modSp mod">
        <pc:chgData name="NESTOR JULIO HERNANDEZ BOCKER" userId="a413b3be1cc3406f" providerId="LiveId" clId="{8407BB09-640B-4E77-A44A-254800BA2B61}" dt="2023-09-29T17:10:48.750" v="73" actId="20577"/>
        <pc:sldMkLst>
          <pc:docMk/>
          <pc:sldMk cId="721350290" sldId="274"/>
        </pc:sldMkLst>
        <pc:spChg chg="mod">
          <ac:chgData name="NESTOR JULIO HERNANDEZ BOCKER" userId="a413b3be1cc3406f" providerId="LiveId" clId="{8407BB09-640B-4E77-A44A-254800BA2B61}" dt="2023-09-29T16:51:31.388" v="5"/>
          <ac:spMkLst>
            <pc:docMk/>
            <pc:sldMk cId="721350290" sldId="274"/>
            <ac:spMk id="8" creationId="{2CC749D1-3BF6-BB4C-AF95-0DF8B9F37233}"/>
          </ac:spMkLst>
        </pc:spChg>
        <pc:spChg chg="mod">
          <ac:chgData name="NESTOR JULIO HERNANDEZ BOCKER" userId="a413b3be1cc3406f" providerId="LiveId" clId="{8407BB09-640B-4E77-A44A-254800BA2B61}" dt="2023-09-29T17:09:41.130" v="59" actId="20577"/>
          <ac:spMkLst>
            <pc:docMk/>
            <pc:sldMk cId="721350290" sldId="274"/>
            <ac:spMk id="11" creationId="{5552EB3D-2FD2-2B29-A305-45DE4C8ADB61}"/>
          </ac:spMkLst>
        </pc:spChg>
        <pc:spChg chg="mod">
          <ac:chgData name="NESTOR JULIO HERNANDEZ BOCKER" userId="a413b3be1cc3406f" providerId="LiveId" clId="{8407BB09-640B-4E77-A44A-254800BA2B61}" dt="2023-09-29T17:10:31.009" v="67" actId="20577"/>
          <ac:spMkLst>
            <pc:docMk/>
            <pc:sldMk cId="721350290" sldId="274"/>
            <ac:spMk id="12" creationId="{A6B35B9D-0049-AC66-F7A2-4C2A615E499C}"/>
          </ac:spMkLst>
        </pc:spChg>
        <pc:spChg chg="mod">
          <ac:chgData name="NESTOR JULIO HERNANDEZ BOCKER" userId="a413b3be1cc3406f" providerId="LiveId" clId="{8407BB09-640B-4E77-A44A-254800BA2B61}" dt="2023-09-29T17:10:37.770" v="69" actId="20577"/>
          <ac:spMkLst>
            <pc:docMk/>
            <pc:sldMk cId="721350290" sldId="274"/>
            <ac:spMk id="15" creationId="{59EE458C-69E8-1372-1F90-B3F77176AA2C}"/>
          </ac:spMkLst>
        </pc:spChg>
        <pc:spChg chg="mod">
          <ac:chgData name="NESTOR JULIO HERNANDEZ BOCKER" userId="a413b3be1cc3406f" providerId="LiveId" clId="{8407BB09-640B-4E77-A44A-254800BA2B61}" dt="2023-09-29T17:10:48.750" v="73" actId="20577"/>
          <ac:spMkLst>
            <pc:docMk/>
            <pc:sldMk cId="721350290" sldId="274"/>
            <ac:spMk id="16" creationId="{6D416BBC-D563-D8B2-4402-6C8A2EDB4B15}"/>
          </ac:spMkLst>
        </pc:spChg>
      </pc:sldChg>
      <pc:sldChg chg="del">
        <pc:chgData name="NESTOR JULIO HERNANDEZ BOCKER" userId="a413b3be1cc3406f" providerId="LiveId" clId="{8407BB09-640B-4E77-A44A-254800BA2B61}" dt="2023-09-29T16:50:40.190" v="0" actId="47"/>
        <pc:sldMkLst>
          <pc:docMk/>
          <pc:sldMk cId="64129795" sldId="276"/>
        </pc:sldMkLst>
      </pc:sldChg>
      <pc:sldChg chg="modSp mod">
        <pc:chgData name="NESTOR JULIO HERNANDEZ BOCKER" userId="a413b3be1cc3406f" providerId="LiveId" clId="{8407BB09-640B-4E77-A44A-254800BA2B61}" dt="2023-09-29T16:52:20.743" v="11" actId="20577"/>
        <pc:sldMkLst>
          <pc:docMk/>
          <pc:sldMk cId="1610350232" sldId="277"/>
        </pc:sldMkLst>
        <pc:spChg chg="mod">
          <ac:chgData name="NESTOR JULIO HERNANDEZ BOCKER" userId="a413b3be1cc3406f" providerId="LiveId" clId="{8407BB09-640B-4E77-A44A-254800BA2B61}" dt="2023-09-29T16:51:31.388" v="5"/>
          <ac:spMkLst>
            <pc:docMk/>
            <pc:sldMk cId="1610350232" sldId="277"/>
            <ac:spMk id="5" creationId="{C21EC463-48B1-DB62-853F-28EA07164E19}"/>
          </ac:spMkLst>
        </pc:spChg>
        <pc:spChg chg="mod">
          <ac:chgData name="NESTOR JULIO HERNANDEZ BOCKER" userId="a413b3be1cc3406f" providerId="LiveId" clId="{8407BB09-640B-4E77-A44A-254800BA2B61}" dt="2023-09-29T16:52:20.743" v="11" actId="20577"/>
          <ac:spMkLst>
            <pc:docMk/>
            <pc:sldMk cId="1610350232" sldId="277"/>
            <ac:spMk id="6" creationId="{B2F2D106-82B9-0335-7236-4CF3863660F7}"/>
          </ac:spMkLst>
        </pc:spChg>
      </pc:sldChg>
      <pc:sldChg chg="modSp mod">
        <pc:chgData name="NESTOR JULIO HERNANDEZ BOCKER" userId="a413b3be1cc3406f" providerId="LiveId" clId="{8407BB09-640B-4E77-A44A-254800BA2B61}" dt="2023-09-29T17:38:29.522" v="322" actId="20577"/>
        <pc:sldMkLst>
          <pc:docMk/>
          <pc:sldMk cId="3675170584" sldId="279"/>
        </pc:sldMkLst>
        <pc:spChg chg="mod">
          <ac:chgData name="NESTOR JULIO HERNANDEZ BOCKER" userId="a413b3be1cc3406f" providerId="LiveId" clId="{8407BB09-640B-4E77-A44A-254800BA2B61}" dt="2023-09-29T17:38:29.522" v="322" actId="20577"/>
          <ac:spMkLst>
            <pc:docMk/>
            <pc:sldMk cId="3675170584" sldId="279"/>
            <ac:spMk id="7" creationId="{5FEEF914-D9F7-B425-8EE4-B9C129921851}"/>
          </ac:spMkLst>
        </pc:spChg>
      </pc:sldChg>
      <pc:sldChg chg="modSp mod">
        <pc:chgData name="NESTOR JULIO HERNANDEZ BOCKER" userId="a413b3be1cc3406f" providerId="LiveId" clId="{8407BB09-640B-4E77-A44A-254800BA2B61}" dt="2023-09-29T17:12:02.339" v="83" actId="14100"/>
        <pc:sldMkLst>
          <pc:docMk/>
          <pc:sldMk cId="245155727" sldId="281"/>
        </pc:sldMkLst>
        <pc:spChg chg="mod">
          <ac:chgData name="NESTOR JULIO HERNANDEZ BOCKER" userId="a413b3be1cc3406f" providerId="LiveId" clId="{8407BB09-640B-4E77-A44A-254800BA2B61}" dt="2023-09-29T17:11:25.040" v="77" actId="20577"/>
          <ac:spMkLst>
            <pc:docMk/>
            <pc:sldMk cId="245155727" sldId="281"/>
            <ac:spMk id="4" creationId="{4E33D9EB-67F9-76C5-0624-CACE64DE863E}"/>
          </ac:spMkLst>
        </pc:spChg>
        <pc:spChg chg="mod">
          <ac:chgData name="NESTOR JULIO HERNANDEZ BOCKER" userId="a413b3be1cc3406f" providerId="LiveId" clId="{8407BB09-640B-4E77-A44A-254800BA2B61}" dt="2023-09-29T17:11:44.739" v="80" actId="20577"/>
          <ac:spMkLst>
            <pc:docMk/>
            <pc:sldMk cId="245155727" sldId="281"/>
            <ac:spMk id="7" creationId="{52ECDF73-661B-A7DC-9B63-68A9BECF5C2E}"/>
          </ac:spMkLst>
        </pc:spChg>
        <pc:spChg chg="mod">
          <ac:chgData name="NESTOR JULIO HERNANDEZ BOCKER" userId="a413b3be1cc3406f" providerId="LiveId" clId="{8407BB09-640B-4E77-A44A-254800BA2B61}" dt="2023-09-29T16:51:31.388" v="5"/>
          <ac:spMkLst>
            <pc:docMk/>
            <pc:sldMk cId="245155727" sldId="281"/>
            <ac:spMk id="8" creationId="{2CC749D1-3BF6-BB4C-AF95-0DF8B9F37233}"/>
          </ac:spMkLst>
        </pc:spChg>
        <pc:graphicFrameChg chg="mod">
          <ac:chgData name="NESTOR JULIO HERNANDEZ BOCKER" userId="a413b3be1cc3406f" providerId="LiveId" clId="{8407BB09-640B-4E77-A44A-254800BA2B61}" dt="2023-09-29T17:12:02.339" v="83" actId="14100"/>
          <ac:graphicFrameMkLst>
            <pc:docMk/>
            <pc:sldMk cId="245155727" sldId="281"/>
            <ac:graphicFrameMk id="12" creationId="{D24B8435-9D78-A3EA-6C8B-5AB4788D707B}"/>
          </ac:graphicFrameMkLst>
        </pc:graphicFrameChg>
      </pc:sldChg>
      <pc:sldChg chg="modSp mod">
        <pc:chgData name="NESTOR JULIO HERNANDEZ BOCKER" userId="a413b3be1cc3406f" providerId="LiveId" clId="{8407BB09-640B-4E77-A44A-254800BA2B61}" dt="2023-09-29T17:14:02.956" v="93" actId="20577"/>
        <pc:sldMkLst>
          <pc:docMk/>
          <pc:sldMk cId="3393398782" sldId="282"/>
        </pc:sldMkLst>
        <pc:spChg chg="mod">
          <ac:chgData name="NESTOR JULIO HERNANDEZ BOCKER" userId="a413b3be1cc3406f" providerId="LiveId" clId="{8407BB09-640B-4E77-A44A-254800BA2B61}" dt="2023-09-29T17:13:24.700" v="85" actId="20577"/>
          <ac:spMkLst>
            <pc:docMk/>
            <pc:sldMk cId="3393398782" sldId="282"/>
            <ac:spMk id="3" creationId="{A8C5619B-D259-2908-B529-648FB76BCC6E}"/>
          </ac:spMkLst>
        </pc:spChg>
        <pc:spChg chg="mod">
          <ac:chgData name="NESTOR JULIO HERNANDEZ BOCKER" userId="a413b3be1cc3406f" providerId="LiveId" clId="{8407BB09-640B-4E77-A44A-254800BA2B61}" dt="2023-09-29T17:13:35.229" v="89" actId="20577"/>
          <ac:spMkLst>
            <pc:docMk/>
            <pc:sldMk cId="3393398782" sldId="282"/>
            <ac:spMk id="4" creationId="{CA984F44-55E3-FE0B-48AD-DAFB3F597CFC}"/>
          </ac:spMkLst>
        </pc:spChg>
        <pc:spChg chg="mod">
          <ac:chgData name="NESTOR JULIO HERNANDEZ BOCKER" userId="a413b3be1cc3406f" providerId="LiveId" clId="{8407BB09-640B-4E77-A44A-254800BA2B61}" dt="2023-09-29T17:13:40.306" v="90" actId="20577"/>
          <ac:spMkLst>
            <pc:docMk/>
            <pc:sldMk cId="3393398782" sldId="282"/>
            <ac:spMk id="7" creationId="{DC36A5CD-7C1B-BF53-A5AA-169F19950947}"/>
          </ac:spMkLst>
        </pc:spChg>
        <pc:spChg chg="mod">
          <ac:chgData name="NESTOR JULIO HERNANDEZ BOCKER" userId="a413b3be1cc3406f" providerId="LiveId" clId="{8407BB09-640B-4E77-A44A-254800BA2B61}" dt="2023-09-29T16:52:02.955" v="8"/>
          <ac:spMkLst>
            <pc:docMk/>
            <pc:sldMk cId="3393398782" sldId="282"/>
            <ac:spMk id="8" creationId="{2CC749D1-3BF6-BB4C-AF95-0DF8B9F37233}"/>
          </ac:spMkLst>
        </pc:spChg>
        <pc:spChg chg="mod">
          <ac:chgData name="NESTOR JULIO HERNANDEZ BOCKER" userId="a413b3be1cc3406f" providerId="LiveId" clId="{8407BB09-640B-4E77-A44A-254800BA2B61}" dt="2023-09-29T17:14:02.956" v="93" actId="20577"/>
          <ac:spMkLst>
            <pc:docMk/>
            <pc:sldMk cId="3393398782" sldId="282"/>
            <ac:spMk id="9" creationId="{74E26FC3-A09F-0E1F-0837-CDC737F32056}"/>
          </ac:spMkLst>
        </pc:spChg>
        <pc:spChg chg="mod">
          <ac:chgData name="NESTOR JULIO HERNANDEZ BOCKER" userId="a413b3be1cc3406f" providerId="LiveId" clId="{8407BB09-640B-4E77-A44A-254800BA2B61}" dt="2023-09-29T16:51:31.388" v="5"/>
          <ac:spMkLst>
            <pc:docMk/>
            <pc:sldMk cId="3393398782" sldId="282"/>
            <ac:spMk id="10" creationId="{334E2306-A029-FECA-4CAE-F08F04CDE71E}"/>
          </ac:spMkLst>
        </pc:spChg>
        <pc:spChg chg="mod">
          <ac:chgData name="NESTOR JULIO HERNANDEZ BOCKER" userId="a413b3be1cc3406f" providerId="LiveId" clId="{8407BB09-640B-4E77-A44A-254800BA2B61}" dt="2023-09-29T16:52:14.768" v="9"/>
          <ac:spMkLst>
            <pc:docMk/>
            <pc:sldMk cId="3393398782" sldId="282"/>
            <ac:spMk id="11" creationId="{0927A3EF-722B-4845-C5A9-7173F708C723}"/>
          </ac:spMkLst>
        </pc:spChg>
      </pc:sldChg>
      <pc:sldChg chg="modSp mod">
        <pc:chgData name="NESTOR JULIO HERNANDEZ BOCKER" userId="a413b3be1cc3406f" providerId="LiveId" clId="{8407BB09-640B-4E77-A44A-254800BA2B61}" dt="2023-09-29T18:09:43.048" v="325" actId="20577"/>
        <pc:sldMkLst>
          <pc:docMk/>
          <pc:sldMk cId="3717849211" sldId="283"/>
        </pc:sldMkLst>
        <pc:spChg chg="mod">
          <ac:chgData name="NESTOR JULIO HERNANDEZ BOCKER" userId="a413b3be1cc3406f" providerId="LiveId" clId="{8407BB09-640B-4E77-A44A-254800BA2B61}" dt="2023-09-29T18:09:43.048" v="325" actId="20577"/>
          <ac:spMkLst>
            <pc:docMk/>
            <pc:sldMk cId="3717849211" sldId="283"/>
            <ac:spMk id="2" creationId="{A02A9FED-D204-D2C0-F764-8A1EC1C729D9}"/>
          </ac:spMkLst>
        </pc:spChg>
        <pc:spChg chg="mod">
          <ac:chgData name="NESTOR JULIO HERNANDEZ BOCKER" userId="a413b3be1cc3406f" providerId="LiveId" clId="{8407BB09-640B-4E77-A44A-254800BA2B61}" dt="2023-09-29T17:15:38.526" v="109" actId="20577"/>
          <ac:spMkLst>
            <pc:docMk/>
            <pc:sldMk cId="3717849211" sldId="283"/>
            <ac:spMk id="4" creationId="{F0818577-48F7-6772-6D09-E8C054D0E911}"/>
          </ac:spMkLst>
        </pc:spChg>
        <pc:spChg chg="mod">
          <ac:chgData name="NESTOR JULIO HERNANDEZ BOCKER" userId="a413b3be1cc3406f" providerId="LiveId" clId="{8407BB09-640B-4E77-A44A-254800BA2B61}" dt="2023-09-29T17:16:06.656" v="110" actId="20577"/>
          <ac:spMkLst>
            <pc:docMk/>
            <pc:sldMk cId="3717849211" sldId="283"/>
            <ac:spMk id="8" creationId="{2CC749D1-3BF6-BB4C-AF95-0DF8B9F37233}"/>
          </ac:spMkLst>
        </pc:spChg>
        <pc:graphicFrameChg chg="mod modGraphic">
          <ac:chgData name="NESTOR JULIO HERNANDEZ BOCKER" userId="a413b3be1cc3406f" providerId="LiveId" clId="{8407BB09-640B-4E77-A44A-254800BA2B61}" dt="2023-09-29T17:00:44.921" v="14" actId="255"/>
          <ac:graphicFrameMkLst>
            <pc:docMk/>
            <pc:sldMk cId="3717849211" sldId="283"/>
            <ac:graphicFrameMk id="3" creationId="{C76C8718-47F2-8AFE-2F8C-0D5D68FAE24D}"/>
          </ac:graphicFrameMkLst>
        </pc:graphicFrameChg>
      </pc:sldChg>
      <pc:sldChg chg="modSp mod">
        <pc:chgData name="NESTOR JULIO HERNANDEZ BOCKER" userId="a413b3be1cc3406f" providerId="LiveId" clId="{8407BB09-640B-4E77-A44A-254800BA2B61}" dt="2023-09-29T17:16:37.306" v="113" actId="20577"/>
        <pc:sldMkLst>
          <pc:docMk/>
          <pc:sldMk cId="3127339449" sldId="284"/>
        </pc:sldMkLst>
        <pc:spChg chg="mod">
          <ac:chgData name="NESTOR JULIO HERNANDEZ BOCKER" userId="a413b3be1cc3406f" providerId="LiveId" clId="{8407BB09-640B-4E77-A44A-254800BA2B61}" dt="2023-09-29T17:16:37.306" v="113" actId="20577"/>
          <ac:spMkLst>
            <pc:docMk/>
            <pc:sldMk cId="3127339449" sldId="284"/>
            <ac:spMk id="2" creationId="{ED9550AB-AA87-96B8-B281-89D33F07FF70}"/>
          </ac:spMkLst>
        </pc:spChg>
        <pc:spChg chg="mod">
          <ac:chgData name="NESTOR JULIO HERNANDEZ BOCKER" userId="a413b3be1cc3406f" providerId="LiveId" clId="{8407BB09-640B-4E77-A44A-254800BA2B61}" dt="2023-09-29T17:03:30.289" v="20" actId="207"/>
          <ac:spMkLst>
            <pc:docMk/>
            <pc:sldMk cId="3127339449" sldId="284"/>
            <ac:spMk id="8" creationId="{2CC749D1-3BF6-BB4C-AF95-0DF8B9F37233}"/>
          </ac:spMkLst>
        </pc:spChg>
        <pc:graphicFrameChg chg="mod modGraphic">
          <ac:chgData name="NESTOR JULIO HERNANDEZ BOCKER" userId="a413b3be1cc3406f" providerId="LiveId" clId="{8407BB09-640B-4E77-A44A-254800BA2B61}" dt="2023-09-29T17:03:13.116" v="18" actId="207"/>
          <ac:graphicFrameMkLst>
            <pc:docMk/>
            <pc:sldMk cId="3127339449" sldId="284"/>
            <ac:graphicFrameMk id="5" creationId="{D57B21E4-E1DC-67A3-17C7-F98CE21FB353}"/>
          </ac:graphicFrameMkLst>
        </pc:graphicFrameChg>
      </pc:sldChg>
      <pc:sldChg chg="modSp mod">
        <pc:chgData name="NESTOR JULIO HERNANDEZ BOCKER" userId="a413b3be1cc3406f" providerId="LiveId" clId="{8407BB09-640B-4E77-A44A-254800BA2B61}" dt="2023-09-29T17:18:07.662" v="114" actId="20577"/>
        <pc:sldMkLst>
          <pc:docMk/>
          <pc:sldMk cId="2154845837" sldId="285"/>
        </pc:sldMkLst>
        <pc:spChg chg="mod">
          <ac:chgData name="NESTOR JULIO HERNANDEZ BOCKER" userId="a413b3be1cc3406f" providerId="LiveId" clId="{8407BB09-640B-4E77-A44A-254800BA2B61}" dt="2023-09-29T17:18:07.662" v="114" actId="20577"/>
          <ac:spMkLst>
            <pc:docMk/>
            <pc:sldMk cId="2154845837" sldId="285"/>
            <ac:spMk id="2" creationId="{1503A387-094E-78D3-0B68-614DA91F2C5D}"/>
          </ac:spMkLst>
        </pc:spChg>
        <pc:spChg chg="mod">
          <ac:chgData name="NESTOR JULIO HERNANDEZ BOCKER" userId="a413b3be1cc3406f" providerId="LiveId" clId="{8407BB09-640B-4E77-A44A-254800BA2B61}" dt="2023-09-29T17:08:13.150" v="36" actId="207"/>
          <ac:spMkLst>
            <pc:docMk/>
            <pc:sldMk cId="2154845837" sldId="285"/>
            <ac:spMk id="8" creationId="{2CC749D1-3BF6-BB4C-AF95-0DF8B9F37233}"/>
          </ac:spMkLst>
        </pc:spChg>
      </pc:sldChg>
      <pc:sldChg chg="modSp mod">
        <pc:chgData name="NESTOR JULIO HERNANDEZ BOCKER" userId="a413b3be1cc3406f" providerId="LiveId" clId="{8407BB09-640B-4E77-A44A-254800BA2B61}" dt="2023-09-29T17:18:39.849" v="119" actId="20577"/>
        <pc:sldMkLst>
          <pc:docMk/>
          <pc:sldMk cId="1481064699" sldId="286"/>
        </pc:sldMkLst>
        <pc:spChg chg="mod">
          <ac:chgData name="NESTOR JULIO HERNANDEZ BOCKER" userId="a413b3be1cc3406f" providerId="LiveId" clId="{8407BB09-640B-4E77-A44A-254800BA2B61}" dt="2023-09-29T17:18:39.849" v="119" actId="20577"/>
          <ac:spMkLst>
            <pc:docMk/>
            <pc:sldMk cId="1481064699" sldId="286"/>
            <ac:spMk id="2" creationId="{B3A14BC5-F797-9CD5-94F9-2A2B19DAE73C}"/>
          </ac:spMkLst>
        </pc:spChg>
        <pc:spChg chg="mod">
          <ac:chgData name="NESTOR JULIO HERNANDEZ BOCKER" userId="a413b3be1cc3406f" providerId="LiveId" clId="{8407BB09-640B-4E77-A44A-254800BA2B61}" dt="2023-09-29T17:08:59.302" v="40" actId="207"/>
          <ac:spMkLst>
            <pc:docMk/>
            <pc:sldMk cId="1481064699" sldId="286"/>
            <ac:spMk id="8" creationId="{2CC749D1-3BF6-BB4C-AF95-0DF8B9F37233}"/>
          </ac:spMkLst>
        </pc:spChg>
      </pc:sldChg>
      <pc:sldChg chg="modSp mod">
        <pc:chgData name="NESTOR JULIO HERNANDEZ BOCKER" userId="a413b3be1cc3406f" providerId="LiveId" clId="{8407BB09-640B-4E77-A44A-254800BA2B61}" dt="2023-09-29T17:20:14.017" v="160" actId="20577"/>
        <pc:sldMkLst>
          <pc:docMk/>
          <pc:sldMk cId="4072024416" sldId="287"/>
        </pc:sldMkLst>
        <pc:spChg chg="mod">
          <ac:chgData name="NESTOR JULIO HERNANDEZ BOCKER" userId="a413b3be1cc3406f" providerId="LiveId" clId="{8407BB09-640B-4E77-A44A-254800BA2B61}" dt="2023-09-29T17:20:14.017" v="160" actId="20577"/>
          <ac:spMkLst>
            <pc:docMk/>
            <pc:sldMk cId="4072024416" sldId="287"/>
            <ac:spMk id="2" creationId="{07D68B49-66A5-E384-9891-268A74C0946E}"/>
          </ac:spMkLst>
        </pc:spChg>
        <pc:spChg chg="mod">
          <ac:chgData name="NESTOR JULIO HERNANDEZ BOCKER" userId="a413b3be1cc3406f" providerId="LiveId" clId="{8407BB09-640B-4E77-A44A-254800BA2B61}" dt="2023-09-29T17:19:03.688" v="124" actId="20577"/>
          <ac:spMkLst>
            <pc:docMk/>
            <pc:sldMk cId="4072024416" sldId="287"/>
            <ac:spMk id="8" creationId="{2CC749D1-3BF6-BB4C-AF95-0DF8B9F37233}"/>
          </ac:spMkLst>
        </pc:spChg>
        <pc:graphicFrameChg chg="mod modGraphic">
          <ac:chgData name="NESTOR JULIO HERNANDEZ BOCKER" userId="a413b3be1cc3406f" providerId="LiveId" clId="{8407BB09-640B-4E77-A44A-254800BA2B61}" dt="2023-09-29T17:07:05.950" v="24" actId="207"/>
          <ac:graphicFrameMkLst>
            <pc:docMk/>
            <pc:sldMk cId="4072024416" sldId="287"/>
            <ac:graphicFrameMk id="3" creationId="{1FC4D76E-9DD1-BA5A-9BE8-531B355A48DE}"/>
          </ac:graphicFrameMkLst>
        </pc:graphicFrameChg>
      </pc:sldChg>
      <pc:sldChg chg="addSp delSp modSp mod">
        <pc:chgData name="NESTOR JULIO HERNANDEZ BOCKER" userId="a413b3be1cc3406f" providerId="LiveId" clId="{8407BB09-640B-4E77-A44A-254800BA2B61}" dt="2023-09-29T17:24:19.186" v="173" actId="20577"/>
        <pc:sldMkLst>
          <pc:docMk/>
          <pc:sldMk cId="4055447484" sldId="288"/>
        </pc:sldMkLst>
        <pc:spChg chg="mod">
          <ac:chgData name="NESTOR JULIO HERNANDEZ BOCKER" userId="a413b3be1cc3406f" providerId="LiveId" clId="{8407BB09-640B-4E77-A44A-254800BA2B61}" dt="2023-09-29T16:51:20.488" v="2"/>
          <ac:spMkLst>
            <pc:docMk/>
            <pc:sldMk cId="4055447484" sldId="288"/>
            <ac:spMk id="3" creationId="{19DB034A-248F-CD38-8A4F-82FA8AE5C7E1}"/>
          </ac:spMkLst>
        </pc:spChg>
        <pc:spChg chg="mod">
          <ac:chgData name="NESTOR JULIO HERNANDEZ BOCKER" userId="a413b3be1cc3406f" providerId="LiveId" clId="{8407BB09-640B-4E77-A44A-254800BA2B61}" dt="2023-09-29T17:23:23.016" v="167" actId="20577"/>
          <ac:spMkLst>
            <pc:docMk/>
            <pc:sldMk cId="4055447484" sldId="288"/>
            <ac:spMk id="4" creationId="{982250F5-2715-7776-70C7-F8C54F5E677D}"/>
          </ac:spMkLst>
        </pc:spChg>
        <pc:spChg chg="mod">
          <ac:chgData name="NESTOR JULIO HERNANDEZ BOCKER" userId="a413b3be1cc3406f" providerId="LiveId" clId="{8407BB09-640B-4E77-A44A-254800BA2B61}" dt="2023-09-29T17:23:31.118" v="169" actId="20577"/>
          <ac:spMkLst>
            <pc:docMk/>
            <pc:sldMk cId="4055447484" sldId="288"/>
            <ac:spMk id="5" creationId="{58DAC4E8-EFB1-FFEB-B985-B868966CDA90}"/>
          </ac:spMkLst>
        </pc:spChg>
        <pc:spChg chg="mod">
          <ac:chgData name="NESTOR JULIO HERNANDEZ BOCKER" userId="a413b3be1cc3406f" providerId="LiveId" clId="{8407BB09-640B-4E77-A44A-254800BA2B61}" dt="2023-09-29T16:51:20.488" v="2"/>
          <ac:spMkLst>
            <pc:docMk/>
            <pc:sldMk cId="4055447484" sldId="288"/>
            <ac:spMk id="6" creationId="{62879702-3241-5B7B-BA05-7452F5D885AC}"/>
          </ac:spMkLst>
        </pc:spChg>
        <pc:spChg chg="mod">
          <ac:chgData name="NESTOR JULIO HERNANDEZ BOCKER" userId="a413b3be1cc3406f" providerId="LiveId" clId="{8407BB09-640B-4E77-A44A-254800BA2B61}" dt="2023-09-29T17:23:39.420" v="170" actId="20577"/>
          <ac:spMkLst>
            <pc:docMk/>
            <pc:sldMk cId="4055447484" sldId="288"/>
            <ac:spMk id="7" creationId="{71D76336-3D7B-00D1-5ED2-635E8500D49F}"/>
          </ac:spMkLst>
        </pc:spChg>
        <pc:spChg chg="mod">
          <ac:chgData name="NESTOR JULIO HERNANDEZ BOCKER" userId="a413b3be1cc3406f" providerId="LiveId" clId="{8407BB09-640B-4E77-A44A-254800BA2B61}" dt="2023-09-29T16:51:20.488" v="2"/>
          <ac:spMkLst>
            <pc:docMk/>
            <pc:sldMk cId="4055447484" sldId="288"/>
            <ac:spMk id="8" creationId="{2CC749D1-3BF6-BB4C-AF95-0DF8B9F37233}"/>
          </ac:spMkLst>
        </pc:spChg>
        <pc:spChg chg="mod">
          <ac:chgData name="NESTOR JULIO HERNANDEZ BOCKER" userId="a413b3be1cc3406f" providerId="LiveId" clId="{8407BB09-640B-4E77-A44A-254800BA2B61}" dt="2023-09-29T17:24:19.186" v="173" actId="20577"/>
          <ac:spMkLst>
            <pc:docMk/>
            <pc:sldMk cId="4055447484" sldId="288"/>
            <ac:spMk id="9" creationId="{C3C7F9BD-9BBC-C76D-EAD9-D74F0D7F334C}"/>
          </ac:spMkLst>
        </pc:spChg>
        <pc:graphicFrameChg chg="del">
          <ac:chgData name="NESTOR JULIO HERNANDEZ BOCKER" userId="a413b3be1cc3406f" providerId="LiveId" clId="{8407BB09-640B-4E77-A44A-254800BA2B61}" dt="2023-09-29T17:22:53.643" v="165" actId="21"/>
          <ac:graphicFrameMkLst>
            <pc:docMk/>
            <pc:sldMk cId="4055447484" sldId="288"/>
            <ac:graphicFrameMk id="10" creationId="{29FDBF7D-C57D-EE74-9E81-97EF873F35DF}"/>
          </ac:graphicFrameMkLst>
        </pc:graphicFrameChg>
        <pc:graphicFrameChg chg="add mod">
          <ac:chgData name="NESTOR JULIO HERNANDEZ BOCKER" userId="a413b3be1cc3406f" providerId="LiveId" clId="{8407BB09-640B-4E77-A44A-254800BA2B61}" dt="2023-09-29T17:23:08.587" v="166"/>
          <ac:graphicFrameMkLst>
            <pc:docMk/>
            <pc:sldMk cId="4055447484" sldId="288"/>
            <ac:graphicFrameMk id="12" creationId="{29FDBF7D-C57D-EE74-9E81-97EF873F35DF}"/>
          </ac:graphicFrameMkLst>
        </pc:graphicFrameChg>
      </pc:sldChg>
      <pc:sldChg chg="addSp delSp modSp mod">
        <pc:chgData name="NESTOR JULIO HERNANDEZ BOCKER" userId="a413b3be1cc3406f" providerId="LiveId" clId="{8407BB09-640B-4E77-A44A-254800BA2B61}" dt="2023-09-29T17:29:37.441" v="202" actId="20577"/>
        <pc:sldMkLst>
          <pc:docMk/>
          <pc:sldMk cId="206261281" sldId="289"/>
        </pc:sldMkLst>
        <pc:spChg chg="mod">
          <ac:chgData name="NESTOR JULIO HERNANDEZ BOCKER" userId="a413b3be1cc3406f" providerId="LiveId" clId="{8407BB09-640B-4E77-A44A-254800BA2B61}" dt="2023-09-29T17:29:37.441" v="202" actId="20577"/>
          <ac:spMkLst>
            <pc:docMk/>
            <pc:sldMk cId="206261281" sldId="289"/>
            <ac:spMk id="5" creationId="{98CCE5FB-A779-8E97-9DB5-18C7E00C927E}"/>
          </ac:spMkLst>
        </pc:spChg>
        <pc:spChg chg="mod">
          <ac:chgData name="NESTOR JULIO HERNANDEZ BOCKER" userId="a413b3be1cc3406f" providerId="LiveId" clId="{8407BB09-640B-4E77-A44A-254800BA2B61}" dt="2023-09-29T16:51:20.488" v="2"/>
          <ac:spMkLst>
            <pc:docMk/>
            <pc:sldMk cId="206261281" sldId="289"/>
            <ac:spMk id="8" creationId="{2CC749D1-3BF6-BB4C-AF95-0DF8B9F37233}"/>
          </ac:spMkLst>
        </pc:spChg>
        <pc:graphicFrameChg chg="del">
          <ac:chgData name="NESTOR JULIO HERNANDEZ BOCKER" userId="a413b3be1cc3406f" providerId="LiveId" clId="{8407BB09-640B-4E77-A44A-254800BA2B61}" dt="2023-09-29T17:24:53.696" v="174" actId="21"/>
          <ac:graphicFrameMkLst>
            <pc:docMk/>
            <pc:sldMk cId="206261281" sldId="289"/>
            <ac:graphicFrameMk id="2" creationId="{7385FE5E-37E6-7535-7050-106CE979FAE3}"/>
          </ac:graphicFrameMkLst>
        </pc:graphicFrameChg>
        <pc:graphicFrameChg chg="add mod">
          <ac:chgData name="NESTOR JULIO HERNANDEZ BOCKER" userId="a413b3be1cc3406f" providerId="LiveId" clId="{8407BB09-640B-4E77-A44A-254800BA2B61}" dt="2023-09-29T17:29:04.937" v="192"/>
          <ac:graphicFrameMkLst>
            <pc:docMk/>
            <pc:sldMk cId="206261281" sldId="289"/>
            <ac:graphicFrameMk id="6" creationId="{7385FE5E-37E6-7535-7050-106CE979FAE3}"/>
          </ac:graphicFrameMkLst>
        </pc:graphicFrameChg>
      </pc:sldChg>
      <pc:sldChg chg="modSp mod">
        <pc:chgData name="NESTOR JULIO HERNANDEZ BOCKER" userId="a413b3be1cc3406f" providerId="LiveId" clId="{8407BB09-640B-4E77-A44A-254800BA2B61}" dt="2023-09-29T17:20:22.827" v="162" actId="20577"/>
        <pc:sldMkLst>
          <pc:docMk/>
          <pc:sldMk cId="3526887262" sldId="292"/>
        </pc:sldMkLst>
        <pc:spChg chg="mod">
          <ac:chgData name="NESTOR JULIO HERNANDEZ BOCKER" userId="a413b3be1cc3406f" providerId="LiveId" clId="{8407BB09-640B-4E77-A44A-254800BA2B61}" dt="2023-09-29T16:51:31.388" v="5"/>
          <ac:spMkLst>
            <pc:docMk/>
            <pc:sldMk cId="3526887262" sldId="292"/>
            <ac:spMk id="5" creationId="{C21EC463-48B1-DB62-853F-28EA07164E19}"/>
          </ac:spMkLst>
        </pc:spChg>
        <pc:spChg chg="mod">
          <ac:chgData name="NESTOR JULIO HERNANDEZ BOCKER" userId="a413b3be1cc3406f" providerId="LiveId" clId="{8407BB09-640B-4E77-A44A-254800BA2B61}" dt="2023-09-29T17:20:22.827" v="162" actId="20577"/>
          <ac:spMkLst>
            <pc:docMk/>
            <pc:sldMk cId="3526887262" sldId="292"/>
            <ac:spMk id="6" creationId="{B2F2D106-82B9-0335-7236-4CF3863660F7}"/>
          </ac:spMkLst>
        </pc:spChg>
      </pc:sldChg>
      <pc:sldChg chg="modSp mod">
        <pc:chgData name="NESTOR JULIO HERNANDEZ BOCKER" userId="a413b3be1cc3406f" providerId="LiveId" clId="{8407BB09-640B-4E77-A44A-254800BA2B61}" dt="2023-09-29T17:29:50.320" v="208" actId="20577"/>
        <pc:sldMkLst>
          <pc:docMk/>
          <pc:sldMk cId="1542716009" sldId="293"/>
        </pc:sldMkLst>
        <pc:spChg chg="mod">
          <ac:chgData name="NESTOR JULIO HERNANDEZ BOCKER" userId="a413b3be1cc3406f" providerId="LiveId" clId="{8407BB09-640B-4E77-A44A-254800BA2B61}" dt="2023-09-29T17:29:50.320" v="208" actId="20577"/>
          <ac:spMkLst>
            <pc:docMk/>
            <pc:sldMk cId="1542716009" sldId="293"/>
            <ac:spMk id="5" creationId="{C21EC463-48B1-DB62-853F-28EA07164E19}"/>
          </ac:spMkLst>
        </pc:spChg>
        <pc:spChg chg="mod">
          <ac:chgData name="NESTOR JULIO HERNANDEZ BOCKER" userId="a413b3be1cc3406f" providerId="LiveId" clId="{8407BB09-640B-4E77-A44A-254800BA2B61}" dt="2023-09-29T17:29:45.006" v="204" actId="20577"/>
          <ac:spMkLst>
            <pc:docMk/>
            <pc:sldMk cId="1542716009" sldId="293"/>
            <ac:spMk id="6" creationId="{B2F2D106-82B9-0335-7236-4CF3863660F7}"/>
          </ac:spMkLst>
        </pc:spChg>
      </pc:sldChg>
      <pc:sldChg chg="addSp delSp modSp mod">
        <pc:chgData name="NESTOR JULIO HERNANDEZ BOCKER" userId="a413b3be1cc3406f" providerId="LiveId" clId="{8407BB09-640B-4E77-A44A-254800BA2B61}" dt="2023-09-29T17:38:14.923" v="320" actId="20577"/>
        <pc:sldMkLst>
          <pc:docMk/>
          <pc:sldMk cId="1073405508" sldId="300"/>
        </pc:sldMkLst>
        <pc:spChg chg="mod">
          <ac:chgData name="NESTOR JULIO HERNANDEZ BOCKER" userId="a413b3be1cc3406f" providerId="LiveId" clId="{8407BB09-640B-4E77-A44A-254800BA2B61}" dt="2023-09-29T17:38:14.923" v="320" actId="20577"/>
          <ac:spMkLst>
            <pc:docMk/>
            <pc:sldMk cId="1073405508" sldId="300"/>
            <ac:spMk id="3" creationId="{9B29EB78-F2B6-6B35-52FC-F8E1916A1B1C}"/>
          </ac:spMkLst>
        </pc:spChg>
        <pc:spChg chg="mod">
          <ac:chgData name="NESTOR JULIO HERNANDEZ BOCKER" userId="a413b3be1cc3406f" providerId="LiveId" clId="{8407BB09-640B-4E77-A44A-254800BA2B61}" dt="2023-09-29T17:37:13.858" v="307" actId="20577"/>
          <ac:spMkLst>
            <pc:docMk/>
            <pc:sldMk cId="1073405508" sldId="300"/>
            <ac:spMk id="5" creationId="{22AA596E-4AF8-A33C-C019-625C7E8EC03F}"/>
          </ac:spMkLst>
        </pc:spChg>
        <pc:spChg chg="mod">
          <ac:chgData name="NESTOR JULIO HERNANDEZ BOCKER" userId="a413b3be1cc3406f" providerId="LiveId" clId="{8407BB09-640B-4E77-A44A-254800BA2B61}" dt="2023-09-29T17:37:08.011" v="303" actId="20577"/>
          <ac:spMkLst>
            <pc:docMk/>
            <pc:sldMk cId="1073405508" sldId="300"/>
            <ac:spMk id="17" creationId="{72600D9A-ADD3-4635-A3E6-0938F6994536}"/>
          </ac:spMkLst>
        </pc:spChg>
        <pc:spChg chg="mod">
          <ac:chgData name="NESTOR JULIO HERNANDEZ BOCKER" userId="a413b3be1cc3406f" providerId="LiveId" clId="{8407BB09-640B-4E77-A44A-254800BA2B61}" dt="2023-09-29T17:33:46.787" v="220" actId="20577"/>
          <ac:spMkLst>
            <pc:docMk/>
            <pc:sldMk cId="1073405508" sldId="300"/>
            <ac:spMk id="21" creationId="{D2832B9C-17B6-4D04-B5C1-949B300C241E}"/>
          </ac:spMkLst>
        </pc:spChg>
        <pc:spChg chg="mod">
          <ac:chgData name="NESTOR JULIO HERNANDEZ BOCKER" userId="a413b3be1cc3406f" providerId="LiveId" clId="{8407BB09-640B-4E77-A44A-254800BA2B61}" dt="2023-09-29T17:33:54.446" v="222" actId="20577"/>
          <ac:spMkLst>
            <pc:docMk/>
            <pc:sldMk cId="1073405508" sldId="300"/>
            <ac:spMk id="22" creationId="{DEFF068D-953C-4C5F-8B50-C7E1F717CAE9}"/>
          </ac:spMkLst>
        </pc:spChg>
        <pc:spChg chg="mod">
          <ac:chgData name="NESTOR JULIO HERNANDEZ BOCKER" userId="a413b3be1cc3406f" providerId="LiveId" clId="{8407BB09-640B-4E77-A44A-254800BA2B61}" dt="2023-09-29T17:37:23.619" v="309" actId="20577"/>
          <ac:spMkLst>
            <pc:docMk/>
            <pc:sldMk cId="1073405508" sldId="300"/>
            <ac:spMk id="26" creationId="{7E3EB898-F77B-41D8-8631-7FAAB1CA6C44}"/>
          </ac:spMkLst>
        </pc:spChg>
        <pc:graphicFrameChg chg="add mod">
          <ac:chgData name="NESTOR JULIO HERNANDEZ BOCKER" userId="a413b3be1cc3406f" providerId="LiveId" clId="{8407BB09-640B-4E77-A44A-254800BA2B61}" dt="2023-09-29T17:37:01.393" v="299" actId="1036"/>
          <ac:graphicFrameMkLst>
            <pc:docMk/>
            <pc:sldMk cId="1073405508" sldId="300"/>
            <ac:graphicFrameMk id="4" creationId="{28C7100D-A2C5-49D7-8018-94FFBCDB107C}"/>
          </ac:graphicFrameMkLst>
        </pc:graphicFrameChg>
        <pc:graphicFrameChg chg="del">
          <ac:chgData name="NESTOR JULIO HERNANDEZ BOCKER" userId="a413b3be1cc3406f" providerId="LiveId" clId="{8407BB09-640B-4E77-A44A-254800BA2B61}" dt="2023-09-29T17:36:39.780" v="223" actId="21"/>
          <ac:graphicFrameMkLst>
            <pc:docMk/>
            <pc:sldMk cId="1073405508" sldId="300"/>
            <ac:graphicFrameMk id="10" creationId="{28C7100D-A2C5-49D7-8018-94FFBCDB107C}"/>
          </ac:graphicFrameMkLst>
        </pc:graphicFrameChg>
      </pc:sldChg>
    </pc:docChg>
  </pc:docChgLst>
  <pc:docChgLst>
    <pc:chgData name="NESTOR JULIO HERNANDEZ BOCKER" userId="a413b3be1cc3406f" providerId="LiveId" clId="{E1756682-B940-48FA-9FD8-E6C593992B3F}"/>
    <pc:docChg chg="undo redo custSel addSld delSld modSld sldOrd">
      <pc:chgData name="NESTOR JULIO HERNANDEZ BOCKER" userId="a413b3be1cc3406f" providerId="LiveId" clId="{E1756682-B940-48FA-9FD8-E6C593992B3F}" dt="2023-05-31T20:23:41.190" v="776" actId="1035"/>
      <pc:docMkLst>
        <pc:docMk/>
      </pc:docMkLst>
      <pc:sldChg chg="del">
        <pc:chgData name="NESTOR JULIO HERNANDEZ BOCKER" userId="a413b3be1cc3406f" providerId="LiveId" clId="{E1756682-B940-48FA-9FD8-E6C593992B3F}" dt="2023-05-31T19:44:26.089" v="12" actId="47"/>
        <pc:sldMkLst>
          <pc:docMk/>
          <pc:sldMk cId="822856960" sldId="270"/>
        </pc:sldMkLst>
      </pc:sldChg>
      <pc:sldChg chg="del">
        <pc:chgData name="NESTOR JULIO HERNANDEZ BOCKER" userId="a413b3be1cc3406f" providerId="LiveId" clId="{E1756682-B940-48FA-9FD8-E6C593992B3F}" dt="2023-05-31T20:13:34.069" v="670" actId="47"/>
        <pc:sldMkLst>
          <pc:docMk/>
          <pc:sldMk cId="415815192" sldId="271"/>
        </pc:sldMkLst>
      </pc:sldChg>
      <pc:sldChg chg="del">
        <pc:chgData name="NESTOR JULIO HERNANDEZ BOCKER" userId="a413b3be1cc3406f" providerId="LiveId" clId="{E1756682-B940-48FA-9FD8-E6C593992B3F}" dt="2023-05-31T20:13:39.049" v="672" actId="47"/>
        <pc:sldMkLst>
          <pc:docMk/>
          <pc:sldMk cId="889605119" sldId="272"/>
        </pc:sldMkLst>
      </pc:sldChg>
      <pc:sldChg chg="del">
        <pc:chgData name="NESTOR JULIO HERNANDEZ BOCKER" userId="a413b3be1cc3406f" providerId="LiveId" clId="{E1756682-B940-48FA-9FD8-E6C593992B3F}" dt="2023-05-31T19:44:05.664" v="7" actId="47"/>
        <pc:sldMkLst>
          <pc:docMk/>
          <pc:sldMk cId="178122350" sldId="273"/>
        </pc:sldMkLst>
      </pc:sldChg>
      <pc:sldChg chg="addSp delSp modSp mod">
        <pc:chgData name="NESTOR JULIO HERNANDEZ BOCKER" userId="a413b3be1cc3406f" providerId="LiveId" clId="{E1756682-B940-48FA-9FD8-E6C593992B3F}" dt="2023-05-31T20:17:59.677" v="698" actId="2711"/>
        <pc:sldMkLst>
          <pc:docMk/>
          <pc:sldMk cId="721350290" sldId="274"/>
        </pc:sldMkLst>
        <pc:spChg chg="del">
          <ac:chgData name="NESTOR JULIO HERNANDEZ BOCKER" userId="a413b3be1cc3406f" providerId="LiveId" clId="{E1756682-B940-48FA-9FD8-E6C593992B3F}" dt="2023-05-31T19:44:20.922" v="9" actId="478"/>
          <ac:spMkLst>
            <pc:docMk/>
            <pc:sldMk cId="721350290" sldId="274"/>
            <ac:spMk id="2" creationId="{A311AE6A-3AF6-C793-A3E1-667D05AC0E25}"/>
          </ac:spMkLst>
        </pc:spChg>
        <pc:spChg chg="del">
          <ac:chgData name="NESTOR JULIO HERNANDEZ BOCKER" userId="a413b3be1cc3406f" providerId="LiveId" clId="{E1756682-B940-48FA-9FD8-E6C593992B3F}" dt="2023-05-31T19:44:24.479" v="11" actId="478"/>
          <ac:spMkLst>
            <pc:docMk/>
            <pc:sldMk cId="721350290" sldId="274"/>
            <ac:spMk id="3" creationId="{0FA395AC-CDD7-9D38-7C06-4B2F326D206D}"/>
          </ac:spMkLst>
        </pc:spChg>
        <pc:spChg chg="del">
          <ac:chgData name="NESTOR JULIO HERNANDEZ BOCKER" userId="a413b3be1cc3406f" providerId="LiveId" clId="{E1756682-B940-48FA-9FD8-E6C593992B3F}" dt="2023-05-31T19:44:22.439" v="10" actId="478"/>
          <ac:spMkLst>
            <pc:docMk/>
            <pc:sldMk cId="721350290" sldId="274"/>
            <ac:spMk id="4" creationId="{82D901E1-9F5D-B38F-5AE0-90715D2C79ED}"/>
          </ac:spMkLst>
        </pc:spChg>
        <pc:spChg chg="add del mod">
          <ac:chgData name="NESTOR JULIO HERNANDEZ BOCKER" userId="a413b3be1cc3406f" providerId="LiveId" clId="{E1756682-B940-48FA-9FD8-E6C593992B3F}" dt="2023-05-31T19:45:08.019" v="23" actId="478"/>
          <ac:spMkLst>
            <pc:docMk/>
            <pc:sldMk cId="721350290" sldId="274"/>
            <ac:spMk id="5" creationId="{FDAB5299-A790-C283-5964-FD549CF7B678}"/>
          </ac:spMkLst>
        </pc:spChg>
        <pc:spChg chg="add del mod">
          <ac:chgData name="NESTOR JULIO HERNANDEZ BOCKER" userId="a413b3be1cc3406f" providerId="LiveId" clId="{E1756682-B940-48FA-9FD8-E6C593992B3F}" dt="2023-05-31T19:45:18.299" v="25" actId="478"/>
          <ac:spMkLst>
            <pc:docMk/>
            <pc:sldMk cId="721350290" sldId="274"/>
            <ac:spMk id="7" creationId="{EFEBD375-B6F5-83B7-8403-005DF6352326}"/>
          </ac:spMkLst>
        </pc:spChg>
        <pc:spChg chg="add mod">
          <ac:chgData name="NESTOR JULIO HERNANDEZ BOCKER" userId="a413b3be1cc3406f" providerId="LiveId" clId="{E1756682-B940-48FA-9FD8-E6C593992B3F}" dt="2023-05-31T19:45:55.199" v="47" actId="1037"/>
          <ac:spMkLst>
            <pc:docMk/>
            <pc:sldMk cId="721350290" sldId="274"/>
            <ac:spMk id="8" creationId="{2CC749D1-3BF6-BB4C-AF95-0DF8B9F37233}"/>
          </ac:spMkLst>
        </pc:spChg>
        <pc:spChg chg="add mod">
          <ac:chgData name="NESTOR JULIO HERNANDEZ BOCKER" userId="a413b3be1cc3406f" providerId="LiveId" clId="{E1756682-B940-48FA-9FD8-E6C593992B3F}" dt="2023-05-31T20:17:59.677" v="698" actId="2711"/>
          <ac:spMkLst>
            <pc:docMk/>
            <pc:sldMk cId="721350290" sldId="274"/>
            <ac:spMk id="10" creationId="{3F0E8829-B673-5CAA-1E41-F1C886A09707}"/>
          </ac:spMkLst>
        </pc:spChg>
        <pc:spChg chg="add mod">
          <ac:chgData name="NESTOR JULIO HERNANDEZ BOCKER" userId="a413b3be1cc3406f" providerId="LiveId" clId="{E1756682-B940-48FA-9FD8-E6C593992B3F}" dt="2023-05-31T19:49:42.471" v="104" actId="1035"/>
          <ac:spMkLst>
            <pc:docMk/>
            <pc:sldMk cId="721350290" sldId="274"/>
            <ac:spMk id="11" creationId="{5552EB3D-2FD2-2B29-A305-45DE4C8ADB61}"/>
          </ac:spMkLst>
        </pc:spChg>
        <pc:spChg chg="add mod">
          <ac:chgData name="NESTOR JULIO HERNANDEZ BOCKER" userId="a413b3be1cc3406f" providerId="LiveId" clId="{E1756682-B940-48FA-9FD8-E6C593992B3F}" dt="2023-05-31T20:17:59.677" v="698" actId="2711"/>
          <ac:spMkLst>
            <pc:docMk/>
            <pc:sldMk cId="721350290" sldId="274"/>
            <ac:spMk id="12" creationId="{A6B35B9D-0049-AC66-F7A2-4C2A615E499C}"/>
          </ac:spMkLst>
        </pc:spChg>
        <pc:spChg chg="add mod">
          <ac:chgData name="NESTOR JULIO HERNANDEZ BOCKER" userId="a413b3be1cc3406f" providerId="LiveId" clId="{E1756682-B940-48FA-9FD8-E6C593992B3F}" dt="2023-05-31T20:17:59.677" v="698" actId="2711"/>
          <ac:spMkLst>
            <pc:docMk/>
            <pc:sldMk cId="721350290" sldId="274"/>
            <ac:spMk id="14" creationId="{00360640-285F-D23F-D2D4-B5452265B38B}"/>
          </ac:spMkLst>
        </pc:spChg>
        <pc:spChg chg="add mod">
          <ac:chgData name="NESTOR JULIO HERNANDEZ BOCKER" userId="a413b3be1cc3406f" providerId="LiveId" clId="{E1756682-B940-48FA-9FD8-E6C593992B3F}" dt="2023-05-31T19:49:42.471" v="104" actId="1035"/>
          <ac:spMkLst>
            <pc:docMk/>
            <pc:sldMk cId="721350290" sldId="274"/>
            <ac:spMk id="15" creationId="{59EE458C-69E8-1372-1F90-B3F77176AA2C}"/>
          </ac:spMkLst>
        </pc:spChg>
        <pc:spChg chg="add mod">
          <ac:chgData name="NESTOR JULIO HERNANDEZ BOCKER" userId="a413b3be1cc3406f" providerId="LiveId" clId="{E1756682-B940-48FA-9FD8-E6C593992B3F}" dt="2023-05-31T20:17:59.677" v="698" actId="2711"/>
          <ac:spMkLst>
            <pc:docMk/>
            <pc:sldMk cId="721350290" sldId="274"/>
            <ac:spMk id="16" creationId="{6D416BBC-D563-D8B2-4402-6C8A2EDB4B15}"/>
          </ac:spMkLst>
        </pc:spChg>
        <pc:graphicFrameChg chg="add mod">
          <ac:chgData name="NESTOR JULIO HERNANDEZ BOCKER" userId="a413b3be1cc3406f" providerId="LiveId" clId="{E1756682-B940-48FA-9FD8-E6C593992B3F}" dt="2023-05-31T19:55:03.207" v="163" actId="1037"/>
          <ac:graphicFrameMkLst>
            <pc:docMk/>
            <pc:sldMk cId="721350290" sldId="274"/>
            <ac:graphicFrameMk id="9" creationId="{B8900E07-0EC4-ADC4-43E0-7562C694B748}"/>
          </ac:graphicFrameMkLst>
        </pc:graphicFrameChg>
        <pc:cxnChg chg="add mod">
          <ac:chgData name="NESTOR JULIO HERNANDEZ BOCKER" userId="a413b3be1cc3406f" providerId="LiveId" clId="{E1756682-B940-48FA-9FD8-E6C593992B3F}" dt="2023-05-31T19:49:42.471" v="104" actId="1035"/>
          <ac:cxnSpMkLst>
            <pc:docMk/>
            <pc:sldMk cId="721350290" sldId="274"/>
            <ac:cxnSpMk id="13" creationId="{96C358C8-E5EB-045B-E613-2B3036F8D5D7}"/>
          </ac:cxnSpMkLst>
        </pc:cxnChg>
      </pc:sldChg>
      <pc:sldChg chg="del">
        <pc:chgData name="NESTOR JULIO HERNANDEZ BOCKER" userId="a413b3be1cc3406f" providerId="LiveId" clId="{E1756682-B940-48FA-9FD8-E6C593992B3F}" dt="2023-05-31T19:44:08.259" v="8" actId="47"/>
        <pc:sldMkLst>
          <pc:docMk/>
          <pc:sldMk cId="1010862512" sldId="275"/>
        </pc:sldMkLst>
      </pc:sldChg>
      <pc:sldChg chg="modSp mod">
        <pc:chgData name="NESTOR JULIO HERNANDEZ BOCKER" userId="a413b3be1cc3406f" providerId="LiveId" clId="{E1756682-B940-48FA-9FD8-E6C593992B3F}" dt="2023-05-31T20:20:37.868" v="724" actId="403"/>
        <pc:sldMkLst>
          <pc:docMk/>
          <pc:sldMk cId="1610350232" sldId="277"/>
        </pc:sldMkLst>
        <pc:spChg chg="mod">
          <ac:chgData name="NESTOR JULIO HERNANDEZ BOCKER" userId="a413b3be1cc3406f" providerId="LiveId" clId="{E1756682-B940-48FA-9FD8-E6C593992B3F}" dt="2023-05-31T19:43:52.249" v="5"/>
          <ac:spMkLst>
            <pc:docMk/>
            <pc:sldMk cId="1610350232" sldId="277"/>
            <ac:spMk id="4" creationId="{60FAEB9F-E66F-E330-5A1B-3F684F5D53B7}"/>
          </ac:spMkLst>
        </pc:spChg>
        <pc:spChg chg="mod">
          <ac:chgData name="NESTOR JULIO HERNANDEZ BOCKER" userId="a413b3be1cc3406f" providerId="LiveId" clId="{E1756682-B940-48FA-9FD8-E6C593992B3F}" dt="2023-05-31T20:20:37.868" v="724" actId="403"/>
          <ac:spMkLst>
            <pc:docMk/>
            <pc:sldMk cId="1610350232" sldId="277"/>
            <ac:spMk id="5" creationId="{C21EC463-48B1-DB62-853F-28EA07164E19}"/>
          </ac:spMkLst>
        </pc:spChg>
        <pc:spChg chg="mod">
          <ac:chgData name="NESTOR JULIO HERNANDEZ BOCKER" userId="a413b3be1cc3406f" providerId="LiveId" clId="{E1756682-B940-48FA-9FD8-E6C593992B3F}" dt="2023-05-31T19:43:42.687" v="4" actId="20577"/>
          <ac:spMkLst>
            <pc:docMk/>
            <pc:sldMk cId="1610350232" sldId="277"/>
            <ac:spMk id="6" creationId="{B2F2D106-82B9-0335-7236-4CF3863660F7}"/>
          </ac:spMkLst>
        </pc:spChg>
      </pc:sldChg>
      <pc:sldChg chg="del">
        <pc:chgData name="NESTOR JULIO HERNANDEZ BOCKER" userId="a413b3be1cc3406f" providerId="LiveId" clId="{E1756682-B940-48FA-9FD8-E6C593992B3F}" dt="2023-05-31T20:13:47.838" v="673" actId="47"/>
        <pc:sldMkLst>
          <pc:docMk/>
          <pc:sldMk cId="58967716" sldId="278"/>
        </pc:sldMkLst>
      </pc:sldChg>
      <pc:sldChg chg="modSp mod">
        <pc:chgData name="NESTOR JULIO HERNANDEZ BOCKER" userId="a413b3be1cc3406f" providerId="LiveId" clId="{E1756682-B940-48FA-9FD8-E6C593992B3F}" dt="2023-05-31T20:13:56.549" v="678" actId="20577"/>
        <pc:sldMkLst>
          <pc:docMk/>
          <pc:sldMk cId="3675170584" sldId="279"/>
        </pc:sldMkLst>
        <pc:spChg chg="mod">
          <ac:chgData name="NESTOR JULIO HERNANDEZ BOCKER" userId="a413b3be1cc3406f" providerId="LiveId" clId="{E1756682-B940-48FA-9FD8-E6C593992B3F}" dt="2023-05-31T20:13:56.549" v="678" actId="20577"/>
          <ac:spMkLst>
            <pc:docMk/>
            <pc:sldMk cId="3675170584" sldId="279"/>
            <ac:spMk id="7" creationId="{5FEEF914-D9F7-B425-8EE4-B9C129921851}"/>
          </ac:spMkLst>
        </pc:spChg>
      </pc:sldChg>
      <pc:sldChg chg="del">
        <pc:chgData name="NESTOR JULIO HERNANDEZ BOCKER" userId="a413b3be1cc3406f" providerId="LiveId" clId="{E1756682-B940-48FA-9FD8-E6C593992B3F}" dt="2023-05-31T20:13:35.532" v="671" actId="47"/>
        <pc:sldMkLst>
          <pc:docMk/>
          <pc:sldMk cId="1088750907" sldId="280"/>
        </pc:sldMkLst>
      </pc:sldChg>
      <pc:sldChg chg="addSp modSp add mod">
        <pc:chgData name="NESTOR JULIO HERNANDEZ BOCKER" userId="a413b3be1cc3406f" providerId="LiveId" clId="{E1756682-B940-48FA-9FD8-E6C593992B3F}" dt="2023-05-31T20:22:27.467" v="733" actId="207"/>
        <pc:sldMkLst>
          <pc:docMk/>
          <pc:sldMk cId="245155727" sldId="281"/>
        </pc:sldMkLst>
        <pc:spChg chg="add mod">
          <ac:chgData name="NESTOR JULIO HERNANDEZ BOCKER" userId="a413b3be1cc3406f" providerId="LiveId" clId="{E1756682-B940-48FA-9FD8-E6C593992B3F}" dt="2023-05-31T20:18:26.141" v="706" actId="1076"/>
          <ac:spMkLst>
            <pc:docMk/>
            <pc:sldMk cId="245155727" sldId="281"/>
            <ac:spMk id="2" creationId="{C72A7609-CAB2-9EFE-0E76-35C3C74B0B37}"/>
          </ac:spMkLst>
        </pc:spChg>
        <pc:spChg chg="add mod">
          <ac:chgData name="NESTOR JULIO HERNANDEZ BOCKER" userId="a413b3be1cc3406f" providerId="LiveId" clId="{E1756682-B940-48FA-9FD8-E6C593992B3F}" dt="2023-05-31T20:22:23.916" v="732" actId="207"/>
          <ac:spMkLst>
            <pc:docMk/>
            <pc:sldMk cId="245155727" sldId="281"/>
            <ac:spMk id="3" creationId="{4A55E40E-7169-77C3-5055-C1209A014604}"/>
          </ac:spMkLst>
        </pc:spChg>
        <pc:spChg chg="add mod">
          <ac:chgData name="NESTOR JULIO HERNANDEZ BOCKER" userId="a413b3be1cc3406f" providerId="LiveId" clId="{E1756682-B940-48FA-9FD8-E6C593992B3F}" dt="2023-05-31T20:18:12.521" v="699" actId="2711"/>
          <ac:spMkLst>
            <pc:docMk/>
            <pc:sldMk cId="245155727" sldId="281"/>
            <ac:spMk id="4" creationId="{4E33D9EB-67F9-76C5-0624-CACE64DE863E}"/>
          </ac:spMkLst>
        </pc:spChg>
        <pc:spChg chg="add mod">
          <ac:chgData name="NESTOR JULIO HERNANDEZ BOCKER" userId="a413b3be1cc3406f" providerId="LiveId" clId="{E1756682-B940-48FA-9FD8-E6C593992B3F}" dt="2023-05-31T20:18:12.521" v="699" actId="2711"/>
          <ac:spMkLst>
            <pc:docMk/>
            <pc:sldMk cId="245155727" sldId="281"/>
            <ac:spMk id="5" creationId="{FC7DC65C-2544-7C73-2066-B0B2DD1C2BCD}"/>
          </ac:spMkLst>
        </pc:spChg>
        <pc:spChg chg="add mod">
          <ac:chgData name="NESTOR JULIO HERNANDEZ BOCKER" userId="a413b3be1cc3406f" providerId="LiveId" clId="{E1756682-B940-48FA-9FD8-E6C593992B3F}" dt="2023-05-31T20:22:27.467" v="733" actId="207"/>
          <ac:spMkLst>
            <pc:docMk/>
            <pc:sldMk cId="245155727" sldId="281"/>
            <ac:spMk id="6" creationId="{BB2046AD-B8B4-F357-E680-BC2C345F457C}"/>
          </ac:spMkLst>
        </pc:spChg>
        <pc:spChg chg="add mod">
          <ac:chgData name="NESTOR JULIO HERNANDEZ BOCKER" userId="a413b3be1cc3406f" providerId="LiveId" clId="{E1756682-B940-48FA-9FD8-E6C593992B3F}" dt="2023-05-31T20:18:18.131" v="703" actId="1036"/>
          <ac:spMkLst>
            <pc:docMk/>
            <pc:sldMk cId="245155727" sldId="281"/>
            <ac:spMk id="7" creationId="{52ECDF73-661B-A7DC-9B63-68A9BECF5C2E}"/>
          </ac:spMkLst>
        </pc:spChg>
        <pc:spChg chg="mod">
          <ac:chgData name="NESTOR JULIO HERNANDEZ BOCKER" userId="a413b3be1cc3406f" providerId="LiveId" clId="{E1756682-B940-48FA-9FD8-E6C593992B3F}" dt="2023-05-31T19:47:19.803" v="68"/>
          <ac:spMkLst>
            <pc:docMk/>
            <pc:sldMk cId="245155727" sldId="281"/>
            <ac:spMk id="8" creationId="{2CC749D1-3BF6-BB4C-AF95-0DF8B9F37233}"/>
          </ac:spMkLst>
        </pc:spChg>
        <pc:graphicFrameChg chg="add mod">
          <ac:chgData name="NESTOR JULIO HERNANDEZ BOCKER" userId="a413b3be1cc3406f" providerId="LiveId" clId="{E1756682-B940-48FA-9FD8-E6C593992B3F}" dt="2023-05-31T20:03:43.979" v="339" actId="2711"/>
          <ac:graphicFrameMkLst>
            <pc:docMk/>
            <pc:sldMk cId="245155727" sldId="281"/>
            <ac:graphicFrameMk id="9" creationId="{D24B8435-9D78-A3EA-6C8B-5AB4788D707B}"/>
          </ac:graphicFrameMkLst>
        </pc:graphicFrameChg>
        <pc:cxnChg chg="add mod">
          <ac:chgData name="NESTOR JULIO HERNANDEZ BOCKER" userId="a413b3be1cc3406f" providerId="LiveId" clId="{E1756682-B940-48FA-9FD8-E6C593992B3F}" dt="2023-05-31T19:54:47.534" v="159" actId="1036"/>
          <ac:cxnSpMkLst>
            <pc:docMk/>
            <pc:sldMk cId="245155727" sldId="281"/>
            <ac:cxnSpMk id="10" creationId="{CE1DCE53-9060-2406-76A4-2F83C898EEBC}"/>
          </ac:cxnSpMkLst>
        </pc:cxnChg>
      </pc:sldChg>
      <pc:sldChg chg="add del">
        <pc:chgData name="NESTOR JULIO HERNANDEZ BOCKER" userId="a413b3be1cc3406f" providerId="LiveId" clId="{E1756682-B940-48FA-9FD8-E6C593992B3F}" dt="2023-05-31T19:45:58.295" v="48" actId="47"/>
        <pc:sldMkLst>
          <pc:docMk/>
          <pc:sldMk cId="1326106364" sldId="281"/>
        </pc:sldMkLst>
      </pc:sldChg>
      <pc:sldChg chg="addSp modSp add mod">
        <pc:chgData name="NESTOR JULIO HERNANDEZ BOCKER" userId="a413b3be1cc3406f" providerId="LiveId" clId="{E1756682-B940-48FA-9FD8-E6C593992B3F}" dt="2023-05-31T20:22:34.715" v="734" actId="207"/>
        <pc:sldMkLst>
          <pc:docMk/>
          <pc:sldMk cId="3393398782" sldId="282"/>
        </pc:sldMkLst>
        <pc:spChg chg="add mod">
          <ac:chgData name="NESTOR JULIO HERNANDEZ BOCKER" userId="a413b3be1cc3406f" providerId="LiveId" clId="{E1756682-B940-48FA-9FD8-E6C593992B3F}" dt="2023-05-31T20:18:44.641" v="707" actId="2711"/>
          <ac:spMkLst>
            <pc:docMk/>
            <pc:sldMk cId="3393398782" sldId="282"/>
            <ac:spMk id="2" creationId="{0CD75E76-F6C9-537B-6C66-DC8BC88E0E8D}"/>
          </ac:spMkLst>
        </pc:spChg>
        <pc:spChg chg="add mod">
          <ac:chgData name="NESTOR JULIO HERNANDEZ BOCKER" userId="a413b3be1cc3406f" providerId="LiveId" clId="{E1756682-B940-48FA-9FD8-E6C593992B3F}" dt="2023-05-31T20:22:34.715" v="734" actId="207"/>
          <ac:spMkLst>
            <pc:docMk/>
            <pc:sldMk cId="3393398782" sldId="282"/>
            <ac:spMk id="3" creationId="{A8C5619B-D259-2908-B529-648FB76BCC6E}"/>
          </ac:spMkLst>
        </pc:spChg>
        <pc:spChg chg="add mod">
          <ac:chgData name="NESTOR JULIO HERNANDEZ BOCKER" userId="a413b3be1cc3406f" providerId="LiveId" clId="{E1756682-B940-48FA-9FD8-E6C593992B3F}" dt="2023-05-31T20:18:44.641" v="707" actId="2711"/>
          <ac:spMkLst>
            <pc:docMk/>
            <pc:sldMk cId="3393398782" sldId="282"/>
            <ac:spMk id="4" creationId="{CA984F44-55E3-FE0B-48AD-DAFB3F597CFC}"/>
          </ac:spMkLst>
        </pc:spChg>
        <pc:spChg chg="add mod">
          <ac:chgData name="NESTOR JULIO HERNANDEZ BOCKER" userId="a413b3be1cc3406f" providerId="LiveId" clId="{E1756682-B940-48FA-9FD8-E6C593992B3F}" dt="2023-05-31T20:18:44.641" v="707" actId="2711"/>
          <ac:spMkLst>
            <pc:docMk/>
            <pc:sldMk cId="3393398782" sldId="282"/>
            <ac:spMk id="6" creationId="{63805E5F-019B-6790-DB59-44D15F126754}"/>
          </ac:spMkLst>
        </pc:spChg>
        <pc:spChg chg="add mod">
          <ac:chgData name="NESTOR JULIO HERNANDEZ BOCKER" userId="a413b3be1cc3406f" providerId="LiveId" clId="{E1756682-B940-48FA-9FD8-E6C593992B3F}" dt="2023-05-31T20:22:34.715" v="734" actId="207"/>
          <ac:spMkLst>
            <pc:docMk/>
            <pc:sldMk cId="3393398782" sldId="282"/>
            <ac:spMk id="7" creationId="{DC36A5CD-7C1B-BF53-A5AA-169F19950947}"/>
          </ac:spMkLst>
        </pc:spChg>
        <pc:spChg chg="mod">
          <ac:chgData name="NESTOR JULIO HERNANDEZ BOCKER" userId="a413b3be1cc3406f" providerId="LiveId" clId="{E1756682-B940-48FA-9FD8-E6C593992B3F}" dt="2023-05-31T19:55:32.268" v="172"/>
          <ac:spMkLst>
            <pc:docMk/>
            <pc:sldMk cId="3393398782" sldId="282"/>
            <ac:spMk id="8" creationId="{2CC749D1-3BF6-BB4C-AF95-0DF8B9F37233}"/>
          </ac:spMkLst>
        </pc:spChg>
        <pc:spChg chg="add mod">
          <ac:chgData name="NESTOR JULIO HERNANDEZ BOCKER" userId="a413b3be1cc3406f" providerId="LiveId" clId="{E1756682-B940-48FA-9FD8-E6C593992B3F}" dt="2023-05-31T20:18:44.641" v="707" actId="2711"/>
          <ac:spMkLst>
            <pc:docMk/>
            <pc:sldMk cId="3393398782" sldId="282"/>
            <ac:spMk id="9" creationId="{74E26FC3-A09F-0E1F-0837-CDC737F32056}"/>
          </ac:spMkLst>
        </pc:spChg>
        <pc:spChg chg="add mod">
          <ac:chgData name="NESTOR JULIO HERNANDEZ BOCKER" userId="a413b3be1cc3406f" providerId="LiveId" clId="{E1756682-B940-48FA-9FD8-E6C593992B3F}" dt="2023-05-31T19:55:59.330" v="174" actId="207"/>
          <ac:spMkLst>
            <pc:docMk/>
            <pc:sldMk cId="3393398782" sldId="282"/>
            <ac:spMk id="10" creationId="{334E2306-A029-FECA-4CAE-F08F04CDE71E}"/>
          </ac:spMkLst>
        </pc:spChg>
        <pc:spChg chg="add mod">
          <ac:chgData name="NESTOR JULIO HERNANDEZ BOCKER" userId="a413b3be1cc3406f" providerId="LiveId" clId="{E1756682-B940-48FA-9FD8-E6C593992B3F}" dt="2023-05-31T19:56:24.230" v="189" actId="207"/>
          <ac:spMkLst>
            <pc:docMk/>
            <pc:sldMk cId="3393398782" sldId="282"/>
            <ac:spMk id="11" creationId="{0927A3EF-722B-4845-C5A9-7173F708C723}"/>
          </ac:spMkLst>
        </pc:spChg>
        <pc:spChg chg="add mod">
          <ac:chgData name="NESTOR JULIO HERNANDEZ BOCKER" userId="a413b3be1cc3406f" providerId="LiveId" clId="{E1756682-B940-48FA-9FD8-E6C593992B3F}" dt="2023-05-31T19:56:21.771" v="187" actId="571"/>
          <ac:spMkLst>
            <pc:docMk/>
            <pc:sldMk cId="3393398782" sldId="282"/>
            <ac:spMk id="14" creationId="{BA742256-409B-375B-6D6F-5A1905941BC8}"/>
          </ac:spMkLst>
        </pc:spChg>
        <pc:spChg chg="add mod">
          <ac:chgData name="NESTOR JULIO HERNANDEZ BOCKER" userId="a413b3be1cc3406f" providerId="LiveId" clId="{E1756682-B940-48FA-9FD8-E6C593992B3F}" dt="2023-05-31T19:56:21.771" v="187" actId="571"/>
          <ac:spMkLst>
            <pc:docMk/>
            <pc:sldMk cId="3393398782" sldId="282"/>
            <ac:spMk id="15" creationId="{EFA13CED-45EF-571A-A827-8F186BF29290}"/>
          </ac:spMkLst>
        </pc:spChg>
        <pc:spChg chg="add mod">
          <ac:chgData name="NESTOR JULIO HERNANDEZ BOCKER" userId="a413b3be1cc3406f" providerId="LiveId" clId="{E1756682-B940-48FA-9FD8-E6C593992B3F}" dt="2023-05-31T19:56:21.771" v="187" actId="571"/>
          <ac:spMkLst>
            <pc:docMk/>
            <pc:sldMk cId="3393398782" sldId="282"/>
            <ac:spMk id="16" creationId="{4C690694-25F1-5E2B-D306-F8AA4CA76DF4}"/>
          </ac:spMkLst>
        </pc:spChg>
        <pc:spChg chg="add mod">
          <ac:chgData name="NESTOR JULIO HERNANDEZ BOCKER" userId="a413b3be1cc3406f" providerId="LiveId" clId="{E1756682-B940-48FA-9FD8-E6C593992B3F}" dt="2023-05-31T19:56:21.175" v="186" actId="571"/>
          <ac:spMkLst>
            <pc:docMk/>
            <pc:sldMk cId="3393398782" sldId="282"/>
            <ac:spMk id="18" creationId="{2A01C62C-16D3-BDDD-D90F-6614591D5D6C}"/>
          </ac:spMkLst>
        </pc:spChg>
        <pc:spChg chg="add mod">
          <ac:chgData name="NESTOR JULIO HERNANDEZ BOCKER" userId="a413b3be1cc3406f" providerId="LiveId" clId="{E1756682-B940-48FA-9FD8-E6C593992B3F}" dt="2023-05-31T19:56:21.175" v="186" actId="571"/>
          <ac:spMkLst>
            <pc:docMk/>
            <pc:sldMk cId="3393398782" sldId="282"/>
            <ac:spMk id="19" creationId="{AC42444A-C901-ED85-456E-75358ED38113}"/>
          </ac:spMkLst>
        </pc:spChg>
        <pc:spChg chg="add mod">
          <ac:chgData name="NESTOR JULIO HERNANDEZ BOCKER" userId="a413b3be1cc3406f" providerId="LiveId" clId="{E1756682-B940-48FA-9FD8-E6C593992B3F}" dt="2023-05-31T19:56:21.175" v="186" actId="571"/>
          <ac:spMkLst>
            <pc:docMk/>
            <pc:sldMk cId="3393398782" sldId="282"/>
            <ac:spMk id="20" creationId="{3F5659DC-B46F-99C2-674D-991762E04277}"/>
          </ac:spMkLst>
        </pc:spChg>
        <pc:spChg chg="add mod">
          <ac:chgData name="NESTOR JULIO HERNANDEZ BOCKER" userId="a413b3be1cc3406f" providerId="LiveId" clId="{E1756682-B940-48FA-9FD8-E6C593992B3F}" dt="2023-05-31T19:56:21.175" v="186" actId="571"/>
          <ac:spMkLst>
            <pc:docMk/>
            <pc:sldMk cId="3393398782" sldId="282"/>
            <ac:spMk id="21" creationId="{8322EAD8-C582-A485-C136-9A5DEF9B10F9}"/>
          </ac:spMkLst>
        </pc:spChg>
        <pc:spChg chg="add mod">
          <ac:chgData name="NESTOR JULIO HERNANDEZ BOCKER" userId="a413b3be1cc3406f" providerId="LiveId" clId="{E1756682-B940-48FA-9FD8-E6C593992B3F}" dt="2023-05-31T19:56:21.175" v="186" actId="571"/>
          <ac:spMkLst>
            <pc:docMk/>
            <pc:sldMk cId="3393398782" sldId="282"/>
            <ac:spMk id="22" creationId="{934A0822-C2A5-3FF0-9D34-6E0C364336D8}"/>
          </ac:spMkLst>
        </pc:spChg>
        <pc:graphicFrameChg chg="add mod">
          <ac:chgData name="NESTOR JULIO HERNANDEZ BOCKER" userId="a413b3be1cc3406f" providerId="LiveId" clId="{E1756682-B940-48FA-9FD8-E6C593992B3F}" dt="2023-05-31T19:55:48.105" v="173"/>
          <ac:graphicFrameMkLst>
            <pc:docMk/>
            <pc:sldMk cId="3393398782" sldId="282"/>
            <ac:graphicFrameMk id="12" creationId="{644B30B8-344C-64F3-D13B-50EB20CA6569}"/>
          </ac:graphicFrameMkLst>
        </pc:graphicFrameChg>
        <pc:graphicFrameChg chg="add mod">
          <ac:chgData name="NESTOR JULIO HERNANDEZ BOCKER" userId="a413b3be1cc3406f" providerId="LiveId" clId="{E1756682-B940-48FA-9FD8-E6C593992B3F}" dt="2023-05-31T19:55:48.105" v="173"/>
          <ac:graphicFrameMkLst>
            <pc:docMk/>
            <pc:sldMk cId="3393398782" sldId="282"/>
            <ac:graphicFrameMk id="13" creationId="{92F0B0C7-DBF3-A6DA-6901-366017B2B09F}"/>
          </ac:graphicFrameMkLst>
        </pc:graphicFrameChg>
        <pc:cxnChg chg="add mod">
          <ac:chgData name="NESTOR JULIO HERNANDEZ BOCKER" userId="a413b3be1cc3406f" providerId="LiveId" clId="{E1756682-B940-48FA-9FD8-E6C593992B3F}" dt="2023-05-31T19:56:35.606" v="205" actId="1036"/>
          <ac:cxnSpMkLst>
            <pc:docMk/>
            <pc:sldMk cId="3393398782" sldId="282"/>
            <ac:cxnSpMk id="5" creationId="{C6C27FC9-8221-B787-5E81-2DC03CDBA794}"/>
          </ac:cxnSpMkLst>
        </pc:cxnChg>
        <pc:cxnChg chg="add mod">
          <ac:chgData name="NESTOR JULIO HERNANDEZ BOCKER" userId="a413b3be1cc3406f" providerId="LiveId" clId="{E1756682-B940-48FA-9FD8-E6C593992B3F}" dt="2023-05-31T19:56:21.771" v="187" actId="571"/>
          <ac:cxnSpMkLst>
            <pc:docMk/>
            <pc:sldMk cId="3393398782" sldId="282"/>
            <ac:cxnSpMk id="17" creationId="{83C2C1DE-E94B-D5BF-2A3B-F3E05E570DD5}"/>
          </ac:cxnSpMkLst>
        </pc:cxnChg>
        <pc:cxnChg chg="add mod">
          <ac:chgData name="NESTOR JULIO HERNANDEZ BOCKER" userId="a413b3be1cc3406f" providerId="LiveId" clId="{E1756682-B940-48FA-9FD8-E6C593992B3F}" dt="2023-05-31T19:56:21.175" v="186" actId="571"/>
          <ac:cxnSpMkLst>
            <pc:docMk/>
            <pc:sldMk cId="3393398782" sldId="282"/>
            <ac:cxnSpMk id="23" creationId="{8A5AD02B-7234-3849-CD8C-D03A6CF7E6FE}"/>
          </ac:cxnSpMkLst>
        </pc:cxnChg>
      </pc:sldChg>
      <pc:sldChg chg="addSp modSp add mod">
        <pc:chgData name="NESTOR JULIO HERNANDEZ BOCKER" userId="a413b3be1cc3406f" providerId="LiveId" clId="{E1756682-B940-48FA-9FD8-E6C593992B3F}" dt="2023-05-31T19:57:53.648" v="214" actId="207"/>
        <pc:sldMkLst>
          <pc:docMk/>
          <pc:sldMk cId="3717849211" sldId="283"/>
        </pc:sldMkLst>
        <pc:spChg chg="add mod">
          <ac:chgData name="NESTOR JULIO HERNANDEZ BOCKER" userId="a413b3be1cc3406f" providerId="LiveId" clId="{E1756682-B940-48FA-9FD8-E6C593992B3F}" dt="2023-05-31T19:57:53.648" v="214" actId="207"/>
          <ac:spMkLst>
            <pc:docMk/>
            <pc:sldMk cId="3717849211" sldId="283"/>
            <ac:spMk id="2" creationId="{A02A9FED-D204-D2C0-F764-8A1EC1C729D9}"/>
          </ac:spMkLst>
        </pc:spChg>
        <pc:spChg chg="add mod">
          <ac:chgData name="NESTOR JULIO HERNANDEZ BOCKER" userId="a413b3be1cc3406f" providerId="LiveId" clId="{E1756682-B940-48FA-9FD8-E6C593992B3F}" dt="2023-05-31T19:57:49.493" v="213" actId="207"/>
          <ac:spMkLst>
            <pc:docMk/>
            <pc:sldMk cId="3717849211" sldId="283"/>
            <ac:spMk id="4" creationId="{F0818577-48F7-6772-6D09-E8C054D0E911}"/>
          </ac:spMkLst>
        </pc:spChg>
        <pc:spChg chg="mod">
          <ac:chgData name="NESTOR JULIO HERNANDEZ BOCKER" userId="a413b3be1cc3406f" providerId="LiveId" clId="{E1756682-B940-48FA-9FD8-E6C593992B3F}" dt="2023-05-31T19:56:53.386" v="207" actId="27636"/>
          <ac:spMkLst>
            <pc:docMk/>
            <pc:sldMk cId="3717849211" sldId="283"/>
            <ac:spMk id="8" creationId="{2CC749D1-3BF6-BB4C-AF95-0DF8B9F37233}"/>
          </ac:spMkLst>
        </pc:spChg>
        <pc:graphicFrameChg chg="add mod">
          <ac:chgData name="NESTOR JULIO HERNANDEZ BOCKER" userId="a413b3be1cc3406f" providerId="LiveId" clId="{E1756682-B940-48FA-9FD8-E6C593992B3F}" dt="2023-05-31T19:57:00.547" v="208"/>
          <ac:graphicFrameMkLst>
            <pc:docMk/>
            <pc:sldMk cId="3717849211" sldId="283"/>
            <ac:graphicFrameMk id="3" creationId="{C76C8718-47F2-8AFE-2F8C-0D5D68FAE24D}"/>
          </ac:graphicFrameMkLst>
        </pc:graphicFrameChg>
      </pc:sldChg>
      <pc:sldChg chg="addSp modSp add mod">
        <pc:chgData name="NESTOR JULIO HERNANDEZ BOCKER" userId="a413b3be1cc3406f" providerId="LiveId" clId="{E1756682-B940-48FA-9FD8-E6C593992B3F}" dt="2023-05-31T20:04:32.829" v="348" actId="27107"/>
        <pc:sldMkLst>
          <pc:docMk/>
          <pc:sldMk cId="3127339449" sldId="284"/>
        </pc:sldMkLst>
        <pc:spChg chg="add mod">
          <ac:chgData name="NESTOR JULIO HERNANDEZ BOCKER" userId="a413b3be1cc3406f" providerId="LiveId" clId="{E1756682-B940-48FA-9FD8-E6C593992B3F}" dt="2023-05-31T19:58:52.555" v="235" actId="14100"/>
          <ac:spMkLst>
            <pc:docMk/>
            <pc:sldMk cId="3127339449" sldId="284"/>
            <ac:spMk id="2" creationId="{ED9550AB-AA87-96B8-B281-89D33F07FF70}"/>
          </ac:spMkLst>
        </pc:spChg>
        <pc:spChg chg="add mod">
          <ac:chgData name="NESTOR JULIO HERNANDEZ BOCKER" userId="a413b3be1cc3406f" providerId="LiveId" clId="{E1756682-B940-48FA-9FD8-E6C593992B3F}" dt="2023-05-31T19:58:43.403" v="233" actId="207"/>
          <ac:spMkLst>
            <pc:docMk/>
            <pc:sldMk cId="3127339449" sldId="284"/>
            <ac:spMk id="3" creationId="{C7C9E76B-D59D-7CDE-0039-30545773C6E8}"/>
          </ac:spMkLst>
        </pc:spChg>
        <pc:spChg chg="add mod">
          <ac:chgData name="NESTOR JULIO HERNANDEZ BOCKER" userId="a413b3be1cc3406f" providerId="LiveId" clId="{E1756682-B940-48FA-9FD8-E6C593992B3F}" dt="2023-05-31T19:59:09.669" v="261" actId="1035"/>
          <ac:spMkLst>
            <pc:docMk/>
            <pc:sldMk cId="3127339449" sldId="284"/>
            <ac:spMk id="4" creationId="{11503932-3E5D-8B4A-D5BD-CF1D139BED6E}"/>
          </ac:spMkLst>
        </pc:spChg>
        <pc:spChg chg="mod">
          <ac:chgData name="NESTOR JULIO HERNANDEZ BOCKER" userId="a413b3be1cc3406f" providerId="LiveId" clId="{E1756682-B940-48FA-9FD8-E6C593992B3F}" dt="2023-05-31T20:04:32.829" v="348" actId="27107"/>
          <ac:spMkLst>
            <pc:docMk/>
            <pc:sldMk cId="3127339449" sldId="284"/>
            <ac:spMk id="8" creationId="{2CC749D1-3BF6-BB4C-AF95-0DF8B9F37233}"/>
          </ac:spMkLst>
        </pc:spChg>
        <pc:graphicFrameChg chg="add mod">
          <ac:chgData name="NESTOR JULIO HERNANDEZ BOCKER" userId="a413b3be1cc3406f" providerId="LiveId" clId="{E1756682-B940-48FA-9FD8-E6C593992B3F}" dt="2023-05-31T19:59:09.669" v="261" actId="1035"/>
          <ac:graphicFrameMkLst>
            <pc:docMk/>
            <pc:sldMk cId="3127339449" sldId="284"/>
            <ac:graphicFrameMk id="5" creationId="{D57B21E4-E1DC-67A3-17C7-F98CE21FB353}"/>
          </ac:graphicFrameMkLst>
        </pc:graphicFrameChg>
      </pc:sldChg>
      <pc:sldChg chg="addSp modSp add mod">
        <pc:chgData name="NESTOR JULIO HERNANDEZ BOCKER" userId="a413b3be1cc3406f" providerId="LiveId" clId="{E1756682-B940-48FA-9FD8-E6C593992B3F}" dt="2023-05-31T20:02:05.704" v="311" actId="122"/>
        <pc:sldMkLst>
          <pc:docMk/>
          <pc:sldMk cId="2154845837" sldId="285"/>
        </pc:sldMkLst>
        <pc:spChg chg="add mod">
          <ac:chgData name="NESTOR JULIO HERNANDEZ BOCKER" userId="a413b3be1cc3406f" providerId="LiveId" clId="{E1756682-B940-48FA-9FD8-E6C593992B3F}" dt="2023-05-31T19:59:26.339" v="269"/>
          <ac:spMkLst>
            <pc:docMk/>
            <pc:sldMk cId="2154845837" sldId="285"/>
            <ac:spMk id="2" creationId="{1503A387-094E-78D3-0B68-614DA91F2C5D}"/>
          </ac:spMkLst>
        </pc:spChg>
        <pc:spChg chg="add mod">
          <ac:chgData name="NESTOR JULIO HERNANDEZ BOCKER" userId="a413b3be1cc3406f" providerId="LiveId" clId="{E1756682-B940-48FA-9FD8-E6C593992B3F}" dt="2023-05-31T19:59:38.674" v="278" actId="207"/>
          <ac:spMkLst>
            <pc:docMk/>
            <pc:sldMk cId="2154845837" sldId="285"/>
            <ac:spMk id="4" creationId="{A4D46B5D-44D5-69A8-C765-C652BEE9CAA3}"/>
          </ac:spMkLst>
        </pc:spChg>
        <pc:spChg chg="add mod">
          <ac:chgData name="NESTOR JULIO HERNANDEZ BOCKER" userId="a413b3be1cc3406f" providerId="LiveId" clId="{E1756682-B940-48FA-9FD8-E6C593992B3F}" dt="2023-05-31T20:02:05.704" v="311" actId="122"/>
          <ac:spMkLst>
            <pc:docMk/>
            <pc:sldMk cId="2154845837" sldId="285"/>
            <ac:spMk id="5" creationId="{720F8EFB-07A7-C692-B34D-D7F4A5B722FC}"/>
          </ac:spMkLst>
        </pc:spChg>
        <pc:spChg chg="mod">
          <ac:chgData name="NESTOR JULIO HERNANDEZ BOCKER" userId="a413b3be1cc3406f" providerId="LiveId" clId="{E1756682-B940-48FA-9FD8-E6C593992B3F}" dt="2023-05-31T20:01:36.454" v="304" actId="6549"/>
          <ac:spMkLst>
            <pc:docMk/>
            <pc:sldMk cId="2154845837" sldId="285"/>
            <ac:spMk id="8" creationId="{2CC749D1-3BF6-BB4C-AF95-0DF8B9F37233}"/>
          </ac:spMkLst>
        </pc:spChg>
        <pc:graphicFrameChg chg="add mod">
          <ac:chgData name="NESTOR JULIO HERNANDEZ BOCKER" userId="a413b3be1cc3406f" providerId="LiveId" clId="{E1756682-B940-48FA-9FD8-E6C593992B3F}" dt="2023-05-31T20:01:46.975" v="307" actId="1076"/>
          <ac:graphicFrameMkLst>
            <pc:docMk/>
            <pc:sldMk cId="2154845837" sldId="285"/>
            <ac:graphicFrameMk id="3" creationId="{0C5DACFB-445D-4DB0-2A9E-54FA02F2B785}"/>
          </ac:graphicFrameMkLst>
        </pc:graphicFrameChg>
      </pc:sldChg>
      <pc:sldChg chg="addSp modSp add mod">
        <pc:chgData name="NESTOR JULIO HERNANDEZ BOCKER" userId="a413b3be1cc3406f" providerId="LiveId" clId="{E1756682-B940-48FA-9FD8-E6C593992B3F}" dt="2023-05-31T20:06:36.941" v="417" actId="255"/>
        <pc:sldMkLst>
          <pc:docMk/>
          <pc:sldMk cId="1481064699" sldId="286"/>
        </pc:sldMkLst>
        <pc:spChg chg="add mod">
          <ac:chgData name="NESTOR JULIO HERNANDEZ BOCKER" userId="a413b3be1cc3406f" providerId="LiveId" clId="{E1756682-B940-48FA-9FD8-E6C593992B3F}" dt="2023-05-31T20:00:16.842" v="283" actId="1076"/>
          <ac:spMkLst>
            <pc:docMk/>
            <pc:sldMk cId="1481064699" sldId="286"/>
            <ac:spMk id="2" creationId="{B3A14BC5-F797-9CD5-94F9-2A2B19DAE73C}"/>
          </ac:spMkLst>
        </pc:spChg>
        <pc:spChg chg="add mod">
          <ac:chgData name="NESTOR JULIO HERNANDEZ BOCKER" userId="a413b3be1cc3406f" providerId="LiveId" clId="{E1756682-B940-48FA-9FD8-E6C593992B3F}" dt="2023-05-31T20:00:02.888" v="282"/>
          <ac:spMkLst>
            <pc:docMk/>
            <pc:sldMk cId="1481064699" sldId="286"/>
            <ac:spMk id="4" creationId="{5D61717A-822C-6CF4-39F1-F20CFA24E4A3}"/>
          </ac:spMkLst>
        </pc:spChg>
        <pc:spChg chg="add mod">
          <ac:chgData name="NESTOR JULIO HERNANDEZ BOCKER" userId="a413b3be1cc3406f" providerId="LiveId" clId="{E1756682-B940-48FA-9FD8-E6C593992B3F}" dt="2023-05-31T20:02:15.119" v="325" actId="1035"/>
          <ac:spMkLst>
            <pc:docMk/>
            <pc:sldMk cId="1481064699" sldId="286"/>
            <ac:spMk id="5" creationId="{CF4BC2D8-90CD-95BE-7B5A-4C560C0C7AAD}"/>
          </ac:spMkLst>
        </pc:spChg>
        <pc:spChg chg="mod">
          <ac:chgData name="NESTOR JULIO HERNANDEZ BOCKER" userId="a413b3be1cc3406f" providerId="LiveId" clId="{E1756682-B940-48FA-9FD8-E6C593992B3F}" dt="2023-05-31T20:06:36.941" v="417" actId="255"/>
          <ac:spMkLst>
            <pc:docMk/>
            <pc:sldMk cId="1481064699" sldId="286"/>
            <ac:spMk id="8" creationId="{2CC749D1-3BF6-BB4C-AF95-0DF8B9F37233}"/>
          </ac:spMkLst>
        </pc:spChg>
        <pc:graphicFrameChg chg="add mod">
          <ac:chgData name="NESTOR JULIO HERNANDEZ BOCKER" userId="a413b3be1cc3406f" providerId="LiveId" clId="{E1756682-B940-48FA-9FD8-E6C593992B3F}" dt="2023-05-31T20:00:22.459" v="297" actId="1036"/>
          <ac:graphicFrameMkLst>
            <pc:docMk/>
            <pc:sldMk cId="1481064699" sldId="286"/>
            <ac:graphicFrameMk id="3" creationId="{92EF3748-B186-377B-DBA6-44976CA876DA}"/>
          </ac:graphicFrameMkLst>
        </pc:graphicFrameChg>
      </pc:sldChg>
      <pc:sldChg chg="addSp modSp add mod">
        <pc:chgData name="NESTOR JULIO HERNANDEZ BOCKER" userId="a413b3be1cc3406f" providerId="LiveId" clId="{E1756682-B940-48FA-9FD8-E6C593992B3F}" dt="2023-05-31T20:19:42.981" v="720" actId="6549"/>
        <pc:sldMkLst>
          <pc:docMk/>
          <pc:sldMk cId="4072024416" sldId="287"/>
        </pc:sldMkLst>
        <pc:spChg chg="add mod">
          <ac:chgData name="NESTOR JULIO HERNANDEZ BOCKER" userId="a413b3be1cc3406f" providerId="LiveId" clId="{E1756682-B940-48FA-9FD8-E6C593992B3F}" dt="2023-05-31T20:05:19.899" v="354" actId="2711"/>
          <ac:spMkLst>
            <pc:docMk/>
            <pc:sldMk cId="4072024416" sldId="287"/>
            <ac:spMk id="2" creationId="{07D68B49-66A5-E384-9891-268A74C0946E}"/>
          </ac:spMkLst>
        </pc:spChg>
        <pc:spChg chg="add mod">
          <ac:chgData name="NESTOR JULIO HERNANDEZ BOCKER" userId="a413b3be1cc3406f" providerId="LiveId" clId="{E1756682-B940-48FA-9FD8-E6C593992B3F}" dt="2023-05-31T20:07:03.655" v="423"/>
          <ac:spMkLst>
            <pc:docMk/>
            <pc:sldMk cId="4072024416" sldId="287"/>
            <ac:spMk id="4" creationId="{0158BF07-4210-941F-7C2D-235788B3B6A4}"/>
          </ac:spMkLst>
        </pc:spChg>
        <pc:spChg chg="mod">
          <ac:chgData name="NESTOR JULIO HERNANDEZ BOCKER" userId="a413b3be1cc3406f" providerId="LiveId" clId="{E1756682-B940-48FA-9FD8-E6C593992B3F}" dt="2023-05-31T20:19:42.981" v="720" actId="6549"/>
          <ac:spMkLst>
            <pc:docMk/>
            <pc:sldMk cId="4072024416" sldId="287"/>
            <ac:spMk id="8" creationId="{2CC749D1-3BF6-BB4C-AF95-0DF8B9F37233}"/>
          </ac:spMkLst>
        </pc:spChg>
        <pc:graphicFrameChg chg="add mod">
          <ac:chgData name="NESTOR JULIO HERNANDEZ BOCKER" userId="a413b3be1cc3406f" providerId="LiveId" clId="{E1756682-B940-48FA-9FD8-E6C593992B3F}" dt="2023-05-31T20:05:35.519" v="388" actId="1035"/>
          <ac:graphicFrameMkLst>
            <pc:docMk/>
            <pc:sldMk cId="4072024416" sldId="287"/>
            <ac:graphicFrameMk id="3" creationId="{1FC4D76E-9DD1-BA5A-9BE8-531B355A48DE}"/>
          </ac:graphicFrameMkLst>
        </pc:graphicFrameChg>
      </pc:sldChg>
      <pc:sldChg chg="addSp modSp add mod">
        <pc:chgData name="NESTOR JULIO HERNANDEZ BOCKER" userId="a413b3be1cc3406f" providerId="LiveId" clId="{E1756682-B940-48FA-9FD8-E6C593992B3F}" dt="2023-05-31T20:22:52.496" v="735" actId="207"/>
        <pc:sldMkLst>
          <pc:docMk/>
          <pc:sldMk cId="4055447484" sldId="288"/>
        </pc:sldMkLst>
        <pc:spChg chg="add mod">
          <ac:chgData name="NESTOR JULIO HERNANDEZ BOCKER" userId="a413b3be1cc3406f" providerId="LiveId" clId="{E1756682-B940-48FA-9FD8-E6C593992B3F}" dt="2023-05-31T20:09:03.020" v="471" actId="207"/>
          <ac:spMkLst>
            <pc:docMk/>
            <pc:sldMk cId="4055447484" sldId="288"/>
            <ac:spMk id="2" creationId="{782FA8C4-DC6C-D13D-DD57-C1A259BF643A}"/>
          </ac:spMkLst>
        </pc:spChg>
        <pc:spChg chg="add mod">
          <ac:chgData name="NESTOR JULIO HERNANDEZ BOCKER" userId="a413b3be1cc3406f" providerId="LiveId" clId="{E1756682-B940-48FA-9FD8-E6C593992B3F}" dt="2023-05-31T20:17:09.562" v="691" actId="2711"/>
          <ac:spMkLst>
            <pc:docMk/>
            <pc:sldMk cId="4055447484" sldId="288"/>
            <ac:spMk id="3" creationId="{19DB034A-248F-CD38-8A4F-82FA8AE5C7E1}"/>
          </ac:spMkLst>
        </pc:spChg>
        <pc:spChg chg="add mod">
          <ac:chgData name="NESTOR JULIO HERNANDEZ BOCKER" userId="a413b3be1cc3406f" providerId="LiveId" clId="{E1756682-B940-48FA-9FD8-E6C593992B3F}" dt="2023-05-31T20:22:52.496" v="735" actId="207"/>
          <ac:spMkLst>
            <pc:docMk/>
            <pc:sldMk cId="4055447484" sldId="288"/>
            <ac:spMk id="4" creationId="{982250F5-2715-7776-70C7-F8C54F5E677D}"/>
          </ac:spMkLst>
        </pc:spChg>
        <pc:spChg chg="add mod">
          <ac:chgData name="NESTOR JULIO HERNANDEZ BOCKER" userId="a413b3be1cc3406f" providerId="LiveId" clId="{E1756682-B940-48FA-9FD8-E6C593992B3F}" dt="2023-05-31T20:17:09.562" v="691" actId="2711"/>
          <ac:spMkLst>
            <pc:docMk/>
            <pc:sldMk cId="4055447484" sldId="288"/>
            <ac:spMk id="5" creationId="{58DAC4E8-EFB1-FFEB-B985-B868966CDA90}"/>
          </ac:spMkLst>
        </pc:spChg>
        <pc:spChg chg="add mod">
          <ac:chgData name="NESTOR JULIO HERNANDEZ BOCKER" userId="a413b3be1cc3406f" providerId="LiveId" clId="{E1756682-B940-48FA-9FD8-E6C593992B3F}" dt="2023-05-31T20:17:09.562" v="691" actId="2711"/>
          <ac:spMkLst>
            <pc:docMk/>
            <pc:sldMk cId="4055447484" sldId="288"/>
            <ac:spMk id="6" creationId="{62879702-3241-5B7B-BA05-7452F5D885AC}"/>
          </ac:spMkLst>
        </pc:spChg>
        <pc:spChg chg="add mod">
          <ac:chgData name="NESTOR JULIO HERNANDEZ BOCKER" userId="a413b3be1cc3406f" providerId="LiveId" clId="{E1756682-B940-48FA-9FD8-E6C593992B3F}" dt="2023-05-31T20:22:52.496" v="735" actId="207"/>
          <ac:spMkLst>
            <pc:docMk/>
            <pc:sldMk cId="4055447484" sldId="288"/>
            <ac:spMk id="7" creationId="{71D76336-3D7B-00D1-5ED2-635E8500D49F}"/>
          </ac:spMkLst>
        </pc:spChg>
        <pc:spChg chg="mod">
          <ac:chgData name="NESTOR JULIO HERNANDEZ BOCKER" userId="a413b3be1cc3406f" providerId="LiveId" clId="{E1756682-B940-48FA-9FD8-E6C593992B3F}" dt="2023-05-31T20:08:25.218" v="439" actId="27636"/>
          <ac:spMkLst>
            <pc:docMk/>
            <pc:sldMk cId="4055447484" sldId="288"/>
            <ac:spMk id="8" creationId="{2CC749D1-3BF6-BB4C-AF95-0DF8B9F37233}"/>
          </ac:spMkLst>
        </pc:spChg>
        <pc:spChg chg="add mod">
          <ac:chgData name="NESTOR JULIO HERNANDEZ BOCKER" userId="a413b3be1cc3406f" providerId="LiveId" clId="{E1756682-B940-48FA-9FD8-E6C593992B3F}" dt="2023-05-31T20:17:09.562" v="691" actId="2711"/>
          <ac:spMkLst>
            <pc:docMk/>
            <pc:sldMk cId="4055447484" sldId="288"/>
            <ac:spMk id="9" creationId="{C3C7F9BD-9BBC-C76D-EAD9-D74F0D7F334C}"/>
          </ac:spMkLst>
        </pc:spChg>
        <pc:graphicFrameChg chg="add mod">
          <ac:chgData name="NESTOR JULIO HERNANDEZ BOCKER" userId="a413b3be1cc3406f" providerId="LiveId" clId="{E1756682-B940-48FA-9FD8-E6C593992B3F}" dt="2023-05-31T20:16:46.905" v="689" actId="14100"/>
          <ac:graphicFrameMkLst>
            <pc:docMk/>
            <pc:sldMk cId="4055447484" sldId="288"/>
            <ac:graphicFrameMk id="10" creationId="{29FDBF7D-C57D-EE74-9E81-97EF873F35DF}"/>
          </ac:graphicFrameMkLst>
        </pc:graphicFrameChg>
        <pc:cxnChg chg="add mod">
          <ac:chgData name="NESTOR JULIO HERNANDEZ BOCKER" userId="a413b3be1cc3406f" providerId="LiveId" clId="{E1756682-B940-48FA-9FD8-E6C593992B3F}" dt="2023-05-31T20:17:22.052" v="695" actId="1076"/>
          <ac:cxnSpMkLst>
            <pc:docMk/>
            <pc:sldMk cId="4055447484" sldId="288"/>
            <ac:cxnSpMk id="11" creationId="{0693E167-89C3-685B-EA2E-60CF91ADD3BA}"/>
          </ac:cxnSpMkLst>
        </pc:cxnChg>
      </pc:sldChg>
      <pc:sldChg chg="addSp delSp modSp add mod">
        <pc:chgData name="NESTOR JULIO HERNANDEZ BOCKER" userId="a413b3be1cc3406f" providerId="LiveId" clId="{E1756682-B940-48FA-9FD8-E6C593992B3F}" dt="2023-05-31T20:22:59.006" v="736" actId="207"/>
        <pc:sldMkLst>
          <pc:docMk/>
          <pc:sldMk cId="206261281" sldId="289"/>
        </pc:sldMkLst>
        <pc:spChg chg="add del mod">
          <ac:chgData name="NESTOR JULIO HERNANDEZ BOCKER" userId="a413b3be1cc3406f" providerId="LiveId" clId="{E1756682-B940-48FA-9FD8-E6C593992B3F}" dt="2023-05-31T20:10:19.150" v="640" actId="478"/>
          <ac:spMkLst>
            <pc:docMk/>
            <pc:sldMk cId="206261281" sldId="289"/>
            <ac:spMk id="2" creationId="{6FCF721D-B263-9EE2-2850-C811E5A4038D}"/>
          </ac:spMkLst>
        </pc:spChg>
        <pc:spChg chg="add mod">
          <ac:chgData name="NESTOR JULIO HERNANDEZ BOCKER" userId="a413b3be1cc3406f" providerId="LiveId" clId="{E1756682-B940-48FA-9FD8-E6C593992B3F}" dt="2023-05-31T20:09:32.250" v="474"/>
          <ac:spMkLst>
            <pc:docMk/>
            <pc:sldMk cId="206261281" sldId="289"/>
            <ac:spMk id="3" creationId="{F27DF3B1-239E-E63E-A743-581764F43F11}"/>
          </ac:spMkLst>
        </pc:spChg>
        <pc:spChg chg="add mod">
          <ac:chgData name="NESTOR JULIO HERNANDEZ BOCKER" userId="a413b3be1cc3406f" providerId="LiveId" clId="{E1756682-B940-48FA-9FD8-E6C593992B3F}" dt="2023-05-31T20:22:59.006" v="736" actId="207"/>
          <ac:spMkLst>
            <pc:docMk/>
            <pc:sldMk cId="206261281" sldId="289"/>
            <ac:spMk id="4" creationId="{AB499A49-342D-DE8F-4071-BEBA044F3BB5}"/>
          </ac:spMkLst>
        </pc:spChg>
        <pc:spChg chg="add mod">
          <ac:chgData name="NESTOR JULIO HERNANDEZ BOCKER" userId="a413b3be1cc3406f" providerId="LiveId" clId="{E1756682-B940-48FA-9FD8-E6C593992B3F}" dt="2023-05-31T20:09:32.250" v="474"/>
          <ac:spMkLst>
            <pc:docMk/>
            <pc:sldMk cId="206261281" sldId="289"/>
            <ac:spMk id="5" creationId="{98CCE5FB-A779-8E97-9DB5-18C7E00C927E}"/>
          </ac:spMkLst>
        </pc:spChg>
        <pc:spChg chg="add mod">
          <ac:chgData name="NESTOR JULIO HERNANDEZ BOCKER" userId="a413b3be1cc3406f" providerId="LiveId" clId="{E1756682-B940-48FA-9FD8-E6C593992B3F}" dt="2023-05-31T20:10:05.190" v="550" actId="20577"/>
          <ac:spMkLst>
            <pc:docMk/>
            <pc:sldMk cId="206261281" sldId="289"/>
            <ac:spMk id="7" creationId="{287B518E-9004-DADC-7985-FA33D523E0F4}"/>
          </ac:spMkLst>
        </pc:spChg>
        <pc:spChg chg="mod">
          <ac:chgData name="NESTOR JULIO HERNANDEZ BOCKER" userId="a413b3be1cc3406f" providerId="LiveId" clId="{E1756682-B940-48FA-9FD8-E6C593992B3F}" dt="2023-05-31T20:09:25.340" v="473" actId="27636"/>
          <ac:spMkLst>
            <pc:docMk/>
            <pc:sldMk cId="206261281" sldId="289"/>
            <ac:spMk id="8" creationId="{2CC749D1-3BF6-BB4C-AF95-0DF8B9F37233}"/>
          </ac:spMkLst>
        </pc:spChg>
        <pc:spChg chg="add mod">
          <ac:chgData name="NESTOR JULIO HERNANDEZ BOCKER" userId="a413b3be1cc3406f" providerId="LiveId" clId="{E1756682-B940-48FA-9FD8-E6C593992B3F}" dt="2023-05-31T20:12:36.869" v="662" actId="6549"/>
          <ac:spMkLst>
            <pc:docMk/>
            <pc:sldMk cId="206261281" sldId="289"/>
            <ac:spMk id="9" creationId="{B0B26264-D0DB-FF7F-89A5-9F28FAFB4FDE}"/>
          </ac:spMkLst>
        </pc:spChg>
        <pc:graphicFrameChg chg="add mod">
          <ac:chgData name="NESTOR JULIO HERNANDEZ BOCKER" userId="a413b3be1cc3406f" providerId="LiveId" clId="{E1756682-B940-48FA-9FD8-E6C593992B3F}" dt="2023-05-31T20:09:32.250" v="474"/>
          <ac:graphicFrameMkLst>
            <pc:docMk/>
            <pc:sldMk cId="206261281" sldId="289"/>
            <ac:graphicFrameMk id="6" creationId="{7385FE5E-37E6-7535-7050-106CE979FAE3}"/>
          </ac:graphicFrameMkLst>
        </pc:graphicFrameChg>
      </pc:sldChg>
      <pc:sldChg chg="addSp delSp modSp add del mod">
        <pc:chgData name="NESTOR JULIO HERNANDEZ BOCKER" userId="a413b3be1cc3406f" providerId="LiveId" clId="{E1756682-B940-48FA-9FD8-E6C593992B3F}" dt="2023-05-31T20:13:31.345" v="668" actId="47"/>
        <pc:sldMkLst>
          <pc:docMk/>
          <pc:sldMk cId="7315307" sldId="290"/>
        </pc:sldMkLst>
        <pc:spChg chg="add del mod">
          <ac:chgData name="NESTOR JULIO HERNANDEZ BOCKER" userId="a413b3be1cc3406f" providerId="LiveId" clId="{E1756682-B940-48FA-9FD8-E6C593992B3F}" dt="2023-05-31T20:11:30.319" v="650"/>
          <ac:spMkLst>
            <pc:docMk/>
            <pc:sldMk cId="7315307" sldId="290"/>
            <ac:spMk id="2" creationId="{7B245F60-CA82-4964-ACC3-FA1261DC9F5C}"/>
          </ac:spMkLst>
        </pc:spChg>
        <pc:spChg chg="add del mod">
          <ac:chgData name="NESTOR JULIO HERNANDEZ BOCKER" userId="a413b3be1cc3406f" providerId="LiveId" clId="{E1756682-B940-48FA-9FD8-E6C593992B3F}" dt="2023-05-31T20:11:30.319" v="650"/>
          <ac:spMkLst>
            <pc:docMk/>
            <pc:sldMk cId="7315307" sldId="290"/>
            <ac:spMk id="3" creationId="{6F0F882A-1056-3958-4E18-1D58D49723AE}"/>
          </ac:spMkLst>
        </pc:spChg>
        <pc:spChg chg="add del mod">
          <ac:chgData name="NESTOR JULIO HERNANDEZ BOCKER" userId="a413b3be1cc3406f" providerId="LiveId" clId="{E1756682-B940-48FA-9FD8-E6C593992B3F}" dt="2023-05-31T20:11:30.319" v="650"/>
          <ac:spMkLst>
            <pc:docMk/>
            <pc:sldMk cId="7315307" sldId="290"/>
            <ac:spMk id="4" creationId="{D67F67D6-DCC0-3D7C-4F33-245C1C7B1D92}"/>
          </ac:spMkLst>
        </pc:spChg>
        <pc:spChg chg="add del mod">
          <ac:chgData name="NESTOR JULIO HERNANDEZ BOCKER" userId="a413b3be1cc3406f" providerId="LiveId" clId="{E1756682-B940-48FA-9FD8-E6C593992B3F}" dt="2023-05-31T20:11:30.319" v="650"/>
          <ac:spMkLst>
            <pc:docMk/>
            <pc:sldMk cId="7315307" sldId="290"/>
            <ac:spMk id="6" creationId="{49F345D9-3043-8DFB-2696-F755C91734E4}"/>
          </ac:spMkLst>
        </pc:spChg>
        <pc:spChg chg="add del mod">
          <ac:chgData name="NESTOR JULIO HERNANDEZ BOCKER" userId="a413b3be1cc3406f" providerId="LiveId" clId="{E1756682-B940-48FA-9FD8-E6C593992B3F}" dt="2023-05-31T20:11:30.319" v="650"/>
          <ac:spMkLst>
            <pc:docMk/>
            <pc:sldMk cId="7315307" sldId="290"/>
            <ac:spMk id="7" creationId="{FA4E23B1-B2A8-7EE3-3AA3-459542D9D45C}"/>
          </ac:spMkLst>
        </pc:spChg>
        <pc:spChg chg="del">
          <ac:chgData name="NESTOR JULIO HERNANDEZ BOCKER" userId="a413b3be1cc3406f" providerId="LiveId" clId="{E1756682-B940-48FA-9FD8-E6C593992B3F}" dt="2023-05-31T20:11:37.639" v="651" actId="478"/>
          <ac:spMkLst>
            <pc:docMk/>
            <pc:sldMk cId="7315307" sldId="290"/>
            <ac:spMk id="8" creationId="{2CC749D1-3BF6-BB4C-AF95-0DF8B9F37233}"/>
          </ac:spMkLst>
        </pc:spChg>
        <pc:spChg chg="add del mod">
          <ac:chgData name="NESTOR JULIO HERNANDEZ BOCKER" userId="a413b3be1cc3406f" providerId="LiveId" clId="{E1756682-B940-48FA-9FD8-E6C593992B3F}" dt="2023-05-31T20:11:30.319" v="650"/>
          <ac:spMkLst>
            <pc:docMk/>
            <pc:sldMk cId="7315307" sldId="290"/>
            <ac:spMk id="9" creationId="{CE06F66E-E54C-AC2D-1540-D34803DEFC7B}"/>
          </ac:spMkLst>
        </pc:spChg>
        <pc:spChg chg="add del mod">
          <ac:chgData name="NESTOR JULIO HERNANDEZ BOCKER" userId="a413b3be1cc3406f" providerId="LiveId" clId="{E1756682-B940-48FA-9FD8-E6C593992B3F}" dt="2023-05-31T20:11:30.319" v="650"/>
          <ac:spMkLst>
            <pc:docMk/>
            <pc:sldMk cId="7315307" sldId="290"/>
            <ac:spMk id="10" creationId="{FC4AD9DE-84A5-FD3D-25B1-A083E34417B4}"/>
          </ac:spMkLst>
        </pc:spChg>
        <pc:spChg chg="add del mod">
          <ac:chgData name="NESTOR JULIO HERNANDEZ BOCKER" userId="a413b3be1cc3406f" providerId="LiveId" clId="{E1756682-B940-48FA-9FD8-E6C593992B3F}" dt="2023-05-31T20:11:30.319" v="650"/>
          <ac:spMkLst>
            <pc:docMk/>
            <pc:sldMk cId="7315307" sldId="290"/>
            <ac:spMk id="11" creationId="{60FD228B-E0CA-6F30-067E-D0D72E2BA0BA}"/>
          </ac:spMkLst>
        </pc:spChg>
        <pc:graphicFrameChg chg="add del mod">
          <ac:chgData name="NESTOR JULIO HERNANDEZ BOCKER" userId="a413b3be1cc3406f" providerId="LiveId" clId="{E1756682-B940-48FA-9FD8-E6C593992B3F}" dt="2023-05-31T20:11:30.319" v="650"/>
          <ac:graphicFrameMkLst>
            <pc:docMk/>
            <pc:sldMk cId="7315307" sldId="290"/>
            <ac:graphicFrameMk id="12" creationId="{BD1B8147-D965-CE15-87B5-733B6A1EB7D0}"/>
          </ac:graphicFrameMkLst>
        </pc:graphicFrameChg>
        <pc:graphicFrameChg chg="add del mod">
          <ac:chgData name="NESTOR JULIO HERNANDEZ BOCKER" userId="a413b3be1cc3406f" providerId="LiveId" clId="{E1756682-B940-48FA-9FD8-E6C593992B3F}" dt="2023-05-31T20:11:30.319" v="650"/>
          <ac:graphicFrameMkLst>
            <pc:docMk/>
            <pc:sldMk cId="7315307" sldId="290"/>
            <ac:graphicFrameMk id="13" creationId="{F7E2670D-079B-CE4A-42EC-B24A13921C33}"/>
          </ac:graphicFrameMkLst>
        </pc:graphicFrameChg>
        <pc:cxnChg chg="add del mod">
          <ac:chgData name="NESTOR JULIO HERNANDEZ BOCKER" userId="a413b3be1cc3406f" providerId="LiveId" clId="{E1756682-B940-48FA-9FD8-E6C593992B3F}" dt="2023-05-31T20:11:30.319" v="650"/>
          <ac:cxnSpMkLst>
            <pc:docMk/>
            <pc:sldMk cId="7315307" sldId="290"/>
            <ac:cxnSpMk id="5" creationId="{3E542ED9-59D2-9EF0-20C8-F96A7F4142A6}"/>
          </ac:cxnSpMkLst>
        </pc:cxnChg>
      </pc:sldChg>
      <pc:sldChg chg="add del">
        <pc:chgData name="NESTOR JULIO HERNANDEZ BOCKER" userId="a413b3be1cc3406f" providerId="LiveId" clId="{E1756682-B940-48FA-9FD8-E6C593992B3F}" dt="2023-05-31T20:13:32.579" v="669" actId="47"/>
        <pc:sldMkLst>
          <pc:docMk/>
          <pc:sldMk cId="2137277676" sldId="291"/>
        </pc:sldMkLst>
      </pc:sldChg>
      <pc:sldChg chg="modSp add mod ord">
        <pc:chgData name="NESTOR JULIO HERNANDEZ BOCKER" userId="a413b3be1cc3406f" providerId="LiveId" clId="{E1756682-B940-48FA-9FD8-E6C593992B3F}" dt="2023-05-31T20:20:23.711" v="722" actId="403"/>
        <pc:sldMkLst>
          <pc:docMk/>
          <pc:sldMk cId="3526887262" sldId="292"/>
        </pc:sldMkLst>
        <pc:spChg chg="mod">
          <ac:chgData name="NESTOR JULIO HERNANDEZ BOCKER" userId="a413b3be1cc3406f" providerId="LiveId" clId="{E1756682-B940-48FA-9FD8-E6C593992B3F}" dt="2023-05-31T20:07:45.589" v="437" actId="404"/>
          <ac:spMkLst>
            <pc:docMk/>
            <pc:sldMk cId="3526887262" sldId="292"/>
            <ac:spMk id="4" creationId="{60FAEB9F-E66F-E330-5A1B-3F684F5D53B7}"/>
          </ac:spMkLst>
        </pc:spChg>
        <pc:spChg chg="mod">
          <ac:chgData name="NESTOR JULIO HERNANDEZ BOCKER" userId="a413b3be1cc3406f" providerId="LiveId" clId="{E1756682-B940-48FA-9FD8-E6C593992B3F}" dt="2023-05-31T20:20:23.711" v="722" actId="403"/>
          <ac:spMkLst>
            <pc:docMk/>
            <pc:sldMk cId="3526887262" sldId="292"/>
            <ac:spMk id="5" creationId="{C21EC463-48B1-DB62-853F-28EA07164E19}"/>
          </ac:spMkLst>
        </pc:spChg>
      </pc:sldChg>
      <pc:sldChg chg="modSp add mod ord">
        <pc:chgData name="NESTOR JULIO HERNANDEZ BOCKER" userId="a413b3be1cc3406f" providerId="LiveId" clId="{E1756682-B940-48FA-9FD8-E6C593992B3F}" dt="2023-05-31T20:20:49.516" v="726" actId="403"/>
        <pc:sldMkLst>
          <pc:docMk/>
          <pc:sldMk cId="1542716009" sldId="293"/>
        </pc:sldMkLst>
        <pc:spChg chg="mod">
          <ac:chgData name="NESTOR JULIO HERNANDEZ BOCKER" userId="a413b3be1cc3406f" providerId="LiveId" clId="{E1756682-B940-48FA-9FD8-E6C593992B3F}" dt="2023-05-31T20:10:55.399" v="647"/>
          <ac:spMkLst>
            <pc:docMk/>
            <pc:sldMk cId="1542716009" sldId="293"/>
            <ac:spMk id="4" creationId="{60FAEB9F-E66F-E330-5A1B-3F684F5D53B7}"/>
          </ac:spMkLst>
        </pc:spChg>
        <pc:spChg chg="mod">
          <ac:chgData name="NESTOR JULIO HERNANDEZ BOCKER" userId="a413b3be1cc3406f" providerId="LiveId" clId="{E1756682-B940-48FA-9FD8-E6C593992B3F}" dt="2023-05-31T20:20:49.516" v="726" actId="403"/>
          <ac:spMkLst>
            <pc:docMk/>
            <pc:sldMk cId="1542716009" sldId="293"/>
            <ac:spMk id="5" creationId="{C21EC463-48B1-DB62-853F-28EA07164E19}"/>
          </ac:spMkLst>
        </pc:spChg>
      </pc:sldChg>
      <pc:sldChg chg="addSp delSp modSp add mod">
        <pc:chgData name="NESTOR JULIO HERNANDEZ BOCKER" userId="a413b3be1cc3406f" providerId="LiveId" clId="{E1756682-B940-48FA-9FD8-E6C593992B3F}" dt="2023-05-31T20:23:41.190" v="776" actId="1035"/>
        <pc:sldMkLst>
          <pc:docMk/>
          <pc:sldMk cId="1073405508" sldId="300"/>
        </pc:sldMkLst>
        <pc:spChg chg="add mod">
          <ac:chgData name="NESTOR JULIO HERNANDEZ BOCKER" userId="a413b3be1cc3406f" providerId="LiveId" clId="{E1756682-B940-48FA-9FD8-E6C593992B3F}" dt="2023-05-31T20:12:46.929" v="663"/>
          <ac:spMkLst>
            <pc:docMk/>
            <pc:sldMk cId="1073405508" sldId="300"/>
            <ac:spMk id="2" creationId="{A431D617-1A6D-47EF-43B2-30646561FA11}"/>
          </ac:spMkLst>
        </pc:spChg>
        <pc:spChg chg="mod">
          <ac:chgData name="NESTOR JULIO HERNANDEZ BOCKER" userId="a413b3be1cc3406f" providerId="LiveId" clId="{E1756682-B940-48FA-9FD8-E6C593992B3F}" dt="2023-05-31T20:23:41.190" v="776" actId="1035"/>
          <ac:spMkLst>
            <pc:docMk/>
            <pc:sldMk cId="1073405508" sldId="300"/>
            <ac:spMk id="3" creationId="{9B29EB78-F2B6-6B35-52FC-F8E1916A1B1C}"/>
          </ac:spMkLst>
        </pc:spChg>
        <pc:spChg chg="mod">
          <ac:chgData name="NESTOR JULIO HERNANDEZ BOCKER" userId="a413b3be1cc3406f" providerId="LiveId" clId="{E1756682-B940-48FA-9FD8-E6C593992B3F}" dt="2023-05-31T20:13:12.591" v="666" actId="207"/>
          <ac:spMkLst>
            <pc:docMk/>
            <pc:sldMk cId="1073405508" sldId="300"/>
            <ac:spMk id="5" creationId="{22AA596E-4AF8-A33C-C019-625C7E8EC03F}"/>
          </ac:spMkLst>
        </pc:spChg>
        <pc:spChg chg="del">
          <ac:chgData name="NESTOR JULIO HERNANDEZ BOCKER" userId="a413b3be1cc3406f" providerId="LiveId" clId="{E1756682-B940-48FA-9FD8-E6C593992B3F}" dt="2023-05-31T20:11:50.259" v="653" actId="478"/>
          <ac:spMkLst>
            <pc:docMk/>
            <pc:sldMk cId="1073405508" sldId="300"/>
            <ac:spMk id="9" creationId="{00000000-0000-0000-0000-000000000000}"/>
          </ac:spMkLst>
        </pc:spChg>
        <pc:spChg chg="del">
          <ac:chgData name="NESTOR JULIO HERNANDEZ BOCKER" userId="a413b3be1cc3406f" providerId="LiveId" clId="{E1756682-B940-48FA-9FD8-E6C593992B3F}" dt="2023-05-31T20:12:28.214" v="661" actId="478"/>
          <ac:spMkLst>
            <pc:docMk/>
            <pc:sldMk cId="1073405508" sldId="300"/>
            <ac:spMk id="16" creationId="{E2D86EF3-4A51-484F-BD0B-078C49634AE4}"/>
          </ac:spMkLst>
        </pc:spChg>
        <pc:spChg chg="mod">
          <ac:chgData name="NESTOR JULIO HERNANDEZ BOCKER" userId="a413b3be1cc3406f" providerId="LiveId" clId="{E1756682-B940-48FA-9FD8-E6C593992B3F}" dt="2023-05-31T20:13:16.236" v="667" actId="207"/>
          <ac:spMkLst>
            <pc:docMk/>
            <pc:sldMk cId="1073405508" sldId="300"/>
            <ac:spMk id="17" creationId="{72600D9A-ADD3-4635-A3E6-0938F6994536}"/>
          </ac:spMkLst>
        </pc:spChg>
        <pc:spChg chg="mod">
          <ac:chgData name="NESTOR JULIO HERNANDEZ BOCKER" userId="a413b3be1cc3406f" providerId="LiveId" clId="{E1756682-B940-48FA-9FD8-E6C593992B3F}" dt="2023-05-31T20:23:22.019" v="758" actId="1036"/>
          <ac:spMkLst>
            <pc:docMk/>
            <pc:sldMk cId="1073405508" sldId="300"/>
            <ac:spMk id="20" creationId="{3AF77547-FB99-469A-8718-978B8988598F}"/>
          </ac:spMkLst>
        </pc:spChg>
        <pc:spChg chg="mod">
          <ac:chgData name="NESTOR JULIO HERNANDEZ BOCKER" userId="a413b3be1cc3406f" providerId="LiveId" clId="{E1756682-B940-48FA-9FD8-E6C593992B3F}" dt="2023-05-31T20:23:13.556" v="740" actId="1036"/>
          <ac:spMkLst>
            <pc:docMk/>
            <pc:sldMk cId="1073405508" sldId="300"/>
            <ac:spMk id="21" creationId="{D2832B9C-17B6-4D04-B5C1-949B300C241E}"/>
          </ac:spMkLst>
        </pc:spChg>
        <pc:spChg chg="mod">
          <ac:chgData name="NESTOR JULIO HERNANDEZ BOCKER" userId="a413b3be1cc3406f" providerId="LiveId" clId="{E1756682-B940-48FA-9FD8-E6C593992B3F}" dt="2023-05-31T20:23:26.796" v="764" actId="1035"/>
          <ac:spMkLst>
            <pc:docMk/>
            <pc:sldMk cId="1073405508" sldId="300"/>
            <ac:spMk id="22" creationId="{DEFF068D-953C-4C5F-8B50-C7E1F717CAE9}"/>
          </ac:spMkLst>
        </pc:spChg>
        <pc:spChg chg="mod">
          <ac:chgData name="NESTOR JULIO HERNANDEZ BOCKER" userId="a413b3be1cc3406f" providerId="LiveId" clId="{E1756682-B940-48FA-9FD8-E6C593992B3F}" dt="2023-05-31T20:23:30.630" v="766" actId="1035"/>
          <ac:spMkLst>
            <pc:docMk/>
            <pc:sldMk cId="1073405508" sldId="300"/>
            <ac:spMk id="25" creationId="{2C2D054A-CB9D-4969-9533-9DAC201BD6C0}"/>
          </ac:spMkLst>
        </pc:spChg>
        <pc:spChg chg="mod">
          <ac:chgData name="NESTOR JULIO HERNANDEZ BOCKER" userId="a413b3be1cc3406f" providerId="LiveId" clId="{E1756682-B940-48FA-9FD8-E6C593992B3F}" dt="2023-05-31T20:23:34.905" v="772" actId="1035"/>
          <ac:spMkLst>
            <pc:docMk/>
            <pc:sldMk cId="1073405508" sldId="300"/>
            <ac:spMk id="26" creationId="{7E3EB898-F77B-41D8-8631-7FAAB1CA6C44}"/>
          </ac:spMkLst>
        </pc:spChg>
        <pc:graphicFrameChg chg="mod">
          <ac:chgData name="NESTOR JULIO HERNANDEZ BOCKER" userId="a413b3be1cc3406f" providerId="LiveId" clId="{E1756682-B940-48FA-9FD8-E6C593992B3F}" dt="2023-05-31T20:12:03.929" v="655" actId="1076"/>
          <ac:graphicFrameMkLst>
            <pc:docMk/>
            <pc:sldMk cId="1073405508" sldId="300"/>
            <ac:graphicFrameMk id="7" creationId="{28C7100D-A2C5-49D7-8018-94FFBCDB107C}"/>
          </ac:graphicFrameMkLst>
        </pc:graphicFrameChg>
        <pc:cxnChg chg="mod">
          <ac:chgData name="NESTOR JULIO HERNANDEZ BOCKER" userId="a413b3be1cc3406f" providerId="LiveId" clId="{E1756682-B940-48FA-9FD8-E6C593992B3F}" dt="2023-05-31T20:17:15.612" v="693" actId="1035"/>
          <ac:cxnSpMkLst>
            <pc:docMk/>
            <pc:sldMk cId="1073405508" sldId="300"/>
            <ac:cxnSpMk id="23" creationId="{E3FAEE45-B7C7-4895-AF51-10F952241B9B}"/>
          </ac:cxnSpMkLst>
        </pc:cxnChg>
      </pc:sldChg>
    </pc:docChg>
  </pc:docChgLst>
  <pc:docChgLst>
    <pc:chgData name="NESTOR JULIO HERNANDEZ BOCKER" userId="a413b3be1cc3406f" providerId="LiveId" clId="{771A6FB8-5053-4907-AA3C-F8146D242DDB}"/>
    <pc:docChg chg="undo redo custSel modSld">
      <pc:chgData name="NESTOR JULIO HERNANDEZ BOCKER" userId="a413b3be1cc3406f" providerId="LiveId" clId="{771A6FB8-5053-4907-AA3C-F8146D242DDB}" dt="2023-07-31T17:38:31.266" v="396" actId="20577"/>
      <pc:docMkLst>
        <pc:docMk/>
      </pc:docMkLst>
      <pc:sldChg chg="addSp delSp modSp mod">
        <pc:chgData name="NESTOR JULIO HERNANDEZ BOCKER" userId="a413b3be1cc3406f" providerId="LiveId" clId="{771A6FB8-5053-4907-AA3C-F8146D242DDB}" dt="2023-07-31T16:04:26.025" v="15" actId="20577"/>
        <pc:sldMkLst>
          <pc:docMk/>
          <pc:sldMk cId="721350290" sldId="274"/>
        </pc:sldMkLst>
        <pc:spChg chg="mod">
          <ac:chgData name="NESTOR JULIO HERNANDEZ BOCKER" userId="a413b3be1cc3406f" providerId="LiveId" clId="{771A6FB8-5053-4907-AA3C-F8146D242DDB}" dt="2023-07-31T15:59:54.177" v="2"/>
          <ac:spMkLst>
            <pc:docMk/>
            <pc:sldMk cId="721350290" sldId="274"/>
            <ac:spMk id="8" creationId="{2CC749D1-3BF6-BB4C-AF95-0DF8B9F37233}"/>
          </ac:spMkLst>
        </pc:spChg>
        <pc:spChg chg="mod">
          <ac:chgData name="NESTOR JULIO HERNANDEZ BOCKER" userId="a413b3be1cc3406f" providerId="LiveId" clId="{771A6FB8-5053-4907-AA3C-F8146D242DDB}" dt="2023-07-31T16:03:50.344" v="9" actId="20577"/>
          <ac:spMkLst>
            <pc:docMk/>
            <pc:sldMk cId="721350290" sldId="274"/>
            <ac:spMk id="11" creationId="{5552EB3D-2FD2-2B29-A305-45DE4C8ADB61}"/>
          </ac:spMkLst>
        </pc:spChg>
        <pc:spChg chg="mod">
          <ac:chgData name="NESTOR JULIO HERNANDEZ BOCKER" userId="a413b3be1cc3406f" providerId="LiveId" clId="{771A6FB8-5053-4907-AA3C-F8146D242DDB}" dt="2023-07-31T16:04:12.941" v="13" actId="20577"/>
          <ac:spMkLst>
            <pc:docMk/>
            <pc:sldMk cId="721350290" sldId="274"/>
            <ac:spMk id="12" creationId="{A6B35B9D-0049-AC66-F7A2-4C2A615E499C}"/>
          </ac:spMkLst>
        </pc:spChg>
        <pc:spChg chg="mod">
          <ac:chgData name="NESTOR JULIO HERNANDEZ BOCKER" userId="a413b3be1cc3406f" providerId="LiveId" clId="{771A6FB8-5053-4907-AA3C-F8146D242DDB}" dt="2023-07-31T16:04:22.838" v="14" actId="20577"/>
          <ac:spMkLst>
            <pc:docMk/>
            <pc:sldMk cId="721350290" sldId="274"/>
            <ac:spMk id="15" creationId="{59EE458C-69E8-1372-1F90-B3F77176AA2C}"/>
          </ac:spMkLst>
        </pc:spChg>
        <pc:spChg chg="mod">
          <ac:chgData name="NESTOR JULIO HERNANDEZ BOCKER" userId="a413b3be1cc3406f" providerId="LiveId" clId="{771A6FB8-5053-4907-AA3C-F8146D242DDB}" dt="2023-07-31T16:04:26.025" v="15" actId="20577"/>
          <ac:spMkLst>
            <pc:docMk/>
            <pc:sldMk cId="721350290" sldId="274"/>
            <ac:spMk id="16" creationId="{6D416BBC-D563-D8B2-4402-6C8A2EDB4B15}"/>
          </ac:spMkLst>
        </pc:spChg>
        <pc:graphicFrameChg chg="add mod">
          <ac:chgData name="NESTOR JULIO HERNANDEZ BOCKER" userId="a413b3be1cc3406f" providerId="LiveId" clId="{771A6FB8-5053-4907-AA3C-F8146D242DDB}" dt="2023-07-31T16:03:44.730" v="7"/>
          <ac:graphicFrameMkLst>
            <pc:docMk/>
            <pc:sldMk cId="721350290" sldId="274"/>
            <ac:graphicFrameMk id="2" creationId="{B8900E07-0EC4-ADC4-43E0-7562C694B748}"/>
          </ac:graphicFrameMkLst>
        </pc:graphicFrameChg>
        <pc:graphicFrameChg chg="del">
          <ac:chgData name="NESTOR JULIO HERNANDEZ BOCKER" userId="a413b3be1cc3406f" providerId="LiveId" clId="{771A6FB8-5053-4907-AA3C-F8146D242DDB}" dt="2023-07-31T16:03:40.112" v="6" actId="478"/>
          <ac:graphicFrameMkLst>
            <pc:docMk/>
            <pc:sldMk cId="721350290" sldId="274"/>
            <ac:graphicFrameMk id="9" creationId="{B8900E07-0EC4-ADC4-43E0-7562C694B748}"/>
          </ac:graphicFrameMkLst>
        </pc:graphicFrameChg>
      </pc:sldChg>
      <pc:sldChg chg="modSp mod">
        <pc:chgData name="NESTOR JULIO HERNANDEZ BOCKER" userId="a413b3be1cc3406f" providerId="LiveId" clId="{771A6FB8-5053-4907-AA3C-F8146D242DDB}" dt="2023-07-31T16:00:19.654" v="5" actId="20577"/>
        <pc:sldMkLst>
          <pc:docMk/>
          <pc:sldMk cId="1610350232" sldId="277"/>
        </pc:sldMkLst>
        <pc:spChg chg="mod">
          <ac:chgData name="NESTOR JULIO HERNANDEZ BOCKER" userId="a413b3be1cc3406f" providerId="LiveId" clId="{771A6FB8-5053-4907-AA3C-F8146D242DDB}" dt="2023-07-31T15:59:54.177" v="2"/>
          <ac:spMkLst>
            <pc:docMk/>
            <pc:sldMk cId="1610350232" sldId="277"/>
            <ac:spMk id="5" creationId="{C21EC463-48B1-DB62-853F-28EA07164E19}"/>
          </ac:spMkLst>
        </pc:spChg>
        <pc:spChg chg="mod">
          <ac:chgData name="NESTOR JULIO HERNANDEZ BOCKER" userId="a413b3be1cc3406f" providerId="LiveId" clId="{771A6FB8-5053-4907-AA3C-F8146D242DDB}" dt="2023-07-31T16:00:19.654" v="5" actId="20577"/>
          <ac:spMkLst>
            <pc:docMk/>
            <pc:sldMk cId="1610350232" sldId="277"/>
            <ac:spMk id="6" creationId="{B2F2D106-82B9-0335-7236-4CF3863660F7}"/>
          </ac:spMkLst>
        </pc:spChg>
      </pc:sldChg>
      <pc:sldChg chg="modSp mod">
        <pc:chgData name="NESTOR JULIO HERNANDEZ BOCKER" userId="a413b3be1cc3406f" providerId="LiveId" clId="{771A6FB8-5053-4907-AA3C-F8146D242DDB}" dt="2023-07-31T17:21:28.228" v="353" actId="20577"/>
        <pc:sldMkLst>
          <pc:docMk/>
          <pc:sldMk cId="3675170584" sldId="279"/>
        </pc:sldMkLst>
        <pc:spChg chg="mod">
          <ac:chgData name="NESTOR JULIO HERNANDEZ BOCKER" userId="a413b3be1cc3406f" providerId="LiveId" clId="{771A6FB8-5053-4907-AA3C-F8146D242DDB}" dt="2023-07-31T17:21:28.228" v="353" actId="20577"/>
          <ac:spMkLst>
            <pc:docMk/>
            <pc:sldMk cId="3675170584" sldId="279"/>
            <ac:spMk id="7" creationId="{5FEEF914-D9F7-B425-8EE4-B9C129921851}"/>
          </ac:spMkLst>
        </pc:spChg>
      </pc:sldChg>
      <pc:sldChg chg="addSp delSp modSp mod">
        <pc:chgData name="NESTOR JULIO HERNANDEZ BOCKER" userId="a413b3be1cc3406f" providerId="LiveId" clId="{771A6FB8-5053-4907-AA3C-F8146D242DDB}" dt="2023-07-31T17:23:09.908" v="363" actId="1038"/>
        <pc:sldMkLst>
          <pc:docMk/>
          <pc:sldMk cId="245155727" sldId="281"/>
        </pc:sldMkLst>
        <pc:spChg chg="mod">
          <ac:chgData name="NESTOR JULIO HERNANDEZ BOCKER" userId="a413b3be1cc3406f" providerId="LiveId" clId="{771A6FB8-5053-4907-AA3C-F8146D242DDB}" dt="2023-07-31T16:09:01.405" v="89" actId="20577"/>
          <ac:spMkLst>
            <pc:docMk/>
            <pc:sldMk cId="245155727" sldId="281"/>
            <ac:spMk id="3" creationId="{4A55E40E-7169-77C3-5055-C1209A014604}"/>
          </ac:spMkLst>
        </pc:spChg>
        <pc:spChg chg="mod">
          <ac:chgData name="NESTOR JULIO HERNANDEZ BOCKER" userId="a413b3be1cc3406f" providerId="LiveId" clId="{771A6FB8-5053-4907-AA3C-F8146D242DDB}" dt="2023-07-31T16:09:11.503" v="102" actId="20577"/>
          <ac:spMkLst>
            <pc:docMk/>
            <pc:sldMk cId="245155727" sldId="281"/>
            <ac:spMk id="4" creationId="{4E33D9EB-67F9-76C5-0624-CACE64DE863E}"/>
          </ac:spMkLst>
        </pc:spChg>
        <pc:spChg chg="mod">
          <ac:chgData name="NESTOR JULIO HERNANDEZ BOCKER" userId="a413b3be1cc3406f" providerId="LiveId" clId="{771A6FB8-5053-4907-AA3C-F8146D242DDB}" dt="2023-07-31T16:09:41.266" v="106" actId="20577"/>
          <ac:spMkLst>
            <pc:docMk/>
            <pc:sldMk cId="245155727" sldId="281"/>
            <ac:spMk id="7" creationId="{52ECDF73-661B-A7DC-9B63-68A9BECF5C2E}"/>
          </ac:spMkLst>
        </pc:spChg>
        <pc:spChg chg="mod">
          <ac:chgData name="NESTOR JULIO HERNANDEZ BOCKER" userId="a413b3be1cc3406f" providerId="LiveId" clId="{771A6FB8-5053-4907-AA3C-F8146D242DDB}" dt="2023-07-31T15:59:54.177" v="2"/>
          <ac:spMkLst>
            <pc:docMk/>
            <pc:sldMk cId="245155727" sldId="281"/>
            <ac:spMk id="8" creationId="{2CC749D1-3BF6-BB4C-AF95-0DF8B9F37233}"/>
          </ac:spMkLst>
        </pc:spChg>
        <pc:graphicFrameChg chg="add del">
          <ac:chgData name="NESTOR JULIO HERNANDEZ BOCKER" userId="a413b3be1cc3406f" providerId="LiveId" clId="{771A6FB8-5053-4907-AA3C-F8146D242DDB}" dt="2023-07-31T16:05:57.285" v="20" actId="478"/>
          <ac:graphicFrameMkLst>
            <pc:docMk/>
            <pc:sldMk cId="245155727" sldId="281"/>
            <ac:graphicFrameMk id="9" creationId="{D24B8435-9D78-A3EA-6C8B-5AB4788D707B}"/>
          </ac:graphicFrameMkLst>
        </pc:graphicFrameChg>
        <pc:graphicFrameChg chg="add mod">
          <ac:chgData name="NESTOR JULIO HERNANDEZ BOCKER" userId="a413b3be1cc3406f" providerId="LiveId" clId="{771A6FB8-5053-4907-AA3C-F8146D242DDB}" dt="2023-07-31T16:05:36.158" v="18"/>
          <ac:graphicFrameMkLst>
            <pc:docMk/>
            <pc:sldMk cId="245155727" sldId="281"/>
            <ac:graphicFrameMk id="11" creationId="{00000000-0008-0000-0000-000009000000}"/>
          </ac:graphicFrameMkLst>
        </pc:graphicFrameChg>
        <pc:graphicFrameChg chg="add mod">
          <ac:chgData name="NESTOR JULIO HERNANDEZ BOCKER" userId="a413b3be1cc3406f" providerId="LiveId" clId="{771A6FB8-5053-4907-AA3C-F8146D242DDB}" dt="2023-07-31T16:06:18.227" v="28" actId="113"/>
          <ac:graphicFrameMkLst>
            <pc:docMk/>
            <pc:sldMk cId="245155727" sldId="281"/>
            <ac:graphicFrameMk id="12" creationId="{D24B8435-9D78-A3EA-6C8B-5AB4788D707B}"/>
          </ac:graphicFrameMkLst>
        </pc:graphicFrameChg>
        <pc:cxnChg chg="mod">
          <ac:chgData name="NESTOR JULIO HERNANDEZ BOCKER" userId="a413b3be1cc3406f" providerId="LiveId" clId="{771A6FB8-5053-4907-AA3C-F8146D242DDB}" dt="2023-07-31T17:23:09.908" v="363" actId="1038"/>
          <ac:cxnSpMkLst>
            <pc:docMk/>
            <pc:sldMk cId="245155727" sldId="281"/>
            <ac:cxnSpMk id="10" creationId="{CE1DCE53-9060-2406-76A4-2F83C898EEBC}"/>
          </ac:cxnSpMkLst>
        </pc:cxnChg>
      </pc:sldChg>
      <pc:sldChg chg="modSp mod">
        <pc:chgData name="NESTOR JULIO HERNANDEZ BOCKER" userId="a413b3be1cc3406f" providerId="LiveId" clId="{771A6FB8-5053-4907-AA3C-F8146D242DDB}" dt="2023-07-31T17:24:31.567" v="374" actId="108"/>
        <pc:sldMkLst>
          <pc:docMk/>
          <pc:sldMk cId="3393398782" sldId="282"/>
        </pc:sldMkLst>
        <pc:spChg chg="mod">
          <ac:chgData name="NESTOR JULIO HERNANDEZ BOCKER" userId="a413b3be1cc3406f" providerId="LiveId" clId="{771A6FB8-5053-4907-AA3C-F8146D242DDB}" dt="2023-07-31T16:17:18.794" v="111" actId="20577"/>
          <ac:spMkLst>
            <pc:docMk/>
            <pc:sldMk cId="3393398782" sldId="282"/>
            <ac:spMk id="3" creationId="{A8C5619B-D259-2908-B529-648FB76BCC6E}"/>
          </ac:spMkLst>
        </pc:spChg>
        <pc:spChg chg="mod">
          <ac:chgData name="NESTOR JULIO HERNANDEZ BOCKER" userId="a413b3be1cc3406f" providerId="LiveId" clId="{771A6FB8-5053-4907-AA3C-F8146D242DDB}" dt="2023-07-31T16:17:23.107" v="112" actId="20577"/>
          <ac:spMkLst>
            <pc:docMk/>
            <pc:sldMk cId="3393398782" sldId="282"/>
            <ac:spMk id="4" creationId="{CA984F44-55E3-FE0B-48AD-DAFB3F597CFC}"/>
          </ac:spMkLst>
        </pc:spChg>
        <pc:spChg chg="mod">
          <ac:chgData name="NESTOR JULIO HERNANDEZ BOCKER" userId="a413b3be1cc3406f" providerId="LiveId" clId="{771A6FB8-5053-4907-AA3C-F8146D242DDB}" dt="2023-07-31T16:17:33.938" v="114" actId="20577"/>
          <ac:spMkLst>
            <pc:docMk/>
            <pc:sldMk cId="3393398782" sldId="282"/>
            <ac:spMk id="7" creationId="{DC36A5CD-7C1B-BF53-A5AA-169F19950947}"/>
          </ac:spMkLst>
        </pc:spChg>
        <pc:spChg chg="mod">
          <ac:chgData name="NESTOR JULIO HERNANDEZ BOCKER" userId="a413b3be1cc3406f" providerId="LiveId" clId="{771A6FB8-5053-4907-AA3C-F8146D242DDB}" dt="2023-07-31T17:24:04.045" v="373" actId="20577"/>
          <ac:spMkLst>
            <pc:docMk/>
            <pc:sldMk cId="3393398782" sldId="282"/>
            <ac:spMk id="8" creationId="{2CC749D1-3BF6-BB4C-AF95-0DF8B9F37233}"/>
          </ac:spMkLst>
        </pc:spChg>
        <pc:spChg chg="mod">
          <ac:chgData name="NESTOR JULIO HERNANDEZ BOCKER" userId="a413b3be1cc3406f" providerId="LiveId" clId="{771A6FB8-5053-4907-AA3C-F8146D242DDB}" dt="2023-07-31T16:17:49.369" v="116" actId="20577"/>
          <ac:spMkLst>
            <pc:docMk/>
            <pc:sldMk cId="3393398782" sldId="282"/>
            <ac:spMk id="9" creationId="{74E26FC3-A09F-0E1F-0837-CDC737F32056}"/>
          </ac:spMkLst>
        </pc:spChg>
        <pc:spChg chg="mod">
          <ac:chgData name="NESTOR JULIO HERNANDEZ BOCKER" userId="a413b3be1cc3406f" providerId="LiveId" clId="{771A6FB8-5053-4907-AA3C-F8146D242DDB}" dt="2023-07-31T15:59:54.177" v="2"/>
          <ac:spMkLst>
            <pc:docMk/>
            <pc:sldMk cId="3393398782" sldId="282"/>
            <ac:spMk id="10" creationId="{334E2306-A029-FECA-4CAE-F08F04CDE71E}"/>
          </ac:spMkLst>
        </pc:spChg>
        <pc:spChg chg="mod">
          <ac:chgData name="NESTOR JULIO HERNANDEZ BOCKER" userId="a413b3be1cc3406f" providerId="LiveId" clId="{771A6FB8-5053-4907-AA3C-F8146D242DDB}" dt="2023-07-31T17:24:31.567" v="374" actId="108"/>
          <ac:spMkLst>
            <pc:docMk/>
            <pc:sldMk cId="3393398782" sldId="282"/>
            <ac:spMk id="11" creationId="{0927A3EF-722B-4845-C5A9-7173F708C723}"/>
          </ac:spMkLst>
        </pc:spChg>
      </pc:sldChg>
      <pc:sldChg chg="modSp mod">
        <pc:chgData name="NESTOR JULIO HERNANDEZ BOCKER" userId="a413b3be1cc3406f" providerId="LiveId" clId="{771A6FB8-5053-4907-AA3C-F8146D242DDB}" dt="2023-07-31T16:21:27.422" v="136" actId="20577"/>
        <pc:sldMkLst>
          <pc:docMk/>
          <pc:sldMk cId="3717849211" sldId="283"/>
        </pc:sldMkLst>
        <pc:spChg chg="mod">
          <ac:chgData name="NESTOR JULIO HERNANDEZ BOCKER" userId="a413b3be1cc3406f" providerId="LiveId" clId="{771A6FB8-5053-4907-AA3C-F8146D242DDB}" dt="2023-07-31T16:19:09.770" v="130" actId="20577"/>
          <ac:spMkLst>
            <pc:docMk/>
            <pc:sldMk cId="3717849211" sldId="283"/>
            <ac:spMk id="2" creationId="{A02A9FED-D204-D2C0-F764-8A1EC1C729D9}"/>
          </ac:spMkLst>
        </pc:spChg>
        <pc:spChg chg="mod">
          <ac:chgData name="NESTOR JULIO HERNANDEZ BOCKER" userId="a413b3be1cc3406f" providerId="LiveId" clId="{771A6FB8-5053-4907-AA3C-F8146D242DDB}" dt="2023-07-31T16:21:27.422" v="136" actId="20577"/>
          <ac:spMkLst>
            <pc:docMk/>
            <pc:sldMk cId="3717849211" sldId="283"/>
            <ac:spMk id="4" creationId="{F0818577-48F7-6772-6D09-E8C054D0E911}"/>
          </ac:spMkLst>
        </pc:spChg>
        <pc:spChg chg="mod">
          <ac:chgData name="NESTOR JULIO HERNANDEZ BOCKER" userId="a413b3be1cc3406f" providerId="LiveId" clId="{771A6FB8-5053-4907-AA3C-F8146D242DDB}" dt="2023-07-31T15:59:43.033" v="1"/>
          <ac:spMkLst>
            <pc:docMk/>
            <pc:sldMk cId="3717849211" sldId="283"/>
            <ac:spMk id="8" creationId="{2CC749D1-3BF6-BB4C-AF95-0DF8B9F37233}"/>
          </ac:spMkLst>
        </pc:spChg>
        <pc:graphicFrameChg chg="mod">
          <ac:chgData name="NESTOR JULIO HERNANDEZ BOCKER" userId="a413b3be1cc3406f" providerId="LiveId" clId="{771A6FB8-5053-4907-AA3C-F8146D242DDB}" dt="2023-07-31T16:18:26.770" v="122"/>
          <ac:graphicFrameMkLst>
            <pc:docMk/>
            <pc:sldMk cId="3717849211" sldId="283"/>
            <ac:graphicFrameMk id="3" creationId="{C76C8718-47F2-8AFE-2F8C-0D5D68FAE24D}"/>
          </ac:graphicFrameMkLst>
        </pc:graphicFrameChg>
      </pc:sldChg>
      <pc:sldChg chg="modSp mod">
        <pc:chgData name="NESTOR JULIO HERNANDEZ BOCKER" userId="a413b3be1cc3406f" providerId="LiveId" clId="{771A6FB8-5053-4907-AA3C-F8146D242DDB}" dt="2023-07-31T16:24:16.811" v="157" actId="27107"/>
        <pc:sldMkLst>
          <pc:docMk/>
          <pc:sldMk cId="3127339449" sldId="284"/>
        </pc:sldMkLst>
        <pc:spChg chg="mod">
          <ac:chgData name="NESTOR JULIO HERNANDEZ BOCKER" userId="a413b3be1cc3406f" providerId="LiveId" clId="{771A6FB8-5053-4907-AA3C-F8146D242DDB}" dt="2023-07-31T16:23:01.268" v="154" actId="20577"/>
          <ac:spMkLst>
            <pc:docMk/>
            <pc:sldMk cId="3127339449" sldId="284"/>
            <ac:spMk id="2" creationId="{ED9550AB-AA87-96B8-B281-89D33F07FF70}"/>
          </ac:spMkLst>
        </pc:spChg>
        <pc:spChg chg="mod">
          <ac:chgData name="NESTOR JULIO HERNANDEZ BOCKER" userId="a413b3be1cc3406f" providerId="LiveId" clId="{771A6FB8-5053-4907-AA3C-F8146D242DDB}" dt="2023-07-31T16:24:16.811" v="157" actId="27107"/>
          <ac:spMkLst>
            <pc:docMk/>
            <pc:sldMk cId="3127339449" sldId="284"/>
            <ac:spMk id="8" creationId="{2CC749D1-3BF6-BB4C-AF95-0DF8B9F37233}"/>
          </ac:spMkLst>
        </pc:spChg>
        <pc:graphicFrameChg chg="mod modGraphic">
          <ac:chgData name="NESTOR JULIO HERNANDEZ BOCKER" userId="a413b3be1cc3406f" providerId="LiveId" clId="{771A6FB8-5053-4907-AA3C-F8146D242DDB}" dt="2023-07-31T16:22:41.784" v="140" actId="113"/>
          <ac:graphicFrameMkLst>
            <pc:docMk/>
            <pc:sldMk cId="3127339449" sldId="284"/>
            <ac:graphicFrameMk id="5" creationId="{D57B21E4-E1DC-67A3-17C7-F98CE21FB353}"/>
          </ac:graphicFrameMkLst>
        </pc:graphicFrameChg>
      </pc:sldChg>
      <pc:sldChg chg="addSp delSp modSp mod">
        <pc:chgData name="NESTOR JULIO HERNANDEZ BOCKER" userId="a413b3be1cc3406f" providerId="LiveId" clId="{771A6FB8-5053-4907-AA3C-F8146D242DDB}" dt="2023-07-31T16:25:56.253" v="162" actId="20577"/>
        <pc:sldMkLst>
          <pc:docMk/>
          <pc:sldMk cId="2154845837" sldId="285"/>
        </pc:sldMkLst>
        <pc:spChg chg="mod">
          <ac:chgData name="NESTOR JULIO HERNANDEZ BOCKER" userId="a413b3be1cc3406f" providerId="LiveId" clId="{771A6FB8-5053-4907-AA3C-F8146D242DDB}" dt="2023-07-31T16:25:56.253" v="162" actId="20577"/>
          <ac:spMkLst>
            <pc:docMk/>
            <pc:sldMk cId="2154845837" sldId="285"/>
            <ac:spMk id="2" creationId="{1503A387-094E-78D3-0B68-614DA91F2C5D}"/>
          </ac:spMkLst>
        </pc:spChg>
        <pc:spChg chg="mod">
          <ac:chgData name="NESTOR JULIO HERNANDEZ BOCKER" userId="a413b3be1cc3406f" providerId="LiveId" clId="{771A6FB8-5053-4907-AA3C-F8146D242DDB}" dt="2023-07-31T15:59:43.033" v="1"/>
          <ac:spMkLst>
            <pc:docMk/>
            <pc:sldMk cId="2154845837" sldId="285"/>
            <ac:spMk id="8" creationId="{2CC749D1-3BF6-BB4C-AF95-0DF8B9F37233}"/>
          </ac:spMkLst>
        </pc:spChg>
        <pc:graphicFrameChg chg="del">
          <ac:chgData name="NESTOR JULIO HERNANDEZ BOCKER" userId="a413b3be1cc3406f" providerId="LiveId" clId="{771A6FB8-5053-4907-AA3C-F8146D242DDB}" dt="2023-07-31T16:25:23.642" v="158" actId="478"/>
          <ac:graphicFrameMkLst>
            <pc:docMk/>
            <pc:sldMk cId="2154845837" sldId="285"/>
            <ac:graphicFrameMk id="3" creationId="{0C5DACFB-445D-4DB0-2A9E-54FA02F2B785}"/>
          </ac:graphicFrameMkLst>
        </pc:graphicFrameChg>
        <pc:graphicFrameChg chg="add mod">
          <ac:chgData name="NESTOR JULIO HERNANDEZ BOCKER" userId="a413b3be1cc3406f" providerId="LiveId" clId="{771A6FB8-5053-4907-AA3C-F8146D242DDB}" dt="2023-07-31T16:25:24.205" v="159"/>
          <ac:graphicFrameMkLst>
            <pc:docMk/>
            <pc:sldMk cId="2154845837" sldId="285"/>
            <ac:graphicFrameMk id="6" creationId="{0C5DACFB-445D-4DB0-2A9E-54FA02F2B785}"/>
          </ac:graphicFrameMkLst>
        </pc:graphicFrameChg>
      </pc:sldChg>
      <pc:sldChg chg="addSp delSp modSp mod">
        <pc:chgData name="NESTOR JULIO HERNANDEZ BOCKER" userId="a413b3be1cc3406f" providerId="LiveId" clId="{771A6FB8-5053-4907-AA3C-F8146D242DDB}" dt="2023-07-31T17:28:50.263" v="377" actId="27107"/>
        <pc:sldMkLst>
          <pc:docMk/>
          <pc:sldMk cId="1481064699" sldId="286"/>
        </pc:sldMkLst>
        <pc:spChg chg="mod">
          <ac:chgData name="NESTOR JULIO HERNANDEZ BOCKER" userId="a413b3be1cc3406f" providerId="LiveId" clId="{771A6FB8-5053-4907-AA3C-F8146D242DDB}" dt="2023-07-31T16:28:25.117" v="167" actId="20577"/>
          <ac:spMkLst>
            <pc:docMk/>
            <pc:sldMk cId="1481064699" sldId="286"/>
            <ac:spMk id="2" creationId="{B3A14BC5-F797-9CD5-94F9-2A2B19DAE73C}"/>
          </ac:spMkLst>
        </pc:spChg>
        <pc:spChg chg="mod">
          <ac:chgData name="NESTOR JULIO HERNANDEZ BOCKER" userId="a413b3be1cc3406f" providerId="LiveId" clId="{771A6FB8-5053-4907-AA3C-F8146D242DDB}" dt="2023-07-31T17:28:50.263" v="377" actId="27107"/>
          <ac:spMkLst>
            <pc:docMk/>
            <pc:sldMk cId="1481064699" sldId="286"/>
            <ac:spMk id="8" creationId="{2CC749D1-3BF6-BB4C-AF95-0DF8B9F37233}"/>
          </ac:spMkLst>
        </pc:spChg>
        <pc:graphicFrameChg chg="del">
          <ac:chgData name="NESTOR JULIO HERNANDEZ BOCKER" userId="a413b3be1cc3406f" providerId="LiveId" clId="{771A6FB8-5053-4907-AA3C-F8146D242DDB}" dt="2023-07-31T16:27:50.165" v="163" actId="478"/>
          <ac:graphicFrameMkLst>
            <pc:docMk/>
            <pc:sldMk cId="1481064699" sldId="286"/>
            <ac:graphicFrameMk id="3" creationId="{92EF3748-B186-377B-DBA6-44976CA876DA}"/>
          </ac:graphicFrameMkLst>
        </pc:graphicFrameChg>
        <pc:graphicFrameChg chg="add del mod">
          <ac:chgData name="NESTOR JULIO HERNANDEZ BOCKER" userId="a413b3be1cc3406f" providerId="LiveId" clId="{771A6FB8-5053-4907-AA3C-F8146D242DDB}" dt="2023-07-31T16:29:07.333" v="168" actId="478"/>
          <ac:graphicFrameMkLst>
            <pc:docMk/>
            <pc:sldMk cId="1481064699" sldId="286"/>
            <ac:graphicFrameMk id="5" creationId="{92EF3748-B186-377B-DBA6-44976CA876DA}"/>
          </ac:graphicFrameMkLst>
        </pc:graphicFrameChg>
        <pc:graphicFrameChg chg="add mod">
          <ac:chgData name="NESTOR JULIO HERNANDEZ BOCKER" userId="a413b3be1cc3406f" providerId="LiveId" clId="{771A6FB8-5053-4907-AA3C-F8146D242DDB}" dt="2023-07-31T16:29:46.729" v="169"/>
          <ac:graphicFrameMkLst>
            <pc:docMk/>
            <pc:sldMk cId="1481064699" sldId="286"/>
            <ac:graphicFrameMk id="7" creationId="{92EF3748-B186-377B-DBA6-44976CA876DA}"/>
          </ac:graphicFrameMkLst>
        </pc:graphicFrameChg>
      </pc:sldChg>
      <pc:sldChg chg="modSp mod">
        <pc:chgData name="NESTOR JULIO HERNANDEZ BOCKER" userId="a413b3be1cc3406f" providerId="LiveId" clId="{771A6FB8-5053-4907-AA3C-F8146D242DDB}" dt="2023-07-31T16:36:10.370" v="213" actId="20577"/>
        <pc:sldMkLst>
          <pc:docMk/>
          <pc:sldMk cId="4072024416" sldId="287"/>
        </pc:sldMkLst>
        <pc:spChg chg="mod">
          <ac:chgData name="NESTOR JULIO HERNANDEZ BOCKER" userId="a413b3be1cc3406f" providerId="LiveId" clId="{771A6FB8-5053-4907-AA3C-F8146D242DDB}" dt="2023-07-31T16:36:10.370" v="213" actId="20577"/>
          <ac:spMkLst>
            <pc:docMk/>
            <pc:sldMk cId="4072024416" sldId="287"/>
            <ac:spMk id="2" creationId="{07D68B49-66A5-E384-9891-268A74C0946E}"/>
          </ac:spMkLst>
        </pc:spChg>
        <pc:spChg chg="mod">
          <ac:chgData name="NESTOR JULIO HERNANDEZ BOCKER" userId="a413b3be1cc3406f" providerId="LiveId" clId="{771A6FB8-5053-4907-AA3C-F8146D242DDB}" dt="2023-07-31T16:33:22.497" v="190" actId="20577"/>
          <ac:spMkLst>
            <pc:docMk/>
            <pc:sldMk cId="4072024416" sldId="287"/>
            <ac:spMk id="8" creationId="{2CC749D1-3BF6-BB4C-AF95-0DF8B9F37233}"/>
          </ac:spMkLst>
        </pc:spChg>
        <pc:graphicFrameChg chg="mod modGraphic">
          <ac:chgData name="NESTOR JULIO HERNANDEZ BOCKER" userId="a413b3be1cc3406f" providerId="LiveId" clId="{771A6FB8-5053-4907-AA3C-F8146D242DDB}" dt="2023-07-31T16:33:07.717" v="180" actId="207"/>
          <ac:graphicFrameMkLst>
            <pc:docMk/>
            <pc:sldMk cId="4072024416" sldId="287"/>
            <ac:graphicFrameMk id="3" creationId="{1FC4D76E-9DD1-BA5A-9BE8-531B355A48DE}"/>
          </ac:graphicFrameMkLst>
        </pc:graphicFrameChg>
      </pc:sldChg>
      <pc:sldChg chg="addSp delSp modSp mod">
        <pc:chgData name="NESTOR JULIO HERNANDEZ BOCKER" userId="a413b3be1cc3406f" providerId="LiveId" clId="{771A6FB8-5053-4907-AA3C-F8146D242DDB}" dt="2023-07-31T16:44:47.203" v="246" actId="20577"/>
        <pc:sldMkLst>
          <pc:docMk/>
          <pc:sldMk cId="4055447484" sldId="288"/>
        </pc:sldMkLst>
        <pc:spChg chg="mod">
          <ac:chgData name="NESTOR JULIO HERNANDEZ BOCKER" userId="a413b3be1cc3406f" providerId="LiveId" clId="{771A6FB8-5053-4907-AA3C-F8146D242DDB}" dt="2023-07-31T15:59:43.033" v="1"/>
          <ac:spMkLst>
            <pc:docMk/>
            <pc:sldMk cId="4055447484" sldId="288"/>
            <ac:spMk id="3" creationId="{19DB034A-248F-CD38-8A4F-82FA8AE5C7E1}"/>
          </ac:spMkLst>
        </pc:spChg>
        <pc:spChg chg="mod">
          <ac:chgData name="NESTOR JULIO HERNANDEZ BOCKER" userId="a413b3be1cc3406f" providerId="LiveId" clId="{771A6FB8-5053-4907-AA3C-F8146D242DDB}" dt="2023-07-31T16:42:46.394" v="231" actId="20577"/>
          <ac:spMkLst>
            <pc:docMk/>
            <pc:sldMk cId="4055447484" sldId="288"/>
            <ac:spMk id="4" creationId="{982250F5-2715-7776-70C7-F8C54F5E677D}"/>
          </ac:spMkLst>
        </pc:spChg>
        <pc:spChg chg="mod">
          <ac:chgData name="NESTOR JULIO HERNANDEZ BOCKER" userId="a413b3be1cc3406f" providerId="LiveId" clId="{771A6FB8-5053-4907-AA3C-F8146D242DDB}" dt="2023-07-31T16:43:58.556" v="233" actId="20577"/>
          <ac:spMkLst>
            <pc:docMk/>
            <pc:sldMk cId="4055447484" sldId="288"/>
            <ac:spMk id="5" creationId="{58DAC4E8-EFB1-FFEB-B985-B868966CDA90}"/>
          </ac:spMkLst>
        </pc:spChg>
        <pc:spChg chg="mod">
          <ac:chgData name="NESTOR JULIO HERNANDEZ BOCKER" userId="a413b3be1cc3406f" providerId="LiveId" clId="{771A6FB8-5053-4907-AA3C-F8146D242DDB}" dt="2023-07-31T15:59:43.033" v="1"/>
          <ac:spMkLst>
            <pc:docMk/>
            <pc:sldMk cId="4055447484" sldId="288"/>
            <ac:spMk id="6" creationId="{62879702-3241-5B7B-BA05-7452F5D885AC}"/>
          </ac:spMkLst>
        </pc:spChg>
        <pc:spChg chg="mod">
          <ac:chgData name="NESTOR JULIO HERNANDEZ BOCKER" userId="a413b3be1cc3406f" providerId="LiveId" clId="{771A6FB8-5053-4907-AA3C-F8146D242DDB}" dt="2023-07-31T16:44:17.065" v="235" actId="20577"/>
          <ac:spMkLst>
            <pc:docMk/>
            <pc:sldMk cId="4055447484" sldId="288"/>
            <ac:spMk id="7" creationId="{71D76336-3D7B-00D1-5ED2-635E8500D49F}"/>
          </ac:spMkLst>
        </pc:spChg>
        <pc:spChg chg="mod">
          <ac:chgData name="NESTOR JULIO HERNANDEZ BOCKER" userId="a413b3be1cc3406f" providerId="LiveId" clId="{771A6FB8-5053-4907-AA3C-F8146D242DDB}" dt="2023-07-31T15:59:43.033" v="1"/>
          <ac:spMkLst>
            <pc:docMk/>
            <pc:sldMk cId="4055447484" sldId="288"/>
            <ac:spMk id="8" creationId="{2CC749D1-3BF6-BB4C-AF95-0DF8B9F37233}"/>
          </ac:spMkLst>
        </pc:spChg>
        <pc:spChg chg="mod">
          <ac:chgData name="NESTOR JULIO HERNANDEZ BOCKER" userId="a413b3be1cc3406f" providerId="LiveId" clId="{771A6FB8-5053-4907-AA3C-F8146D242DDB}" dt="2023-07-31T16:44:47.203" v="246" actId="20577"/>
          <ac:spMkLst>
            <pc:docMk/>
            <pc:sldMk cId="4055447484" sldId="288"/>
            <ac:spMk id="9" creationId="{C3C7F9BD-9BBC-C76D-EAD9-D74F0D7F334C}"/>
          </ac:spMkLst>
        </pc:spChg>
        <pc:graphicFrameChg chg="add del mod">
          <ac:chgData name="NESTOR JULIO HERNANDEZ BOCKER" userId="a413b3be1cc3406f" providerId="LiveId" clId="{771A6FB8-5053-4907-AA3C-F8146D242DDB}" dt="2023-07-31T16:41:26.390" v="223" actId="478"/>
          <ac:graphicFrameMkLst>
            <pc:docMk/>
            <pc:sldMk cId="4055447484" sldId="288"/>
            <ac:graphicFrameMk id="10" creationId="{29FDBF7D-C57D-EE74-9E81-97EF873F35DF}"/>
          </ac:graphicFrameMkLst>
        </pc:graphicFrameChg>
        <pc:graphicFrameChg chg="del">
          <ac:chgData name="NESTOR JULIO HERNANDEZ BOCKER" userId="a413b3be1cc3406f" providerId="LiveId" clId="{771A6FB8-5053-4907-AA3C-F8146D242DDB}" dt="2023-07-31T16:41:14.739" v="219" actId="478"/>
          <ac:graphicFrameMkLst>
            <pc:docMk/>
            <pc:sldMk cId="4055447484" sldId="288"/>
            <ac:graphicFrameMk id="12" creationId="{29FDBF7D-C57D-EE74-9E81-97EF873F35DF}"/>
          </ac:graphicFrameMkLst>
        </pc:graphicFrameChg>
        <pc:graphicFrameChg chg="add mod">
          <ac:chgData name="NESTOR JULIO HERNANDEZ BOCKER" userId="a413b3be1cc3406f" providerId="LiveId" clId="{771A6FB8-5053-4907-AA3C-F8146D242DDB}" dt="2023-07-31T16:42:34.148" v="229"/>
          <ac:graphicFrameMkLst>
            <pc:docMk/>
            <pc:sldMk cId="4055447484" sldId="288"/>
            <ac:graphicFrameMk id="13" creationId="{29FDBF7D-C57D-EE74-9E81-97EF873F35DF}"/>
          </ac:graphicFrameMkLst>
        </pc:graphicFrameChg>
      </pc:sldChg>
      <pc:sldChg chg="addSp delSp modSp mod">
        <pc:chgData name="NESTOR JULIO HERNANDEZ BOCKER" userId="a413b3be1cc3406f" providerId="LiveId" clId="{771A6FB8-5053-4907-AA3C-F8146D242DDB}" dt="2023-07-31T16:48:30.595" v="264" actId="20577"/>
        <pc:sldMkLst>
          <pc:docMk/>
          <pc:sldMk cId="206261281" sldId="289"/>
        </pc:sldMkLst>
        <pc:spChg chg="mod">
          <ac:chgData name="NESTOR JULIO HERNANDEZ BOCKER" userId="a413b3be1cc3406f" providerId="LiveId" clId="{771A6FB8-5053-4907-AA3C-F8146D242DDB}" dt="2023-07-31T16:48:03.367" v="261" actId="20577"/>
          <ac:spMkLst>
            <pc:docMk/>
            <pc:sldMk cId="206261281" sldId="289"/>
            <ac:spMk id="4" creationId="{AB499A49-342D-DE8F-4071-BEBA044F3BB5}"/>
          </ac:spMkLst>
        </pc:spChg>
        <pc:spChg chg="mod">
          <ac:chgData name="NESTOR JULIO HERNANDEZ BOCKER" userId="a413b3be1cc3406f" providerId="LiveId" clId="{771A6FB8-5053-4907-AA3C-F8146D242DDB}" dt="2023-07-31T16:48:30.595" v="264" actId="20577"/>
          <ac:spMkLst>
            <pc:docMk/>
            <pc:sldMk cId="206261281" sldId="289"/>
            <ac:spMk id="5" creationId="{98CCE5FB-A779-8E97-9DB5-18C7E00C927E}"/>
          </ac:spMkLst>
        </pc:spChg>
        <pc:spChg chg="mod">
          <ac:chgData name="NESTOR JULIO HERNANDEZ BOCKER" userId="a413b3be1cc3406f" providerId="LiveId" clId="{771A6FB8-5053-4907-AA3C-F8146D242DDB}" dt="2023-07-31T15:59:43.033" v="1"/>
          <ac:spMkLst>
            <pc:docMk/>
            <pc:sldMk cId="206261281" sldId="289"/>
            <ac:spMk id="8" creationId="{2CC749D1-3BF6-BB4C-AF95-0DF8B9F37233}"/>
          </ac:spMkLst>
        </pc:spChg>
        <pc:graphicFrameChg chg="del">
          <ac:chgData name="NESTOR JULIO HERNANDEZ BOCKER" userId="a413b3be1cc3406f" providerId="LiveId" clId="{771A6FB8-5053-4907-AA3C-F8146D242DDB}" dt="2023-07-31T16:46:36.780" v="247" actId="478"/>
          <ac:graphicFrameMkLst>
            <pc:docMk/>
            <pc:sldMk cId="206261281" sldId="289"/>
            <ac:graphicFrameMk id="2" creationId="{7385FE5E-37E6-7535-7050-106CE979FAE3}"/>
          </ac:graphicFrameMkLst>
        </pc:graphicFrameChg>
        <pc:graphicFrameChg chg="add mod">
          <ac:chgData name="NESTOR JULIO HERNANDEZ BOCKER" userId="a413b3be1cc3406f" providerId="LiveId" clId="{771A6FB8-5053-4907-AA3C-F8146D242DDB}" dt="2023-07-31T16:47:55.630" v="259"/>
          <ac:graphicFrameMkLst>
            <pc:docMk/>
            <pc:sldMk cId="206261281" sldId="289"/>
            <ac:graphicFrameMk id="6" creationId="{7385FE5E-37E6-7535-7050-106CE979FAE3}"/>
          </ac:graphicFrameMkLst>
        </pc:graphicFrameChg>
      </pc:sldChg>
      <pc:sldChg chg="modSp mod">
        <pc:chgData name="NESTOR JULIO HERNANDEZ BOCKER" userId="a413b3be1cc3406f" providerId="LiveId" clId="{771A6FB8-5053-4907-AA3C-F8146D242DDB}" dt="2023-07-31T16:36:17.945" v="214" actId="20577"/>
        <pc:sldMkLst>
          <pc:docMk/>
          <pc:sldMk cId="3526887262" sldId="292"/>
        </pc:sldMkLst>
        <pc:spChg chg="mod">
          <ac:chgData name="NESTOR JULIO HERNANDEZ BOCKER" userId="a413b3be1cc3406f" providerId="LiveId" clId="{771A6FB8-5053-4907-AA3C-F8146D242DDB}" dt="2023-07-31T15:59:54.177" v="2"/>
          <ac:spMkLst>
            <pc:docMk/>
            <pc:sldMk cId="3526887262" sldId="292"/>
            <ac:spMk id="5" creationId="{C21EC463-48B1-DB62-853F-28EA07164E19}"/>
          </ac:spMkLst>
        </pc:spChg>
        <pc:spChg chg="mod">
          <ac:chgData name="NESTOR JULIO HERNANDEZ BOCKER" userId="a413b3be1cc3406f" providerId="LiveId" clId="{771A6FB8-5053-4907-AA3C-F8146D242DDB}" dt="2023-07-31T16:36:17.945" v="214" actId="20577"/>
          <ac:spMkLst>
            <pc:docMk/>
            <pc:sldMk cId="3526887262" sldId="292"/>
            <ac:spMk id="6" creationId="{B2F2D106-82B9-0335-7236-4CF3863660F7}"/>
          </ac:spMkLst>
        </pc:spChg>
      </pc:sldChg>
      <pc:sldChg chg="modSp mod">
        <pc:chgData name="NESTOR JULIO HERNANDEZ BOCKER" userId="a413b3be1cc3406f" providerId="LiveId" clId="{771A6FB8-5053-4907-AA3C-F8146D242DDB}" dt="2023-07-31T17:38:31.266" v="396" actId="20577"/>
        <pc:sldMkLst>
          <pc:docMk/>
          <pc:sldMk cId="1542716009" sldId="293"/>
        </pc:sldMkLst>
        <pc:spChg chg="mod">
          <ac:chgData name="NESTOR JULIO HERNANDEZ BOCKER" userId="a413b3be1cc3406f" providerId="LiveId" clId="{771A6FB8-5053-4907-AA3C-F8146D242DDB}" dt="2023-07-31T17:34:10.085" v="395" actId="20577"/>
          <ac:spMkLst>
            <pc:docMk/>
            <pc:sldMk cId="1542716009" sldId="293"/>
            <ac:spMk id="5" creationId="{C21EC463-48B1-DB62-853F-28EA07164E19}"/>
          </ac:spMkLst>
        </pc:spChg>
        <pc:spChg chg="mod">
          <ac:chgData name="NESTOR JULIO HERNANDEZ BOCKER" userId="a413b3be1cc3406f" providerId="LiveId" clId="{771A6FB8-5053-4907-AA3C-F8146D242DDB}" dt="2023-07-31T17:38:31.266" v="396" actId="20577"/>
          <ac:spMkLst>
            <pc:docMk/>
            <pc:sldMk cId="1542716009" sldId="293"/>
            <ac:spMk id="6" creationId="{B2F2D106-82B9-0335-7236-4CF3863660F7}"/>
          </ac:spMkLst>
        </pc:spChg>
      </pc:sldChg>
      <pc:sldChg chg="addSp delSp modSp mod">
        <pc:chgData name="NESTOR JULIO HERNANDEZ BOCKER" userId="a413b3be1cc3406f" providerId="LiveId" clId="{771A6FB8-5053-4907-AA3C-F8146D242DDB}" dt="2023-07-31T17:32:49.693" v="379" actId="27918"/>
        <pc:sldMkLst>
          <pc:docMk/>
          <pc:sldMk cId="1073405508" sldId="300"/>
        </pc:sldMkLst>
        <pc:spChg chg="mod">
          <ac:chgData name="NESTOR JULIO HERNANDEZ BOCKER" userId="a413b3be1cc3406f" providerId="LiveId" clId="{771A6FB8-5053-4907-AA3C-F8146D242DDB}" dt="2023-07-31T17:20:53.622" v="352" actId="20577"/>
          <ac:spMkLst>
            <pc:docMk/>
            <pc:sldMk cId="1073405508" sldId="300"/>
            <ac:spMk id="3" creationId="{9B29EB78-F2B6-6B35-52FC-F8E1916A1B1C}"/>
          </ac:spMkLst>
        </pc:spChg>
        <pc:spChg chg="mod">
          <ac:chgData name="NESTOR JULIO HERNANDEZ BOCKER" userId="a413b3be1cc3406f" providerId="LiveId" clId="{771A6FB8-5053-4907-AA3C-F8146D242DDB}" dt="2023-07-31T17:12:23.207" v="346" actId="20577"/>
          <ac:spMkLst>
            <pc:docMk/>
            <pc:sldMk cId="1073405508" sldId="300"/>
            <ac:spMk id="5" creationId="{22AA596E-4AF8-A33C-C019-625C7E8EC03F}"/>
          </ac:spMkLst>
        </pc:spChg>
        <pc:spChg chg="mod">
          <ac:chgData name="NESTOR JULIO HERNANDEZ BOCKER" userId="a413b3be1cc3406f" providerId="LiveId" clId="{771A6FB8-5053-4907-AA3C-F8146D242DDB}" dt="2023-07-31T17:12:17.895" v="341" actId="20577"/>
          <ac:spMkLst>
            <pc:docMk/>
            <pc:sldMk cId="1073405508" sldId="300"/>
            <ac:spMk id="17" creationId="{72600D9A-ADD3-4635-A3E6-0938F6994536}"/>
          </ac:spMkLst>
        </pc:spChg>
        <pc:spChg chg="mod">
          <ac:chgData name="NESTOR JULIO HERNANDEZ BOCKER" userId="a413b3be1cc3406f" providerId="LiveId" clId="{771A6FB8-5053-4907-AA3C-F8146D242DDB}" dt="2023-07-31T17:07:58.478" v="299" actId="20577"/>
          <ac:spMkLst>
            <pc:docMk/>
            <pc:sldMk cId="1073405508" sldId="300"/>
            <ac:spMk id="21" creationId="{D2832B9C-17B6-4D04-B5C1-949B300C241E}"/>
          </ac:spMkLst>
        </pc:spChg>
        <pc:spChg chg="mod">
          <ac:chgData name="NESTOR JULIO HERNANDEZ BOCKER" userId="a413b3be1cc3406f" providerId="LiveId" clId="{771A6FB8-5053-4907-AA3C-F8146D242DDB}" dt="2023-07-31T17:08:03.776" v="301" actId="20577"/>
          <ac:spMkLst>
            <pc:docMk/>
            <pc:sldMk cId="1073405508" sldId="300"/>
            <ac:spMk id="22" creationId="{DEFF068D-953C-4C5F-8B50-C7E1F717CAE9}"/>
          </ac:spMkLst>
        </pc:spChg>
        <pc:spChg chg="mod">
          <ac:chgData name="NESTOR JULIO HERNANDEZ BOCKER" userId="a413b3be1cc3406f" providerId="LiveId" clId="{771A6FB8-5053-4907-AA3C-F8146D242DDB}" dt="2023-07-31T17:13:03.181" v="348" actId="20577"/>
          <ac:spMkLst>
            <pc:docMk/>
            <pc:sldMk cId="1073405508" sldId="300"/>
            <ac:spMk id="26" creationId="{7E3EB898-F77B-41D8-8631-7FAAB1CA6C44}"/>
          </ac:spMkLst>
        </pc:spChg>
        <pc:graphicFrameChg chg="del">
          <ac:chgData name="NESTOR JULIO HERNANDEZ BOCKER" userId="a413b3be1cc3406f" providerId="LiveId" clId="{771A6FB8-5053-4907-AA3C-F8146D242DDB}" dt="2023-07-31T17:07:41.180" v="279" actId="478"/>
          <ac:graphicFrameMkLst>
            <pc:docMk/>
            <pc:sldMk cId="1073405508" sldId="300"/>
            <ac:graphicFrameMk id="4" creationId="{0D987E21-E7B3-ED4E-7508-20BF8900490A}"/>
          </ac:graphicFrameMkLst>
        </pc:graphicFrameChg>
        <pc:graphicFrameChg chg="del">
          <ac:chgData name="NESTOR JULIO HERNANDEZ BOCKER" userId="a413b3be1cc3406f" providerId="LiveId" clId="{771A6FB8-5053-4907-AA3C-F8146D242DDB}" dt="2023-07-31T17:11:52.579" v="302" actId="478"/>
          <ac:graphicFrameMkLst>
            <pc:docMk/>
            <pc:sldMk cId="1073405508" sldId="300"/>
            <ac:graphicFrameMk id="7" creationId="{28C7100D-A2C5-49D7-8018-94FFBCDB107C}"/>
          </ac:graphicFrameMkLst>
        </pc:graphicFrameChg>
        <pc:graphicFrameChg chg="add mod">
          <ac:chgData name="NESTOR JULIO HERNANDEZ BOCKER" userId="a413b3be1cc3406f" providerId="LiveId" clId="{771A6FB8-5053-4907-AA3C-F8146D242DDB}" dt="2023-07-31T17:07:50.948" v="298" actId="1035"/>
          <ac:graphicFrameMkLst>
            <pc:docMk/>
            <pc:sldMk cId="1073405508" sldId="300"/>
            <ac:graphicFrameMk id="8" creationId="{0D987E21-E7B3-ED4E-7508-20BF8900490A}"/>
          </ac:graphicFrameMkLst>
        </pc:graphicFrameChg>
        <pc:graphicFrameChg chg="add mod">
          <ac:chgData name="NESTOR JULIO HERNANDEZ BOCKER" userId="a413b3be1cc3406f" providerId="LiveId" clId="{771A6FB8-5053-4907-AA3C-F8146D242DDB}" dt="2023-07-31T17:12:05.753" v="334" actId="1035"/>
          <ac:graphicFrameMkLst>
            <pc:docMk/>
            <pc:sldMk cId="1073405508" sldId="300"/>
            <ac:graphicFrameMk id="10" creationId="{28C7100D-A2C5-49D7-8018-94FFBCDB107C}"/>
          </ac:graphicFrameMkLst>
        </pc:graphicFrameChg>
      </pc:sldChg>
    </pc:docChg>
  </pc:docChgLst>
  <pc:docChgLst>
    <pc:chgData name="NESTOR JULIO" userId="a413b3be1cc3406f" providerId="LiveId" clId="{A6266406-ECED-4979-B20E-EE9C4537CF34}"/>
    <pc:docChg chg="undo custSel modSld">
      <pc:chgData name="NESTOR JULIO" userId="a413b3be1cc3406f" providerId="LiveId" clId="{A6266406-ECED-4979-B20E-EE9C4537CF34}" dt="2023-06-30T20:00:08.811" v="418" actId="20577"/>
      <pc:docMkLst>
        <pc:docMk/>
      </pc:docMkLst>
      <pc:sldChg chg="modSp mod">
        <pc:chgData name="NESTOR JULIO" userId="a413b3be1cc3406f" providerId="LiveId" clId="{A6266406-ECED-4979-B20E-EE9C4537CF34}" dt="2023-06-30T17:18:13.092" v="382" actId="113"/>
        <pc:sldMkLst>
          <pc:docMk/>
          <pc:sldMk cId="721350290" sldId="274"/>
        </pc:sldMkLst>
        <pc:spChg chg="mod">
          <ac:chgData name="NESTOR JULIO" userId="a413b3be1cc3406f" providerId="LiveId" clId="{A6266406-ECED-4979-B20E-EE9C4537CF34}" dt="2023-06-30T03:14:42.129" v="1"/>
          <ac:spMkLst>
            <pc:docMk/>
            <pc:sldMk cId="721350290" sldId="274"/>
            <ac:spMk id="8" creationId="{2CC749D1-3BF6-BB4C-AF95-0DF8B9F37233}"/>
          </ac:spMkLst>
        </pc:spChg>
        <pc:spChg chg="mod">
          <ac:chgData name="NESTOR JULIO" userId="a413b3be1cc3406f" providerId="LiveId" clId="{A6266406-ECED-4979-B20E-EE9C4537CF34}" dt="2023-06-30T17:18:13.092" v="382" actId="113"/>
          <ac:spMkLst>
            <pc:docMk/>
            <pc:sldMk cId="721350290" sldId="274"/>
            <ac:spMk id="10" creationId="{3F0E8829-B673-5CAA-1E41-F1C886A09707}"/>
          </ac:spMkLst>
        </pc:spChg>
        <pc:spChg chg="mod">
          <ac:chgData name="NESTOR JULIO" userId="a413b3be1cc3406f" providerId="LiveId" clId="{A6266406-ECED-4979-B20E-EE9C4537CF34}" dt="2023-06-30T16:49:23.911" v="218" actId="20577"/>
          <ac:spMkLst>
            <pc:docMk/>
            <pc:sldMk cId="721350290" sldId="274"/>
            <ac:spMk id="11" creationId="{5552EB3D-2FD2-2B29-A305-45DE4C8ADB61}"/>
          </ac:spMkLst>
        </pc:spChg>
        <pc:spChg chg="mod">
          <ac:chgData name="NESTOR JULIO" userId="a413b3be1cc3406f" providerId="LiveId" clId="{A6266406-ECED-4979-B20E-EE9C4537CF34}" dt="2023-06-30T16:49:31.095" v="221" actId="20577"/>
          <ac:spMkLst>
            <pc:docMk/>
            <pc:sldMk cId="721350290" sldId="274"/>
            <ac:spMk id="12" creationId="{A6B35B9D-0049-AC66-F7A2-4C2A615E499C}"/>
          </ac:spMkLst>
        </pc:spChg>
        <pc:spChg chg="mod">
          <ac:chgData name="NESTOR JULIO" userId="a413b3be1cc3406f" providerId="LiveId" clId="{A6266406-ECED-4979-B20E-EE9C4537CF34}" dt="2023-06-30T16:49:45.369" v="225" actId="20577"/>
          <ac:spMkLst>
            <pc:docMk/>
            <pc:sldMk cId="721350290" sldId="274"/>
            <ac:spMk id="16" creationId="{6D416BBC-D563-D8B2-4402-6C8A2EDB4B15}"/>
          </ac:spMkLst>
        </pc:spChg>
      </pc:sldChg>
      <pc:sldChg chg="modSp mod">
        <pc:chgData name="NESTOR JULIO" userId="a413b3be1cc3406f" providerId="LiveId" clId="{A6266406-ECED-4979-B20E-EE9C4537CF34}" dt="2023-06-30T03:23:49.160" v="189" actId="20577"/>
        <pc:sldMkLst>
          <pc:docMk/>
          <pc:sldMk cId="1610350232" sldId="277"/>
        </pc:sldMkLst>
        <pc:spChg chg="mod">
          <ac:chgData name="NESTOR JULIO" userId="a413b3be1cc3406f" providerId="LiveId" clId="{A6266406-ECED-4979-B20E-EE9C4537CF34}" dt="2023-06-30T03:14:42.129" v="1"/>
          <ac:spMkLst>
            <pc:docMk/>
            <pc:sldMk cId="1610350232" sldId="277"/>
            <ac:spMk id="5" creationId="{C21EC463-48B1-DB62-853F-28EA07164E19}"/>
          </ac:spMkLst>
        </pc:spChg>
        <pc:spChg chg="mod">
          <ac:chgData name="NESTOR JULIO" userId="a413b3be1cc3406f" providerId="LiveId" clId="{A6266406-ECED-4979-B20E-EE9C4537CF34}" dt="2023-06-30T03:23:49.160" v="189" actId="20577"/>
          <ac:spMkLst>
            <pc:docMk/>
            <pc:sldMk cId="1610350232" sldId="277"/>
            <ac:spMk id="6" creationId="{B2F2D106-82B9-0335-7236-4CF3863660F7}"/>
          </ac:spMkLst>
        </pc:spChg>
      </pc:sldChg>
      <pc:sldChg chg="modSp mod">
        <pc:chgData name="NESTOR JULIO" userId="a413b3be1cc3406f" providerId="LiveId" clId="{A6266406-ECED-4979-B20E-EE9C4537CF34}" dt="2023-06-30T03:21:14.039" v="111" actId="20577"/>
        <pc:sldMkLst>
          <pc:docMk/>
          <pc:sldMk cId="3675170584" sldId="279"/>
        </pc:sldMkLst>
        <pc:spChg chg="mod">
          <ac:chgData name="NESTOR JULIO" userId="a413b3be1cc3406f" providerId="LiveId" clId="{A6266406-ECED-4979-B20E-EE9C4537CF34}" dt="2023-06-30T03:21:14.039" v="111" actId="20577"/>
          <ac:spMkLst>
            <pc:docMk/>
            <pc:sldMk cId="3675170584" sldId="279"/>
            <ac:spMk id="7" creationId="{5FEEF914-D9F7-B425-8EE4-B9C129921851}"/>
          </ac:spMkLst>
        </pc:spChg>
      </pc:sldChg>
      <pc:sldChg chg="modSp mod">
        <pc:chgData name="NESTOR JULIO" userId="a413b3be1cc3406f" providerId="LiveId" clId="{A6266406-ECED-4979-B20E-EE9C4537CF34}" dt="2023-06-30T17:18:32.382" v="385"/>
        <pc:sldMkLst>
          <pc:docMk/>
          <pc:sldMk cId="245155727" sldId="281"/>
        </pc:sldMkLst>
        <pc:spChg chg="mod">
          <ac:chgData name="NESTOR JULIO" userId="a413b3be1cc3406f" providerId="LiveId" clId="{A6266406-ECED-4979-B20E-EE9C4537CF34}" dt="2023-06-30T16:49:53.610" v="226" actId="20577"/>
          <ac:spMkLst>
            <pc:docMk/>
            <pc:sldMk cId="245155727" sldId="281"/>
            <ac:spMk id="3" creationId="{4A55E40E-7169-77C3-5055-C1209A014604}"/>
          </ac:spMkLst>
        </pc:spChg>
        <pc:spChg chg="mod">
          <ac:chgData name="NESTOR JULIO" userId="a413b3be1cc3406f" providerId="LiveId" clId="{A6266406-ECED-4979-B20E-EE9C4537CF34}" dt="2023-06-30T16:50:18.336" v="229" actId="20577"/>
          <ac:spMkLst>
            <pc:docMk/>
            <pc:sldMk cId="245155727" sldId="281"/>
            <ac:spMk id="4" creationId="{4E33D9EB-67F9-76C5-0624-CACE64DE863E}"/>
          </ac:spMkLst>
        </pc:spChg>
        <pc:spChg chg="mod">
          <ac:chgData name="NESTOR JULIO" userId="a413b3be1cc3406f" providerId="LiveId" clId="{A6266406-ECED-4979-B20E-EE9C4537CF34}" dt="2023-06-30T16:50:31.466" v="230" actId="20577"/>
          <ac:spMkLst>
            <pc:docMk/>
            <pc:sldMk cId="245155727" sldId="281"/>
            <ac:spMk id="6" creationId="{BB2046AD-B8B4-F357-E680-BC2C345F457C}"/>
          </ac:spMkLst>
        </pc:spChg>
        <pc:spChg chg="mod">
          <ac:chgData name="NESTOR JULIO" userId="a413b3be1cc3406f" providerId="LiveId" clId="{A6266406-ECED-4979-B20E-EE9C4537CF34}" dt="2023-06-30T16:50:40.392" v="232" actId="20577"/>
          <ac:spMkLst>
            <pc:docMk/>
            <pc:sldMk cId="245155727" sldId="281"/>
            <ac:spMk id="7" creationId="{52ECDF73-661B-A7DC-9B63-68A9BECF5C2E}"/>
          </ac:spMkLst>
        </pc:spChg>
        <pc:spChg chg="mod">
          <ac:chgData name="NESTOR JULIO" userId="a413b3be1cc3406f" providerId="LiveId" clId="{A6266406-ECED-4979-B20E-EE9C4537CF34}" dt="2023-06-30T03:14:42.129" v="1"/>
          <ac:spMkLst>
            <pc:docMk/>
            <pc:sldMk cId="245155727" sldId="281"/>
            <ac:spMk id="8" creationId="{2CC749D1-3BF6-BB4C-AF95-0DF8B9F37233}"/>
          </ac:spMkLst>
        </pc:spChg>
        <pc:graphicFrameChg chg="mod">
          <ac:chgData name="NESTOR JULIO" userId="a413b3be1cc3406f" providerId="LiveId" clId="{A6266406-ECED-4979-B20E-EE9C4537CF34}" dt="2023-06-30T17:18:32.382" v="385"/>
          <ac:graphicFrameMkLst>
            <pc:docMk/>
            <pc:sldMk cId="245155727" sldId="281"/>
            <ac:graphicFrameMk id="9" creationId="{D24B8435-9D78-A3EA-6C8B-5AB4788D707B}"/>
          </ac:graphicFrameMkLst>
        </pc:graphicFrameChg>
      </pc:sldChg>
      <pc:sldChg chg="modSp mod">
        <pc:chgData name="NESTOR JULIO" userId="a413b3be1cc3406f" providerId="LiveId" clId="{A6266406-ECED-4979-B20E-EE9C4537CF34}" dt="2023-06-30T17:14:00.832" v="376" actId="20577"/>
        <pc:sldMkLst>
          <pc:docMk/>
          <pc:sldMk cId="3393398782" sldId="282"/>
        </pc:sldMkLst>
        <pc:spChg chg="mod">
          <ac:chgData name="NESTOR JULIO" userId="a413b3be1cc3406f" providerId="LiveId" clId="{A6266406-ECED-4979-B20E-EE9C4537CF34}" dt="2023-06-30T16:51:11.858" v="236" actId="20577"/>
          <ac:spMkLst>
            <pc:docMk/>
            <pc:sldMk cId="3393398782" sldId="282"/>
            <ac:spMk id="4" creationId="{CA984F44-55E3-FE0B-48AD-DAFB3F597CFC}"/>
          </ac:spMkLst>
        </pc:spChg>
        <pc:spChg chg="mod">
          <ac:chgData name="NESTOR JULIO" userId="a413b3be1cc3406f" providerId="LiveId" clId="{A6266406-ECED-4979-B20E-EE9C4537CF34}" dt="2023-06-30T16:51:15.291" v="237" actId="20577"/>
          <ac:spMkLst>
            <pc:docMk/>
            <pc:sldMk cId="3393398782" sldId="282"/>
            <ac:spMk id="7" creationId="{DC36A5CD-7C1B-BF53-A5AA-169F19950947}"/>
          </ac:spMkLst>
        </pc:spChg>
        <pc:spChg chg="mod">
          <ac:chgData name="NESTOR JULIO" userId="a413b3be1cc3406f" providerId="LiveId" clId="{A6266406-ECED-4979-B20E-EE9C4537CF34}" dt="2023-06-30T17:13:49.447" v="371" actId="27636"/>
          <ac:spMkLst>
            <pc:docMk/>
            <pc:sldMk cId="3393398782" sldId="282"/>
            <ac:spMk id="8" creationId="{2CC749D1-3BF6-BB4C-AF95-0DF8B9F37233}"/>
          </ac:spMkLst>
        </pc:spChg>
        <pc:spChg chg="mod">
          <ac:chgData name="NESTOR JULIO" userId="a413b3be1cc3406f" providerId="LiveId" clId="{A6266406-ECED-4979-B20E-EE9C4537CF34}" dt="2023-06-30T16:51:26.393" v="241" actId="20577"/>
          <ac:spMkLst>
            <pc:docMk/>
            <pc:sldMk cId="3393398782" sldId="282"/>
            <ac:spMk id="9" creationId="{74E26FC3-A09F-0E1F-0837-CDC737F32056}"/>
          </ac:spMkLst>
        </pc:spChg>
        <pc:spChg chg="mod">
          <ac:chgData name="NESTOR JULIO" userId="a413b3be1cc3406f" providerId="LiveId" clId="{A6266406-ECED-4979-B20E-EE9C4537CF34}" dt="2023-06-30T03:14:42.129" v="1"/>
          <ac:spMkLst>
            <pc:docMk/>
            <pc:sldMk cId="3393398782" sldId="282"/>
            <ac:spMk id="10" creationId="{334E2306-A029-FECA-4CAE-F08F04CDE71E}"/>
          </ac:spMkLst>
        </pc:spChg>
        <pc:spChg chg="mod">
          <ac:chgData name="NESTOR JULIO" userId="a413b3be1cc3406f" providerId="LiveId" clId="{A6266406-ECED-4979-B20E-EE9C4537CF34}" dt="2023-06-30T17:14:00.832" v="376" actId="20577"/>
          <ac:spMkLst>
            <pc:docMk/>
            <pc:sldMk cId="3393398782" sldId="282"/>
            <ac:spMk id="11" creationId="{0927A3EF-722B-4845-C5A9-7173F708C723}"/>
          </ac:spMkLst>
        </pc:spChg>
      </pc:sldChg>
      <pc:sldChg chg="modSp mod">
        <pc:chgData name="NESTOR JULIO" userId="a413b3be1cc3406f" providerId="LiveId" clId="{A6266406-ECED-4979-B20E-EE9C4537CF34}" dt="2023-06-30T16:53:39.697" v="254" actId="20577"/>
        <pc:sldMkLst>
          <pc:docMk/>
          <pc:sldMk cId="3717849211" sldId="283"/>
        </pc:sldMkLst>
        <pc:spChg chg="mod">
          <ac:chgData name="NESTOR JULIO" userId="a413b3be1cc3406f" providerId="LiveId" clId="{A6266406-ECED-4979-B20E-EE9C4537CF34}" dt="2023-06-30T16:52:41.513" v="249" actId="20577"/>
          <ac:spMkLst>
            <pc:docMk/>
            <pc:sldMk cId="3717849211" sldId="283"/>
            <ac:spMk id="2" creationId="{A02A9FED-D204-D2C0-F764-8A1EC1C729D9}"/>
          </ac:spMkLst>
        </pc:spChg>
        <pc:spChg chg="mod">
          <ac:chgData name="NESTOR JULIO" userId="a413b3be1cc3406f" providerId="LiveId" clId="{A6266406-ECED-4979-B20E-EE9C4537CF34}" dt="2023-06-30T16:53:39.697" v="254" actId="20577"/>
          <ac:spMkLst>
            <pc:docMk/>
            <pc:sldMk cId="3717849211" sldId="283"/>
            <ac:spMk id="4" creationId="{F0818577-48F7-6772-6D09-E8C054D0E911}"/>
          </ac:spMkLst>
        </pc:spChg>
        <pc:spChg chg="mod">
          <ac:chgData name="NESTOR JULIO" userId="a413b3be1cc3406f" providerId="LiveId" clId="{A6266406-ECED-4979-B20E-EE9C4537CF34}" dt="2023-06-30T03:14:55.227" v="2"/>
          <ac:spMkLst>
            <pc:docMk/>
            <pc:sldMk cId="3717849211" sldId="283"/>
            <ac:spMk id="8" creationId="{2CC749D1-3BF6-BB4C-AF95-0DF8B9F37233}"/>
          </ac:spMkLst>
        </pc:spChg>
        <pc:graphicFrameChg chg="mod">
          <ac:chgData name="NESTOR JULIO" userId="a413b3be1cc3406f" providerId="LiveId" clId="{A6266406-ECED-4979-B20E-EE9C4537CF34}" dt="2023-06-30T16:34:24.440" v="190"/>
          <ac:graphicFrameMkLst>
            <pc:docMk/>
            <pc:sldMk cId="3717849211" sldId="283"/>
            <ac:graphicFrameMk id="3" creationId="{C76C8718-47F2-8AFE-2F8C-0D5D68FAE24D}"/>
          </ac:graphicFrameMkLst>
        </pc:graphicFrameChg>
      </pc:sldChg>
      <pc:sldChg chg="modSp mod">
        <pc:chgData name="NESTOR JULIO" userId="a413b3be1cc3406f" providerId="LiveId" clId="{A6266406-ECED-4979-B20E-EE9C4537CF34}" dt="2023-06-30T17:15:16.392" v="377" actId="20577"/>
        <pc:sldMkLst>
          <pc:docMk/>
          <pc:sldMk cId="3127339449" sldId="284"/>
        </pc:sldMkLst>
        <pc:spChg chg="mod">
          <ac:chgData name="NESTOR JULIO" userId="a413b3be1cc3406f" providerId="LiveId" clId="{A6266406-ECED-4979-B20E-EE9C4537CF34}" dt="2023-06-30T17:15:16.392" v="377" actId="20577"/>
          <ac:spMkLst>
            <pc:docMk/>
            <pc:sldMk cId="3127339449" sldId="284"/>
            <ac:spMk id="2" creationId="{ED9550AB-AA87-96B8-B281-89D33F07FF70}"/>
          </ac:spMkLst>
        </pc:spChg>
        <pc:spChg chg="mod">
          <ac:chgData name="NESTOR JULIO" userId="a413b3be1cc3406f" providerId="LiveId" clId="{A6266406-ECED-4979-B20E-EE9C4537CF34}" dt="2023-06-30T03:14:55.227" v="2"/>
          <ac:spMkLst>
            <pc:docMk/>
            <pc:sldMk cId="3127339449" sldId="284"/>
            <ac:spMk id="8" creationId="{2CC749D1-3BF6-BB4C-AF95-0DF8B9F37233}"/>
          </ac:spMkLst>
        </pc:spChg>
        <pc:graphicFrameChg chg="mod modGraphic">
          <ac:chgData name="NESTOR JULIO" userId="a413b3be1cc3406f" providerId="LiveId" clId="{A6266406-ECED-4979-B20E-EE9C4537CF34}" dt="2023-06-30T16:37:06.604" v="194" actId="113"/>
          <ac:graphicFrameMkLst>
            <pc:docMk/>
            <pc:sldMk cId="3127339449" sldId="284"/>
            <ac:graphicFrameMk id="5" creationId="{D57B21E4-E1DC-67A3-17C7-F98CE21FB353}"/>
          </ac:graphicFrameMkLst>
        </pc:graphicFrameChg>
      </pc:sldChg>
      <pc:sldChg chg="modSp mod">
        <pc:chgData name="NESTOR JULIO" userId="a413b3be1cc3406f" providerId="LiveId" clId="{A6266406-ECED-4979-B20E-EE9C4537CF34}" dt="2023-06-30T16:55:19.584" v="260" actId="20577"/>
        <pc:sldMkLst>
          <pc:docMk/>
          <pc:sldMk cId="2154845837" sldId="285"/>
        </pc:sldMkLst>
        <pc:spChg chg="mod">
          <ac:chgData name="NESTOR JULIO" userId="a413b3be1cc3406f" providerId="LiveId" clId="{A6266406-ECED-4979-B20E-EE9C4537CF34}" dt="2023-06-30T16:55:19.584" v="260" actId="20577"/>
          <ac:spMkLst>
            <pc:docMk/>
            <pc:sldMk cId="2154845837" sldId="285"/>
            <ac:spMk id="2" creationId="{1503A387-094E-78D3-0B68-614DA91F2C5D}"/>
          </ac:spMkLst>
        </pc:spChg>
        <pc:spChg chg="mod">
          <ac:chgData name="NESTOR JULIO" userId="a413b3be1cc3406f" providerId="LiveId" clId="{A6266406-ECED-4979-B20E-EE9C4537CF34}" dt="2023-06-30T03:14:55.227" v="2"/>
          <ac:spMkLst>
            <pc:docMk/>
            <pc:sldMk cId="2154845837" sldId="285"/>
            <ac:spMk id="8" creationId="{2CC749D1-3BF6-BB4C-AF95-0DF8B9F37233}"/>
          </ac:spMkLst>
        </pc:spChg>
      </pc:sldChg>
      <pc:sldChg chg="modSp mod">
        <pc:chgData name="NESTOR JULIO" userId="a413b3be1cc3406f" providerId="LiveId" clId="{A6266406-ECED-4979-B20E-EE9C4537CF34}" dt="2023-06-30T16:56:12.544" v="274" actId="20577"/>
        <pc:sldMkLst>
          <pc:docMk/>
          <pc:sldMk cId="1481064699" sldId="286"/>
        </pc:sldMkLst>
        <pc:spChg chg="mod">
          <ac:chgData name="NESTOR JULIO" userId="a413b3be1cc3406f" providerId="LiveId" clId="{A6266406-ECED-4979-B20E-EE9C4537CF34}" dt="2023-06-30T16:56:12.544" v="274" actId="20577"/>
          <ac:spMkLst>
            <pc:docMk/>
            <pc:sldMk cId="1481064699" sldId="286"/>
            <ac:spMk id="2" creationId="{B3A14BC5-F797-9CD5-94F9-2A2B19DAE73C}"/>
          </ac:spMkLst>
        </pc:spChg>
        <pc:spChg chg="mod">
          <ac:chgData name="NESTOR JULIO" userId="a413b3be1cc3406f" providerId="LiveId" clId="{A6266406-ECED-4979-B20E-EE9C4537CF34}" dt="2023-06-30T03:14:55.227" v="2"/>
          <ac:spMkLst>
            <pc:docMk/>
            <pc:sldMk cId="1481064699" sldId="286"/>
            <ac:spMk id="8" creationId="{2CC749D1-3BF6-BB4C-AF95-0DF8B9F37233}"/>
          </ac:spMkLst>
        </pc:spChg>
      </pc:sldChg>
      <pc:sldChg chg="modSp mod">
        <pc:chgData name="NESTOR JULIO" userId="a413b3be1cc3406f" providerId="LiveId" clId="{A6266406-ECED-4979-B20E-EE9C4537CF34}" dt="2023-06-30T17:04:28.716" v="298" actId="1036"/>
        <pc:sldMkLst>
          <pc:docMk/>
          <pc:sldMk cId="4072024416" sldId="287"/>
        </pc:sldMkLst>
        <pc:spChg chg="mod">
          <ac:chgData name="NESTOR JULIO" userId="a413b3be1cc3406f" providerId="LiveId" clId="{A6266406-ECED-4979-B20E-EE9C4537CF34}" dt="2023-06-30T17:04:28.716" v="298" actId="1036"/>
          <ac:spMkLst>
            <pc:docMk/>
            <pc:sldMk cId="4072024416" sldId="287"/>
            <ac:spMk id="2" creationId="{07D68B49-66A5-E384-9891-268A74C0946E}"/>
          </ac:spMkLst>
        </pc:spChg>
        <pc:spChg chg="mod">
          <ac:chgData name="NESTOR JULIO" userId="a413b3be1cc3406f" providerId="LiveId" clId="{A6266406-ECED-4979-B20E-EE9C4537CF34}" dt="2023-06-30T03:14:55.227" v="2"/>
          <ac:spMkLst>
            <pc:docMk/>
            <pc:sldMk cId="4072024416" sldId="287"/>
            <ac:spMk id="8" creationId="{2CC749D1-3BF6-BB4C-AF95-0DF8B9F37233}"/>
          </ac:spMkLst>
        </pc:spChg>
        <pc:graphicFrameChg chg="mod modGraphic">
          <ac:chgData name="NESTOR JULIO" userId="a413b3be1cc3406f" providerId="LiveId" clId="{A6266406-ECED-4979-B20E-EE9C4537CF34}" dt="2023-06-30T16:40:51.514" v="201" actId="207"/>
          <ac:graphicFrameMkLst>
            <pc:docMk/>
            <pc:sldMk cId="4072024416" sldId="287"/>
            <ac:graphicFrameMk id="3" creationId="{1FC4D76E-9DD1-BA5A-9BE8-531B355A48DE}"/>
          </ac:graphicFrameMkLst>
        </pc:graphicFrameChg>
      </pc:sldChg>
      <pc:sldChg chg="addSp delSp modSp mod">
        <pc:chgData name="NESTOR JULIO" userId="a413b3be1cc3406f" providerId="LiveId" clId="{A6266406-ECED-4979-B20E-EE9C4537CF34}" dt="2023-06-30T17:17:47.783" v="381" actId="20577"/>
        <pc:sldMkLst>
          <pc:docMk/>
          <pc:sldMk cId="4055447484" sldId="288"/>
        </pc:sldMkLst>
        <pc:spChg chg="mod">
          <ac:chgData name="NESTOR JULIO" userId="a413b3be1cc3406f" providerId="LiveId" clId="{A6266406-ECED-4979-B20E-EE9C4537CF34}" dt="2023-06-30T17:12:26.147" v="355" actId="1036"/>
          <ac:spMkLst>
            <pc:docMk/>
            <pc:sldMk cId="4055447484" sldId="288"/>
            <ac:spMk id="3" creationId="{19DB034A-248F-CD38-8A4F-82FA8AE5C7E1}"/>
          </ac:spMkLst>
        </pc:spChg>
        <pc:spChg chg="mod">
          <ac:chgData name="NESTOR JULIO" userId="a413b3be1cc3406f" providerId="LiveId" clId="{A6266406-ECED-4979-B20E-EE9C4537CF34}" dt="2023-06-30T17:12:30.782" v="364" actId="1036"/>
          <ac:spMkLst>
            <pc:docMk/>
            <pc:sldMk cId="4055447484" sldId="288"/>
            <ac:spMk id="4" creationId="{982250F5-2715-7776-70C7-F8C54F5E677D}"/>
          </ac:spMkLst>
        </pc:spChg>
        <pc:spChg chg="mod">
          <ac:chgData name="NESTOR JULIO" userId="a413b3be1cc3406f" providerId="LiveId" clId="{A6266406-ECED-4979-B20E-EE9C4537CF34}" dt="2023-06-30T17:11:34.992" v="338" actId="20577"/>
          <ac:spMkLst>
            <pc:docMk/>
            <pc:sldMk cId="4055447484" sldId="288"/>
            <ac:spMk id="5" creationId="{58DAC4E8-EFB1-FFEB-B985-B868966CDA90}"/>
          </ac:spMkLst>
        </pc:spChg>
        <pc:spChg chg="mod">
          <ac:chgData name="NESTOR JULIO" userId="a413b3be1cc3406f" providerId="LiveId" clId="{A6266406-ECED-4979-B20E-EE9C4537CF34}" dt="2023-06-30T03:14:55.227" v="2"/>
          <ac:spMkLst>
            <pc:docMk/>
            <pc:sldMk cId="4055447484" sldId="288"/>
            <ac:spMk id="6" creationId="{62879702-3241-5B7B-BA05-7452F5D885AC}"/>
          </ac:spMkLst>
        </pc:spChg>
        <pc:spChg chg="mod">
          <ac:chgData name="NESTOR JULIO" userId="a413b3be1cc3406f" providerId="LiveId" clId="{A6266406-ECED-4979-B20E-EE9C4537CF34}" dt="2023-06-30T17:11:43.542" v="340" actId="20577"/>
          <ac:spMkLst>
            <pc:docMk/>
            <pc:sldMk cId="4055447484" sldId="288"/>
            <ac:spMk id="7" creationId="{71D76336-3D7B-00D1-5ED2-635E8500D49F}"/>
          </ac:spMkLst>
        </pc:spChg>
        <pc:spChg chg="mod">
          <ac:chgData name="NESTOR JULIO" userId="a413b3be1cc3406f" providerId="LiveId" clId="{A6266406-ECED-4979-B20E-EE9C4537CF34}" dt="2023-06-30T17:17:47.783" v="381" actId="20577"/>
          <ac:spMkLst>
            <pc:docMk/>
            <pc:sldMk cId="4055447484" sldId="288"/>
            <ac:spMk id="8" creationId="{2CC749D1-3BF6-BB4C-AF95-0DF8B9F37233}"/>
          </ac:spMkLst>
        </pc:spChg>
        <pc:spChg chg="mod">
          <ac:chgData name="NESTOR JULIO" userId="a413b3be1cc3406f" providerId="LiveId" clId="{A6266406-ECED-4979-B20E-EE9C4537CF34}" dt="2023-06-30T17:11:53.462" v="344" actId="20577"/>
          <ac:spMkLst>
            <pc:docMk/>
            <pc:sldMk cId="4055447484" sldId="288"/>
            <ac:spMk id="9" creationId="{C3C7F9BD-9BBC-C76D-EAD9-D74F0D7F334C}"/>
          </ac:spMkLst>
        </pc:spChg>
        <pc:graphicFrameChg chg="del">
          <ac:chgData name="NESTOR JULIO" userId="a413b3be1cc3406f" providerId="LiveId" clId="{A6266406-ECED-4979-B20E-EE9C4537CF34}" dt="2023-06-30T17:11:09.502" v="324" actId="478"/>
          <ac:graphicFrameMkLst>
            <pc:docMk/>
            <pc:sldMk cId="4055447484" sldId="288"/>
            <ac:graphicFrameMk id="10" creationId="{29FDBF7D-C57D-EE74-9E81-97EF873F35DF}"/>
          </ac:graphicFrameMkLst>
        </pc:graphicFrameChg>
        <pc:graphicFrameChg chg="add mod">
          <ac:chgData name="NESTOR JULIO" userId="a413b3be1cc3406f" providerId="LiveId" clId="{A6266406-ECED-4979-B20E-EE9C4537CF34}" dt="2023-06-30T17:17:05.042" v="378"/>
          <ac:graphicFrameMkLst>
            <pc:docMk/>
            <pc:sldMk cId="4055447484" sldId="288"/>
            <ac:graphicFrameMk id="12" creationId="{29FDBF7D-C57D-EE74-9E81-97EF873F35DF}"/>
          </ac:graphicFrameMkLst>
        </pc:graphicFrameChg>
      </pc:sldChg>
      <pc:sldChg chg="addSp delSp modSp mod">
        <pc:chgData name="NESTOR JULIO" userId="a413b3be1cc3406f" providerId="LiveId" clId="{A6266406-ECED-4979-B20E-EE9C4537CF34}" dt="2023-06-30T18:37:14.396" v="399"/>
        <pc:sldMkLst>
          <pc:docMk/>
          <pc:sldMk cId="206261281" sldId="289"/>
        </pc:sldMkLst>
        <pc:spChg chg="mod">
          <ac:chgData name="NESTOR JULIO" userId="a413b3be1cc3406f" providerId="LiveId" clId="{A6266406-ECED-4979-B20E-EE9C4537CF34}" dt="2023-06-30T17:09:45.512" v="306" actId="20577"/>
          <ac:spMkLst>
            <pc:docMk/>
            <pc:sldMk cId="206261281" sldId="289"/>
            <ac:spMk id="4" creationId="{AB499A49-342D-DE8F-4071-BEBA044F3BB5}"/>
          </ac:spMkLst>
        </pc:spChg>
        <pc:spChg chg="mod">
          <ac:chgData name="NESTOR JULIO" userId="a413b3be1cc3406f" providerId="LiveId" clId="{A6266406-ECED-4979-B20E-EE9C4537CF34}" dt="2023-06-30T17:10:16.682" v="317" actId="20577"/>
          <ac:spMkLst>
            <pc:docMk/>
            <pc:sldMk cId="206261281" sldId="289"/>
            <ac:spMk id="5" creationId="{98CCE5FB-A779-8E97-9DB5-18C7E00C927E}"/>
          </ac:spMkLst>
        </pc:spChg>
        <pc:spChg chg="mod">
          <ac:chgData name="NESTOR JULIO" userId="a413b3be1cc3406f" providerId="LiveId" clId="{A6266406-ECED-4979-B20E-EE9C4537CF34}" dt="2023-06-30T03:14:55.227" v="2"/>
          <ac:spMkLst>
            <pc:docMk/>
            <pc:sldMk cId="206261281" sldId="289"/>
            <ac:spMk id="8" creationId="{2CC749D1-3BF6-BB4C-AF95-0DF8B9F37233}"/>
          </ac:spMkLst>
        </pc:spChg>
        <pc:graphicFrameChg chg="add mod">
          <ac:chgData name="NESTOR JULIO" userId="a413b3be1cc3406f" providerId="LiveId" clId="{A6266406-ECED-4979-B20E-EE9C4537CF34}" dt="2023-06-30T18:37:14.396" v="399"/>
          <ac:graphicFrameMkLst>
            <pc:docMk/>
            <pc:sldMk cId="206261281" sldId="289"/>
            <ac:graphicFrameMk id="2" creationId="{7385FE5E-37E6-7535-7050-106CE979FAE3}"/>
          </ac:graphicFrameMkLst>
        </pc:graphicFrameChg>
        <pc:graphicFrameChg chg="del">
          <ac:chgData name="NESTOR JULIO" userId="a413b3be1cc3406f" providerId="LiveId" clId="{A6266406-ECED-4979-B20E-EE9C4537CF34}" dt="2023-06-30T17:09:14.672" v="304" actId="21"/>
          <ac:graphicFrameMkLst>
            <pc:docMk/>
            <pc:sldMk cId="206261281" sldId="289"/>
            <ac:graphicFrameMk id="6" creationId="{7385FE5E-37E6-7535-7050-106CE979FAE3}"/>
          </ac:graphicFrameMkLst>
        </pc:graphicFrameChg>
      </pc:sldChg>
      <pc:sldChg chg="modSp mod">
        <pc:chgData name="NESTOR JULIO" userId="a413b3be1cc3406f" providerId="LiveId" clId="{A6266406-ECED-4979-B20E-EE9C4537CF34}" dt="2023-06-30T03:23:42.395" v="188" actId="20577"/>
        <pc:sldMkLst>
          <pc:docMk/>
          <pc:sldMk cId="3526887262" sldId="292"/>
        </pc:sldMkLst>
        <pc:spChg chg="mod">
          <ac:chgData name="NESTOR JULIO" userId="a413b3be1cc3406f" providerId="LiveId" clId="{A6266406-ECED-4979-B20E-EE9C4537CF34}" dt="2023-06-30T03:14:42.129" v="1"/>
          <ac:spMkLst>
            <pc:docMk/>
            <pc:sldMk cId="3526887262" sldId="292"/>
            <ac:spMk id="5" creationId="{C21EC463-48B1-DB62-853F-28EA07164E19}"/>
          </ac:spMkLst>
        </pc:spChg>
        <pc:spChg chg="mod">
          <ac:chgData name="NESTOR JULIO" userId="a413b3be1cc3406f" providerId="LiveId" clId="{A6266406-ECED-4979-B20E-EE9C4537CF34}" dt="2023-06-30T03:23:42.395" v="188" actId="20577"/>
          <ac:spMkLst>
            <pc:docMk/>
            <pc:sldMk cId="3526887262" sldId="292"/>
            <ac:spMk id="6" creationId="{B2F2D106-82B9-0335-7236-4CF3863660F7}"/>
          </ac:spMkLst>
        </pc:spChg>
      </pc:sldChg>
      <pc:sldChg chg="modSp mod">
        <pc:chgData name="NESTOR JULIO" userId="a413b3be1cc3406f" providerId="LiveId" clId="{A6266406-ECED-4979-B20E-EE9C4537CF34}" dt="2023-06-30T18:37:36.281" v="404" actId="20577"/>
        <pc:sldMkLst>
          <pc:docMk/>
          <pc:sldMk cId="1542716009" sldId="293"/>
        </pc:sldMkLst>
        <pc:spChg chg="mod">
          <ac:chgData name="NESTOR JULIO" userId="a413b3be1cc3406f" providerId="LiveId" clId="{A6266406-ECED-4979-B20E-EE9C4537CF34}" dt="2023-06-30T18:37:36.281" v="404" actId="20577"/>
          <ac:spMkLst>
            <pc:docMk/>
            <pc:sldMk cId="1542716009" sldId="293"/>
            <ac:spMk id="5" creationId="{C21EC463-48B1-DB62-853F-28EA07164E19}"/>
          </ac:spMkLst>
        </pc:spChg>
        <pc:spChg chg="mod">
          <ac:chgData name="NESTOR JULIO" userId="a413b3be1cc3406f" providerId="LiveId" clId="{A6266406-ECED-4979-B20E-EE9C4537CF34}" dt="2023-06-30T03:16:44.647" v="33" actId="20577"/>
          <ac:spMkLst>
            <pc:docMk/>
            <pc:sldMk cId="1542716009" sldId="293"/>
            <ac:spMk id="6" creationId="{B2F2D106-82B9-0335-7236-4CF3863660F7}"/>
          </ac:spMkLst>
        </pc:spChg>
      </pc:sldChg>
      <pc:sldChg chg="addSp delSp modSp mod">
        <pc:chgData name="NESTOR JULIO" userId="a413b3be1cc3406f" providerId="LiveId" clId="{A6266406-ECED-4979-B20E-EE9C4537CF34}" dt="2023-06-30T20:00:08.811" v="418" actId="20577"/>
        <pc:sldMkLst>
          <pc:docMk/>
          <pc:sldMk cId="1073405508" sldId="300"/>
        </pc:sldMkLst>
        <pc:spChg chg="mod">
          <ac:chgData name="NESTOR JULIO" userId="a413b3be1cc3406f" providerId="LiveId" clId="{A6266406-ECED-4979-B20E-EE9C4537CF34}" dt="2023-06-30T03:20:46.836" v="110" actId="6549"/>
          <ac:spMkLst>
            <pc:docMk/>
            <pc:sldMk cId="1073405508" sldId="300"/>
            <ac:spMk id="3" creationId="{9B29EB78-F2B6-6B35-52FC-F8E1916A1B1C}"/>
          </ac:spMkLst>
        </pc:spChg>
        <pc:spChg chg="mod">
          <ac:chgData name="NESTOR JULIO" userId="a413b3be1cc3406f" providerId="LiveId" clId="{A6266406-ECED-4979-B20E-EE9C4537CF34}" dt="2023-06-30T20:00:08.811" v="418" actId="20577"/>
          <ac:spMkLst>
            <pc:docMk/>
            <pc:sldMk cId="1073405508" sldId="300"/>
            <ac:spMk id="5" creationId="{22AA596E-4AF8-A33C-C019-625C7E8EC03F}"/>
          </ac:spMkLst>
        </pc:spChg>
        <pc:spChg chg="add del mod">
          <ac:chgData name="NESTOR JULIO" userId="a413b3be1cc3406f" providerId="LiveId" clId="{A6266406-ECED-4979-B20E-EE9C4537CF34}" dt="2023-06-30T03:21:52.715" v="115" actId="478"/>
          <ac:spMkLst>
            <pc:docMk/>
            <pc:sldMk cId="1073405508" sldId="300"/>
            <ac:spMk id="8" creationId="{D0434088-11B0-D1C5-C249-B743C2798675}"/>
          </ac:spMkLst>
        </pc:spChg>
        <pc:spChg chg="add mod">
          <ac:chgData name="NESTOR JULIO" userId="a413b3be1cc3406f" providerId="LiveId" clId="{A6266406-ECED-4979-B20E-EE9C4537CF34}" dt="2023-06-30T03:23:30.758" v="187" actId="1035"/>
          <ac:spMkLst>
            <pc:docMk/>
            <pc:sldMk cId="1073405508" sldId="300"/>
            <ac:spMk id="9" creationId="{9A5444A0-973C-725A-76EF-F2E8F960651C}"/>
          </ac:spMkLst>
        </pc:spChg>
        <pc:spChg chg="mod">
          <ac:chgData name="NESTOR JULIO" userId="a413b3be1cc3406f" providerId="LiveId" clId="{A6266406-ECED-4979-B20E-EE9C4537CF34}" dt="2023-06-30T20:00:03.419" v="411" actId="20577"/>
          <ac:spMkLst>
            <pc:docMk/>
            <pc:sldMk cId="1073405508" sldId="300"/>
            <ac:spMk id="17" creationId="{72600D9A-ADD3-4635-A3E6-0938F6994536}"/>
          </ac:spMkLst>
        </pc:spChg>
        <pc:spChg chg="mod">
          <ac:chgData name="NESTOR JULIO" userId="a413b3be1cc3406f" providerId="LiveId" clId="{A6266406-ECED-4979-B20E-EE9C4537CF34}" dt="2023-06-30T03:17:27.128" v="45" actId="20577"/>
          <ac:spMkLst>
            <pc:docMk/>
            <pc:sldMk cId="1073405508" sldId="300"/>
            <ac:spMk id="21" creationId="{D2832B9C-17B6-4D04-B5C1-949B300C241E}"/>
          </ac:spMkLst>
        </pc:spChg>
        <pc:spChg chg="mod">
          <ac:chgData name="NESTOR JULIO" userId="a413b3be1cc3406f" providerId="LiveId" clId="{A6266406-ECED-4979-B20E-EE9C4537CF34}" dt="2023-06-30T03:20:00.857" v="89" actId="20577"/>
          <ac:spMkLst>
            <pc:docMk/>
            <pc:sldMk cId="1073405508" sldId="300"/>
            <ac:spMk id="22" creationId="{DEFF068D-953C-4C5F-8B50-C7E1F717CAE9}"/>
          </ac:spMkLst>
        </pc:spChg>
        <pc:spChg chg="mod">
          <ac:chgData name="NESTOR JULIO" userId="a413b3be1cc3406f" providerId="LiveId" clId="{A6266406-ECED-4979-B20E-EE9C4537CF34}" dt="2023-06-30T03:20:12.677" v="90" actId="20577"/>
          <ac:spMkLst>
            <pc:docMk/>
            <pc:sldMk cId="1073405508" sldId="300"/>
            <ac:spMk id="26" creationId="{7E3EB898-F77B-41D8-8631-7FAAB1CA6C44}"/>
          </ac:spMkLst>
        </pc:spChg>
        <pc:graphicFrameChg chg="mod">
          <ac:chgData name="NESTOR JULIO" userId="a413b3be1cc3406f" providerId="LiveId" clId="{A6266406-ECED-4979-B20E-EE9C4537CF34}" dt="2023-06-30T03:23:19.574" v="171" actId="1036"/>
          <ac:graphicFrameMkLst>
            <pc:docMk/>
            <pc:sldMk cId="1073405508" sldId="300"/>
            <ac:graphicFrameMk id="7" creationId="{28C7100D-A2C5-49D7-8018-94FFBCDB107C}"/>
          </ac:graphicFrameMkLst>
        </pc:graphicFrameChg>
      </pc:sldChg>
    </pc:docChg>
  </pc:docChgLst>
  <pc:docChgLst>
    <pc:chgData name="NESTOR JULIO HERNANDEZ BOCKER" userId="a413b3be1cc3406f" providerId="LiveId" clId="{5B5269D0-0FC9-44A1-8502-D1991B0FB250}"/>
    <pc:docChg chg="custSel modSld">
      <pc:chgData name="NESTOR JULIO HERNANDEZ BOCKER" userId="a413b3be1cc3406f" providerId="LiveId" clId="{5B5269D0-0FC9-44A1-8502-D1991B0FB250}" dt="2023-05-31T23:03:19.394" v="95" actId="27918"/>
      <pc:docMkLst>
        <pc:docMk/>
      </pc:docMkLst>
      <pc:sldChg chg="modSp mod">
        <pc:chgData name="NESTOR JULIO HERNANDEZ BOCKER" userId="a413b3be1cc3406f" providerId="LiveId" clId="{5B5269D0-0FC9-44A1-8502-D1991B0FB250}" dt="2023-05-31T20:49:22.425" v="31" actId="207"/>
        <pc:sldMkLst>
          <pc:docMk/>
          <pc:sldMk cId="721350290" sldId="274"/>
        </pc:sldMkLst>
        <pc:spChg chg="mod">
          <ac:chgData name="NESTOR JULIO HERNANDEZ BOCKER" userId="a413b3be1cc3406f" providerId="LiveId" clId="{5B5269D0-0FC9-44A1-8502-D1991B0FB250}" dt="2023-05-31T20:49:22.425" v="31" actId="207"/>
          <ac:spMkLst>
            <pc:docMk/>
            <pc:sldMk cId="721350290" sldId="274"/>
            <ac:spMk id="11" creationId="{5552EB3D-2FD2-2B29-A305-45DE4C8ADB61}"/>
          </ac:spMkLst>
        </pc:spChg>
        <pc:spChg chg="mod">
          <ac:chgData name="NESTOR JULIO HERNANDEZ BOCKER" userId="a413b3be1cc3406f" providerId="LiveId" clId="{5B5269D0-0FC9-44A1-8502-D1991B0FB250}" dt="2023-05-31T20:49:22.425" v="31" actId="207"/>
          <ac:spMkLst>
            <pc:docMk/>
            <pc:sldMk cId="721350290" sldId="274"/>
            <ac:spMk id="15" creationId="{59EE458C-69E8-1372-1F90-B3F77176AA2C}"/>
          </ac:spMkLst>
        </pc:spChg>
      </pc:sldChg>
      <pc:sldChg chg="modSp mod">
        <pc:chgData name="NESTOR JULIO HERNANDEZ BOCKER" userId="a413b3be1cc3406f" providerId="LiveId" clId="{5B5269D0-0FC9-44A1-8502-D1991B0FB250}" dt="2023-05-31T20:26:51.070" v="22" actId="1036"/>
        <pc:sldMkLst>
          <pc:docMk/>
          <pc:sldMk cId="3393398782" sldId="282"/>
        </pc:sldMkLst>
        <pc:graphicFrameChg chg="mod">
          <ac:chgData name="NESTOR JULIO HERNANDEZ BOCKER" userId="a413b3be1cc3406f" providerId="LiveId" clId="{5B5269D0-0FC9-44A1-8502-D1991B0FB250}" dt="2023-05-31T20:26:51.070" v="22" actId="1036"/>
          <ac:graphicFrameMkLst>
            <pc:docMk/>
            <pc:sldMk cId="3393398782" sldId="282"/>
            <ac:graphicFrameMk id="12" creationId="{644B30B8-344C-64F3-D13B-50EB20CA6569}"/>
          </ac:graphicFrameMkLst>
        </pc:graphicFrameChg>
        <pc:graphicFrameChg chg="mod">
          <ac:chgData name="NESTOR JULIO HERNANDEZ BOCKER" userId="a413b3be1cc3406f" providerId="LiveId" clId="{5B5269D0-0FC9-44A1-8502-D1991B0FB250}" dt="2023-05-31T20:26:51.070" v="22" actId="1036"/>
          <ac:graphicFrameMkLst>
            <pc:docMk/>
            <pc:sldMk cId="3393398782" sldId="282"/>
            <ac:graphicFrameMk id="13" creationId="{92F0B0C7-DBF3-A6DA-6901-366017B2B09F}"/>
          </ac:graphicFrameMkLst>
        </pc:graphicFrameChg>
      </pc:sldChg>
      <pc:sldChg chg="modSp mod">
        <pc:chgData name="NESTOR JULIO HERNANDEZ BOCKER" userId="a413b3be1cc3406f" providerId="LiveId" clId="{5B5269D0-0FC9-44A1-8502-D1991B0FB250}" dt="2023-05-31T20:27:12.635" v="25" actId="27107"/>
        <pc:sldMkLst>
          <pc:docMk/>
          <pc:sldMk cId="3127339449" sldId="284"/>
        </pc:sldMkLst>
        <pc:spChg chg="mod">
          <ac:chgData name="NESTOR JULIO HERNANDEZ BOCKER" userId="a413b3be1cc3406f" providerId="LiveId" clId="{5B5269D0-0FC9-44A1-8502-D1991B0FB250}" dt="2023-05-31T20:27:12.635" v="25" actId="27107"/>
          <ac:spMkLst>
            <pc:docMk/>
            <pc:sldMk cId="3127339449" sldId="284"/>
            <ac:spMk id="8" creationId="{2CC749D1-3BF6-BB4C-AF95-0DF8B9F37233}"/>
          </ac:spMkLst>
        </pc:spChg>
        <pc:graphicFrameChg chg="modGraphic">
          <ac:chgData name="NESTOR JULIO HERNANDEZ BOCKER" userId="a413b3be1cc3406f" providerId="LiveId" clId="{5B5269D0-0FC9-44A1-8502-D1991B0FB250}" dt="2023-05-31T20:27:06.488" v="24" actId="207"/>
          <ac:graphicFrameMkLst>
            <pc:docMk/>
            <pc:sldMk cId="3127339449" sldId="284"/>
            <ac:graphicFrameMk id="5" creationId="{D57B21E4-E1DC-67A3-17C7-F98CE21FB353}"/>
          </ac:graphicFrameMkLst>
        </pc:graphicFrameChg>
      </pc:sldChg>
      <pc:sldChg chg="modSp mod">
        <pc:chgData name="NESTOR JULIO HERNANDEZ BOCKER" userId="a413b3be1cc3406f" providerId="LiveId" clId="{5B5269D0-0FC9-44A1-8502-D1991B0FB250}" dt="2023-05-31T20:50:38.704" v="83" actId="1036"/>
        <pc:sldMkLst>
          <pc:docMk/>
          <pc:sldMk cId="2154845837" sldId="285"/>
        </pc:sldMkLst>
        <pc:spChg chg="mod">
          <ac:chgData name="NESTOR JULIO HERNANDEZ BOCKER" userId="a413b3be1cc3406f" providerId="LiveId" clId="{5B5269D0-0FC9-44A1-8502-D1991B0FB250}" dt="2023-05-31T20:49:34.647" v="32" actId="14100"/>
          <ac:spMkLst>
            <pc:docMk/>
            <pc:sldMk cId="2154845837" sldId="285"/>
            <ac:spMk id="2" creationId="{1503A387-094E-78D3-0B68-614DA91F2C5D}"/>
          </ac:spMkLst>
        </pc:spChg>
        <pc:spChg chg="mod">
          <ac:chgData name="NESTOR JULIO HERNANDEZ BOCKER" userId="a413b3be1cc3406f" providerId="LiveId" clId="{5B5269D0-0FC9-44A1-8502-D1991B0FB250}" dt="2023-05-31T20:27:28.534" v="26" actId="27107"/>
          <ac:spMkLst>
            <pc:docMk/>
            <pc:sldMk cId="2154845837" sldId="285"/>
            <ac:spMk id="8" creationId="{2CC749D1-3BF6-BB4C-AF95-0DF8B9F37233}"/>
          </ac:spMkLst>
        </pc:spChg>
        <pc:graphicFrameChg chg="mod">
          <ac:chgData name="NESTOR JULIO HERNANDEZ BOCKER" userId="a413b3be1cc3406f" providerId="LiveId" clId="{5B5269D0-0FC9-44A1-8502-D1991B0FB250}" dt="2023-05-31T20:50:38.704" v="83" actId="1036"/>
          <ac:graphicFrameMkLst>
            <pc:docMk/>
            <pc:sldMk cId="2154845837" sldId="285"/>
            <ac:graphicFrameMk id="3" creationId="{0C5DACFB-445D-4DB0-2A9E-54FA02F2B785}"/>
          </ac:graphicFrameMkLst>
        </pc:graphicFrameChg>
      </pc:sldChg>
      <pc:sldChg chg="addSp delSp modSp mod">
        <pc:chgData name="NESTOR JULIO HERNANDEZ BOCKER" userId="a413b3be1cc3406f" providerId="LiveId" clId="{5B5269D0-0FC9-44A1-8502-D1991B0FB250}" dt="2023-05-31T20:50:27.770" v="73" actId="1036"/>
        <pc:sldMkLst>
          <pc:docMk/>
          <pc:sldMk cId="1481064699" sldId="286"/>
        </pc:sldMkLst>
        <pc:spChg chg="mod">
          <ac:chgData name="NESTOR JULIO HERNANDEZ BOCKER" userId="a413b3be1cc3406f" providerId="LiveId" clId="{5B5269D0-0FC9-44A1-8502-D1991B0FB250}" dt="2023-05-31T20:49:41.805" v="34" actId="14100"/>
          <ac:spMkLst>
            <pc:docMk/>
            <pc:sldMk cId="1481064699" sldId="286"/>
            <ac:spMk id="2" creationId="{B3A14BC5-F797-9CD5-94F9-2A2B19DAE73C}"/>
          </ac:spMkLst>
        </pc:spChg>
        <pc:spChg chg="del mod">
          <ac:chgData name="NESTOR JULIO HERNANDEZ BOCKER" userId="a413b3be1cc3406f" providerId="LiveId" clId="{5B5269D0-0FC9-44A1-8502-D1991B0FB250}" dt="2023-05-31T20:50:16.074" v="50" actId="478"/>
          <ac:spMkLst>
            <pc:docMk/>
            <pc:sldMk cId="1481064699" sldId="286"/>
            <ac:spMk id="5" creationId="{CF4BC2D8-90CD-95BE-7B5A-4C560C0C7AAD}"/>
          </ac:spMkLst>
        </pc:spChg>
        <pc:spChg chg="add mod">
          <ac:chgData name="NESTOR JULIO HERNANDEZ BOCKER" userId="a413b3be1cc3406f" providerId="LiveId" clId="{5B5269D0-0FC9-44A1-8502-D1991B0FB250}" dt="2023-05-31T20:50:20.425" v="51"/>
          <ac:spMkLst>
            <pc:docMk/>
            <pc:sldMk cId="1481064699" sldId="286"/>
            <ac:spMk id="6" creationId="{9EEDEF5A-71B4-E0CB-C7F1-8B22FC607261}"/>
          </ac:spMkLst>
        </pc:spChg>
        <pc:spChg chg="mod">
          <ac:chgData name="NESTOR JULIO HERNANDEZ BOCKER" userId="a413b3be1cc3406f" providerId="LiveId" clId="{5B5269D0-0FC9-44A1-8502-D1991B0FB250}" dt="2023-05-31T20:27:37.935" v="27" actId="27107"/>
          <ac:spMkLst>
            <pc:docMk/>
            <pc:sldMk cId="1481064699" sldId="286"/>
            <ac:spMk id="8" creationId="{2CC749D1-3BF6-BB4C-AF95-0DF8B9F37233}"/>
          </ac:spMkLst>
        </pc:spChg>
        <pc:graphicFrameChg chg="mod">
          <ac:chgData name="NESTOR JULIO HERNANDEZ BOCKER" userId="a413b3be1cc3406f" providerId="LiveId" clId="{5B5269D0-0FC9-44A1-8502-D1991B0FB250}" dt="2023-05-31T20:50:27.770" v="73" actId="1036"/>
          <ac:graphicFrameMkLst>
            <pc:docMk/>
            <pc:sldMk cId="1481064699" sldId="286"/>
            <ac:graphicFrameMk id="3" creationId="{92EF3748-B186-377B-DBA6-44976CA876DA}"/>
          </ac:graphicFrameMkLst>
        </pc:graphicFrameChg>
      </pc:sldChg>
      <pc:sldChg chg="modSp mod">
        <pc:chgData name="NESTOR JULIO HERNANDEZ BOCKER" userId="a413b3be1cc3406f" providerId="LiveId" clId="{5B5269D0-0FC9-44A1-8502-D1991B0FB250}" dt="2023-05-31T20:27:46.650" v="28" actId="207"/>
        <pc:sldMkLst>
          <pc:docMk/>
          <pc:sldMk cId="4072024416" sldId="287"/>
        </pc:sldMkLst>
        <pc:graphicFrameChg chg="modGraphic">
          <ac:chgData name="NESTOR JULIO HERNANDEZ BOCKER" userId="a413b3be1cc3406f" providerId="LiveId" clId="{5B5269D0-0FC9-44A1-8502-D1991B0FB250}" dt="2023-05-31T20:27:46.650" v="28" actId="207"/>
          <ac:graphicFrameMkLst>
            <pc:docMk/>
            <pc:sldMk cId="4072024416" sldId="287"/>
            <ac:graphicFrameMk id="3" creationId="{1FC4D76E-9DD1-BA5A-9BE8-531B355A48DE}"/>
          </ac:graphicFrameMkLst>
        </pc:graphicFrameChg>
      </pc:sldChg>
      <pc:sldChg chg="mod">
        <pc:chgData name="NESTOR JULIO HERNANDEZ BOCKER" userId="a413b3be1cc3406f" providerId="LiveId" clId="{5B5269D0-0FC9-44A1-8502-D1991B0FB250}" dt="2023-05-31T23:03:19.394" v="95" actId="27918"/>
        <pc:sldMkLst>
          <pc:docMk/>
          <pc:sldMk cId="206261281" sldId="289"/>
        </pc:sldMkLst>
      </pc:sldChg>
      <pc:sldChg chg="modSp mod">
        <pc:chgData name="NESTOR JULIO HERNANDEZ BOCKER" userId="a413b3be1cc3406f" providerId="LiveId" clId="{5B5269D0-0FC9-44A1-8502-D1991B0FB250}" dt="2023-05-31T23:01:13.705" v="93" actId="20577"/>
        <pc:sldMkLst>
          <pc:docMk/>
          <pc:sldMk cId="1542716009" sldId="293"/>
        </pc:sldMkLst>
        <pc:spChg chg="mod">
          <ac:chgData name="NESTOR JULIO HERNANDEZ BOCKER" userId="a413b3be1cc3406f" providerId="LiveId" clId="{5B5269D0-0FC9-44A1-8502-D1991B0FB250}" dt="2023-05-31T23:01:13.705" v="93" actId="20577"/>
          <ac:spMkLst>
            <pc:docMk/>
            <pc:sldMk cId="1542716009" sldId="293"/>
            <ac:spMk id="5" creationId="{C21EC463-48B1-DB62-853F-28EA07164E19}"/>
          </ac:spMkLst>
        </pc:spChg>
      </pc:sldChg>
    </pc:docChg>
  </pc:docChgLst>
  <pc:docChgLst>
    <pc:chgData name="NESTOR JULIO HERNANDEZ BOCKER" userId="a413b3be1cc3406f" providerId="LiveId" clId="{B3C40DA9-3D0E-420D-B1E7-36F97D48CE68}"/>
    <pc:docChg chg="undo custSel modSld">
      <pc:chgData name="NESTOR JULIO HERNANDEZ BOCKER" userId="a413b3be1cc3406f" providerId="LiveId" clId="{B3C40DA9-3D0E-420D-B1E7-36F97D48CE68}" dt="2023-09-08T12:27:46.107" v="247" actId="1036"/>
      <pc:docMkLst>
        <pc:docMk/>
      </pc:docMkLst>
      <pc:sldChg chg="modSp mod">
        <pc:chgData name="NESTOR JULIO HERNANDEZ BOCKER" userId="a413b3be1cc3406f" providerId="LiveId" clId="{B3C40DA9-3D0E-420D-B1E7-36F97D48CE68}" dt="2023-08-31T17:00:13.186" v="242"/>
        <pc:sldMkLst>
          <pc:docMk/>
          <pc:sldMk cId="721350290" sldId="274"/>
        </pc:sldMkLst>
        <pc:spChg chg="mod">
          <ac:chgData name="NESTOR JULIO HERNANDEZ BOCKER" userId="a413b3be1cc3406f" providerId="LiveId" clId="{B3C40DA9-3D0E-420D-B1E7-36F97D48CE68}" dt="2023-08-30T12:46:53.360" v="1"/>
          <ac:spMkLst>
            <pc:docMk/>
            <pc:sldMk cId="721350290" sldId="274"/>
            <ac:spMk id="8" creationId="{2CC749D1-3BF6-BB4C-AF95-0DF8B9F37233}"/>
          </ac:spMkLst>
        </pc:spChg>
        <pc:spChg chg="mod">
          <ac:chgData name="NESTOR JULIO HERNANDEZ BOCKER" userId="a413b3be1cc3406f" providerId="LiveId" clId="{B3C40DA9-3D0E-420D-B1E7-36F97D48CE68}" dt="2023-08-31T15:58:22.977" v="97" actId="20577"/>
          <ac:spMkLst>
            <pc:docMk/>
            <pc:sldMk cId="721350290" sldId="274"/>
            <ac:spMk id="11" creationId="{5552EB3D-2FD2-2B29-A305-45DE4C8ADB61}"/>
          </ac:spMkLst>
        </pc:spChg>
        <pc:spChg chg="mod">
          <ac:chgData name="NESTOR JULIO HERNANDEZ BOCKER" userId="a413b3be1cc3406f" providerId="LiveId" clId="{B3C40DA9-3D0E-420D-B1E7-36F97D48CE68}" dt="2023-08-31T15:58:45.846" v="99" actId="20577"/>
          <ac:spMkLst>
            <pc:docMk/>
            <pc:sldMk cId="721350290" sldId="274"/>
            <ac:spMk id="12" creationId="{A6B35B9D-0049-AC66-F7A2-4C2A615E499C}"/>
          </ac:spMkLst>
        </pc:spChg>
        <pc:spChg chg="mod">
          <ac:chgData name="NESTOR JULIO HERNANDEZ BOCKER" userId="a413b3be1cc3406f" providerId="LiveId" clId="{B3C40DA9-3D0E-420D-B1E7-36F97D48CE68}" dt="2023-08-31T15:58:57.210" v="100" actId="20577"/>
          <ac:spMkLst>
            <pc:docMk/>
            <pc:sldMk cId="721350290" sldId="274"/>
            <ac:spMk id="15" creationId="{59EE458C-69E8-1372-1F90-B3F77176AA2C}"/>
          </ac:spMkLst>
        </pc:spChg>
        <pc:spChg chg="mod">
          <ac:chgData name="NESTOR JULIO HERNANDEZ BOCKER" userId="a413b3be1cc3406f" providerId="LiveId" clId="{B3C40DA9-3D0E-420D-B1E7-36F97D48CE68}" dt="2023-08-31T15:59:31.721" v="108" actId="20577"/>
          <ac:spMkLst>
            <pc:docMk/>
            <pc:sldMk cId="721350290" sldId="274"/>
            <ac:spMk id="16" creationId="{6D416BBC-D563-D8B2-4402-6C8A2EDB4B15}"/>
          </ac:spMkLst>
        </pc:spChg>
        <pc:graphicFrameChg chg="mod">
          <ac:chgData name="NESTOR JULIO HERNANDEZ BOCKER" userId="a413b3be1cc3406f" providerId="LiveId" clId="{B3C40DA9-3D0E-420D-B1E7-36F97D48CE68}" dt="2023-08-31T17:00:13.186" v="242"/>
          <ac:graphicFrameMkLst>
            <pc:docMk/>
            <pc:sldMk cId="721350290" sldId="274"/>
            <ac:graphicFrameMk id="2" creationId="{B8900E07-0EC4-ADC4-43E0-7562C694B748}"/>
          </ac:graphicFrameMkLst>
        </pc:graphicFrameChg>
      </pc:sldChg>
      <pc:sldChg chg="modSp">
        <pc:chgData name="NESTOR JULIO HERNANDEZ BOCKER" userId="a413b3be1cc3406f" providerId="LiveId" clId="{B3C40DA9-3D0E-420D-B1E7-36F97D48CE68}" dt="2023-08-30T12:46:53.360" v="1"/>
        <pc:sldMkLst>
          <pc:docMk/>
          <pc:sldMk cId="1610350232" sldId="277"/>
        </pc:sldMkLst>
        <pc:spChg chg="mod">
          <ac:chgData name="NESTOR JULIO HERNANDEZ BOCKER" userId="a413b3be1cc3406f" providerId="LiveId" clId="{B3C40DA9-3D0E-420D-B1E7-36F97D48CE68}" dt="2023-08-30T12:46:53.360" v="1"/>
          <ac:spMkLst>
            <pc:docMk/>
            <pc:sldMk cId="1610350232" sldId="277"/>
            <ac:spMk id="5" creationId="{C21EC463-48B1-DB62-853F-28EA07164E19}"/>
          </ac:spMkLst>
        </pc:spChg>
        <pc:spChg chg="mod">
          <ac:chgData name="NESTOR JULIO HERNANDEZ BOCKER" userId="a413b3be1cc3406f" providerId="LiveId" clId="{B3C40DA9-3D0E-420D-B1E7-36F97D48CE68}" dt="2023-08-30T12:46:31.624" v="0"/>
          <ac:spMkLst>
            <pc:docMk/>
            <pc:sldMk cId="1610350232" sldId="277"/>
            <ac:spMk id="6" creationId="{B2F2D106-82B9-0335-7236-4CF3863660F7}"/>
          </ac:spMkLst>
        </pc:spChg>
      </pc:sldChg>
      <pc:sldChg chg="modSp">
        <pc:chgData name="NESTOR JULIO HERNANDEZ BOCKER" userId="a413b3be1cc3406f" providerId="LiveId" clId="{B3C40DA9-3D0E-420D-B1E7-36F97D48CE68}" dt="2023-08-30T12:46:31.624" v="0"/>
        <pc:sldMkLst>
          <pc:docMk/>
          <pc:sldMk cId="3675170584" sldId="279"/>
        </pc:sldMkLst>
        <pc:spChg chg="mod">
          <ac:chgData name="NESTOR JULIO HERNANDEZ BOCKER" userId="a413b3be1cc3406f" providerId="LiveId" clId="{B3C40DA9-3D0E-420D-B1E7-36F97D48CE68}" dt="2023-08-30T12:46:31.624" v="0"/>
          <ac:spMkLst>
            <pc:docMk/>
            <pc:sldMk cId="3675170584" sldId="279"/>
            <ac:spMk id="7" creationId="{5FEEF914-D9F7-B425-8EE4-B9C129921851}"/>
          </ac:spMkLst>
        </pc:spChg>
      </pc:sldChg>
      <pc:sldChg chg="modSp mod">
        <pc:chgData name="NESTOR JULIO HERNANDEZ BOCKER" userId="a413b3be1cc3406f" providerId="LiveId" clId="{B3C40DA9-3D0E-420D-B1E7-36F97D48CE68}" dt="2023-08-31T16:00:54.306" v="114" actId="20577"/>
        <pc:sldMkLst>
          <pc:docMk/>
          <pc:sldMk cId="245155727" sldId="281"/>
        </pc:sldMkLst>
        <pc:spChg chg="mod">
          <ac:chgData name="NESTOR JULIO HERNANDEZ BOCKER" userId="a413b3be1cc3406f" providerId="LiveId" clId="{B3C40DA9-3D0E-420D-B1E7-36F97D48CE68}" dt="2023-08-31T16:00:04.596" v="109" actId="20577"/>
          <ac:spMkLst>
            <pc:docMk/>
            <pc:sldMk cId="245155727" sldId="281"/>
            <ac:spMk id="3" creationId="{4A55E40E-7169-77C3-5055-C1209A014604}"/>
          </ac:spMkLst>
        </pc:spChg>
        <pc:spChg chg="mod">
          <ac:chgData name="NESTOR JULIO HERNANDEZ BOCKER" userId="a413b3be1cc3406f" providerId="LiveId" clId="{B3C40DA9-3D0E-420D-B1E7-36F97D48CE68}" dt="2023-08-31T16:00:26.090" v="112" actId="20577"/>
          <ac:spMkLst>
            <pc:docMk/>
            <pc:sldMk cId="245155727" sldId="281"/>
            <ac:spMk id="4" creationId="{4E33D9EB-67F9-76C5-0624-CACE64DE863E}"/>
          </ac:spMkLst>
        </pc:spChg>
        <pc:spChg chg="mod">
          <ac:chgData name="NESTOR JULIO HERNANDEZ BOCKER" userId="a413b3be1cc3406f" providerId="LiveId" clId="{B3C40DA9-3D0E-420D-B1E7-36F97D48CE68}" dt="2023-08-31T16:00:54.306" v="114" actId="20577"/>
          <ac:spMkLst>
            <pc:docMk/>
            <pc:sldMk cId="245155727" sldId="281"/>
            <ac:spMk id="7" creationId="{52ECDF73-661B-A7DC-9B63-68A9BECF5C2E}"/>
          </ac:spMkLst>
        </pc:spChg>
        <pc:spChg chg="mod">
          <ac:chgData name="NESTOR JULIO HERNANDEZ BOCKER" userId="a413b3be1cc3406f" providerId="LiveId" clId="{B3C40DA9-3D0E-420D-B1E7-36F97D48CE68}" dt="2023-08-30T12:46:53.360" v="1"/>
          <ac:spMkLst>
            <pc:docMk/>
            <pc:sldMk cId="245155727" sldId="281"/>
            <ac:spMk id="8" creationId="{2CC749D1-3BF6-BB4C-AF95-0DF8B9F37233}"/>
          </ac:spMkLst>
        </pc:spChg>
      </pc:sldChg>
      <pc:sldChg chg="modSp mod">
        <pc:chgData name="NESTOR JULIO HERNANDEZ BOCKER" userId="a413b3be1cc3406f" providerId="LiveId" clId="{B3C40DA9-3D0E-420D-B1E7-36F97D48CE68}" dt="2023-08-31T17:00:34.404" v="246" actId="20577"/>
        <pc:sldMkLst>
          <pc:docMk/>
          <pc:sldMk cId="3393398782" sldId="282"/>
        </pc:sldMkLst>
        <pc:spChg chg="mod">
          <ac:chgData name="NESTOR JULIO HERNANDEZ BOCKER" userId="a413b3be1cc3406f" providerId="LiveId" clId="{B3C40DA9-3D0E-420D-B1E7-36F97D48CE68}" dt="2023-08-31T16:01:06.986" v="115" actId="20577"/>
          <ac:spMkLst>
            <pc:docMk/>
            <pc:sldMk cId="3393398782" sldId="282"/>
            <ac:spMk id="3" creationId="{A8C5619B-D259-2908-B529-648FB76BCC6E}"/>
          </ac:spMkLst>
        </pc:spChg>
        <pc:spChg chg="mod">
          <ac:chgData name="NESTOR JULIO HERNANDEZ BOCKER" userId="a413b3be1cc3406f" providerId="LiveId" clId="{B3C40DA9-3D0E-420D-B1E7-36F97D48CE68}" dt="2023-08-31T16:01:15.206" v="119" actId="20577"/>
          <ac:spMkLst>
            <pc:docMk/>
            <pc:sldMk cId="3393398782" sldId="282"/>
            <ac:spMk id="4" creationId="{CA984F44-55E3-FE0B-48AD-DAFB3F597CFC}"/>
          </ac:spMkLst>
        </pc:spChg>
        <pc:spChg chg="mod">
          <ac:chgData name="NESTOR JULIO HERNANDEZ BOCKER" userId="a413b3be1cc3406f" providerId="LiveId" clId="{B3C40DA9-3D0E-420D-B1E7-36F97D48CE68}" dt="2023-08-31T17:00:34.404" v="246" actId="20577"/>
          <ac:spMkLst>
            <pc:docMk/>
            <pc:sldMk cId="3393398782" sldId="282"/>
            <ac:spMk id="8" creationId="{2CC749D1-3BF6-BB4C-AF95-0DF8B9F37233}"/>
          </ac:spMkLst>
        </pc:spChg>
        <pc:spChg chg="mod">
          <ac:chgData name="NESTOR JULIO HERNANDEZ BOCKER" userId="a413b3be1cc3406f" providerId="LiveId" clId="{B3C40DA9-3D0E-420D-B1E7-36F97D48CE68}" dt="2023-08-31T16:02:07.936" v="122" actId="20577"/>
          <ac:spMkLst>
            <pc:docMk/>
            <pc:sldMk cId="3393398782" sldId="282"/>
            <ac:spMk id="9" creationId="{74E26FC3-A09F-0E1F-0837-CDC737F32056}"/>
          </ac:spMkLst>
        </pc:spChg>
        <pc:spChg chg="mod">
          <ac:chgData name="NESTOR JULIO HERNANDEZ BOCKER" userId="a413b3be1cc3406f" providerId="LiveId" clId="{B3C40DA9-3D0E-420D-B1E7-36F97D48CE68}" dt="2023-08-30T12:46:53.360" v="1"/>
          <ac:spMkLst>
            <pc:docMk/>
            <pc:sldMk cId="3393398782" sldId="282"/>
            <ac:spMk id="10" creationId="{334E2306-A029-FECA-4CAE-F08F04CDE71E}"/>
          </ac:spMkLst>
        </pc:spChg>
        <pc:spChg chg="mod">
          <ac:chgData name="NESTOR JULIO HERNANDEZ BOCKER" userId="a413b3be1cc3406f" providerId="LiveId" clId="{B3C40DA9-3D0E-420D-B1E7-36F97D48CE68}" dt="2023-08-30T12:48:24.883" v="8" actId="20577"/>
          <ac:spMkLst>
            <pc:docMk/>
            <pc:sldMk cId="3393398782" sldId="282"/>
            <ac:spMk id="11" creationId="{0927A3EF-722B-4845-C5A9-7173F708C723}"/>
          </ac:spMkLst>
        </pc:spChg>
      </pc:sldChg>
      <pc:sldChg chg="modSp mod">
        <pc:chgData name="NESTOR JULIO HERNANDEZ BOCKER" userId="a413b3be1cc3406f" providerId="LiveId" clId="{B3C40DA9-3D0E-420D-B1E7-36F97D48CE68}" dt="2023-08-31T16:07:03.838" v="145" actId="20577"/>
        <pc:sldMkLst>
          <pc:docMk/>
          <pc:sldMk cId="3717849211" sldId="283"/>
        </pc:sldMkLst>
        <pc:spChg chg="mod">
          <ac:chgData name="NESTOR JULIO HERNANDEZ BOCKER" userId="a413b3be1cc3406f" providerId="LiveId" clId="{B3C40DA9-3D0E-420D-B1E7-36F97D48CE68}" dt="2023-08-31T16:06:21.886" v="138" actId="20577"/>
          <ac:spMkLst>
            <pc:docMk/>
            <pc:sldMk cId="3717849211" sldId="283"/>
            <ac:spMk id="2" creationId="{A02A9FED-D204-D2C0-F764-8A1EC1C729D9}"/>
          </ac:spMkLst>
        </pc:spChg>
        <pc:spChg chg="mod">
          <ac:chgData name="NESTOR JULIO HERNANDEZ BOCKER" userId="a413b3be1cc3406f" providerId="LiveId" clId="{B3C40DA9-3D0E-420D-B1E7-36F97D48CE68}" dt="2023-08-31T16:07:03.838" v="145" actId="20577"/>
          <ac:spMkLst>
            <pc:docMk/>
            <pc:sldMk cId="3717849211" sldId="283"/>
            <ac:spMk id="4" creationId="{F0818577-48F7-6772-6D09-E8C054D0E911}"/>
          </ac:spMkLst>
        </pc:spChg>
        <pc:spChg chg="mod">
          <ac:chgData name="NESTOR JULIO HERNANDEZ BOCKER" userId="a413b3be1cc3406f" providerId="LiveId" clId="{B3C40DA9-3D0E-420D-B1E7-36F97D48CE68}" dt="2023-08-30T12:47:02.970" v="2"/>
          <ac:spMkLst>
            <pc:docMk/>
            <pc:sldMk cId="3717849211" sldId="283"/>
            <ac:spMk id="8" creationId="{2CC749D1-3BF6-BB4C-AF95-0DF8B9F37233}"/>
          </ac:spMkLst>
        </pc:spChg>
        <pc:graphicFrameChg chg="mod">
          <ac:chgData name="NESTOR JULIO HERNANDEZ BOCKER" userId="a413b3be1cc3406f" providerId="LiveId" clId="{B3C40DA9-3D0E-420D-B1E7-36F97D48CE68}" dt="2023-08-31T16:04:58.791" v="129"/>
          <ac:graphicFrameMkLst>
            <pc:docMk/>
            <pc:sldMk cId="3717849211" sldId="283"/>
            <ac:graphicFrameMk id="3" creationId="{C76C8718-47F2-8AFE-2F8C-0D5D68FAE24D}"/>
          </ac:graphicFrameMkLst>
        </pc:graphicFrameChg>
      </pc:sldChg>
      <pc:sldChg chg="modSp mod">
        <pc:chgData name="NESTOR JULIO HERNANDEZ BOCKER" userId="a413b3be1cc3406f" providerId="LiveId" clId="{B3C40DA9-3D0E-420D-B1E7-36F97D48CE68}" dt="2023-09-08T12:27:46.107" v="247" actId="1036"/>
        <pc:sldMkLst>
          <pc:docMk/>
          <pc:sldMk cId="3127339449" sldId="284"/>
        </pc:sldMkLst>
        <pc:spChg chg="mod">
          <ac:chgData name="NESTOR JULIO HERNANDEZ BOCKER" userId="a413b3be1cc3406f" providerId="LiveId" clId="{B3C40DA9-3D0E-420D-B1E7-36F97D48CE68}" dt="2023-09-08T12:27:46.107" v="247" actId="1036"/>
          <ac:spMkLst>
            <pc:docMk/>
            <pc:sldMk cId="3127339449" sldId="284"/>
            <ac:spMk id="2" creationId="{ED9550AB-AA87-96B8-B281-89D33F07FF70}"/>
          </ac:spMkLst>
        </pc:spChg>
        <pc:spChg chg="mod">
          <ac:chgData name="NESTOR JULIO HERNANDEZ BOCKER" userId="a413b3be1cc3406f" providerId="LiveId" clId="{B3C40DA9-3D0E-420D-B1E7-36F97D48CE68}" dt="2023-08-31T16:07:23.295" v="146" actId="27107"/>
          <ac:spMkLst>
            <pc:docMk/>
            <pc:sldMk cId="3127339449" sldId="284"/>
            <ac:spMk id="8" creationId="{2CC749D1-3BF6-BB4C-AF95-0DF8B9F37233}"/>
          </ac:spMkLst>
        </pc:spChg>
        <pc:graphicFrameChg chg="mod modGraphic">
          <ac:chgData name="NESTOR JULIO HERNANDEZ BOCKER" userId="a413b3be1cc3406f" providerId="LiveId" clId="{B3C40DA9-3D0E-420D-B1E7-36F97D48CE68}" dt="2023-08-31T16:09:57.994" v="169" actId="207"/>
          <ac:graphicFrameMkLst>
            <pc:docMk/>
            <pc:sldMk cId="3127339449" sldId="284"/>
            <ac:graphicFrameMk id="5" creationId="{D57B21E4-E1DC-67A3-17C7-F98CE21FB353}"/>
          </ac:graphicFrameMkLst>
        </pc:graphicFrameChg>
      </pc:sldChg>
      <pc:sldChg chg="modSp mod">
        <pc:chgData name="NESTOR JULIO HERNANDEZ BOCKER" userId="a413b3be1cc3406f" providerId="LiveId" clId="{B3C40DA9-3D0E-420D-B1E7-36F97D48CE68}" dt="2023-08-31T16:07:59.635" v="152" actId="20577"/>
        <pc:sldMkLst>
          <pc:docMk/>
          <pc:sldMk cId="2154845837" sldId="285"/>
        </pc:sldMkLst>
        <pc:spChg chg="mod">
          <ac:chgData name="NESTOR JULIO HERNANDEZ BOCKER" userId="a413b3be1cc3406f" providerId="LiveId" clId="{B3C40DA9-3D0E-420D-B1E7-36F97D48CE68}" dt="2023-08-31T16:07:59.635" v="152" actId="20577"/>
          <ac:spMkLst>
            <pc:docMk/>
            <pc:sldMk cId="2154845837" sldId="285"/>
            <ac:spMk id="2" creationId="{1503A387-094E-78D3-0B68-614DA91F2C5D}"/>
          </ac:spMkLst>
        </pc:spChg>
        <pc:spChg chg="mod">
          <ac:chgData name="NESTOR JULIO HERNANDEZ BOCKER" userId="a413b3be1cc3406f" providerId="LiveId" clId="{B3C40DA9-3D0E-420D-B1E7-36F97D48CE68}" dt="2023-08-30T12:47:02.970" v="2"/>
          <ac:spMkLst>
            <pc:docMk/>
            <pc:sldMk cId="2154845837" sldId="285"/>
            <ac:spMk id="8" creationId="{2CC749D1-3BF6-BB4C-AF95-0DF8B9F37233}"/>
          </ac:spMkLst>
        </pc:spChg>
      </pc:sldChg>
      <pc:sldChg chg="modSp mod">
        <pc:chgData name="NESTOR JULIO HERNANDEZ BOCKER" userId="a413b3be1cc3406f" providerId="LiveId" clId="{B3C40DA9-3D0E-420D-B1E7-36F97D48CE68}" dt="2023-08-31T16:08:47.635" v="162" actId="20577"/>
        <pc:sldMkLst>
          <pc:docMk/>
          <pc:sldMk cId="1481064699" sldId="286"/>
        </pc:sldMkLst>
        <pc:spChg chg="mod">
          <ac:chgData name="NESTOR JULIO HERNANDEZ BOCKER" userId="a413b3be1cc3406f" providerId="LiveId" clId="{B3C40DA9-3D0E-420D-B1E7-36F97D48CE68}" dt="2023-08-31T16:08:47.635" v="162" actId="20577"/>
          <ac:spMkLst>
            <pc:docMk/>
            <pc:sldMk cId="1481064699" sldId="286"/>
            <ac:spMk id="2" creationId="{B3A14BC5-F797-9CD5-94F9-2A2B19DAE73C}"/>
          </ac:spMkLst>
        </pc:spChg>
        <pc:spChg chg="mod">
          <ac:chgData name="NESTOR JULIO HERNANDEZ BOCKER" userId="a413b3be1cc3406f" providerId="LiveId" clId="{B3C40DA9-3D0E-420D-B1E7-36F97D48CE68}" dt="2023-08-30T12:47:02.970" v="2"/>
          <ac:spMkLst>
            <pc:docMk/>
            <pc:sldMk cId="1481064699" sldId="286"/>
            <ac:spMk id="8" creationId="{2CC749D1-3BF6-BB4C-AF95-0DF8B9F37233}"/>
          </ac:spMkLst>
        </pc:spChg>
      </pc:sldChg>
      <pc:sldChg chg="modSp mod">
        <pc:chgData name="NESTOR JULIO HERNANDEZ BOCKER" userId="a413b3be1cc3406f" providerId="LiveId" clId="{B3C40DA9-3D0E-420D-B1E7-36F97D48CE68}" dt="2023-08-31T16:29:58.692" v="188" actId="20577"/>
        <pc:sldMkLst>
          <pc:docMk/>
          <pc:sldMk cId="4072024416" sldId="287"/>
        </pc:sldMkLst>
        <pc:spChg chg="mod">
          <ac:chgData name="NESTOR JULIO HERNANDEZ BOCKER" userId="a413b3be1cc3406f" providerId="LiveId" clId="{B3C40DA9-3D0E-420D-B1E7-36F97D48CE68}" dt="2023-08-31T16:29:58.692" v="188" actId="20577"/>
          <ac:spMkLst>
            <pc:docMk/>
            <pc:sldMk cId="4072024416" sldId="287"/>
            <ac:spMk id="2" creationId="{07D68B49-66A5-E384-9891-268A74C0946E}"/>
          </ac:spMkLst>
        </pc:spChg>
        <pc:spChg chg="mod">
          <ac:chgData name="NESTOR JULIO HERNANDEZ BOCKER" userId="a413b3be1cc3406f" providerId="LiveId" clId="{B3C40DA9-3D0E-420D-B1E7-36F97D48CE68}" dt="2023-08-30T12:47:02.970" v="2"/>
          <ac:spMkLst>
            <pc:docMk/>
            <pc:sldMk cId="4072024416" sldId="287"/>
            <ac:spMk id="8" creationId="{2CC749D1-3BF6-BB4C-AF95-0DF8B9F37233}"/>
          </ac:spMkLst>
        </pc:spChg>
        <pc:graphicFrameChg chg="mod modGraphic">
          <ac:chgData name="NESTOR JULIO HERNANDEZ BOCKER" userId="a413b3be1cc3406f" providerId="LiveId" clId="{B3C40DA9-3D0E-420D-B1E7-36F97D48CE68}" dt="2023-08-31T16:10:43.166" v="184" actId="2084"/>
          <ac:graphicFrameMkLst>
            <pc:docMk/>
            <pc:sldMk cId="4072024416" sldId="287"/>
            <ac:graphicFrameMk id="3" creationId="{1FC4D76E-9DD1-BA5A-9BE8-531B355A48DE}"/>
          </ac:graphicFrameMkLst>
        </pc:graphicFrameChg>
      </pc:sldChg>
      <pc:sldChg chg="addSp delSp modSp mod">
        <pc:chgData name="NESTOR JULIO HERNANDEZ BOCKER" userId="a413b3be1cc3406f" providerId="LiveId" clId="{B3C40DA9-3D0E-420D-B1E7-36F97D48CE68}" dt="2023-08-31T16:37:31.621" v="214" actId="20577"/>
        <pc:sldMkLst>
          <pc:docMk/>
          <pc:sldMk cId="4055447484" sldId="288"/>
        </pc:sldMkLst>
        <pc:spChg chg="mod">
          <ac:chgData name="NESTOR JULIO HERNANDEZ BOCKER" userId="a413b3be1cc3406f" providerId="LiveId" clId="{B3C40DA9-3D0E-420D-B1E7-36F97D48CE68}" dt="2023-08-30T12:47:02.970" v="2"/>
          <ac:spMkLst>
            <pc:docMk/>
            <pc:sldMk cId="4055447484" sldId="288"/>
            <ac:spMk id="3" creationId="{19DB034A-248F-CD38-8A4F-82FA8AE5C7E1}"/>
          </ac:spMkLst>
        </pc:spChg>
        <pc:spChg chg="mod">
          <ac:chgData name="NESTOR JULIO HERNANDEZ BOCKER" userId="a413b3be1cc3406f" providerId="LiveId" clId="{B3C40DA9-3D0E-420D-B1E7-36F97D48CE68}" dt="2023-08-31T16:34:51.121" v="197" actId="20577"/>
          <ac:spMkLst>
            <pc:docMk/>
            <pc:sldMk cId="4055447484" sldId="288"/>
            <ac:spMk id="4" creationId="{982250F5-2715-7776-70C7-F8C54F5E677D}"/>
          </ac:spMkLst>
        </pc:spChg>
        <pc:spChg chg="mod">
          <ac:chgData name="NESTOR JULIO HERNANDEZ BOCKER" userId="a413b3be1cc3406f" providerId="LiveId" clId="{B3C40DA9-3D0E-420D-B1E7-36F97D48CE68}" dt="2023-08-31T16:35:16.071" v="200" actId="20577"/>
          <ac:spMkLst>
            <pc:docMk/>
            <pc:sldMk cId="4055447484" sldId="288"/>
            <ac:spMk id="5" creationId="{58DAC4E8-EFB1-FFEB-B985-B868966CDA90}"/>
          </ac:spMkLst>
        </pc:spChg>
        <pc:spChg chg="mod">
          <ac:chgData name="NESTOR JULIO HERNANDEZ BOCKER" userId="a413b3be1cc3406f" providerId="LiveId" clId="{B3C40DA9-3D0E-420D-B1E7-36F97D48CE68}" dt="2023-08-30T12:47:02.970" v="2"/>
          <ac:spMkLst>
            <pc:docMk/>
            <pc:sldMk cId="4055447484" sldId="288"/>
            <ac:spMk id="6" creationId="{62879702-3241-5B7B-BA05-7452F5D885AC}"/>
          </ac:spMkLst>
        </pc:spChg>
        <pc:spChg chg="mod">
          <ac:chgData name="NESTOR JULIO HERNANDEZ BOCKER" userId="a413b3be1cc3406f" providerId="LiveId" clId="{B3C40DA9-3D0E-420D-B1E7-36F97D48CE68}" dt="2023-08-31T16:35:30.641" v="202" actId="20577"/>
          <ac:spMkLst>
            <pc:docMk/>
            <pc:sldMk cId="4055447484" sldId="288"/>
            <ac:spMk id="7" creationId="{71D76336-3D7B-00D1-5ED2-635E8500D49F}"/>
          </ac:spMkLst>
        </pc:spChg>
        <pc:spChg chg="mod">
          <ac:chgData name="NESTOR JULIO HERNANDEZ BOCKER" userId="a413b3be1cc3406f" providerId="LiveId" clId="{B3C40DA9-3D0E-420D-B1E7-36F97D48CE68}" dt="2023-08-30T12:47:02.970" v="2"/>
          <ac:spMkLst>
            <pc:docMk/>
            <pc:sldMk cId="4055447484" sldId="288"/>
            <ac:spMk id="8" creationId="{2CC749D1-3BF6-BB4C-AF95-0DF8B9F37233}"/>
          </ac:spMkLst>
        </pc:spChg>
        <pc:spChg chg="mod">
          <ac:chgData name="NESTOR JULIO HERNANDEZ BOCKER" userId="a413b3be1cc3406f" providerId="LiveId" clId="{B3C40DA9-3D0E-420D-B1E7-36F97D48CE68}" dt="2023-08-31T16:37:31.621" v="214" actId="20577"/>
          <ac:spMkLst>
            <pc:docMk/>
            <pc:sldMk cId="4055447484" sldId="288"/>
            <ac:spMk id="9" creationId="{C3C7F9BD-9BBC-C76D-EAD9-D74F0D7F334C}"/>
          </ac:spMkLst>
        </pc:spChg>
        <pc:graphicFrameChg chg="add mod">
          <ac:chgData name="NESTOR JULIO HERNANDEZ BOCKER" userId="a413b3be1cc3406f" providerId="LiveId" clId="{B3C40DA9-3D0E-420D-B1E7-36F97D48CE68}" dt="2023-08-31T16:34:15.921" v="194"/>
          <ac:graphicFrameMkLst>
            <pc:docMk/>
            <pc:sldMk cId="4055447484" sldId="288"/>
            <ac:graphicFrameMk id="10" creationId="{29FDBF7D-C57D-EE74-9E81-97EF873F35DF}"/>
          </ac:graphicFrameMkLst>
        </pc:graphicFrameChg>
        <pc:graphicFrameChg chg="del">
          <ac:chgData name="NESTOR JULIO HERNANDEZ BOCKER" userId="a413b3be1cc3406f" providerId="LiveId" clId="{B3C40DA9-3D0E-420D-B1E7-36F97D48CE68}" dt="2023-08-31T16:34:15.276" v="193" actId="478"/>
          <ac:graphicFrameMkLst>
            <pc:docMk/>
            <pc:sldMk cId="4055447484" sldId="288"/>
            <ac:graphicFrameMk id="13" creationId="{29FDBF7D-C57D-EE74-9E81-97EF873F35DF}"/>
          </ac:graphicFrameMkLst>
        </pc:graphicFrameChg>
      </pc:sldChg>
      <pc:sldChg chg="addSp delSp modSp mod">
        <pc:chgData name="NESTOR JULIO HERNANDEZ BOCKER" userId="a413b3be1cc3406f" providerId="LiveId" clId="{B3C40DA9-3D0E-420D-B1E7-36F97D48CE68}" dt="2023-08-31T16:40:05.254" v="232" actId="20577"/>
        <pc:sldMkLst>
          <pc:docMk/>
          <pc:sldMk cId="206261281" sldId="289"/>
        </pc:sldMkLst>
        <pc:spChg chg="mod">
          <ac:chgData name="NESTOR JULIO HERNANDEZ BOCKER" userId="a413b3be1cc3406f" providerId="LiveId" clId="{B3C40DA9-3D0E-420D-B1E7-36F97D48CE68}" dt="2023-08-31T16:39:43.198" v="230" actId="20577"/>
          <ac:spMkLst>
            <pc:docMk/>
            <pc:sldMk cId="206261281" sldId="289"/>
            <ac:spMk id="4" creationId="{AB499A49-342D-DE8F-4071-BEBA044F3BB5}"/>
          </ac:spMkLst>
        </pc:spChg>
        <pc:spChg chg="mod">
          <ac:chgData name="NESTOR JULIO HERNANDEZ BOCKER" userId="a413b3be1cc3406f" providerId="LiveId" clId="{B3C40DA9-3D0E-420D-B1E7-36F97D48CE68}" dt="2023-08-31T16:40:05.254" v="232" actId="20577"/>
          <ac:spMkLst>
            <pc:docMk/>
            <pc:sldMk cId="206261281" sldId="289"/>
            <ac:spMk id="5" creationId="{98CCE5FB-A779-8E97-9DB5-18C7E00C927E}"/>
          </ac:spMkLst>
        </pc:spChg>
        <pc:spChg chg="mod">
          <ac:chgData name="NESTOR JULIO HERNANDEZ BOCKER" userId="a413b3be1cc3406f" providerId="LiveId" clId="{B3C40DA9-3D0E-420D-B1E7-36F97D48CE68}" dt="2023-08-30T12:47:02.970" v="2"/>
          <ac:spMkLst>
            <pc:docMk/>
            <pc:sldMk cId="206261281" sldId="289"/>
            <ac:spMk id="8" creationId="{2CC749D1-3BF6-BB4C-AF95-0DF8B9F37233}"/>
          </ac:spMkLst>
        </pc:spChg>
        <pc:graphicFrameChg chg="add mod">
          <ac:chgData name="NESTOR JULIO HERNANDEZ BOCKER" userId="a413b3be1cc3406f" providerId="LiveId" clId="{B3C40DA9-3D0E-420D-B1E7-36F97D48CE68}" dt="2023-08-31T16:39:36.240" v="229"/>
          <ac:graphicFrameMkLst>
            <pc:docMk/>
            <pc:sldMk cId="206261281" sldId="289"/>
            <ac:graphicFrameMk id="2" creationId="{7385FE5E-37E6-7535-7050-106CE979FAE3}"/>
          </ac:graphicFrameMkLst>
        </pc:graphicFrameChg>
        <pc:graphicFrameChg chg="del">
          <ac:chgData name="NESTOR JULIO HERNANDEZ BOCKER" userId="a413b3be1cc3406f" providerId="LiveId" clId="{B3C40DA9-3D0E-420D-B1E7-36F97D48CE68}" dt="2023-08-31T16:38:08.725" v="215" actId="21"/>
          <ac:graphicFrameMkLst>
            <pc:docMk/>
            <pc:sldMk cId="206261281" sldId="289"/>
            <ac:graphicFrameMk id="6" creationId="{7385FE5E-37E6-7535-7050-106CE979FAE3}"/>
          </ac:graphicFrameMkLst>
        </pc:graphicFrameChg>
      </pc:sldChg>
      <pc:sldChg chg="modSp">
        <pc:chgData name="NESTOR JULIO HERNANDEZ BOCKER" userId="a413b3be1cc3406f" providerId="LiveId" clId="{B3C40DA9-3D0E-420D-B1E7-36F97D48CE68}" dt="2023-08-30T12:46:53.360" v="1"/>
        <pc:sldMkLst>
          <pc:docMk/>
          <pc:sldMk cId="3526887262" sldId="292"/>
        </pc:sldMkLst>
        <pc:spChg chg="mod">
          <ac:chgData name="NESTOR JULIO HERNANDEZ BOCKER" userId="a413b3be1cc3406f" providerId="LiveId" clId="{B3C40DA9-3D0E-420D-B1E7-36F97D48CE68}" dt="2023-08-30T12:46:53.360" v="1"/>
          <ac:spMkLst>
            <pc:docMk/>
            <pc:sldMk cId="3526887262" sldId="292"/>
            <ac:spMk id="5" creationId="{C21EC463-48B1-DB62-853F-28EA07164E19}"/>
          </ac:spMkLst>
        </pc:spChg>
        <pc:spChg chg="mod">
          <ac:chgData name="NESTOR JULIO HERNANDEZ BOCKER" userId="a413b3be1cc3406f" providerId="LiveId" clId="{B3C40DA9-3D0E-420D-B1E7-36F97D48CE68}" dt="2023-08-30T12:46:31.624" v="0"/>
          <ac:spMkLst>
            <pc:docMk/>
            <pc:sldMk cId="3526887262" sldId="292"/>
            <ac:spMk id="6" creationId="{B2F2D106-82B9-0335-7236-4CF3863660F7}"/>
          </ac:spMkLst>
        </pc:spChg>
      </pc:sldChg>
      <pc:sldChg chg="modSp mod">
        <pc:chgData name="NESTOR JULIO HERNANDEZ BOCKER" userId="a413b3be1cc3406f" providerId="LiveId" clId="{B3C40DA9-3D0E-420D-B1E7-36F97D48CE68}" dt="2023-08-30T12:50:46.363" v="51" actId="20577"/>
        <pc:sldMkLst>
          <pc:docMk/>
          <pc:sldMk cId="1542716009" sldId="293"/>
        </pc:sldMkLst>
        <pc:spChg chg="mod">
          <ac:chgData name="NESTOR JULIO HERNANDEZ BOCKER" userId="a413b3be1cc3406f" providerId="LiveId" clId="{B3C40DA9-3D0E-420D-B1E7-36F97D48CE68}" dt="2023-08-30T12:50:46.363" v="51" actId="20577"/>
          <ac:spMkLst>
            <pc:docMk/>
            <pc:sldMk cId="1542716009" sldId="293"/>
            <ac:spMk id="5" creationId="{C21EC463-48B1-DB62-853F-28EA07164E19}"/>
          </ac:spMkLst>
        </pc:spChg>
        <pc:spChg chg="mod">
          <ac:chgData name="NESTOR JULIO HERNANDEZ BOCKER" userId="a413b3be1cc3406f" providerId="LiveId" clId="{B3C40DA9-3D0E-420D-B1E7-36F97D48CE68}" dt="2023-08-30T12:46:31.624" v="0"/>
          <ac:spMkLst>
            <pc:docMk/>
            <pc:sldMk cId="1542716009" sldId="293"/>
            <ac:spMk id="6" creationId="{B2F2D106-82B9-0335-7236-4CF3863660F7}"/>
          </ac:spMkLst>
        </pc:spChg>
      </pc:sldChg>
      <pc:sldChg chg="modSp mod">
        <pc:chgData name="NESTOR JULIO HERNANDEZ BOCKER" userId="a413b3be1cc3406f" providerId="LiveId" clId="{B3C40DA9-3D0E-420D-B1E7-36F97D48CE68}" dt="2023-08-30T13:57:17.272" v="84" actId="27918"/>
        <pc:sldMkLst>
          <pc:docMk/>
          <pc:sldMk cId="1073405508" sldId="300"/>
        </pc:sldMkLst>
        <pc:spChg chg="mod">
          <ac:chgData name="NESTOR JULIO HERNANDEZ BOCKER" userId="a413b3be1cc3406f" providerId="LiveId" clId="{B3C40DA9-3D0E-420D-B1E7-36F97D48CE68}" dt="2023-08-30T13:21:46.977" v="77" actId="20577"/>
          <ac:spMkLst>
            <pc:docMk/>
            <pc:sldMk cId="1073405508" sldId="300"/>
            <ac:spMk id="3" creationId="{9B29EB78-F2B6-6B35-52FC-F8E1916A1B1C}"/>
          </ac:spMkLst>
        </pc:spChg>
        <pc:spChg chg="mod">
          <ac:chgData name="NESTOR JULIO HERNANDEZ BOCKER" userId="a413b3be1cc3406f" providerId="LiveId" clId="{B3C40DA9-3D0E-420D-B1E7-36F97D48CE68}" dt="2023-08-30T12:51:07.379" v="61" actId="20577"/>
          <ac:spMkLst>
            <pc:docMk/>
            <pc:sldMk cId="1073405508" sldId="300"/>
            <ac:spMk id="5" creationId="{22AA596E-4AF8-A33C-C019-625C7E8EC03F}"/>
          </ac:spMkLst>
        </pc:spChg>
        <pc:spChg chg="mod">
          <ac:chgData name="NESTOR JULIO HERNANDEZ BOCKER" userId="a413b3be1cc3406f" providerId="LiveId" clId="{B3C40DA9-3D0E-420D-B1E7-36F97D48CE68}" dt="2023-08-30T12:51:01.789" v="56" actId="20577"/>
          <ac:spMkLst>
            <pc:docMk/>
            <pc:sldMk cId="1073405508" sldId="300"/>
            <ac:spMk id="17" creationId="{72600D9A-ADD3-4635-A3E6-0938F6994536}"/>
          </ac:spMkLst>
        </pc:spChg>
        <pc:spChg chg="mod">
          <ac:chgData name="NESTOR JULIO HERNANDEZ BOCKER" userId="a413b3be1cc3406f" providerId="LiveId" clId="{B3C40DA9-3D0E-420D-B1E7-36F97D48CE68}" dt="2023-08-30T13:16:58.207" v="72" actId="20577"/>
          <ac:spMkLst>
            <pc:docMk/>
            <pc:sldMk cId="1073405508" sldId="300"/>
            <ac:spMk id="21" creationId="{D2832B9C-17B6-4D04-B5C1-949B300C241E}"/>
          </ac:spMkLst>
        </pc:spChg>
        <pc:spChg chg="mod">
          <ac:chgData name="NESTOR JULIO HERNANDEZ BOCKER" userId="a413b3be1cc3406f" providerId="LiveId" clId="{B3C40DA9-3D0E-420D-B1E7-36F97D48CE68}" dt="2023-08-30T13:17:08.107" v="74" actId="20577"/>
          <ac:spMkLst>
            <pc:docMk/>
            <pc:sldMk cId="1073405508" sldId="300"/>
            <ac:spMk id="22" creationId="{DEFF068D-953C-4C5F-8B50-C7E1F717CAE9}"/>
          </ac:spMkLst>
        </pc:spChg>
        <pc:spChg chg="mod">
          <ac:chgData name="NESTOR JULIO HERNANDEZ BOCKER" userId="a413b3be1cc3406f" providerId="LiveId" clId="{B3C40DA9-3D0E-420D-B1E7-36F97D48CE68}" dt="2023-08-30T13:21:39.716" v="76" actId="20577"/>
          <ac:spMkLst>
            <pc:docMk/>
            <pc:sldMk cId="1073405508" sldId="300"/>
            <ac:spMk id="26" creationId="{7E3EB898-F77B-41D8-8631-7FAAB1CA6C44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https://d.docs.live.net/a413b3be1cc3406f/4-INDICADORES%20ECON&#211;MICOS/2-Empleo/Empleo.xlsb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oleObject" Target="https://d.docs.live.net/a413b3be1cc3406f/4-INDICADORES%20ECON&#211;MICOS/12-Informalidad/Informalidad.xlsx" TargetMode="External"/><Relationship Id="rId2" Type="http://schemas.microsoft.com/office/2011/relationships/chartColorStyle" Target="colors10.xml"/><Relationship Id="rId1" Type="http://schemas.microsoft.com/office/2011/relationships/chartStyle" Target="style10.xml"/><Relationship Id="rId4" Type="http://schemas.openxmlformats.org/officeDocument/2006/relationships/chartUserShapes" Target="../drawings/drawing4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https://d.docs.live.net/a413b3be1cc3406f/4-INDICADORES%20ECON&#211;MICOS/2-Empleo/Empleo.xlsb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https://d.docs.live.net/a413b3be1cc3406f/4-INDICADORES%20ECON&#211;MICOS/2-EMPLEO/Empleo.xlsb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https://d.docs.live.net/a413b3be1cc3406f/4-INDICADORES%20ECON&#211;MICOS/2-EMPLEO/Empleo.xlsb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5.xml"/><Relationship Id="rId1" Type="http://schemas.microsoft.com/office/2011/relationships/chartStyle" Target="style5.xml"/><Relationship Id="rId5" Type="http://schemas.openxmlformats.org/officeDocument/2006/relationships/chartUserShapes" Target="../drawings/drawing1.xml"/><Relationship Id="rId4" Type="http://schemas.openxmlformats.org/officeDocument/2006/relationships/oleObject" Target="https://d.docs.live.net/a413b3be1cc3406f/4-INDICADORES%20ECON&#211;MICOS/2-Empleo/Empleo.xlsb" TargetMode="Externa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2.xml"/><Relationship Id="rId2" Type="http://schemas.microsoft.com/office/2011/relationships/chartColorStyle" Target="colors6.xml"/><Relationship Id="rId1" Type="http://schemas.microsoft.com/office/2011/relationships/chartStyle" Target="style6.xml"/><Relationship Id="rId5" Type="http://schemas.openxmlformats.org/officeDocument/2006/relationships/chartUserShapes" Target="../drawings/drawing2.xml"/><Relationship Id="rId4" Type="http://schemas.openxmlformats.org/officeDocument/2006/relationships/oleObject" Target="https://d.docs.live.net/a413b3be1cc3406f/4-INDICADORES%20ECON&#211;MICOS/2-Empleo/Empleo.xlsb" TargetMode="Externa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oleObject" Target="https://d.docs.live.net/a413b3be1cc3406f/4-INDICADORES%20ECON&#211;MICOS/2-Empleo/2021/Gr&#225;ficos%20series%20desestacionalizadas.xlsx" TargetMode="External"/><Relationship Id="rId2" Type="http://schemas.microsoft.com/office/2011/relationships/chartColorStyle" Target="colors7.xml"/><Relationship Id="rId1" Type="http://schemas.microsoft.com/office/2011/relationships/chartStyle" Target="style7.xml"/><Relationship Id="rId4" Type="http://schemas.openxmlformats.org/officeDocument/2006/relationships/chartUserShapes" Target="../drawings/drawing3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oleObject" Target="https://d.docs.live.net/a413b3be1cc3406f/4-INDICADORES%20ECON&#211;MICOS/2-Empleo/2021/Gr&#225;ficos%20series%20desestacionalizadas.xlsx" TargetMode="External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oleObject" Target="https://d.docs.live.net/a413b3be1cc3406f/4-INDICADORES%20ECON&#211;MICOS/12-Informalidad/Informalidad.xlsx" TargetMode="External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5.244782788939404E-2"/>
          <c:y val="1.6852819278983334E-2"/>
          <c:w val="0.93296205047004876"/>
          <c:h val="0.71341210626199802"/>
        </c:manualLayout>
      </c:layout>
      <c:lineChart>
        <c:grouping val="standard"/>
        <c:varyColors val="0"/>
        <c:ser>
          <c:idx val="0"/>
          <c:order val="0"/>
          <c:tx>
            <c:strRef>
              <c:f>Salida!$C$5</c:f>
              <c:strCache>
                <c:ptCount val="1"/>
                <c:pt idx="0">
                  <c:v> TD Nacional 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0">
                  <a:spAutoFit/>
                </a:bodyPr>
                <a:lstStyle/>
                <a:p>
                  <a:pPr algn="ctr" rtl="0">
                    <a:defRPr lang="en-US" sz="800" b="1" i="0" u="none" strike="noStrike" kern="1200" baseline="0">
                      <a:solidFill>
                        <a:srgbClr val="0070C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CO"/>
                </a:p>
              </c:txPr>
              <c:dLblPos val="b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0-3B82-4D8A-ACE0-A48367A9EAC5}"/>
                </c:ext>
              </c:extLst>
            </c:dLbl>
            <c:dLbl>
              <c:idx val="5"/>
              <c:layout>
                <c:manualLayout>
                  <c:x val="-1.5311745982979671E-2"/>
                  <c:y val="1.9941084430655062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0C6F-4821-AF55-28D6450D01E8}"/>
                </c:ext>
              </c:extLst>
            </c:dLbl>
            <c:dLbl>
              <c:idx val="6"/>
              <c:layout>
                <c:manualLayout>
                  <c:x val="-1.7396037351814268E-2"/>
                  <c:y val="2.6117128431321239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0C6F-4821-AF55-28D6450D01E8}"/>
                </c:ext>
              </c:extLst>
            </c:dLbl>
            <c:dLbl>
              <c:idx val="13"/>
              <c:layout>
                <c:manualLayout>
                  <c:x val="-1.6979179078047434E-2"/>
                  <c:y val="2.6117128431321298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0C6F-4821-AF55-28D6450D01E8}"/>
                </c:ext>
              </c:extLst>
            </c:dLbl>
            <c:dLbl>
              <c:idx val="18"/>
              <c:layout>
                <c:manualLayout>
                  <c:x val="-1.7396037351814268E-2"/>
                  <c:y val="-3.2292929280648926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0C6F-4821-AF55-28D6450D01E8}"/>
                </c:ext>
              </c:extLst>
            </c:dLbl>
            <c:dLbl>
              <c:idx val="21"/>
              <c:layout>
                <c:manualLayout>
                  <c:x val="0"/>
                  <c:y val="3.4814498780869521E-2"/>
                </c:manualLayout>
              </c:layout>
              <c:spPr>
                <a:solidFill>
                  <a:srgbClr val="0070C0">
                    <a:alpha val="30000"/>
                  </a:srgbClr>
                </a:solidFill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rgbClr val="0070C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CO"/>
                </a:p>
              </c:txPr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B82-4D8A-ACE0-A48367A9EAC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800" b="1" i="0" u="none" strike="noStrike" kern="1200" baseline="0">
                    <a:solidFill>
                      <a:srgbClr val="0070C0"/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dLblPos val="b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Salida!$B$6:$B$27</c:f>
              <c:strCache>
                <c:ptCount val="22"/>
                <c:pt idx="0">
                  <c:v>Agosto-2002</c:v>
                </c:pt>
                <c:pt idx="1">
                  <c:v>Agosto-2003</c:v>
                </c:pt>
                <c:pt idx="2">
                  <c:v>Agosto-2004</c:v>
                </c:pt>
                <c:pt idx="3">
                  <c:v>Agosto-2005</c:v>
                </c:pt>
                <c:pt idx="4">
                  <c:v>Agosto-2006</c:v>
                </c:pt>
                <c:pt idx="5">
                  <c:v>Agosto-2007</c:v>
                </c:pt>
                <c:pt idx="6">
                  <c:v>Agosto-2008</c:v>
                </c:pt>
                <c:pt idx="7">
                  <c:v>Agosto-2009</c:v>
                </c:pt>
                <c:pt idx="8">
                  <c:v>Agosto-2010</c:v>
                </c:pt>
                <c:pt idx="9">
                  <c:v>Agosto-2011</c:v>
                </c:pt>
                <c:pt idx="10">
                  <c:v>Agosto-2012</c:v>
                </c:pt>
                <c:pt idx="11">
                  <c:v>Agosto-2013</c:v>
                </c:pt>
                <c:pt idx="12">
                  <c:v>Agosto-2014</c:v>
                </c:pt>
                <c:pt idx="13">
                  <c:v>Agosto-2015</c:v>
                </c:pt>
                <c:pt idx="14">
                  <c:v>Agosto-2016</c:v>
                </c:pt>
                <c:pt idx="15">
                  <c:v>Agosto-2017</c:v>
                </c:pt>
                <c:pt idx="16">
                  <c:v>Agosto-2018</c:v>
                </c:pt>
                <c:pt idx="17">
                  <c:v>Agosto-2019</c:v>
                </c:pt>
                <c:pt idx="18">
                  <c:v>Agosto-2020</c:v>
                </c:pt>
                <c:pt idx="19">
                  <c:v>Agosto-2021</c:v>
                </c:pt>
                <c:pt idx="20">
                  <c:v>Agosto-2022</c:v>
                </c:pt>
                <c:pt idx="21">
                  <c:v>Agosto-2023</c:v>
                </c:pt>
              </c:strCache>
            </c:strRef>
          </c:cat>
          <c:val>
            <c:numRef>
              <c:f>Salida!$C$6:$C$27</c:f>
              <c:numCache>
                <c:formatCode>0.0</c:formatCode>
                <c:ptCount val="22"/>
                <c:pt idx="0">
                  <c:v>15.9527</c:v>
                </c:pt>
                <c:pt idx="1">
                  <c:v>14.3781</c:v>
                </c:pt>
                <c:pt idx="2">
                  <c:v>13.056900000000001</c:v>
                </c:pt>
                <c:pt idx="3">
                  <c:v>11.7188</c:v>
                </c:pt>
                <c:pt idx="4">
                  <c:v>13.043927969</c:v>
                </c:pt>
                <c:pt idx="5">
                  <c:v>10.861778335</c:v>
                </c:pt>
                <c:pt idx="6">
                  <c:v>11.426192646000001</c:v>
                </c:pt>
                <c:pt idx="7">
                  <c:v>11.936144755000001</c:v>
                </c:pt>
                <c:pt idx="8">
                  <c:v>11.3779</c:v>
                </c:pt>
                <c:pt idx="9">
                  <c:v>10.415699999999999</c:v>
                </c:pt>
                <c:pt idx="10">
                  <c:v>9.9893000000000001</c:v>
                </c:pt>
                <c:pt idx="11">
                  <c:v>9.6613000000000007</c:v>
                </c:pt>
                <c:pt idx="12">
                  <c:v>9.16</c:v>
                </c:pt>
                <c:pt idx="13">
                  <c:v>9.3035999999999994</c:v>
                </c:pt>
                <c:pt idx="14">
                  <c:v>9.2325999999999997</c:v>
                </c:pt>
                <c:pt idx="15">
                  <c:v>9.5167999999999999</c:v>
                </c:pt>
                <c:pt idx="16">
                  <c:v>9.4291999999999998</c:v>
                </c:pt>
                <c:pt idx="17">
                  <c:v>11.1973</c:v>
                </c:pt>
                <c:pt idx="18">
                  <c:v>17.442699999999999</c:v>
                </c:pt>
                <c:pt idx="19">
                  <c:v>12.861392995999999</c:v>
                </c:pt>
                <c:pt idx="20">
                  <c:v>10.631276509999999</c:v>
                </c:pt>
                <c:pt idx="21">
                  <c:v>9.2773719989999996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2-3B82-4D8A-ACE0-A48367A9EAC5}"/>
            </c:ext>
          </c:extLst>
        </c:ser>
        <c:ser>
          <c:idx val="1"/>
          <c:order val="1"/>
          <c:tx>
            <c:strRef>
              <c:f>Salida!$D$5</c:f>
              <c:strCache>
                <c:ptCount val="1"/>
                <c:pt idx="0">
                  <c:v> TD Cabeceras 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0">
                  <a:spAutoFit/>
                </a:bodyPr>
                <a:lstStyle/>
                <a:p>
                  <a:pPr algn="ctr" rtl="0">
                    <a:defRPr lang="en-US" sz="800" b="1" i="0" u="none" strike="noStrike" kern="1200" baseline="0">
                      <a:solidFill>
                        <a:srgbClr val="ED7D3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CO"/>
                </a:p>
              </c:txPr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3-3B82-4D8A-ACE0-A48367A9EAC5}"/>
                </c:ext>
              </c:extLst>
            </c:dLbl>
            <c:dLbl>
              <c:idx val="21"/>
              <c:layout>
                <c:manualLayout>
                  <c:x val="0"/>
                  <c:y val="-4.1144407650118585E-2"/>
                </c:manualLayout>
              </c:layout>
              <c:spPr>
                <a:solidFill>
                  <a:schemeClr val="accent2">
                    <a:alpha val="20000"/>
                  </a:schemeClr>
                </a:solidFill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CO"/>
                </a:p>
              </c:txPr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3B82-4D8A-ACE0-A48367A9EAC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800" b="1" i="0" u="none" strike="noStrike" kern="1200" baseline="0">
                    <a:solidFill>
                      <a:schemeClr val="accent2"/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Salida!$B$6:$B$27</c:f>
              <c:strCache>
                <c:ptCount val="22"/>
                <c:pt idx="0">
                  <c:v>Agosto-2002</c:v>
                </c:pt>
                <c:pt idx="1">
                  <c:v>Agosto-2003</c:v>
                </c:pt>
                <c:pt idx="2">
                  <c:v>Agosto-2004</c:v>
                </c:pt>
                <c:pt idx="3">
                  <c:v>Agosto-2005</c:v>
                </c:pt>
                <c:pt idx="4">
                  <c:v>Agosto-2006</c:v>
                </c:pt>
                <c:pt idx="5">
                  <c:v>Agosto-2007</c:v>
                </c:pt>
                <c:pt idx="6">
                  <c:v>Agosto-2008</c:v>
                </c:pt>
                <c:pt idx="7">
                  <c:v>Agosto-2009</c:v>
                </c:pt>
                <c:pt idx="8">
                  <c:v>Agosto-2010</c:v>
                </c:pt>
                <c:pt idx="9">
                  <c:v>Agosto-2011</c:v>
                </c:pt>
                <c:pt idx="10">
                  <c:v>Agosto-2012</c:v>
                </c:pt>
                <c:pt idx="11">
                  <c:v>Agosto-2013</c:v>
                </c:pt>
                <c:pt idx="12">
                  <c:v>Agosto-2014</c:v>
                </c:pt>
                <c:pt idx="13">
                  <c:v>Agosto-2015</c:v>
                </c:pt>
                <c:pt idx="14">
                  <c:v>Agosto-2016</c:v>
                </c:pt>
                <c:pt idx="15">
                  <c:v>Agosto-2017</c:v>
                </c:pt>
                <c:pt idx="16">
                  <c:v>Agosto-2018</c:v>
                </c:pt>
                <c:pt idx="17">
                  <c:v>Agosto-2019</c:v>
                </c:pt>
                <c:pt idx="18">
                  <c:v>Agosto-2020</c:v>
                </c:pt>
                <c:pt idx="19">
                  <c:v>Agosto-2021</c:v>
                </c:pt>
                <c:pt idx="20">
                  <c:v>Agosto-2022</c:v>
                </c:pt>
                <c:pt idx="21">
                  <c:v>Agosto-2023</c:v>
                </c:pt>
              </c:strCache>
            </c:strRef>
          </c:cat>
          <c:val>
            <c:numRef>
              <c:f>Salida!$D$6:$D$27</c:f>
              <c:numCache>
                <c:formatCode>0.0</c:formatCode>
                <c:ptCount val="22"/>
                <c:pt idx="0">
                  <c:v>17.181699999999999</c:v>
                </c:pt>
                <c:pt idx="1">
                  <c:v>15.507099999999999</c:v>
                </c:pt>
                <c:pt idx="2">
                  <c:v>13.9046</c:v>
                </c:pt>
                <c:pt idx="3">
                  <c:v>13.395200000000001</c:v>
                </c:pt>
                <c:pt idx="4">
                  <c:v>13.663545263149146</c:v>
                </c:pt>
                <c:pt idx="5">
                  <c:v>11.928142535663053</c:v>
                </c:pt>
                <c:pt idx="6">
                  <c:v>12.029919974856073</c:v>
                </c:pt>
                <c:pt idx="7">
                  <c:v>13.183253826815458</c:v>
                </c:pt>
                <c:pt idx="8">
                  <c:v>12.065899999999999</c:v>
                </c:pt>
                <c:pt idx="9">
                  <c:v>11.0328</c:v>
                </c:pt>
                <c:pt idx="10">
                  <c:v>11.0336</c:v>
                </c:pt>
                <c:pt idx="11">
                  <c:v>10.467599999999999</c:v>
                </c:pt>
                <c:pt idx="12">
                  <c:v>9.7695000000000007</c:v>
                </c:pt>
                <c:pt idx="13">
                  <c:v>9.7315000000000005</c:v>
                </c:pt>
                <c:pt idx="14">
                  <c:v>10.0497</c:v>
                </c:pt>
                <c:pt idx="15">
                  <c:v>10.484</c:v>
                </c:pt>
                <c:pt idx="16">
                  <c:v>10.552199999999999</c:v>
                </c:pt>
                <c:pt idx="17">
                  <c:v>12.1767</c:v>
                </c:pt>
                <c:pt idx="18">
                  <c:v>19.288399999999999</c:v>
                </c:pt>
                <c:pt idx="19">
                  <c:v>14.039502243999999</c:v>
                </c:pt>
                <c:pt idx="20">
                  <c:v>11.247615388</c:v>
                </c:pt>
                <c:pt idx="21">
                  <c:v>9.8507785380000001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5-3B82-4D8A-ACE0-A48367A9EAC5}"/>
            </c:ext>
          </c:extLst>
        </c:ser>
        <c:ser>
          <c:idx val="2"/>
          <c:order val="2"/>
          <c:tx>
            <c:strRef>
              <c:f>Salida!$E$5</c:f>
              <c:strCache>
                <c:ptCount val="1"/>
                <c:pt idx="0">
                  <c:v> TD Rural </c:v>
                </c:pt>
              </c:strCache>
            </c:strRef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3"/>
              </a:solidFill>
              <a:ln w="9525">
                <a:solidFill>
                  <a:schemeClr val="accent3"/>
                </a:solidFill>
              </a:ln>
              <a:effectLst/>
            </c:spPr>
          </c:marker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0">
                  <a:spAutoFit/>
                </a:bodyPr>
                <a:lstStyle/>
                <a:p>
                  <a:pPr algn="ctr" rtl="0">
                    <a:defRPr lang="en-US" sz="800" b="1" i="0" u="none" strike="noStrike" kern="1200" baseline="0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CO"/>
                </a:p>
              </c:txPr>
              <c:dLblPos val="b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6-3B82-4D8A-ACE0-A48367A9EAC5}"/>
                </c:ext>
              </c:extLst>
            </c:dLbl>
            <c:dLbl>
              <c:idx val="21"/>
              <c:layout>
                <c:manualLayout>
                  <c:x val="-2.3239438468930325E-3"/>
                  <c:y val="5.0797643280228552E-2"/>
                </c:manualLayout>
              </c:layout>
              <c:spPr>
                <a:solidFill>
                  <a:schemeClr val="bg1">
                    <a:lumMod val="85000"/>
                    <a:alpha val="30000"/>
                  </a:schemeClr>
                </a:solidFill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CO"/>
                </a:p>
              </c:txPr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3.0701611862933055E-2"/>
                      <c:h val="6.0450629701327974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7-3B82-4D8A-ACE0-A48367A9EAC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8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dLblPos val="b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Salida!$B$6:$B$27</c:f>
              <c:strCache>
                <c:ptCount val="22"/>
                <c:pt idx="0">
                  <c:v>Agosto-2002</c:v>
                </c:pt>
                <c:pt idx="1">
                  <c:v>Agosto-2003</c:v>
                </c:pt>
                <c:pt idx="2">
                  <c:v>Agosto-2004</c:v>
                </c:pt>
                <c:pt idx="3">
                  <c:v>Agosto-2005</c:v>
                </c:pt>
                <c:pt idx="4">
                  <c:v>Agosto-2006</c:v>
                </c:pt>
                <c:pt idx="5">
                  <c:v>Agosto-2007</c:v>
                </c:pt>
                <c:pt idx="6">
                  <c:v>Agosto-2008</c:v>
                </c:pt>
                <c:pt idx="7">
                  <c:v>Agosto-2009</c:v>
                </c:pt>
                <c:pt idx="8">
                  <c:v>Agosto-2010</c:v>
                </c:pt>
                <c:pt idx="9">
                  <c:v>Agosto-2011</c:v>
                </c:pt>
                <c:pt idx="10">
                  <c:v>Agosto-2012</c:v>
                </c:pt>
                <c:pt idx="11">
                  <c:v>Agosto-2013</c:v>
                </c:pt>
                <c:pt idx="12">
                  <c:v>Agosto-2014</c:v>
                </c:pt>
                <c:pt idx="13">
                  <c:v>Agosto-2015</c:v>
                </c:pt>
                <c:pt idx="14">
                  <c:v>Agosto-2016</c:v>
                </c:pt>
                <c:pt idx="15">
                  <c:v>Agosto-2017</c:v>
                </c:pt>
                <c:pt idx="16">
                  <c:v>Agosto-2018</c:v>
                </c:pt>
                <c:pt idx="17">
                  <c:v>Agosto-2019</c:v>
                </c:pt>
                <c:pt idx="18">
                  <c:v>Agosto-2020</c:v>
                </c:pt>
                <c:pt idx="19">
                  <c:v>Agosto-2021</c:v>
                </c:pt>
                <c:pt idx="20">
                  <c:v>Agosto-2022</c:v>
                </c:pt>
                <c:pt idx="21">
                  <c:v>Agosto-2023</c:v>
                </c:pt>
              </c:strCache>
            </c:strRef>
          </c:cat>
          <c:val>
            <c:numRef>
              <c:f>Salida!$E$6:$E$27</c:f>
              <c:numCache>
                <c:formatCode>0.0</c:formatCode>
                <c:ptCount val="22"/>
                <c:pt idx="0">
                  <c:v>11.950792401832045</c:v>
                </c:pt>
                <c:pt idx="1">
                  <c:v>10.696457806036296</c:v>
                </c:pt>
                <c:pt idx="2">
                  <c:v>10.323992764910965</c:v>
                </c:pt>
                <c:pt idx="3">
                  <c:v>6.0683926568635229</c:v>
                </c:pt>
                <c:pt idx="4">
                  <c:v>10.924391016398975</c:v>
                </c:pt>
                <c:pt idx="5">
                  <c:v>7.0073842907154464</c:v>
                </c:pt>
                <c:pt idx="6">
                  <c:v>9.1770008054012617</c:v>
                </c:pt>
                <c:pt idx="7">
                  <c:v>7.531275840165387</c:v>
                </c:pt>
                <c:pt idx="8">
                  <c:v>8.9434945716063954</c:v>
                </c:pt>
                <c:pt idx="9">
                  <c:v>8.2589777193066283</c:v>
                </c:pt>
                <c:pt idx="10">
                  <c:v>6.2927879745295288</c:v>
                </c:pt>
                <c:pt idx="11">
                  <c:v>6.7548958077889516</c:v>
                </c:pt>
                <c:pt idx="12">
                  <c:v>6.9369628122192317</c:v>
                </c:pt>
                <c:pt idx="13">
                  <c:v>7.7332170225841868</c:v>
                </c:pt>
                <c:pt idx="14">
                  <c:v>6.3073915072254545</c:v>
                </c:pt>
                <c:pt idx="15">
                  <c:v>6.0168617292492979</c:v>
                </c:pt>
                <c:pt idx="16">
                  <c:v>5.4674067869454293</c:v>
                </c:pt>
                <c:pt idx="17">
                  <c:v>7.617803594876654</c:v>
                </c:pt>
                <c:pt idx="18">
                  <c:v>10.71530816485684</c:v>
                </c:pt>
                <c:pt idx="19">
                  <c:v>8.3013262196788435</c:v>
                </c:pt>
                <c:pt idx="20">
                  <c:v>8.1943920573324558</c:v>
                </c:pt>
                <c:pt idx="21">
                  <c:v>7.014611885770039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8-3B82-4D8A-ACE0-A48367A9EAC5}"/>
            </c:ext>
          </c:extLst>
        </c:ser>
        <c:dLbls>
          <c:dLblPos val="t"/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828963568"/>
        <c:axId val="1257264512"/>
      </c:lineChart>
      <c:catAx>
        <c:axId val="82896356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5400000" spcFirstLastPara="1" vertOverflow="ellipsis" wrap="square" anchor="ctr" anchorCtr="1"/>
          <a:lstStyle/>
          <a:p>
            <a:pPr>
              <a:defRPr sz="800" b="0" i="0" u="none" strike="noStrike" kern="1200" baseline="0">
                <a:solidFill>
                  <a:schemeClr val="accent1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1257264512"/>
        <c:crosses val="autoZero"/>
        <c:auto val="1"/>
        <c:lblAlgn val="ctr"/>
        <c:lblOffset val="100"/>
        <c:noMultiLvlLbl val="0"/>
      </c:catAx>
      <c:valAx>
        <c:axId val="1257264512"/>
        <c:scaling>
          <c:orientation val="minMax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s-CO"/>
                  <a:t>Tasa de desemploe (%)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</c:title>
        <c:numFmt formatCode="0.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82896356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35375848610204363"/>
          <c:y val="0.95074750800271846"/>
          <c:w val="0.28831436299952834"/>
          <c:h val="4.9252491997281565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CO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es-CO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48102388017539771"/>
          <c:y val="2.6767158075681492E-2"/>
          <c:w val="0.47310802156419757"/>
          <c:h val="0.92324417902650369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'[Informalidad.xlsx]% informalidad actividades (2)'!$D$1</c:f>
              <c:strCache>
                <c:ptCount val="1"/>
                <c:pt idx="0">
                  <c:v>May- jul 2023</c:v>
                </c:pt>
              </c:strCache>
            </c:strRef>
          </c:tx>
          <c:spPr>
            <a:solidFill>
              <a:srgbClr val="0070C0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-1.2012934579470137E-16"/>
                  <c:y val="7.7369454782935023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1C9E-43D1-B5A6-4B1025BE24CE}"/>
                </c:ext>
              </c:extLst>
            </c:dLbl>
            <c:numFmt formatCode="#,##0.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800" b="1" i="0" u="none" strike="noStrike" kern="1200" baseline="0">
                    <a:solidFill>
                      <a:schemeClr val="accent5">
                        <a:lumMod val="50000"/>
                      </a:schemeClr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s-CO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'[Informalidad.xlsx]% informalidad actividades (2)'!$B$3:$B$16</c:f>
              <c:strCache>
                <c:ptCount val="14"/>
                <c:pt idx="0">
                  <c:v>No informa</c:v>
                </c:pt>
                <c:pt idx="1">
                  <c:v>Actividades financieras y de seguros</c:v>
                </c:pt>
                <c:pt idx="2">
                  <c:v>Administración pública y defensa, educación y atención de la salud humana</c:v>
                </c:pt>
                <c:pt idx="3">
                  <c:v>Información y comunicaciones</c:v>
                </c:pt>
                <c:pt idx="4">
                  <c:v>Actividades inmobiliarias</c:v>
                </c:pt>
                <c:pt idx="5">
                  <c:v>Suministro de electricidad, gas, agua y gestión de desechos^</c:v>
                </c:pt>
                <c:pt idx="6">
                  <c:v>Industrias manufactureras</c:v>
                </c:pt>
                <c:pt idx="7">
                  <c:v>Actividades profesionales, científicas, técnicas y de servicios administrativos</c:v>
                </c:pt>
                <c:pt idx="8">
                  <c:v>Comercio y reparación de vehículos</c:v>
                </c:pt>
                <c:pt idx="9">
                  <c:v>Transporte y almacenamiento</c:v>
                </c:pt>
                <c:pt idx="10">
                  <c:v>Construcción</c:v>
                </c:pt>
                <c:pt idx="11">
                  <c:v>Actividades artísticas, entretenimiento, recreación y otras actividades de servicios</c:v>
                </c:pt>
                <c:pt idx="12">
                  <c:v>Alojamiento y servicios de comida</c:v>
                </c:pt>
                <c:pt idx="13">
                  <c:v>Agricultura, ganadería, caza, silvicultura y pesca</c:v>
                </c:pt>
              </c:strCache>
            </c:strRef>
          </c:cat>
          <c:val>
            <c:numRef>
              <c:f>'[Informalidad.xlsx]% informalidad actividades (2)'!$D$3:$D$16</c:f>
              <c:numCache>
                <c:formatCode>_-* #,##0.0_-;\-* #,##0.0_-;_-* "-"??_-;_-@_-</c:formatCode>
                <c:ptCount val="14"/>
                <c:pt idx="0">
                  <c:v>8.3030278672340039</c:v>
                </c:pt>
                <c:pt idx="1">
                  <c:v>9.6225664503604946</c:v>
                </c:pt>
                <c:pt idx="2">
                  <c:v>12.61086574878682</c:v>
                </c:pt>
                <c:pt idx="3">
                  <c:v>18.795461465794638</c:v>
                </c:pt>
                <c:pt idx="4">
                  <c:v>20.698151884132155</c:v>
                </c:pt>
                <c:pt idx="5">
                  <c:v>43.775175608157276</c:v>
                </c:pt>
                <c:pt idx="6">
                  <c:v>45.893436299945279</c:v>
                </c:pt>
                <c:pt idx="7">
                  <c:v>47.63935472001765</c:v>
                </c:pt>
                <c:pt idx="8">
                  <c:v>58.223361774067207</c:v>
                </c:pt>
                <c:pt idx="9">
                  <c:v>67.968606122612428</c:v>
                </c:pt>
                <c:pt idx="10">
                  <c:v>68.076672715861577</c:v>
                </c:pt>
                <c:pt idx="11">
                  <c:v>73.937322256233244</c:v>
                </c:pt>
                <c:pt idx="12">
                  <c:v>74.705599004886096</c:v>
                </c:pt>
                <c:pt idx="13">
                  <c:v>84.753506600342092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C9E-43D1-B5A6-4B1025BE24CE}"/>
            </c:ext>
          </c:extLst>
        </c:ser>
        <c:ser>
          <c:idx val="1"/>
          <c:order val="1"/>
          <c:tx>
            <c:strRef>
              <c:f>'[Informalidad.xlsx]% informalidad actividades (2)'!$C$1</c:f>
              <c:strCache>
                <c:ptCount val="1"/>
                <c:pt idx="0">
                  <c:v>May- jul 2022</c:v>
                </c:pt>
              </c:strCache>
            </c:strRef>
          </c:tx>
          <c:spPr>
            <a:solidFill>
              <a:schemeClr val="accent5">
                <a:lumMod val="20000"/>
                <a:lumOff val="8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800" b="1" i="0" u="none" strike="noStrike" kern="1200" baseline="0">
                    <a:solidFill>
                      <a:schemeClr val="accent5">
                        <a:lumMod val="50000"/>
                      </a:schemeClr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s-CO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'[Informalidad.xlsx]% informalidad actividades (2)'!$B$3:$B$16</c:f>
              <c:strCache>
                <c:ptCount val="14"/>
                <c:pt idx="0">
                  <c:v>No informa</c:v>
                </c:pt>
                <c:pt idx="1">
                  <c:v>Actividades financieras y de seguros</c:v>
                </c:pt>
                <c:pt idx="2">
                  <c:v>Administración pública y defensa, educación y atención de la salud humana</c:v>
                </c:pt>
                <c:pt idx="3">
                  <c:v>Información y comunicaciones</c:v>
                </c:pt>
                <c:pt idx="4">
                  <c:v>Actividades inmobiliarias</c:v>
                </c:pt>
                <c:pt idx="5">
                  <c:v>Suministro de electricidad, gas, agua y gestión de desechos^</c:v>
                </c:pt>
                <c:pt idx="6">
                  <c:v>Industrias manufactureras</c:v>
                </c:pt>
                <c:pt idx="7">
                  <c:v>Actividades profesionales, científicas, técnicas y de servicios administrativos</c:v>
                </c:pt>
                <c:pt idx="8">
                  <c:v>Comercio y reparación de vehículos</c:v>
                </c:pt>
                <c:pt idx="9">
                  <c:v>Transporte y almacenamiento</c:v>
                </c:pt>
                <c:pt idx="10">
                  <c:v>Construcción</c:v>
                </c:pt>
                <c:pt idx="11">
                  <c:v>Actividades artísticas, entretenimiento, recreación y otras actividades de servicios</c:v>
                </c:pt>
                <c:pt idx="12">
                  <c:v>Alojamiento y servicios de comida</c:v>
                </c:pt>
                <c:pt idx="13">
                  <c:v>Agricultura, ganadería, caza, silvicultura y pesca</c:v>
                </c:pt>
              </c:strCache>
            </c:strRef>
          </c:cat>
          <c:val>
            <c:numRef>
              <c:f>'[Informalidad.xlsx]% informalidad actividades (2)'!$C$3:$C$16</c:f>
              <c:numCache>
                <c:formatCode>_-* #,##0.0_-;\-* #,##0.0_-;_-* "-"??_-;_-@_-</c:formatCode>
                <c:ptCount val="14"/>
                <c:pt idx="0">
                  <c:v>24.90183434473705</c:v>
                </c:pt>
                <c:pt idx="1">
                  <c:v>13.862089393610292</c:v>
                </c:pt>
                <c:pt idx="2">
                  <c:v>16.9115550106524</c:v>
                </c:pt>
                <c:pt idx="3">
                  <c:v>20.136687657012047</c:v>
                </c:pt>
                <c:pt idx="4">
                  <c:v>25.848350419785643</c:v>
                </c:pt>
                <c:pt idx="5">
                  <c:v>51.796272588306444</c:v>
                </c:pt>
                <c:pt idx="6">
                  <c:v>46.490483927655383</c:v>
                </c:pt>
                <c:pt idx="7">
                  <c:v>47.558771772033666</c:v>
                </c:pt>
                <c:pt idx="8">
                  <c:v>62.133892457909091</c:v>
                </c:pt>
                <c:pt idx="9">
                  <c:v>69.239159222680058</c:v>
                </c:pt>
                <c:pt idx="10">
                  <c:v>69.208875513767509</c:v>
                </c:pt>
                <c:pt idx="11">
                  <c:v>76.427006643602297</c:v>
                </c:pt>
                <c:pt idx="12">
                  <c:v>76.018141950492989</c:v>
                </c:pt>
                <c:pt idx="13">
                  <c:v>84.514888612439393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1C9E-43D1-B5A6-4B1025BE24C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0"/>
        <c:axId val="411078783"/>
        <c:axId val="411086271"/>
      </c:barChart>
      <c:catAx>
        <c:axId val="411078783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rgbClr val="27689D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s-CO"/>
          </a:p>
        </c:txPr>
        <c:crossAx val="411086271"/>
        <c:crosses val="autoZero"/>
        <c:auto val="1"/>
        <c:lblAlgn val="ctr"/>
        <c:lblOffset val="100"/>
        <c:noMultiLvlLbl val="0"/>
      </c:catAx>
      <c:valAx>
        <c:axId val="411086271"/>
        <c:scaling>
          <c:orientation val="minMax"/>
        </c:scaling>
        <c:delete val="1"/>
        <c:axPos val="b"/>
        <c:numFmt formatCode="_-* #,##0.0_-;\-* #,##0.0_-;_-* &quot;-&quot;??_-;_-@_-" sourceLinked="1"/>
        <c:majorTickMark val="none"/>
        <c:minorTickMark val="none"/>
        <c:tickLblPos val="nextTo"/>
        <c:crossAx val="411078783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36456057368659672"/>
          <c:y val="0.95500770532389234"/>
          <c:w val="0.26760243090601749"/>
          <c:h val="4.499229467610763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accent5">
                  <a:lumMod val="75000"/>
                </a:scheme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es-CO"/>
        </a:p>
      </c:txPr>
    </c:legend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>
          <a:latin typeface="Arial" panose="020B0604020202020204" pitchFamily="34" charset="0"/>
          <a:cs typeface="Arial" panose="020B0604020202020204" pitchFamily="34" charset="0"/>
        </a:defRPr>
      </a:pPr>
      <a:endParaRPr lang="es-CO"/>
    </a:p>
  </c:txPr>
  <c:externalData r:id="rId3">
    <c:autoUpdate val="0"/>
  </c:externalData>
  <c:userShapes r:id="rId4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5.7836569060583987E-2"/>
          <c:y val="1.8429552107941217E-2"/>
          <c:w val="0.91851514652345823"/>
          <c:h val="0.7503723875096483"/>
        </c:manualLayout>
      </c:layout>
      <c:lineChart>
        <c:grouping val="standard"/>
        <c:varyColors val="0"/>
        <c:ser>
          <c:idx val="1"/>
          <c:order val="0"/>
          <c:tx>
            <c:strRef>
              <c:f>Salida!$AT$5</c:f>
              <c:strCache>
                <c:ptCount val="1"/>
                <c:pt idx="0">
                  <c:v> Ocupados Nacional 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circle"/>
            <c:size val="3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800" b="1" i="0" u="none" strike="noStrike" kern="1200" baseline="0">
                    <a:solidFill>
                      <a:schemeClr val="accent2"/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Salida!$AS$6:$AS$27</c:f>
              <c:strCache>
                <c:ptCount val="22"/>
                <c:pt idx="0">
                  <c:v>Agosto-2002</c:v>
                </c:pt>
                <c:pt idx="1">
                  <c:v>Agosto-2003</c:v>
                </c:pt>
                <c:pt idx="2">
                  <c:v>Agosto-2004</c:v>
                </c:pt>
                <c:pt idx="3">
                  <c:v>Agosto-2005</c:v>
                </c:pt>
                <c:pt idx="4">
                  <c:v>Agosto-2006</c:v>
                </c:pt>
                <c:pt idx="5">
                  <c:v>Agosto-2007</c:v>
                </c:pt>
                <c:pt idx="6">
                  <c:v>Agosto-2008</c:v>
                </c:pt>
                <c:pt idx="7">
                  <c:v>Agosto-2009</c:v>
                </c:pt>
                <c:pt idx="8">
                  <c:v>Agosto-2010</c:v>
                </c:pt>
                <c:pt idx="9">
                  <c:v>Agosto-2011</c:v>
                </c:pt>
                <c:pt idx="10">
                  <c:v>Agosto-2012</c:v>
                </c:pt>
                <c:pt idx="11">
                  <c:v>Agosto-2013</c:v>
                </c:pt>
                <c:pt idx="12">
                  <c:v>Agosto-2014</c:v>
                </c:pt>
                <c:pt idx="13">
                  <c:v>Agosto-2015</c:v>
                </c:pt>
                <c:pt idx="14">
                  <c:v>Agosto-2016</c:v>
                </c:pt>
                <c:pt idx="15">
                  <c:v>Agosto-2017</c:v>
                </c:pt>
                <c:pt idx="16">
                  <c:v>Agosto-2018</c:v>
                </c:pt>
                <c:pt idx="17">
                  <c:v>Agosto-2019</c:v>
                </c:pt>
                <c:pt idx="18">
                  <c:v>Agosto-2020</c:v>
                </c:pt>
                <c:pt idx="19">
                  <c:v>Agosto-2021</c:v>
                </c:pt>
                <c:pt idx="20">
                  <c:v>Agosto-2022</c:v>
                </c:pt>
                <c:pt idx="21">
                  <c:v>Agosto-2023</c:v>
                </c:pt>
              </c:strCache>
            </c:strRef>
          </c:cat>
          <c:val>
            <c:numRef>
              <c:f>Salida!$AT$6:$AT$27</c:f>
              <c:numCache>
                <c:formatCode>0.0</c:formatCode>
                <c:ptCount val="22"/>
                <c:pt idx="0">
                  <c:v>15.098462999999999</c:v>
                </c:pt>
                <c:pt idx="1">
                  <c:v>16.153713</c:v>
                </c:pt>
                <c:pt idx="2">
                  <c:v>16.091367000000002</c:v>
                </c:pt>
                <c:pt idx="3">
                  <c:v>16.441210999999999</c:v>
                </c:pt>
                <c:pt idx="4">
                  <c:v>16.128716000000001</c:v>
                </c:pt>
                <c:pt idx="5">
                  <c:v>16.599443999999998</c:v>
                </c:pt>
                <c:pt idx="6">
                  <c:v>16.908829000000001</c:v>
                </c:pt>
                <c:pt idx="7">
                  <c:v>17.689699000000001</c:v>
                </c:pt>
                <c:pt idx="8">
                  <c:v>18.612706999999997</c:v>
                </c:pt>
                <c:pt idx="9">
                  <c:v>19.057486000000001</c:v>
                </c:pt>
                <c:pt idx="10">
                  <c:v>19.897938999999997</c:v>
                </c:pt>
                <c:pt idx="11">
                  <c:v>20.169768000000001</c:v>
                </c:pt>
                <c:pt idx="12">
                  <c:v>20.651156999999998</c:v>
                </c:pt>
                <c:pt idx="13">
                  <c:v>20.869052</c:v>
                </c:pt>
                <c:pt idx="14">
                  <c:v>20.988703000000001</c:v>
                </c:pt>
                <c:pt idx="15">
                  <c:v>21.210832</c:v>
                </c:pt>
                <c:pt idx="16">
                  <c:v>21.49897</c:v>
                </c:pt>
                <c:pt idx="17">
                  <c:v>21.066026000000001</c:v>
                </c:pt>
                <c:pt idx="18">
                  <c:v>18.833320000000001</c:v>
                </c:pt>
                <c:pt idx="19">
                  <c:v>20.576643000000001</c:v>
                </c:pt>
                <c:pt idx="20">
                  <c:v>22.160003</c:v>
                </c:pt>
                <c:pt idx="21">
                  <c:v>23.161076000000001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0-92E8-44CA-B3FF-72EE43D4279D}"/>
            </c:ext>
          </c:extLst>
        </c:ser>
        <c:ser>
          <c:idx val="2"/>
          <c:order val="1"/>
          <c:tx>
            <c:strRef>
              <c:f>Salida!$AU$5</c:f>
              <c:strCache>
                <c:ptCount val="1"/>
                <c:pt idx="0">
                  <c:v> Ocupados Cabeceras </c:v>
                </c:pt>
              </c:strCache>
            </c:strRef>
          </c:tx>
          <c:spPr>
            <a:ln w="28575" cap="rnd">
              <a:solidFill>
                <a:srgbClr val="0070C0"/>
              </a:solidFill>
              <a:round/>
            </a:ln>
            <a:effectLst/>
          </c:spPr>
          <c:marker>
            <c:symbol val="circle"/>
            <c:size val="3"/>
            <c:spPr>
              <a:solidFill>
                <a:srgbClr val="0070C0"/>
              </a:solidFill>
              <a:ln w="9525">
                <a:solidFill>
                  <a:srgbClr val="0070C0"/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800" b="1" i="0" u="none" strike="noStrike" kern="1200" baseline="0">
                    <a:solidFill>
                      <a:srgbClr val="0070C0"/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Salida!$AS$6:$AS$27</c:f>
              <c:strCache>
                <c:ptCount val="22"/>
                <c:pt idx="0">
                  <c:v>Agosto-2002</c:v>
                </c:pt>
                <c:pt idx="1">
                  <c:v>Agosto-2003</c:v>
                </c:pt>
                <c:pt idx="2">
                  <c:v>Agosto-2004</c:v>
                </c:pt>
                <c:pt idx="3">
                  <c:v>Agosto-2005</c:v>
                </c:pt>
                <c:pt idx="4">
                  <c:v>Agosto-2006</c:v>
                </c:pt>
                <c:pt idx="5">
                  <c:v>Agosto-2007</c:v>
                </c:pt>
                <c:pt idx="6">
                  <c:v>Agosto-2008</c:v>
                </c:pt>
                <c:pt idx="7">
                  <c:v>Agosto-2009</c:v>
                </c:pt>
                <c:pt idx="8">
                  <c:v>Agosto-2010</c:v>
                </c:pt>
                <c:pt idx="9">
                  <c:v>Agosto-2011</c:v>
                </c:pt>
                <c:pt idx="10">
                  <c:v>Agosto-2012</c:v>
                </c:pt>
                <c:pt idx="11">
                  <c:v>Agosto-2013</c:v>
                </c:pt>
                <c:pt idx="12">
                  <c:v>Agosto-2014</c:v>
                </c:pt>
                <c:pt idx="13">
                  <c:v>Agosto-2015</c:v>
                </c:pt>
                <c:pt idx="14">
                  <c:v>Agosto-2016</c:v>
                </c:pt>
                <c:pt idx="15">
                  <c:v>Agosto-2017</c:v>
                </c:pt>
                <c:pt idx="16">
                  <c:v>Agosto-2018</c:v>
                </c:pt>
                <c:pt idx="17">
                  <c:v>Agosto-2019</c:v>
                </c:pt>
                <c:pt idx="18">
                  <c:v>Agosto-2020</c:v>
                </c:pt>
                <c:pt idx="19">
                  <c:v>Agosto-2021</c:v>
                </c:pt>
                <c:pt idx="20">
                  <c:v>Agosto-2022</c:v>
                </c:pt>
                <c:pt idx="21">
                  <c:v>Agosto-2023</c:v>
                </c:pt>
              </c:strCache>
            </c:strRef>
          </c:cat>
          <c:val>
            <c:numRef>
              <c:f>Salida!$AU$6:$AU$27</c:f>
              <c:numCache>
                <c:formatCode>0.0</c:formatCode>
                <c:ptCount val="22"/>
                <c:pt idx="0">
                  <c:v>11.382215</c:v>
                </c:pt>
                <c:pt idx="1">
                  <c:v>12.199486</c:v>
                </c:pt>
                <c:pt idx="2">
                  <c:v>12.162280000000001</c:v>
                </c:pt>
                <c:pt idx="3">
                  <c:v>12.438772999999999</c:v>
                </c:pt>
                <c:pt idx="4">
                  <c:v>12.391340097</c:v>
                </c:pt>
                <c:pt idx="5">
                  <c:v>12.846668709999999</c:v>
                </c:pt>
                <c:pt idx="6">
                  <c:v>13.239772786</c:v>
                </c:pt>
                <c:pt idx="7">
                  <c:v>13.591235458</c:v>
                </c:pt>
                <c:pt idx="8">
                  <c:v>14.399049000000002</c:v>
                </c:pt>
                <c:pt idx="9">
                  <c:v>14.715897999999999</c:v>
                </c:pt>
                <c:pt idx="10">
                  <c:v>15.334588999999999</c:v>
                </c:pt>
                <c:pt idx="11">
                  <c:v>15.648698</c:v>
                </c:pt>
                <c:pt idx="12">
                  <c:v>16.098704000000001</c:v>
                </c:pt>
                <c:pt idx="13">
                  <c:v>16.323040000000002</c:v>
                </c:pt>
                <c:pt idx="14">
                  <c:v>16.258078000000001</c:v>
                </c:pt>
                <c:pt idx="15">
                  <c:v>16.44059</c:v>
                </c:pt>
                <c:pt idx="16">
                  <c:v>16.543371999999998</c:v>
                </c:pt>
                <c:pt idx="17">
                  <c:v>16.357893000000001</c:v>
                </c:pt>
                <c:pt idx="18">
                  <c:v>14.448397000000002</c:v>
                </c:pt>
                <c:pt idx="19">
                  <c:v>16.130962</c:v>
                </c:pt>
                <c:pt idx="20">
                  <c:v>17.564698</c:v>
                </c:pt>
                <c:pt idx="21">
                  <c:v>18.361651000000002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1-92E8-44CA-B3FF-72EE43D4279D}"/>
            </c:ext>
          </c:extLst>
        </c:ser>
        <c:ser>
          <c:idx val="3"/>
          <c:order val="2"/>
          <c:tx>
            <c:strRef>
              <c:f>Salida!$AV$5</c:f>
              <c:strCache>
                <c:ptCount val="1"/>
                <c:pt idx="0">
                  <c:v> Ocupados Rural </c:v>
                </c:pt>
              </c:strCache>
            </c:strRef>
          </c:tx>
          <c:spPr>
            <a:ln w="28575" cap="rnd">
              <a:solidFill>
                <a:schemeClr val="bg2">
                  <a:lumMod val="50000"/>
                </a:schemeClr>
              </a:solidFill>
              <a:round/>
            </a:ln>
            <a:effectLst/>
          </c:spPr>
          <c:marker>
            <c:symbol val="circle"/>
            <c:size val="3"/>
            <c:spPr>
              <a:solidFill>
                <a:schemeClr val="bg2">
                  <a:lumMod val="50000"/>
                </a:schemeClr>
              </a:solidFill>
              <a:ln w="9525">
                <a:solidFill>
                  <a:schemeClr val="bg2">
                    <a:lumMod val="50000"/>
                  </a:schemeClr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8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Salida!$AS$6:$AS$27</c:f>
              <c:strCache>
                <c:ptCount val="22"/>
                <c:pt idx="0">
                  <c:v>Agosto-2002</c:v>
                </c:pt>
                <c:pt idx="1">
                  <c:v>Agosto-2003</c:v>
                </c:pt>
                <c:pt idx="2">
                  <c:v>Agosto-2004</c:v>
                </c:pt>
                <c:pt idx="3">
                  <c:v>Agosto-2005</c:v>
                </c:pt>
                <c:pt idx="4">
                  <c:v>Agosto-2006</c:v>
                </c:pt>
                <c:pt idx="5">
                  <c:v>Agosto-2007</c:v>
                </c:pt>
                <c:pt idx="6">
                  <c:v>Agosto-2008</c:v>
                </c:pt>
                <c:pt idx="7">
                  <c:v>Agosto-2009</c:v>
                </c:pt>
                <c:pt idx="8">
                  <c:v>Agosto-2010</c:v>
                </c:pt>
                <c:pt idx="9">
                  <c:v>Agosto-2011</c:v>
                </c:pt>
                <c:pt idx="10">
                  <c:v>Agosto-2012</c:v>
                </c:pt>
                <c:pt idx="11">
                  <c:v>Agosto-2013</c:v>
                </c:pt>
                <c:pt idx="12">
                  <c:v>Agosto-2014</c:v>
                </c:pt>
                <c:pt idx="13">
                  <c:v>Agosto-2015</c:v>
                </c:pt>
                <c:pt idx="14">
                  <c:v>Agosto-2016</c:v>
                </c:pt>
                <c:pt idx="15">
                  <c:v>Agosto-2017</c:v>
                </c:pt>
                <c:pt idx="16">
                  <c:v>Agosto-2018</c:v>
                </c:pt>
                <c:pt idx="17">
                  <c:v>Agosto-2019</c:v>
                </c:pt>
                <c:pt idx="18">
                  <c:v>Agosto-2020</c:v>
                </c:pt>
                <c:pt idx="19">
                  <c:v>Agosto-2021</c:v>
                </c:pt>
                <c:pt idx="20">
                  <c:v>Agosto-2022</c:v>
                </c:pt>
                <c:pt idx="21">
                  <c:v>Agosto-2023</c:v>
                </c:pt>
              </c:strCache>
            </c:strRef>
          </c:cat>
          <c:val>
            <c:numRef>
              <c:f>Salida!$AV$6:$AV$27</c:f>
              <c:numCache>
                <c:formatCode>0.0</c:formatCode>
                <c:ptCount val="22"/>
                <c:pt idx="0">
                  <c:v>3.7162479999999998</c:v>
                </c:pt>
                <c:pt idx="1">
                  <c:v>3.954226999999999</c:v>
                </c:pt>
                <c:pt idx="2">
                  <c:v>3.9290869999999996</c:v>
                </c:pt>
                <c:pt idx="3">
                  <c:v>4.0024379999999997</c:v>
                </c:pt>
                <c:pt idx="4">
                  <c:v>3.7373759030000002</c:v>
                </c:pt>
                <c:pt idx="5">
                  <c:v>3.7527752899999998</c:v>
                </c:pt>
                <c:pt idx="6">
                  <c:v>3.669056214000002</c:v>
                </c:pt>
                <c:pt idx="7">
                  <c:v>4.0984635420000011</c:v>
                </c:pt>
                <c:pt idx="8">
                  <c:v>4.2136579999999979</c:v>
                </c:pt>
                <c:pt idx="9">
                  <c:v>4.3415880000000016</c:v>
                </c:pt>
                <c:pt idx="10">
                  <c:v>4.5633499999999989</c:v>
                </c:pt>
                <c:pt idx="11">
                  <c:v>4.5210699999999999</c:v>
                </c:pt>
                <c:pt idx="12">
                  <c:v>4.5524529999999999</c:v>
                </c:pt>
                <c:pt idx="13">
                  <c:v>4.5460119999999984</c:v>
                </c:pt>
                <c:pt idx="14">
                  <c:v>4.7306250000000016</c:v>
                </c:pt>
                <c:pt idx="15">
                  <c:v>4.7702419999999988</c:v>
                </c:pt>
                <c:pt idx="16">
                  <c:v>4.9555980000000019</c:v>
                </c:pt>
                <c:pt idx="17">
                  <c:v>4.7081330000000019</c:v>
                </c:pt>
                <c:pt idx="18">
                  <c:v>4.3849229999999988</c:v>
                </c:pt>
                <c:pt idx="19">
                  <c:v>4.4456810000000004</c:v>
                </c:pt>
                <c:pt idx="20">
                  <c:v>4.5953050000000006</c:v>
                </c:pt>
                <c:pt idx="21">
                  <c:v>4.7994249999999994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2-92E8-44CA-B3FF-72EE43D4279D}"/>
            </c:ext>
          </c:extLst>
        </c:ser>
        <c:dLbls>
          <c:dLblPos val="t"/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1614634496"/>
        <c:axId val="1614622848"/>
      </c:lineChart>
      <c:catAx>
        <c:axId val="161463449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5400000" spcFirstLastPara="1" vertOverflow="ellipsis" wrap="square" anchor="ctr" anchorCtr="1"/>
          <a:lstStyle/>
          <a:p>
            <a:pPr>
              <a:defRPr sz="800" b="0" i="0" u="none" strike="noStrike" kern="1200" baseline="0">
                <a:solidFill>
                  <a:schemeClr val="accent1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1614622848"/>
        <c:crosses val="autoZero"/>
        <c:auto val="1"/>
        <c:lblAlgn val="ctr"/>
        <c:lblOffset val="100"/>
        <c:noMultiLvlLbl val="0"/>
      </c:catAx>
      <c:valAx>
        <c:axId val="1614622848"/>
        <c:scaling>
          <c:orientation val="minMax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900" b="0" i="0" u="none" strike="noStrike" kern="1200" baseline="0">
                    <a:solidFill>
                      <a:schemeClr val="accent1">
                        <a:lumMod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s-CO" sz="900" dirty="0">
                    <a:latin typeface="+mn-lt"/>
                  </a:rPr>
                  <a:t>Población ocupada (millones de personas)</a:t>
                </a:r>
              </a:p>
            </c:rich>
          </c:tx>
          <c:layout>
            <c:manualLayout>
              <c:xMode val="edge"/>
              <c:yMode val="edge"/>
              <c:x val="5.6323330411986658E-3"/>
              <c:y val="0.15569003641619331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900" b="0" i="0" u="none" strike="noStrike" kern="1200" baseline="0">
                  <a:solidFill>
                    <a:schemeClr val="accent1">
                      <a:lumMod val="50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</c:title>
        <c:numFmt formatCode="0.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accent1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161463449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2661195567258382"/>
          <c:y val="0.94147777876153305"/>
          <c:w val="0.46776088654832365"/>
          <c:h val="5.8522221238466961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700" b="0" i="0" u="none" strike="noStrike" kern="1200" baseline="0">
              <a:solidFill>
                <a:schemeClr val="accent1">
                  <a:lumMod val="50000"/>
                </a:schemeClr>
              </a:solidFill>
              <a:latin typeface="+mj-lt"/>
              <a:ea typeface="+mn-ea"/>
              <a:cs typeface="+mn-cs"/>
            </a:defRPr>
          </a:pPr>
          <a:endParaRPr lang="es-CO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 sz="800">
          <a:solidFill>
            <a:schemeClr val="accent1">
              <a:lumMod val="50000"/>
            </a:schemeClr>
          </a:solidFill>
          <a:latin typeface="+mj-lt"/>
        </a:defRPr>
      </a:pPr>
      <a:endParaRPr lang="es-CO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Salida!$B$55</c:f>
              <c:strCache>
                <c:ptCount val="1"/>
                <c:pt idx="0">
                  <c:v>Junio 22-Agosto 22</c:v>
                </c:pt>
              </c:strCache>
            </c:strRef>
          </c:tx>
          <c:spPr>
            <a:solidFill>
              <a:schemeClr val="accent5">
                <a:lumMod val="20000"/>
                <a:lumOff val="8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00" b="1" i="0" u="none" strike="noStrike" kern="1200" baseline="0">
                    <a:solidFill>
                      <a:srgbClr val="27689D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s-CO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Salida!$C$54:$E$54</c:f>
              <c:strCache>
                <c:ptCount val="3"/>
                <c:pt idx="0">
                  <c:v>TD Nacional</c:v>
                </c:pt>
                <c:pt idx="1">
                  <c:v>TD Cabeceras</c:v>
                </c:pt>
                <c:pt idx="2">
                  <c:v>TD Rural</c:v>
                </c:pt>
              </c:strCache>
            </c:strRef>
          </c:cat>
          <c:val>
            <c:numRef>
              <c:f>Salida!$C$55:$E$55</c:f>
              <c:numCache>
                <c:formatCode>0.0</c:formatCode>
                <c:ptCount val="3"/>
                <c:pt idx="0">
                  <c:v>10.96054568702602</c:v>
                </c:pt>
                <c:pt idx="1">
                  <c:v>11.676756943693396</c:v>
                </c:pt>
                <c:pt idx="2">
                  <c:v>8.1556257519905824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F3E-442B-97CE-38D2E067975E}"/>
            </c:ext>
          </c:extLst>
        </c:ser>
        <c:ser>
          <c:idx val="1"/>
          <c:order val="1"/>
          <c:tx>
            <c:strRef>
              <c:f>Salida!$B$56</c:f>
              <c:strCache>
                <c:ptCount val="1"/>
                <c:pt idx="0">
                  <c:v>Junio 23-Agosto 23</c:v>
                </c:pt>
              </c:strCache>
            </c:strRef>
          </c:tx>
          <c:spPr>
            <a:solidFill>
              <a:srgbClr val="0070C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00" b="1" i="0" u="none" strike="noStrike" kern="1200" baseline="0">
                    <a:solidFill>
                      <a:srgbClr val="27689D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s-CO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Salida!$C$54:$E$54</c:f>
              <c:strCache>
                <c:ptCount val="3"/>
                <c:pt idx="0">
                  <c:v>TD Nacional</c:v>
                </c:pt>
                <c:pt idx="1">
                  <c:v>TD Cabeceras</c:v>
                </c:pt>
                <c:pt idx="2">
                  <c:v>TD Rural</c:v>
                </c:pt>
              </c:strCache>
            </c:strRef>
          </c:cat>
          <c:val>
            <c:numRef>
              <c:f>Salida!$C$56:$E$56</c:f>
              <c:numCache>
                <c:formatCode>0.0</c:formatCode>
                <c:ptCount val="3"/>
                <c:pt idx="0">
                  <c:v>9.3978272882490579</c:v>
                </c:pt>
                <c:pt idx="1">
                  <c:v>10.055156686622015</c:v>
                </c:pt>
                <c:pt idx="2">
                  <c:v>6.7940014848733243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F3E-442B-97CE-38D2E067975E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61"/>
        <c:overlap val="-27"/>
        <c:axId val="150229856"/>
        <c:axId val="150229440"/>
      </c:barChart>
      <c:catAx>
        <c:axId val="15022985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rgbClr val="27689D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s-CO"/>
          </a:p>
        </c:txPr>
        <c:crossAx val="150229440"/>
        <c:crosses val="autoZero"/>
        <c:auto val="1"/>
        <c:lblAlgn val="ctr"/>
        <c:lblOffset val="100"/>
        <c:noMultiLvlLbl val="0"/>
      </c:catAx>
      <c:valAx>
        <c:axId val="150229440"/>
        <c:scaling>
          <c:orientation val="minMax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800" b="0" i="0" u="none" strike="noStrike" kern="1200" baseline="0">
                    <a:solidFill>
                      <a:srgbClr val="27689D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r>
                  <a:rPr lang="es-CO" sz="800"/>
                  <a:t>Tasa de desempleo (%)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800" b="0" i="0" u="none" strike="noStrike" kern="1200" baseline="0">
                  <a:solidFill>
                    <a:srgbClr val="27689D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pPr>
              <a:endParaRPr lang="es-CO"/>
            </a:p>
          </c:txPr>
        </c:title>
        <c:numFmt formatCode="0.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baseline="0">
                <a:solidFill>
                  <a:srgbClr val="27689D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s-CO"/>
          </a:p>
        </c:txPr>
        <c:crossAx val="15022985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rgbClr val="27689D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es-CO"/>
        </a:p>
      </c:txPr>
    </c:legend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>
          <a:solidFill>
            <a:srgbClr val="27689D"/>
          </a:solidFill>
          <a:latin typeface="Arial" panose="020B0604020202020204" pitchFamily="34" charset="0"/>
          <a:cs typeface="Arial" panose="020B0604020202020204" pitchFamily="34" charset="0"/>
        </a:defRPr>
      </a:pPr>
      <a:endParaRPr lang="es-CO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Salida!$B$49</c:f>
              <c:strCache>
                <c:ptCount val="1"/>
                <c:pt idx="0">
                  <c:v>Agosto-2022</c:v>
                </c:pt>
              </c:strCache>
            </c:strRef>
          </c:tx>
          <c:spPr>
            <a:solidFill>
              <a:srgbClr val="DEEBF7"/>
            </a:solidFill>
            <a:ln>
              <a:noFill/>
            </a:ln>
            <a:effectLst/>
          </c:spPr>
          <c:invertIfNegative val="0"/>
          <c:dLbls>
            <c:numFmt formatCode="#,##0.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00" b="1" i="0" u="none" strike="noStrike" kern="1200" baseline="0">
                    <a:solidFill>
                      <a:srgbClr val="27689D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s-CO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Salida!$C$48:$E$48</c:f>
              <c:strCache>
                <c:ptCount val="3"/>
                <c:pt idx="0">
                  <c:v>TD Nacional</c:v>
                </c:pt>
                <c:pt idx="1">
                  <c:v>TD Cabeceras</c:v>
                </c:pt>
                <c:pt idx="2">
                  <c:v>TD Rural</c:v>
                </c:pt>
              </c:strCache>
            </c:strRef>
          </c:cat>
          <c:val>
            <c:numRef>
              <c:f>Salida!$C$49:$E$49</c:f>
              <c:numCache>
                <c:formatCode>0.0</c:formatCode>
                <c:ptCount val="3"/>
                <c:pt idx="0">
                  <c:v>10.631276509999999</c:v>
                </c:pt>
                <c:pt idx="1">
                  <c:v>11.247615388</c:v>
                </c:pt>
                <c:pt idx="2">
                  <c:v>8.1943920573324558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E15-4E2A-90A1-A7004ACF9F1E}"/>
            </c:ext>
          </c:extLst>
        </c:ser>
        <c:ser>
          <c:idx val="1"/>
          <c:order val="1"/>
          <c:tx>
            <c:strRef>
              <c:f>Salida!$B$50</c:f>
              <c:strCache>
                <c:ptCount val="1"/>
                <c:pt idx="0">
                  <c:v>Agosto-2023</c:v>
                </c:pt>
              </c:strCache>
            </c:strRef>
          </c:tx>
          <c:spPr>
            <a:solidFill>
              <a:srgbClr val="0070C0"/>
            </a:solidFill>
            <a:ln>
              <a:noFill/>
            </a:ln>
            <a:effectLst/>
          </c:spPr>
          <c:invertIfNegative val="0"/>
          <c:dLbls>
            <c:numFmt formatCode="#,##0.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00" b="1" i="0" u="none" strike="noStrike" kern="1200" baseline="0">
                    <a:solidFill>
                      <a:srgbClr val="27689D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s-CO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Salida!$C$48:$E$48</c:f>
              <c:strCache>
                <c:ptCount val="3"/>
                <c:pt idx="0">
                  <c:v>TD Nacional</c:v>
                </c:pt>
                <c:pt idx="1">
                  <c:v>TD Cabeceras</c:v>
                </c:pt>
                <c:pt idx="2">
                  <c:v>TD Rural</c:v>
                </c:pt>
              </c:strCache>
            </c:strRef>
          </c:cat>
          <c:val>
            <c:numRef>
              <c:f>Salida!$C$50:$E$50</c:f>
              <c:numCache>
                <c:formatCode>0.0</c:formatCode>
                <c:ptCount val="3"/>
                <c:pt idx="0">
                  <c:v>9.2773719989999996</c:v>
                </c:pt>
                <c:pt idx="1">
                  <c:v>9.8507785380000001</c:v>
                </c:pt>
                <c:pt idx="2">
                  <c:v>7.014611885770039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E15-4E2A-90A1-A7004ACF9F1E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61"/>
        <c:overlap val="-27"/>
        <c:axId val="150229856"/>
        <c:axId val="150229440"/>
      </c:barChart>
      <c:catAx>
        <c:axId val="15022985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rgbClr val="27689D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s-CO"/>
          </a:p>
        </c:txPr>
        <c:crossAx val="150229440"/>
        <c:crosses val="autoZero"/>
        <c:auto val="1"/>
        <c:lblAlgn val="ctr"/>
        <c:lblOffset val="100"/>
        <c:noMultiLvlLbl val="0"/>
      </c:catAx>
      <c:valAx>
        <c:axId val="150229440"/>
        <c:scaling>
          <c:orientation val="minMax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800" b="0" i="0" u="none" strike="noStrike" kern="1200" baseline="0">
                    <a:solidFill>
                      <a:srgbClr val="27689D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r>
                  <a:rPr lang="es-CO" sz="800"/>
                  <a:t>Tasa de desempleo (%)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800" b="0" i="0" u="none" strike="noStrike" kern="1200" baseline="0">
                  <a:solidFill>
                    <a:srgbClr val="27689D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pPr>
              <a:endParaRPr lang="es-CO"/>
            </a:p>
          </c:txPr>
        </c:title>
        <c:numFmt formatCode="0.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baseline="0">
                <a:solidFill>
                  <a:srgbClr val="27689D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s-CO"/>
          </a:p>
        </c:txPr>
        <c:crossAx val="15022985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rgbClr val="27689D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es-CO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>
          <a:solidFill>
            <a:srgbClr val="27689D"/>
          </a:solidFill>
          <a:latin typeface="Arial" panose="020B0604020202020204" pitchFamily="34" charset="0"/>
          <a:cs typeface="Arial" panose="020B0604020202020204" pitchFamily="34" charset="0"/>
        </a:defRPr>
      </a:pPr>
      <a:endParaRPr lang="es-CO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49263934713695906"/>
          <c:y val="3.470932400593852E-2"/>
          <c:w val="0.46886963088241562"/>
          <c:h val="0.93651626131566579"/>
        </c:manualLayout>
      </c:layout>
      <c:barChart>
        <c:barDir val="bar"/>
        <c:grouping val="clustered"/>
        <c:varyColors val="0"/>
        <c:ser>
          <c:idx val="0"/>
          <c:order val="0"/>
          <c:spPr>
            <a:solidFill>
              <a:srgbClr val="0070C0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7D9837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0EE8-4A5A-8077-8D3C817B9B84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50" b="1" i="0" u="none" strike="noStrike" kern="1200" baseline="0">
                    <a:solidFill>
                      <a:srgbClr val="002060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s-CO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Salida!$B$121:$B$135</c:f>
              <c:strCache>
                <c:ptCount val="15"/>
                <c:pt idx="0">
                  <c:v>Ocupados Total Nacional</c:v>
                </c:pt>
                <c:pt idx="1">
                  <c:v>No informa</c:v>
                </c:pt>
                <c:pt idx="2">
                  <c:v>Actividades inmobiliarias</c:v>
                </c:pt>
                <c:pt idx="3">
                  <c:v>Información y comunicaciones</c:v>
                </c:pt>
                <c:pt idx="4">
                  <c:v>Actividades financieras y de seguros</c:v>
                </c:pt>
                <c:pt idx="5">
                  <c:v>Suministro de electricidad, gas, agua y gestión de desechos</c:v>
                </c:pt>
                <c:pt idx="6">
                  <c:v>Transporte y almacenamiento</c:v>
                </c:pt>
                <c:pt idx="7">
                  <c:v>Construcción</c:v>
                </c:pt>
                <c:pt idx="8">
                  <c:v>Alojamiento y servicios de comida</c:v>
                </c:pt>
                <c:pt idx="9">
                  <c:v>Actividades profesionales, científicas, técnicas y de servicios administrativos</c:v>
                </c:pt>
                <c:pt idx="10">
                  <c:v>Actividades artísticas, entretenimiento, recreación y otras actividades de servicios</c:v>
                </c:pt>
                <c:pt idx="11">
                  <c:v>Industrias manufactureras</c:v>
                </c:pt>
                <c:pt idx="12">
                  <c:v>Administración pública y defensa, educación y atención de la salud humana</c:v>
                </c:pt>
                <c:pt idx="13">
                  <c:v>Agricultura, ganadería, caza, silvicultura y pesca</c:v>
                </c:pt>
                <c:pt idx="14">
                  <c:v>Comercio y reparación de vehículos</c:v>
                </c:pt>
              </c:strCache>
            </c:strRef>
          </c:cat>
          <c:val>
            <c:numRef>
              <c:f>Salida!$C$121:$C$135</c:f>
              <c:numCache>
                <c:formatCode>_-* #,##0_-;\-* #,##0_-;_-* "-"??_-;_-@_-</c:formatCode>
                <c:ptCount val="15"/>
                <c:pt idx="0">
                  <c:v>23161.076000000001</c:v>
                </c:pt>
                <c:pt idx="1">
                  <c:v>0.90500000000000003</c:v>
                </c:pt>
                <c:pt idx="2">
                  <c:v>387.53100000000001</c:v>
                </c:pt>
                <c:pt idx="3">
                  <c:v>422.22699999999998</c:v>
                </c:pt>
                <c:pt idx="4">
                  <c:v>435.55700000000002</c:v>
                </c:pt>
                <c:pt idx="5">
                  <c:v>512.28499999999997</c:v>
                </c:pt>
                <c:pt idx="6">
                  <c:v>1608.69</c:v>
                </c:pt>
                <c:pt idx="7">
                  <c:v>1615.5920000000001</c:v>
                </c:pt>
                <c:pt idx="8">
                  <c:v>1683.1579999999999</c:v>
                </c:pt>
                <c:pt idx="9">
                  <c:v>1894.569</c:v>
                </c:pt>
                <c:pt idx="10">
                  <c:v>1958.2249999999999</c:v>
                </c:pt>
                <c:pt idx="11">
                  <c:v>2444.6509999999998</c:v>
                </c:pt>
                <c:pt idx="12">
                  <c:v>2953.241</c:v>
                </c:pt>
                <c:pt idx="13">
                  <c:v>3313.346</c:v>
                </c:pt>
                <c:pt idx="14">
                  <c:v>3931.098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0EE8-4A5A-8077-8D3C817B9B8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5"/>
        <c:axId val="300711584"/>
        <c:axId val="300708056"/>
      </c:barChart>
      <c:catAx>
        <c:axId val="30071158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low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rgbClr val="27689D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s-CO"/>
          </a:p>
        </c:txPr>
        <c:crossAx val="300708056"/>
        <c:crosses val="autoZero"/>
        <c:auto val="1"/>
        <c:lblAlgn val="ctr"/>
        <c:lblOffset val="100"/>
        <c:noMultiLvlLbl val="0"/>
      </c:catAx>
      <c:valAx>
        <c:axId val="300708056"/>
        <c:scaling>
          <c:orientation val="minMax"/>
        </c:scaling>
        <c:delete val="1"/>
        <c:axPos val="b"/>
        <c:numFmt formatCode="_-* #,##0_-;\-* #,##0_-;_-* &quot;-&quot;??_-;_-@_-" sourceLinked="1"/>
        <c:majorTickMark val="none"/>
        <c:minorTickMark val="none"/>
        <c:tickLblPos val="nextTo"/>
        <c:crossAx val="30071158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>
          <a:solidFill>
            <a:srgbClr val="27689D"/>
          </a:solidFill>
          <a:latin typeface="Arial" panose="020B0604020202020204" pitchFamily="34" charset="0"/>
          <a:cs typeface="Arial" panose="020B0604020202020204" pitchFamily="34" charset="0"/>
        </a:defRPr>
      </a:pPr>
      <a:endParaRPr lang="es-CO"/>
    </a:p>
  </c:txPr>
  <c:externalData r:id="rId4">
    <c:autoUpdate val="0"/>
  </c:externalData>
  <c:userShapes r:id="rId5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45481501599143992"/>
          <c:y val="3.470932400593852E-2"/>
          <c:w val="0.50669396288833268"/>
          <c:h val="0.93651626131566579"/>
        </c:manualLayout>
      </c:layout>
      <c:barChart>
        <c:barDir val="bar"/>
        <c:grouping val="clustered"/>
        <c:varyColors val="0"/>
        <c:ser>
          <c:idx val="0"/>
          <c:order val="0"/>
          <c:spPr>
            <a:solidFill>
              <a:srgbClr val="0070C0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7D9837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320F-4857-922B-A8058F2C5137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50" b="1" i="0" u="none" strike="noStrike" kern="1200" baseline="0">
                    <a:solidFill>
                      <a:schemeClr val="accent5">
                        <a:lumMod val="50000"/>
                      </a:schemeClr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s-CO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Salida!$B$137:$B$151</c:f>
              <c:strCache>
                <c:ptCount val="15"/>
                <c:pt idx="0">
                  <c:v>Ocupados Total Nacional</c:v>
                </c:pt>
                <c:pt idx="1">
                  <c:v>Comercio y reparación de vehículos</c:v>
                </c:pt>
                <c:pt idx="2">
                  <c:v>Suministro de electricidad, gas, agua y gestión de desechos</c:v>
                </c:pt>
                <c:pt idx="3">
                  <c:v>Construcción</c:v>
                </c:pt>
                <c:pt idx="4">
                  <c:v>No informa</c:v>
                </c:pt>
                <c:pt idx="5">
                  <c:v>Actividades financieras y de seguros</c:v>
                </c:pt>
                <c:pt idx="6">
                  <c:v>Información y comunicaciones</c:v>
                </c:pt>
                <c:pt idx="7">
                  <c:v>Transporte y almacenamiento</c:v>
                </c:pt>
                <c:pt idx="8">
                  <c:v>Actividades profesionales, científicas, técnicas y de servicios administrativos</c:v>
                </c:pt>
                <c:pt idx="9">
                  <c:v>Actividades artísticas, entretenimiento, recreación y otras actividades de servicios</c:v>
                </c:pt>
                <c:pt idx="10">
                  <c:v>Actividades inmobiliarias</c:v>
                </c:pt>
                <c:pt idx="11">
                  <c:v>Alojamiento y servicios de comida</c:v>
                </c:pt>
                <c:pt idx="12">
                  <c:v>Agricultura, ganadería, caza, silvicultura y pesca</c:v>
                </c:pt>
                <c:pt idx="13">
                  <c:v>Administración pública y defensa, educación y atención de la salud humana</c:v>
                </c:pt>
                <c:pt idx="14">
                  <c:v>Industrias manufactureras</c:v>
                </c:pt>
              </c:strCache>
            </c:strRef>
          </c:cat>
          <c:val>
            <c:numRef>
              <c:f>Salida!$C$137:$C$151</c:f>
              <c:numCache>
                <c:formatCode>_-* #,##0_-;\-* #,##0_-;_-* "-"??_-;_-@_-</c:formatCode>
                <c:ptCount val="15"/>
                <c:pt idx="0">
                  <c:v>1001.0730000000003</c:v>
                </c:pt>
                <c:pt idx="1">
                  <c:v>-139.37300000000005</c:v>
                </c:pt>
                <c:pt idx="2">
                  <c:v>-75.497000000000071</c:v>
                </c:pt>
                <c:pt idx="3">
                  <c:v>-51.4849999999999</c:v>
                </c:pt>
                <c:pt idx="4">
                  <c:v>0.43600000000000005</c:v>
                </c:pt>
                <c:pt idx="5">
                  <c:v>36.427999999999997</c:v>
                </c:pt>
                <c:pt idx="6">
                  <c:v>50.664999999999964</c:v>
                </c:pt>
                <c:pt idx="7">
                  <c:v>79.554000000000087</c:v>
                </c:pt>
                <c:pt idx="8">
                  <c:v>88.916999999999916</c:v>
                </c:pt>
                <c:pt idx="9">
                  <c:v>125.58799999999997</c:v>
                </c:pt>
                <c:pt idx="10">
                  <c:v>150.71899999999999</c:v>
                </c:pt>
                <c:pt idx="11">
                  <c:v>166.99</c:v>
                </c:pt>
                <c:pt idx="12">
                  <c:v>178.11799999999994</c:v>
                </c:pt>
                <c:pt idx="13">
                  <c:v>184.37199999999984</c:v>
                </c:pt>
                <c:pt idx="14">
                  <c:v>205.63899999999967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320F-4857-922B-A8058F2C513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5"/>
        <c:axId val="300711584"/>
        <c:axId val="300708056"/>
      </c:barChart>
      <c:catAx>
        <c:axId val="30071158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low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rgbClr val="27689D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s-CO"/>
          </a:p>
        </c:txPr>
        <c:crossAx val="300708056"/>
        <c:crosses val="autoZero"/>
        <c:auto val="1"/>
        <c:lblAlgn val="ctr"/>
        <c:lblOffset val="100"/>
        <c:noMultiLvlLbl val="0"/>
      </c:catAx>
      <c:valAx>
        <c:axId val="300708056"/>
        <c:scaling>
          <c:orientation val="minMax"/>
        </c:scaling>
        <c:delete val="1"/>
        <c:axPos val="b"/>
        <c:numFmt formatCode="_-* #,##0_-;\-* #,##0_-;_-* &quot;-&quot;??_-;_-@_-" sourceLinked="1"/>
        <c:majorTickMark val="none"/>
        <c:minorTickMark val="none"/>
        <c:tickLblPos val="nextTo"/>
        <c:crossAx val="30071158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>
          <a:solidFill>
            <a:srgbClr val="27689D"/>
          </a:solidFill>
          <a:latin typeface="Arial" panose="020B0604020202020204" pitchFamily="34" charset="0"/>
          <a:cs typeface="Arial" panose="020B0604020202020204" pitchFamily="34" charset="0"/>
        </a:defRPr>
      </a:pPr>
      <a:endParaRPr lang="es-CO"/>
    </a:p>
  </c:txPr>
  <c:externalData r:id="rId4">
    <c:autoUpdate val="0"/>
  </c:externalData>
  <c:userShapes r:id="rId5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5.3865757203232674E-2"/>
          <c:y val="1.6692277814032992E-2"/>
          <c:w val="0.93695120167515489"/>
          <c:h val="0.72833002677073311"/>
        </c:manualLayout>
      </c:layout>
      <c:lineChart>
        <c:grouping val="standard"/>
        <c:varyColors val="0"/>
        <c:ser>
          <c:idx val="0"/>
          <c:order val="0"/>
          <c:tx>
            <c:strRef>
              <c:f>'[Gráficos series desestacionalizadas.xlsx]Hoja1'!$E$1</c:f>
              <c:strCache>
                <c:ptCount val="1"/>
                <c:pt idx="0">
                  <c:v>TD Nacional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dLbls>
            <c:dLbl>
              <c:idx val="3"/>
              <c:layout>
                <c:manualLayout>
                  <c:x val="-7.7853071632889622E-3"/>
                  <c:y val="3.5174494111650717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3.1123518608970228E-2"/>
                      <c:h val="4.6144597404846263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0-8535-4FB0-ACB2-B1E5E59B316A}"/>
                </c:ext>
              </c:extLst>
            </c:dLbl>
            <c:dLbl>
              <c:idx val="33"/>
              <c:layout>
                <c:manualLayout>
                  <c:x val="-1.7754107392410286E-2"/>
                  <c:y val="1.917527310201781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535-4FB0-ACB2-B1E5E59B316A}"/>
                </c:ext>
              </c:extLst>
            </c:dLbl>
            <c:dLbl>
              <c:idx val="34"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8535-4FB0-ACB2-B1E5E59B316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700" b="1" i="0" u="none" strike="noStrike" kern="1200" baseline="0">
                    <a:solidFill>
                      <a:srgbClr val="0070C0"/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dLblPos val="b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'[Gráficos series desestacionalizadas.xlsx]Hoja1'!$D$237:$D$273</c:f>
              <c:strCache>
                <c:ptCount val="37"/>
                <c:pt idx="0">
                  <c:v>Ago-2020</c:v>
                </c:pt>
                <c:pt idx="1">
                  <c:v>Sep-2020</c:v>
                </c:pt>
                <c:pt idx="2">
                  <c:v>Oct-2020</c:v>
                </c:pt>
                <c:pt idx="3">
                  <c:v>Nov-2020</c:v>
                </c:pt>
                <c:pt idx="4">
                  <c:v>Dic-2020</c:v>
                </c:pt>
                <c:pt idx="5">
                  <c:v>Ene-2021</c:v>
                </c:pt>
                <c:pt idx="6">
                  <c:v>Feb-2021</c:v>
                </c:pt>
                <c:pt idx="7">
                  <c:v>Mar-2021</c:v>
                </c:pt>
                <c:pt idx="8">
                  <c:v>Abr-2021</c:v>
                </c:pt>
                <c:pt idx="9">
                  <c:v>May-2021</c:v>
                </c:pt>
                <c:pt idx="10">
                  <c:v>Jun-2021</c:v>
                </c:pt>
                <c:pt idx="11">
                  <c:v>Jul-2021</c:v>
                </c:pt>
                <c:pt idx="12">
                  <c:v>Ago-2021</c:v>
                </c:pt>
                <c:pt idx="13">
                  <c:v>Sep-2021</c:v>
                </c:pt>
                <c:pt idx="14">
                  <c:v>Oct-2021</c:v>
                </c:pt>
                <c:pt idx="15">
                  <c:v>Nov-2021</c:v>
                </c:pt>
                <c:pt idx="16">
                  <c:v>Dic-2021</c:v>
                </c:pt>
                <c:pt idx="17">
                  <c:v>Ene-2022</c:v>
                </c:pt>
                <c:pt idx="18">
                  <c:v>Feb-2022</c:v>
                </c:pt>
                <c:pt idx="19">
                  <c:v>Mar-2022</c:v>
                </c:pt>
                <c:pt idx="20">
                  <c:v>Abr-2022</c:v>
                </c:pt>
                <c:pt idx="21">
                  <c:v>May-2022</c:v>
                </c:pt>
                <c:pt idx="22">
                  <c:v>Jun-2022</c:v>
                </c:pt>
                <c:pt idx="23">
                  <c:v>Jul-2022</c:v>
                </c:pt>
                <c:pt idx="24">
                  <c:v>Ago-2022</c:v>
                </c:pt>
                <c:pt idx="25">
                  <c:v>Sep-2022</c:v>
                </c:pt>
                <c:pt idx="26">
                  <c:v>Oct-2022</c:v>
                </c:pt>
                <c:pt idx="27">
                  <c:v>Nov-2022</c:v>
                </c:pt>
                <c:pt idx="28">
                  <c:v>Dic-2022</c:v>
                </c:pt>
                <c:pt idx="29">
                  <c:v>Ene-2023</c:v>
                </c:pt>
                <c:pt idx="30">
                  <c:v>Feb-2023</c:v>
                </c:pt>
                <c:pt idx="31">
                  <c:v>Mar-2023</c:v>
                </c:pt>
                <c:pt idx="32">
                  <c:v>Abr-2023</c:v>
                </c:pt>
                <c:pt idx="33">
                  <c:v>May-2023</c:v>
                </c:pt>
                <c:pt idx="34">
                  <c:v>Jun-2023</c:v>
                </c:pt>
                <c:pt idx="35">
                  <c:v>Jul-2023</c:v>
                </c:pt>
                <c:pt idx="36">
                  <c:v>Ago-2023</c:v>
                </c:pt>
              </c:strCache>
            </c:strRef>
          </c:cat>
          <c:val>
            <c:numRef>
              <c:f>'[Gráficos series desestacionalizadas.xlsx]Hoja1'!$E$237:$E$273</c:f>
              <c:numCache>
                <c:formatCode>_-* #,##0.0_-;\-* #,##0.0_-;_-* "-"??_-;_-@_-</c:formatCode>
                <c:ptCount val="37"/>
                <c:pt idx="0">
                  <c:v>17.457612524023045</c:v>
                </c:pt>
                <c:pt idx="1">
                  <c:v>16.588453354660999</c:v>
                </c:pt>
                <c:pt idx="2">
                  <c:v>16.18366621898716</c:v>
                </c:pt>
                <c:pt idx="3">
                  <c:v>15.328474262605779</c:v>
                </c:pt>
                <c:pt idx="4">
                  <c:v>14.962875938346922</c:v>
                </c:pt>
                <c:pt idx="5">
                  <c:v>15.065040123376649</c:v>
                </c:pt>
                <c:pt idx="6">
                  <c:v>14.464323086838052</c:v>
                </c:pt>
                <c:pt idx="7">
                  <c:v>14.538668082700218</c:v>
                </c:pt>
                <c:pt idx="8">
                  <c:v>15.494204426797143</c:v>
                </c:pt>
                <c:pt idx="9">
                  <c:v>15.09672080094715</c:v>
                </c:pt>
                <c:pt idx="10">
                  <c:v>15.058078955717221</c:v>
                </c:pt>
                <c:pt idx="11">
                  <c:v>12.833558760395688</c:v>
                </c:pt>
                <c:pt idx="12">
                  <c:v>12.862512983947422</c:v>
                </c:pt>
                <c:pt idx="13">
                  <c:v>12.238268483203324</c:v>
                </c:pt>
                <c:pt idx="14">
                  <c:v>12.858516770635367</c:v>
                </c:pt>
                <c:pt idx="15">
                  <c:v>12.927532854608836</c:v>
                </c:pt>
                <c:pt idx="16">
                  <c:v>12.151269490679905</c:v>
                </c:pt>
                <c:pt idx="17">
                  <c:v>12.17561036415365</c:v>
                </c:pt>
                <c:pt idx="18">
                  <c:v>11.903547288489888</c:v>
                </c:pt>
                <c:pt idx="19">
                  <c:v>11.963562766933524</c:v>
                </c:pt>
                <c:pt idx="20" formatCode="_-* #,##0.0_-;\-* #,##0.0_-;_-* &quot;-&quot;?_-;_-@_-">
                  <c:v>11.098346307628153</c:v>
                </c:pt>
                <c:pt idx="21" formatCode="_-* #,##0.0_-;\-* #,##0.0_-;_-* &quot;-&quot;?_-;_-@_-">
                  <c:v>10.572329625881506</c:v>
                </c:pt>
                <c:pt idx="22" formatCode="_-* #,##0.0_-;\-* #,##0.0_-;_-* &quot;-&quot;?_-;_-@_-">
                  <c:v>11.675193380143389</c:v>
                </c:pt>
                <c:pt idx="23" formatCode="_-* #,##0.0_-;\-* #,##0.0_-;_-* &quot;-&quot;?_-;_-@_-">
                  <c:v>10.808412587090018</c:v>
                </c:pt>
                <c:pt idx="24" formatCode="_-* #,##0.0_-;\-* #,##0.0_-;_-* &quot;-&quot;?_-;_-@_-">
                  <c:v>10.632984347289645</c:v>
                </c:pt>
                <c:pt idx="25" formatCode="_-* #,##0.0_-;\-* #,##0.0_-;_-* &quot;-&quot;?_-;_-@_-">
                  <c:v>11.000792575546113</c:v>
                </c:pt>
                <c:pt idx="26" formatCode="_-* #,##0.0_-;\-* #,##0.0_-;_-* &quot;-&quot;?_-;_-@_-">
                  <c:v>10.54411548431548</c:v>
                </c:pt>
                <c:pt idx="27" formatCode="_-* #,##0.0_-;\-* #,##0.0_-;_-* &quot;-&quot;?_-;_-@_-">
                  <c:v>10.830351324782269</c:v>
                </c:pt>
                <c:pt idx="28" formatCode="_-* #,##0.0_-;\-* #,##0.0_-;_-* &quot;-&quot;?_-;_-@_-">
                  <c:v>11.322543873953011</c:v>
                </c:pt>
                <c:pt idx="29" formatCode="_-* #,##0.0_-;\-* #,##0.0_-;_-* &quot;-&quot;?_-;_-@_-">
                  <c:v>11.257176135582812</c:v>
                </c:pt>
                <c:pt idx="30" formatCode="_-* #,##0.0_-;\-* #,##0.0_-;_-* &quot;-&quot;?_-;_-@_-">
                  <c:v>10.391271010355222</c:v>
                </c:pt>
                <c:pt idx="31" formatCode="_-* #,##0.0_-;\-* #,##0.0_-;_-* &quot;-&quot;?_-;_-@_-">
                  <c:v>9.8938437729726036</c:v>
                </c:pt>
                <c:pt idx="32" formatCode="_-* #,##0.0_-;\-* #,##0.0_-;_-* &quot;-&quot;?_-;_-@_-">
                  <c:v>10.618188344759947</c:v>
                </c:pt>
                <c:pt idx="33" formatCode="_-* #,##0.0_-;\-* #,##0.0_-;_-* &quot;-&quot;?_-;_-@_-">
                  <c:v>10.405109998931213</c:v>
                </c:pt>
                <c:pt idx="34" formatCode="_-* #,##0.0_-;\-* #,##0.0_-;_-* &quot;-&quot;?_-;_-@_-">
                  <c:v>9.754663571216355</c:v>
                </c:pt>
                <c:pt idx="35" formatCode="_-* #,##0.0_-;\-* #,##0.0_-;_-* &quot;-&quot;?_-;_-@_-">
                  <c:v>9.4103500991994675</c:v>
                </c:pt>
                <c:pt idx="36" formatCode="_-* #,##0.0_-;\-* #,##0.0_-;_-* &quot;-&quot;?_-;_-@_-">
                  <c:v>9.2904145698980543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3-8535-4FB0-ACB2-B1E5E59B316A}"/>
            </c:ext>
          </c:extLst>
        </c:ser>
        <c:ser>
          <c:idx val="1"/>
          <c:order val="1"/>
          <c:tx>
            <c:strRef>
              <c:f>'[Gráficos series desestacionalizadas.xlsx]Hoja1'!$F$1</c:f>
              <c:strCache>
                <c:ptCount val="1"/>
                <c:pt idx="0">
                  <c:v>TD Trece ciudades y A.M.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dLbls>
            <c:dLbl>
              <c:idx val="2"/>
              <c:layout>
                <c:manualLayout>
                  <c:x val="-3.2610031892209887E-2"/>
                  <c:y val="-3.1716821233452271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8535-4FB0-ACB2-B1E5E59B316A}"/>
                </c:ext>
              </c:extLst>
            </c:dLbl>
            <c:dLbl>
              <c:idx val="34"/>
              <c:dLblPos val="b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8535-4FB0-ACB2-B1E5E59B316A}"/>
                </c:ext>
              </c:extLst>
            </c:dLbl>
            <c:numFmt formatCode="#,##0.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700" b="1" i="0" u="none" strike="noStrike" kern="1200" baseline="0">
                    <a:solidFill>
                      <a:schemeClr val="accent2"/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'[Gráficos series desestacionalizadas.xlsx]Hoja1'!$D$237:$D$273</c:f>
              <c:strCache>
                <c:ptCount val="37"/>
                <c:pt idx="0">
                  <c:v>Ago-2020</c:v>
                </c:pt>
                <c:pt idx="1">
                  <c:v>Sep-2020</c:v>
                </c:pt>
                <c:pt idx="2">
                  <c:v>Oct-2020</c:v>
                </c:pt>
                <c:pt idx="3">
                  <c:v>Nov-2020</c:v>
                </c:pt>
                <c:pt idx="4">
                  <c:v>Dic-2020</c:v>
                </c:pt>
                <c:pt idx="5">
                  <c:v>Ene-2021</c:v>
                </c:pt>
                <c:pt idx="6">
                  <c:v>Feb-2021</c:v>
                </c:pt>
                <c:pt idx="7">
                  <c:v>Mar-2021</c:v>
                </c:pt>
                <c:pt idx="8">
                  <c:v>Abr-2021</c:v>
                </c:pt>
                <c:pt idx="9">
                  <c:v>May-2021</c:v>
                </c:pt>
                <c:pt idx="10">
                  <c:v>Jun-2021</c:v>
                </c:pt>
                <c:pt idx="11">
                  <c:v>Jul-2021</c:v>
                </c:pt>
                <c:pt idx="12">
                  <c:v>Ago-2021</c:v>
                </c:pt>
                <c:pt idx="13">
                  <c:v>Sep-2021</c:v>
                </c:pt>
                <c:pt idx="14">
                  <c:v>Oct-2021</c:v>
                </c:pt>
                <c:pt idx="15">
                  <c:v>Nov-2021</c:v>
                </c:pt>
                <c:pt idx="16">
                  <c:v>Dic-2021</c:v>
                </c:pt>
                <c:pt idx="17">
                  <c:v>Ene-2022</c:v>
                </c:pt>
                <c:pt idx="18">
                  <c:v>Feb-2022</c:v>
                </c:pt>
                <c:pt idx="19">
                  <c:v>Mar-2022</c:v>
                </c:pt>
                <c:pt idx="20">
                  <c:v>Abr-2022</c:v>
                </c:pt>
                <c:pt idx="21">
                  <c:v>May-2022</c:v>
                </c:pt>
                <c:pt idx="22">
                  <c:v>Jun-2022</c:v>
                </c:pt>
                <c:pt idx="23">
                  <c:v>Jul-2022</c:v>
                </c:pt>
                <c:pt idx="24">
                  <c:v>Ago-2022</c:v>
                </c:pt>
                <c:pt idx="25">
                  <c:v>Sep-2022</c:v>
                </c:pt>
                <c:pt idx="26">
                  <c:v>Oct-2022</c:v>
                </c:pt>
                <c:pt idx="27">
                  <c:v>Nov-2022</c:v>
                </c:pt>
                <c:pt idx="28">
                  <c:v>Dic-2022</c:v>
                </c:pt>
                <c:pt idx="29">
                  <c:v>Ene-2023</c:v>
                </c:pt>
                <c:pt idx="30">
                  <c:v>Feb-2023</c:v>
                </c:pt>
                <c:pt idx="31">
                  <c:v>Mar-2023</c:v>
                </c:pt>
                <c:pt idx="32">
                  <c:v>Abr-2023</c:v>
                </c:pt>
                <c:pt idx="33">
                  <c:v>May-2023</c:v>
                </c:pt>
                <c:pt idx="34">
                  <c:v>Jun-2023</c:v>
                </c:pt>
                <c:pt idx="35">
                  <c:v>Jul-2023</c:v>
                </c:pt>
                <c:pt idx="36">
                  <c:v>Ago-2023</c:v>
                </c:pt>
              </c:strCache>
            </c:strRef>
          </c:cat>
          <c:val>
            <c:numRef>
              <c:f>'[Gráficos series desestacionalizadas.xlsx]Hoja1'!$F$237:$F$273</c:f>
              <c:numCache>
                <c:formatCode>_-* #,##0.0_-;\-* #,##0.0_-;_-* "-"??_-;_-@_-</c:formatCode>
                <c:ptCount val="37"/>
                <c:pt idx="0">
                  <c:v>20.542410507428013</c:v>
                </c:pt>
                <c:pt idx="1">
                  <c:v>19.368724128998331</c:v>
                </c:pt>
                <c:pt idx="2">
                  <c:v>18.187678729817648</c:v>
                </c:pt>
                <c:pt idx="3">
                  <c:v>17.110809034022409</c:v>
                </c:pt>
                <c:pt idx="4">
                  <c:v>16.652758818976636</c:v>
                </c:pt>
                <c:pt idx="5">
                  <c:v>16.934877661413935</c:v>
                </c:pt>
                <c:pt idx="6">
                  <c:v>17.196232923928179</c:v>
                </c:pt>
                <c:pt idx="7">
                  <c:v>16.358559740762178</c:v>
                </c:pt>
                <c:pt idx="8">
                  <c:v>17.292685150889184</c:v>
                </c:pt>
                <c:pt idx="9">
                  <c:v>16.706634840054328</c:v>
                </c:pt>
                <c:pt idx="10">
                  <c:v>16.136146481099981</c:v>
                </c:pt>
                <c:pt idx="11">
                  <c:v>14.556803601766532</c:v>
                </c:pt>
                <c:pt idx="12">
                  <c:v>13.713251199021293</c:v>
                </c:pt>
                <c:pt idx="13">
                  <c:v>13.797200029337322</c:v>
                </c:pt>
                <c:pt idx="14">
                  <c:v>13.809704365158535</c:v>
                </c:pt>
                <c:pt idx="15">
                  <c:v>13.449120926320202</c:v>
                </c:pt>
                <c:pt idx="16">
                  <c:v>12.1186331615943</c:v>
                </c:pt>
                <c:pt idx="17">
                  <c:v>12.406502006973822</c:v>
                </c:pt>
                <c:pt idx="18">
                  <c:v>11.920221578490109</c:v>
                </c:pt>
                <c:pt idx="19">
                  <c:v>12.403453618588037</c:v>
                </c:pt>
                <c:pt idx="20" formatCode="_-* #,##0.0_-;\-* #,##0.0_-;_-* &quot;-&quot;?_-;_-@_-">
                  <c:v>10.928865900732102</c:v>
                </c:pt>
                <c:pt idx="21" formatCode="_-* #,##0.0_-;\-* #,##0.0_-;_-* &quot;-&quot;?_-;_-@_-">
                  <c:v>11.17438481035118</c:v>
                </c:pt>
                <c:pt idx="22" formatCode="_-* #,##0.0_-;\-* #,##0.0_-;_-* &quot;-&quot;?_-;_-@_-">
                  <c:v>11.683787247877781</c:v>
                </c:pt>
                <c:pt idx="23" formatCode="_-* #,##0.0_-;\-* #,##0.0_-;_-* &quot;-&quot;?_-;_-@_-">
                  <c:v>11.067605954045126</c:v>
                </c:pt>
                <c:pt idx="24" formatCode="_-* #,##0.0_-;\-* #,##0.0_-;_-* &quot;-&quot;?_-;_-@_-">
                  <c:v>11.177350181498348</c:v>
                </c:pt>
                <c:pt idx="25" formatCode="_-* #,##0.0_-;\-* #,##0.0_-;_-* &quot;-&quot;?_-;_-@_-">
                  <c:v>10.92902567799602</c:v>
                </c:pt>
                <c:pt idx="26" formatCode="_-* #,##0.0_-;\-* #,##0.0_-;_-* &quot;-&quot;?_-;_-@_-">
                  <c:v>10.733462810797487</c:v>
                </c:pt>
                <c:pt idx="27" formatCode="_-* #,##0.0_-;\-* #,##0.0_-;_-* &quot;-&quot;?_-;_-@_-">
                  <c:v>10.322213790452189</c:v>
                </c:pt>
                <c:pt idx="28" formatCode="_-* #,##0.0_-;\-* #,##0.0_-;_-* &quot;-&quot;?_-;_-@_-">
                  <c:v>11.503640108732199</c:v>
                </c:pt>
                <c:pt idx="29" formatCode="_-* #,##0.0_-;\-* #,##0.0_-;_-* &quot;-&quot;?_-;_-@_-">
                  <c:v>12.098290539228909</c:v>
                </c:pt>
                <c:pt idx="30" formatCode="_-* #,##0.0_-;\-* #,##0.0_-;_-* &quot;-&quot;?_-;_-@_-">
                  <c:v>10.73176404929545</c:v>
                </c:pt>
                <c:pt idx="31" formatCode="_-* #,##0.0_-;\-* #,##0.0_-;_-* &quot;-&quot;?_-;_-@_-">
                  <c:v>10.27185016264599</c:v>
                </c:pt>
                <c:pt idx="32" formatCode="_-* #,##0.0_-;\-* #,##0.0_-;_-* &quot;-&quot;?_-;_-@_-">
                  <c:v>10.947175093734742</c:v>
                </c:pt>
                <c:pt idx="33" formatCode="_-* #,##0.0_-;\-* #,##0.0_-;_-* &quot;-&quot;?_-;_-@_-">
                  <c:v>11.366192738604521</c:v>
                </c:pt>
                <c:pt idx="34" formatCode="_-* #,##0.0_-;\-* #,##0.0_-;_-* &quot;-&quot;?_-;_-@_-">
                  <c:v>8.7890889556154885</c:v>
                </c:pt>
                <c:pt idx="35" formatCode="_-* #,##0.0_-;\-* #,##0.0_-;_-* &quot;-&quot;?_-;_-@_-">
                  <c:v>9.5566159038220455</c:v>
                </c:pt>
                <c:pt idx="36" formatCode="_-* #,##0.0_-;\-* #,##0.0_-;_-* &quot;-&quot;?_-;_-@_-">
                  <c:v>9.9333672551816008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6-8535-4FB0-ACB2-B1E5E59B316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753275320"/>
        <c:axId val="753274536"/>
      </c:lineChart>
      <c:catAx>
        <c:axId val="75327532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5400000" spcFirstLastPara="1" vertOverflow="ellipsis" wrap="square" anchor="ctr" anchorCtr="1"/>
          <a:lstStyle/>
          <a:p>
            <a:pPr>
              <a:defRPr sz="9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753274536"/>
        <c:crosses val="autoZero"/>
        <c:auto val="1"/>
        <c:lblAlgn val="ctr"/>
        <c:lblOffset val="100"/>
        <c:noMultiLvlLbl val="0"/>
      </c:catAx>
      <c:valAx>
        <c:axId val="753274536"/>
        <c:scaling>
          <c:orientation val="minMax"/>
          <c:min val="6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s-CO">
                    <a:solidFill>
                      <a:sysClr val="windowText" lastClr="000000"/>
                    </a:solidFill>
                  </a:rPr>
                  <a:t>Tasa</a:t>
                </a:r>
                <a:r>
                  <a:rPr lang="es-CO" baseline="0">
                    <a:solidFill>
                      <a:sysClr val="windowText" lastClr="000000"/>
                    </a:solidFill>
                  </a:rPr>
                  <a:t> de desempleo (%)</a:t>
                </a:r>
                <a:endParaRPr lang="es-CO">
                  <a:solidFill>
                    <a:sysClr val="windowText" lastClr="000000"/>
                  </a:solidFill>
                </a:endParaRPr>
              </a:p>
            </c:rich>
          </c:tx>
          <c:layout>
            <c:manualLayout>
              <c:xMode val="edge"/>
              <c:yMode val="edge"/>
              <c:x val="1.9125853891368216E-3"/>
              <c:y val="0.2113807656141902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ysClr val="windowText" lastClr="000000"/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</c:title>
        <c:numFmt formatCode="_-* #,##0.0_-;\-* #,##0.0_-;_-* &quot;-&quot;??_-;_-@_-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75327532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CO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es-CO"/>
    </a:p>
  </c:txPr>
  <c:externalData r:id="rId3">
    <c:autoUpdate val="0"/>
  </c:externalData>
  <c:userShapes r:id="rId4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5.2964770563446562E-2"/>
          <c:y val="4.1604842073587688E-2"/>
          <c:w val="0.92940019672283547"/>
          <c:h val="0.72250725075565658"/>
        </c:manualLayout>
      </c:layout>
      <c:lineChart>
        <c:grouping val="standard"/>
        <c:varyColors val="0"/>
        <c:ser>
          <c:idx val="0"/>
          <c:order val="0"/>
          <c:tx>
            <c:strRef>
              <c:f>'[Gráficos series desestacionalizadas.xlsx]Hoja1'!$G$1</c:f>
              <c:strCache>
                <c:ptCount val="1"/>
                <c:pt idx="0">
                  <c:v>Ocupados total nacional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dLbls>
            <c:dLbl>
              <c:idx val="3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clip" horzOverflow="clip" vert="horz" wrap="square" lIns="36576" tIns="18288" rIns="36576" bIns="18288" anchor="ctr" anchorCtr="1">
                  <a:spAutoFit/>
                </a:bodyPr>
                <a:lstStyle/>
                <a:p>
                  <a:pPr>
                    <a:defRPr sz="900" b="0" i="0" u="none" strike="noStrike" kern="1200" baseline="0">
                      <a:solidFill>
                        <a:srgbClr val="0070C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CO"/>
                </a:p>
              </c:txPr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oundRect">
                      <a:avLst/>
                    </a:prstGeom>
                    <a:noFill/>
                    <a:ln>
                      <a:noFill/>
                    </a:ln>
                  </c15:spPr>
                </c:ext>
                <c:ext xmlns:c16="http://schemas.microsoft.com/office/drawing/2014/chart" uri="{C3380CC4-5D6E-409C-BE32-E72D297353CC}">
                  <c16:uniqueId val="{00000000-BDE1-4618-BEA0-A57D0F0CA040}"/>
                </c:ext>
              </c:extLst>
            </c:dLbl>
            <c:dLbl>
              <c:idx val="34"/>
              <c:spPr>
                <a:noFill/>
                <a:ln>
                  <a:noFill/>
                </a:ln>
                <a:effectLst/>
              </c:spPr>
              <c:txPr>
                <a:bodyPr rot="0" spcFirstLastPara="1" vertOverflow="clip" horzOverflow="clip" vert="horz" wrap="square" lIns="36576" tIns="18288" rIns="36576" bIns="18288" anchor="ctr" anchorCtr="1">
                  <a:spAutoFit/>
                </a:bodyPr>
                <a:lstStyle/>
                <a:p>
                  <a:pPr>
                    <a:defRPr sz="900" b="0" i="0" u="none" strike="noStrike" kern="1200" baseline="0">
                      <a:solidFill>
                        <a:srgbClr val="0070C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CO"/>
                </a:p>
              </c:txPr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oundRect">
                      <a:avLst/>
                    </a:prstGeom>
                    <a:noFill/>
                    <a:ln>
                      <a:noFill/>
                    </a:ln>
                  </c15:spPr>
                </c:ext>
                <c:ext xmlns:c16="http://schemas.microsoft.com/office/drawing/2014/chart" uri="{C3380CC4-5D6E-409C-BE32-E72D297353CC}">
                  <c16:uniqueId val="{00000001-BDE1-4618-BEA0-A57D0F0CA040}"/>
                </c:ext>
              </c:extLst>
            </c:dLbl>
            <c:dLbl>
              <c:idx val="35"/>
              <c:spPr>
                <a:noFill/>
                <a:ln>
                  <a:noFill/>
                </a:ln>
                <a:effectLst/>
              </c:spPr>
              <c:txPr>
                <a:bodyPr rot="0" spcFirstLastPara="1" vertOverflow="clip" horzOverflow="clip" vert="horz" wrap="square" lIns="36576" tIns="18288" rIns="36576" bIns="18288" anchor="ctr" anchorCtr="1">
                  <a:spAutoFit/>
                </a:bodyPr>
                <a:lstStyle/>
                <a:p>
                  <a:pPr>
                    <a:defRPr sz="900" b="0" i="0" u="none" strike="noStrike" kern="1200" baseline="0">
                      <a:solidFill>
                        <a:srgbClr val="236C95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CO"/>
                </a:p>
              </c:txPr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oundRect">
                      <a:avLst/>
                    </a:prstGeom>
                    <a:noFill/>
                    <a:ln>
                      <a:noFill/>
                    </a:ln>
                  </c15:spPr>
                </c:ext>
                <c:ext xmlns:c16="http://schemas.microsoft.com/office/drawing/2014/chart" uri="{C3380CC4-5D6E-409C-BE32-E72D297353CC}">
                  <c16:uniqueId val="{00000002-BDE1-4618-BEA0-A57D0F0CA040}"/>
                </c:ext>
              </c:extLst>
            </c:dLbl>
            <c:dLbl>
              <c:idx val="36"/>
              <c:layout>
                <c:manualLayout>
                  <c:x val="-3.3204005507165416E-3"/>
                  <c:y val="-3.7176835257693872E-2"/>
                </c:manualLayout>
              </c:layout>
              <c:spPr>
                <a:solidFill>
                  <a:srgbClr val="0070C0"/>
                </a:solidFill>
                <a:ln>
                  <a:solidFill>
                    <a:schemeClr val="dk1">
                      <a:lumMod val="25000"/>
                      <a:lumOff val="75000"/>
                    </a:schemeClr>
                  </a:solidFill>
                </a:ln>
                <a:effectLst/>
              </c:spPr>
              <c:txPr>
                <a:bodyPr rot="0" spcFirstLastPara="1" vertOverflow="clip" horzOverflow="clip" vert="horz" wrap="square" lIns="36576" tIns="18288" rIns="36576" bIns="18288" anchor="ctr" anchorCtr="1">
                  <a:spAutoFit/>
                </a:bodyPr>
                <a:lstStyle/>
                <a:p>
                  <a:pPr>
                    <a:defRPr sz="9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CO"/>
                </a:p>
              </c:txPr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oundRect">
                      <a:avLst/>
                    </a:prstGeom>
                    <a:noFill/>
                    <a:ln>
                      <a:noFill/>
                    </a:ln>
                  </c15:spPr>
                  <c15:layout>
                    <c:manualLayout>
                      <c:w val="3.0305099950991291E-2"/>
                      <c:h val="5.2605195589974806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0-5AD8-4703-90AD-450161F3771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800" b="0" i="0" u="none" strike="noStrike" kern="1200" baseline="0">
                    <a:solidFill>
                      <a:srgbClr val="0070C0"/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'[Gráficos series desestacionalizadas.xlsx]Hoja1'!$D$237:$D$273</c:f>
              <c:strCache>
                <c:ptCount val="37"/>
                <c:pt idx="0">
                  <c:v>Ago-2020</c:v>
                </c:pt>
                <c:pt idx="1">
                  <c:v>Sep-2020</c:v>
                </c:pt>
                <c:pt idx="2">
                  <c:v>Oct-2020</c:v>
                </c:pt>
                <c:pt idx="3">
                  <c:v>Nov-2020</c:v>
                </c:pt>
                <c:pt idx="4">
                  <c:v>Dic-2020</c:v>
                </c:pt>
                <c:pt idx="5">
                  <c:v>Ene-2021</c:v>
                </c:pt>
                <c:pt idx="6">
                  <c:v>Feb-2021</c:v>
                </c:pt>
                <c:pt idx="7">
                  <c:v>Mar-2021</c:v>
                </c:pt>
                <c:pt idx="8">
                  <c:v>Abr-2021</c:v>
                </c:pt>
                <c:pt idx="9">
                  <c:v>May-2021</c:v>
                </c:pt>
                <c:pt idx="10">
                  <c:v>Jun-2021</c:v>
                </c:pt>
                <c:pt idx="11">
                  <c:v>Jul-2021</c:v>
                </c:pt>
                <c:pt idx="12">
                  <c:v>Ago-2021</c:v>
                </c:pt>
                <c:pt idx="13">
                  <c:v>Sep-2021</c:v>
                </c:pt>
                <c:pt idx="14">
                  <c:v>Oct-2021</c:v>
                </c:pt>
                <c:pt idx="15">
                  <c:v>Nov-2021</c:v>
                </c:pt>
                <c:pt idx="16">
                  <c:v>Dic-2021</c:v>
                </c:pt>
                <c:pt idx="17">
                  <c:v>Ene-2022</c:v>
                </c:pt>
                <c:pt idx="18">
                  <c:v>Feb-2022</c:v>
                </c:pt>
                <c:pt idx="19">
                  <c:v>Mar-2022</c:v>
                </c:pt>
                <c:pt idx="20">
                  <c:v>Abr-2022</c:v>
                </c:pt>
                <c:pt idx="21">
                  <c:v>May-2022</c:v>
                </c:pt>
                <c:pt idx="22">
                  <c:v>Jun-2022</c:v>
                </c:pt>
                <c:pt idx="23">
                  <c:v>Jul-2022</c:v>
                </c:pt>
                <c:pt idx="24">
                  <c:v>Ago-2022</c:v>
                </c:pt>
                <c:pt idx="25">
                  <c:v>Sep-2022</c:v>
                </c:pt>
                <c:pt idx="26">
                  <c:v>Oct-2022</c:v>
                </c:pt>
                <c:pt idx="27">
                  <c:v>Nov-2022</c:v>
                </c:pt>
                <c:pt idx="28">
                  <c:v>Dic-2022</c:v>
                </c:pt>
                <c:pt idx="29">
                  <c:v>Ene-2023</c:v>
                </c:pt>
                <c:pt idx="30">
                  <c:v>Feb-2023</c:v>
                </c:pt>
                <c:pt idx="31">
                  <c:v>Mar-2023</c:v>
                </c:pt>
                <c:pt idx="32">
                  <c:v>Abr-2023</c:v>
                </c:pt>
                <c:pt idx="33">
                  <c:v>May-2023</c:v>
                </c:pt>
                <c:pt idx="34">
                  <c:v>Jun-2023</c:v>
                </c:pt>
                <c:pt idx="35">
                  <c:v>Jul-2023</c:v>
                </c:pt>
                <c:pt idx="36">
                  <c:v>Ago-2023</c:v>
                </c:pt>
              </c:strCache>
            </c:strRef>
          </c:cat>
          <c:val>
            <c:numRef>
              <c:f>'[Gráficos series desestacionalizadas.xlsx]Hoja1'!$G$237:$G$273</c:f>
              <c:numCache>
                <c:formatCode>_-* #,##0.0_-;\-* #,##0.0_-;_-* "-"??_-;_-@_-</c:formatCode>
                <c:ptCount val="37"/>
                <c:pt idx="0">
                  <c:v>18.867780392662102</c:v>
                </c:pt>
                <c:pt idx="1">
                  <c:v>19.319814083133501</c:v>
                </c:pt>
                <c:pt idx="2">
                  <c:v>19.897593546218999</c:v>
                </c:pt>
                <c:pt idx="3">
                  <c:v>19.9786296607795</c:v>
                </c:pt>
                <c:pt idx="4">
                  <c:v>20.152958496688502</c:v>
                </c:pt>
                <c:pt idx="5">
                  <c:v>19.760242043287398</c:v>
                </c:pt>
                <c:pt idx="6">
                  <c:v>20.414528100796698</c:v>
                </c:pt>
                <c:pt idx="7">
                  <c:v>20.1449111033543</c:v>
                </c:pt>
                <c:pt idx="8">
                  <c:v>19.680595631884</c:v>
                </c:pt>
                <c:pt idx="9">
                  <c:v>20.179517332253198</c:v>
                </c:pt>
                <c:pt idx="10">
                  <c:v>20.126304666317999</c:v>
                </c:pt>
                <c:pt idx="11">
                  <c:v>20.497400609734999</c:v>
                </c:pt>
                <c:pt idx="12">
                  <c:v>20.636065936272999</c:v>
                </c:pt>
                <c:pt idx="13">
                  <c:v>20.627397056578602</c:v>
                </c:pt>
                <c:pt idx="14">
                  <c:v>20.600508438713501</c:v>
                </c:pt>
                <c:pt idx="15">
                  <c:v>20.875062466096598</c:v>
                </c:pt>
                <c:pt idx="16">
                  <c:v>21.1583636147096</c:v>
                </c:pt>
                <c:pt idx="17">
                  <c:v>21.416165781004999</c:v>
                </c:pt>
                <c:pt idx="18">
                  <c:v>21.921075993320599</c:v>
                </c:pt>
                <c:pt idx="19">
                  <c:v>21.6926803528284</c:v>
                </c:pt>
                <c:pt idx="20">
                  <c:v>21.896771888445898</c:v>
                </c:pt>
                <c:pt idx="21">
                  <c:v>22.413504651100098</c:v>
                </c:pt>
                <c:pt idx="22">
                  <c:v>22.101931959544199</c:v>
                </c:pt>
                <c:pt idx="23">
                  <c:v>22.1156824443988</c:v>
                </c:pt>
                <c:pt idx="24">
                  <c:v>22.221285610415201</c:v>
                </c:pt>
                <c:pt idx="25">
                  <c:v>22.325037996014398</c:v>
                </c:pt>
                <c:pt idx="26">
                  <c:v>22.091934949092902</c:v>
                </c:pt>
                <c:pt idx="27">
                  <c:v>22.079116239992302</c:v>
                </c:pt>
                <c:pt idx="28">
                  <c:v>22.1109731286734</c:v>
                </c:pt>
                <c:pt idx="29">
                  <c:v>22.2422730246908</c:v>
                </c:pt>
                <c:pt idx="30">
                  <c:v>22.465355437371798</c:v>
                </c:pt>
                <c:pt idx="31">
                  <c:v>22.789560969007997</c:v>
                </c:pt>
                <c:pt idx="32">
                  <c:v>22.694658874744402</c:v>
                </c:pt>
                <c:pt idx="33" formatCode="_-* #,##0.0_-;\-* #,##0.0_-;_-* &quot;-&quot;?_-;_-@_-">
                  <c:v>22.805607863463198</c:v>
                </c:pt>
                <c:pt idx="34" formatCode="_-* #,##0.0_-;\-* #,##0.0_-;_-* &quot;-&quot;?_-;_-@_-">
                  <c:v>23.154769566337102</c:v>
                </c:pt>
                <c:pt idx="35" formatCode="_-* #,##0.0_-;\-* #,##0.0_-;_-* &quot;-&quot;?_-;_-@_-">
                  <c:v>23.242850835663802</c:v>
                </c:pt>
                <c:pt idx="36" formatCode="_-* #,##0.0_-;\-* #,##0.0_-;_-* &quot;-&quot;?_-;_-@_-">
                  <c:v>23.218772172226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3-BDE1-4618-BEA0-A57D0F0CA04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60190336"/>
        <c:axId val="360190728"/>
      </c:lineChart>
      <c:catAx>
        <c:axId val="36019033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5400000" spcFirstLastPara="1" vertOverflow="ellipsis" wrap="square" anchor="ctr" anchorCtr="1"/>
          <a:lstStyle/>
          <a:p>
            <a:pPr>
              <a:defRPr sz="9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360190728"/>
        <c:crosses val="autoZero"/>
        <c:auto val="1"/>
        <c:lblAlgn val="ctr"/>
        <c:lblOffset val="100"/>
        <c:noMultiLvlLbl val="0"/>
      </c:catAx>
      <c:valAx>
        <c:axId val="360190728"/>
        <c:scaling>
          <c:orientation val="minMax"/>
          <c:min val="15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s-CO">
                    <a:solidFill>
                      <a:sysClr val="windowText" lastClr="000000"/>
                    </a:solidFill>
                  </a:rPr>
                  <a:t>Ocupados (millones)</a:t>
                </a:r>
              </a:p>
            </c:rich>
          </c:tx>
          <c:layout>
            <c:manualLayout>
              <c:xMode val="edge"/>
              <c:yMode val="edge"/>
              <c:x val="3.9214832961929017E-3"/>
              <c:y val="0.22002517428113239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ysClr val="windowText" lastClr="000000"/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</c:title>
        <c:numFmt formatCode="_-* #,##0.0_-;\-* #,##0.0_-;_-* &quot;-&quot;??_-;_-@_-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36019033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CO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es-CO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2654564552315373"/>
          <c:y val="4.6844956940866711E-2"/>
          <c:w val="0.84163785075303998"/>
          <c:h val="0.7220192758447013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'% informales'!$K$4</c:f>
              <c:strCache>
                <c:ptCount val="1"/>
                <c:pt idx="0">
                  <c:v>May- jul 2022</c:v>
                </c:pt>
              </c:strCache>
            </c:strRef>
          </c:tx>
          <c:spPr>
            <a:solidFill>
              <a:schemeClr val="accent5">
                <a:lumMod val="20000"/>
                <a:lumOff val="8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50" b="1" i="0" u="none" strike="noStrike" kern="1200" baseline="0">
                    <a:solidFill>
                      <a:srgbClr val="27689D"/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'% informales'!$J$5:$J$7</c:f>
              <c:strCache>
                <c:ptCount val="3"/>
                <c:pt idx="0">
                  <c:v> Nacional </c:v>
                </c:pt>
                <c:pt idx="1">
                  <c:v> Cabeceras </c:v>
                </c:pt>
                <c:pt idx="2">
                  <c:v>Centros poblados y rural disperso</c:v>
                </c:pt>
              </c:strCache>
            </c:strRef>
          </c:cat>
          <c:val>
            <c:numRef>
              <c:f>'% informales'!$K$5:$K$7</c:f>
              <c:numCache>
                <c:formatCode>_-* #,##0.0_-;\-* #,##0.0_-;_-* "-"??_-;_-@_-</c:formatCode>
                <c:ptCount val="3"/>
                <c:pt idx="0">
                  <c:v>57.832646800849105</c:v>
                </c:pt>
                <c:pt idx="1">
                  <c:v>50.784104281902451</c:v>
                </c:pt>
                <c:pt idx="2">
                  <c:v>84.032563641622005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38B-4694-AE50-B55691FB9927}"/>
            </c:ext>
          </c:extLst>
        </c:ser>
        <c:ser>
          <c:idx val="1"/>
          <c:order val="1"/>
          <c:tx>
            <c:strRef>
              <c:f>'% informales'!$L$4</c:f>
              <c:strCache>
                <c:ptCount val="1"/>
                <c:pt idx="0">
                  <c:v>May- jul 2023</c:v>
                </c:pt>
              </c:strCache>
            </c:strRef>
          </c:tx>
          <c:spPr>
            <a:solidFill>
              <a:srgbClr val="0070C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50" b="1" i="0" u="none" strike="noStrike" kern="1200" baseline="0">
                    <a:solidFill>
                      <a:srgbClr val="27689D"/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'% informales'!$J$5:$J$7</c:f>
              <c:strCache>
                <c:ptCount val="3"/>
                <c:pt idx="0">
                  <c:v> Nacional </c:v>
                </c:pt>
                <c:pt idx="1">
                  <c:v> Cabeceras </c:v>
                </c:pt>
                <c:pt idx="2">
                  <c:v>Centros poblados y rural disperso</c:v>
                </c:pt>
              </c:strCache>
            </c:strRef>
          </c:cat>
          <c:val>
            <c:numRef>
              <c:f>'% informales'!$L$5:$L$7</c:f>
              <c:numCache>
                <c:formatCode>_-* #,##0.0_-;\-* #,##0.0_-;_-* "-"??_-;_-@_-</c:formatCode>
                <c:ptCount val="3"/>
                <c:pt idx="0">
                  <c:v>55.953644919346623</c:v>
                </c:pt>
                <c:pt idx="1">
                  <c:v>48.58142128914389</c:v>
                </c:pt>
                <c:pt idx="2">
                  <c:v>83.787630334198525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38B-4694-AE50-B55691FB9927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60"/>
        <c:overlap val="-27"/>
        <c:axId val="414928047"/>
        <c:axId val="414920559"/>
      </c:barChart>
      <c:catAx>
        <c:axId val="414928047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rgbClr val="27689D"/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414920559"/>
        <c:crosses val="autoZero"/>
        <c:auto val="1"/>
        <c:lblAlgn val="ctr"/>
        <c:lblOffset val="100"/>
        <c:noMultiLvlLbl val="0"/>
      </c:catAx>
      <c:valAx>
        <c:axId val="414920559"/>
        <c:scaling>
          <c:orientation val="minMax"/>
          <c:min val="40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900" b="0" i="0" u="none" strike="noStrike" kern="1200" baseline="0">
                    <a:solidFill>
                      <a:srgbClr val="27689D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s-CO" sz="900" dirty="0"/>
                  <a:t>Porcentaje (%)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900" b="0" i="0" u="none" strike="noStrike" kern="1200" baseline="0">
                  <a:solidFill>
                    <a:srgbClr val="27689D"/>
                  </a:solidFill>
                  <a:latin typeface="+mn-lt"/>
                  <a:ea typeface="+mn-ea"/>
                  <a:cs typeface="+mn-cs"/>
                </a:defRPr>
              </a:pPr>
              <a:endParaRPr lang="es-CO"/>
            </a:p>
          </c:txPr>
        </c:title>
        <c:numFmt formatCode="_-* #,##0.0_-;\-* #,##0.0_-;_-* &quot;-&quot;??_-;_-@_-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baseline="0">
                <a:solidFill>
                  <a:srgbClr val="27689D"/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414928047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rgbClr val="27689D"/>
              </a:solidFill>
              <a:latin typeface="+mn-lt"/>
              <a:ea typeface="+mn-ea"/>
              <a:cs typeface="+mn-cs"/>
            </a:defRPr>
          </a:pPr>
          <a:endParaRPr lang="es-CO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>
          <a:solidFill>
            <a:srgbClr val="27689D"/>
          </a:solidFill>
        </a:defRPr>
      </a:pPr>
      <a:endParaRPr lang="es-CO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0.05475</cdr:x>
      <cdr:y>0.10139</cdr:y>
    </cdr:from>
    <cdr:to>
      <cdr:x>0.91567</cdr:x>
      <cdr:y>0.15354</cdr:y>
    </cdr:to>
    <cdr:sp macro="" textlink="">
      <cdr:nvSpPr>
        <cdr:cNvPr id="5" name="Rectángulo 4">
          <a:extLst xmlns:a="http://schemas.openxmlformats.org/drawingml/2006/main">
            <a:ext uri="{FF2B5EF4-FFF2-40B4-BE49-F238E27FC236}">
              <a16:creationId xmlns:a16="http://schemas.microsoft.com/office/drawing/2014/main" id="{A0190109-F0EA-453C-A67E-383E24F82A64}"/>
            </a:ext>
          </a:extLst>
        </cdr:cNvPr>
        <cdr:cNvSpPr/>
      </cdr:nvSpPr>
      <cdr:spPr>
        <a:xfrm xmlns:a="http://schemas.openxmlformats.org/drawingml/2006/main">
          <a:off x="661981" y="471040"/>
          <a:ext cx="10410103" cy="242283"/>
        </a:xfrm>
        <a:prstGeom xmlns:a="http://schemas.openxmlformats.org/drawingml/2006/main" prst="rect">
          <a:avLst/>
        </a:prstGeom>
        <a:solidFill xmlns:a="http://schemas.openxmlformats.org/drawingml/2006/main">
          <a:schemeClr val="bg1">
            <a:lumMod val="65000"/>
            <a:alpha val="14000"/>
          </a:schemeClr>
        </a:solidFill>
        <a:ln xmlns:a="http://schemas.openxmlformats.org/drawingml/2006/main">
          <a:noFill/>
        </a:ln>
        <a:effectLst xmlns:a="http://schemas.openxmlformats.org/drawingml/2006/main"/>
      </cdr:spPr>
      <cdr:style>
        <a:lnRef xmlns:a="http://schemas.openxmlformats.org/drawingml/2006/main" idx="2">
          <a:schemeClr val="accent4">
            <a:shade val="50000"/>
          </a:schemeClr>
        </a:lnRef>
        <a:fillRef xmlns:a="http://schemas.openxmlformats.org/drawingml/2006/main" idx="1">
          <a:schemeClr val="accent4"/>
        </a:fillRef>
        <a:effectRef xmlns:a="http://schemas.openxmlformats.org/drawingml/2006/main" idx="0">
          <a:schemeClr val="accent4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rtlCol="0" anchor="ctr"/>
        <a:lstStyle xmlns:a="http://schemas.openxmlformats.org/drawingml/2006/main">
          <a:lvl1pPr marL="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endParaRPr lang="es-CO"/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0.09363</cdr:x>
      <cdr:y>0.16498</cdr:y>
    </cdr:from>
    <cdr:to>
      <cdr:x>0.95455</cdr:x>
      <cdr:y>0.21713</cdr:y>
    </cdr:to>
    <cdr:sp macro="" textlink="">
      <cdr:nvSpPr>
        <cdr:cNvPr id="2" name="Rectángulo 1">
          <a:extLst xmlns:a="http://schemas.openxmlformats.org/drawingml/2006/main">
            <a:ext uri="{FF2B5EF4-FFF2-40B4-BE49-F238E27FC236}">
              <a16:creationId xmlns:a16="http://schemas.microsoft.com/office/drawing/2014/main" id="{F3654E0E-ED47-4B95-A1D8-F4498355765A}"/>
            </a:ext>
          </a:extLst>
        </cdr:cNvPr>
        <cdr:cNvSpPr/>
      </cdr:nvSpPr>
      <cdr:spPr>
        <a:xfrm xmlns:a="http://schemas.openxmlformats.org/drawingml/2006/main">
          <a:off x="1128224" y="766490"/>
          <a:ext cx="10373792" cy="242283"/>
        </a:xfrm>
        <a:prstGeom xmlns:a="http://schemas.openxmlformats.org/drawingml/2006/main" prst="rect">
          <a:avLst/>
        </a:prstGeom>
        <a:solidFill xmlns:a="http://schemas.openxmlformats.org/drawingml/2006/main">
          <a:schemeClr val="bg1">
            <a:lumMod val="65000"/>
            <a:alpha val="14000"/>
          </a:schemeClr>
        </a:solidFill>
        <a:ln xmlns:a="http://schemas.openxmlformats.org/drawingml/2006/main">
          <a:noFill/>
        </a:ln>
        <a:effectLst xmlns:a="http://schemas.openxmlformats.org/drawingml/2006/main"/>
      </cdr:spPr>
      <cdr:style>
        <a:lnRef xmlns:a="http://schemas.openxmlformats.org/drawingml/2006/main" idx="2">
          <a:schemeClr val="accent4">
            <a:shade val="50000"/>
          </a:schemeClr>
        </a:lnRef>
        <a:fillRef xmlns:a="http://schemas.openxmlformats.org/drawingml/2006/main" idx="1">
          <a:schemeClr val="accent4"/>
        </a:fillRef>
        <a:effectRef xmlns:a="http://schemas.openxmlformats.org/drawingml/2006/main" idx="0">
          <a:schemeClr val="accent4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rtlCol="0" anchor="ctr"/>
        <a:lstStyle xmlns:a="http://schemas.openxmlformats.org/drawingml/2006/main">
          <a:lvl1pPr marL="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endParaRPr lang="es-CO"/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1</cdr:x>
      <cdr:y>0.24655</cdr:y>
    </cdr:from>
    <cdr:to>
      <cdr:x>1</cdr:x>
      <cdr:y>1</cdr:y>
    </cdr:to>
    <cdr:cxnSp macro="">
      <cdr:nvCxnSpPr>
        <cdr:cNvPr id="10" name="Conector recto 9">
          <a:extLst xmlns:a="http://schemas.openxmlformats.org/drawingml/2006/main">
            <a:ext uri="{FF2B5EF4-FFF2-40B4-BE49-F238E27FC236}">
              <a16:creationId xmlns:a16="http://schemas.microsoft.com/office/drawing/2014/main" id="{0F38C076-12C6-4823-BDDF-81797E417CB0}"/>
            </a:ext>
          </a:extLst>
        </cdr:cNvPr>
        <cdr:cNvCxnSpPr>
          <a:cxnSpLocks xmlns:a="http://schemas.openxmlformats.org/drawingml/2006/main"/>
        </cdr:cNvCxnSpPr>
      </cdr:nvCxnSpPr>
      <cdr:spPr>
        <a:xfrm xmlns:a="http://schemas.openxmlformats.org/drawingml/2006/main">
          <a:off x="11742164" y="1271120"/>
          <a:ext cx="0" cy="2664000"/>
        </a:xfrm>
        <a:prstGeom xmlns:a="http://schemas.openxmlformats.org/drawingml/2006/main" prst="line">
          <a:avLst/>
        </a:prstGeom>
        <a:ln xmlns:a="http://schemas.openxmlformats.org/drawingml/2006/main">
          <a:noFill/>
          <a:prstDash val="lgDashDotDot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</c:userShapes>
</file>

<file path=ppt/drawings/drawing4.xml><?xml version="1.0" encoding="utf-8"?>
<c:userShapes xmlns:c="http://schemas.openxmlformats.org/drawingml/2006/chart">
  <cdr:relSizeAnchor xmlns:cdr="http://schemas.openxmlformats.org/drawingml/2006/chartDrawing">
    <cdr:from>
      <cdr:x>0.01583</cdr:x>
      <cdr:y>0.03115</cdr:y>
    </cdr:from>
    <cdr:to>
      <cdr:x>0.99012</cdr:x>
      <cdr:y>0.09196</cdr:y>
    </cdr:to>
    <cdr:sp macro="" textlink="">
      <cdr:nvSpPr>
        <cdr:cNvPr id="2" name="Rectángulo 1">
          <a:extLst xmlns:a="http://schemas.openxmlformats.org/drawingml/2006/main">
            <a:ext uri="{FF2B5EF4-FFF2-40B4-BE49-F238E27FC236}">
              <a16:creationId xmlns:a16="http://schemas.microsoft.com/office/drawing/2014/main" id="{B42E232B-FEF7-1D3B-66FD-6A4F3E489B56}"/>
            </a:ext>
          </a:extLst>
        </cdr:cNvPr>
        <cdr:cNvSpPr/>
      </cdr:nvSpPr>
      <cdr:spPr>
        <a:xfrm xmlns:a="http://schemas.openxmlformats.org/drawingml/2006/main">
          <a:off x="122695" y="135978"/>
          <a:ext cx="7553344" cy="265492"/>
        </a:xfrm>
        <a:prstGeom xmlns:a="http://schemas.openxmlformats.org/drawingml/2006/main" prst="rect">
          <a:avLst/>
        </a:prstGeom>
        <a:solidFill xmlns:a="http://schemas.openxmlformats.org/drawingml/2006/main">
          <a:schemeClr val="bg1">
            <a:lumMod val="65000"/>
            <a:alpha val="14000"/>
          </a:schemeClr>
        </a:solidFill>
        <a:ln xmlns:a="http://schemas.openxmlformats.org/drawingml/2006/main">
          <a:noFill/>
        </a:ln>
        <a:effectLst xmlns:a="http://schemas.openxmlformats.org/drawingml/2006/main"/>
      </cdr:spPr>
      <cdr:style>
        <a:lnRef xmlns:a="http://schemas.openxmlformats.org/drawingml/2006/main" idx="2">
          <a:schemeClr val="accent4">
            <a:shade val="50000"/>
          </a:schemeClr>
        </a:lnRef>
        <a:fillRef xmlns:a="http://schemas.openxmlformats.org/drawingml/2006/main" idx="1">
          <a:schemeClr val="accent4"/>
        </a:fillRef>
        <a:effectRef xmlns:a="http://schemas.openxmlformats.org/drawingml/2006/main" idx="0">
          <a:schemeClr val="accent4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rtlCol="0" anchor="ctr"/>
        <a:lstStyle xmlns:a="http://schemas.openxmlformats.org/drawingml/2006/main">
          <a:defPPr>
            <a:defRPr lang="en-US"/>
          </a:defPPr>
          <a:lvl1pPr marL="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endParaRPr lang="es-CO" dirty="0"/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F08BD4-7D12-41EE-B6F2-011DE6E9A97D}" type="datetimeFigureOut">
              <a:rPr lang="es-CO" smtClean="0"/>
              <a:t>29/09/2023</a:t>
            </a:fld>
            <a:endParaRPr lang="es-CO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O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dirty="0"/>
              <a:t>Haga clic para modificar el estilo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s-CO" dirty="0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FF1DC31-9DF6-4E87-BB41-49CE280BEA01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6173034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9A0BFF-752F-4F01-B705-5E9002A6E3F0}" type="slidenum">
              <a:rPr lang="es-ES" smtClean="0"/>
              <a:pPr/>
              <a:t>14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552218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ctr">
            <a:normAutofit/>
          </a:bodyPr>
          <a:lstStyle>
            <a:lvl1pPr algn="ctr">
              <a:defRPr sz="4400"/>
            </a:lvl1pPr>
          </a:lstStyle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dirty="0"/>
              <a:t>Haga clic para editar el estilo de subtítulo del patrón</a:t>
            </a:r>
            <a:endParaRPr lang="en-US" dirty="0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F54713-5269-4F50-8B2F-CA7ED317C641}" type="datetimeFigureOut">
              <a:rPr lang="en-US" smtClean="0"/>
              <a:t>9/29/2023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FF117-CA8F-4489-8F53-44BE72E1A5B7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45230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F54713-5269-4F50-8B2F-CA7ED317C641}" type="datetimeFigureOut">
              <a:rPr lang="en-US" smtClean="0"/>
              <a:t>9/29/2023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FF117-CA8F-4489-8F53-44BE72E1A5B7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00603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F54713-5269-4F50-8B2F-CA7ED317C641}" type="datetimeFigureOut">
              <a:rPr lang="en-US" smtClean="0"/>
              <a:t>9/29/2023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FF117-CA8F-4489-8F53-44BE72E1A5B7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87667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F54713-5269-4F50-8B2F-CA7ED317C641}" type="datetimeFigureOut">
              <a:rPr lang="en-US" smtClean="0"/>
              <a:t>9/29/2023</a:t>
            </a:fld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FF117-CA8F-4489-8F53-44BE72E1A5B7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04753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dirty="0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236C95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F54713-5269-4F50-8B2F-CA7ED317C641}" type="datetimeFigureOut">
              <a:rPr lang="en-US" smtClean="0"/>
              <a:t>9/29/2023</a:t>
            </a:fld>
            <a:endParaRPr lang="en-U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FF117-CA8F-4489-8F53-44BE72E1A5B7}" type="slidenum">
              <a:rPr lang="en-US" smtClean="0"/>
              <a:t>‹Nº›</a:t>
            </a:fld>
            <a:endParaRPr lang="en-US"/>
          </a:p>
        </p:txBody>
      </p:sp>
      <p:sp>
        <p:nvSpPr>
          <p:cNvPr id="10" name="Título 1">
            <a:extLst>
              <a:ext uri="{FF2B5EF4-FFF2-40B4-BE49-F238E27FC236}">
                <a16:creationId xmlns:a16="http://schemas.microsoft.com/office/drawing/2014/main" id="{1296243D-14A6-D015-775D-FF5D368A25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17469" y="465513"/>
            <a:ext cx="8357062" cy="1088967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45939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F54713-5269-4F50-8B2F-CA7ED317C641}" type="datetimeFigureOut">
              <a:rPr lang="en-US" smtClean="0"/>
              <a:t>9/29/2023</a:t>
            </a:fld>
            <a:endParaRPr lang="en-U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FF117-CA8F-4489-8F53-44BE72E1A5B7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87873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rtadilla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1">
            <a:extLst>
              <a:ext uri="{FF2B5EF4-FFF2-40B4-BE49-F238E27FC236}">
                <a16:creationId xmlns:a16="http://schemas.microsoft.com/office/drawing/2014/main" id="{F15CB6EF-F3A5-B296-939A-F66AEC9034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4321" y="2219499"/>
            <a:ext cx="8013468" cy="3084022"/>
          </a:xfrm>
        </p:spPr>
        <p:txBody>
          <a:bodyPr anchor="ctr">
            <a:normAutofit/>
          </a:bodyPr>
          <a:lstStyle>
            <a:lvl1pPr>
              <a:defRPr sz="4800">
                <a:solidFill>
                  <a:schemeClr val="bg1"/>
                </a:solidFill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40893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839583"/>
            <a:ext cx="6172200" cy="550302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dirty="0"/>
              <a:t>Editar el estilo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n-US" dirty="0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F54713-5269-4F50-8B2F-CA7ED317C641}" type="datetimeFigureOut">
              <a:rPr lang="en-US" smtClean="0"/>
              <a:t>9/29/2023</a:t>
            </a:fld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FF117-CA8F-4489-8F53-44BE72E1A5B7}" type="slidenum">
              <a:rPr lang="en-US" smtClean="0"/>
              <a:t>‹Nº›</a:t>
            </a:fld>
            <a:endParaRPr lang="en-US"/>
          </a:p>
        </p:txBody>
      </p:sp>
      <p:sp>
        <p:nvSpPr>
          <p:cNvPr id="8" name="Título 1">
            <a:extLst>
              <a:ext uri="{FF2B5EF4-FFF2-40B4-BE49-F238E27FC236}">
                <a16:creationId xmlns:a16="http://schemas.microsoft.com/office/drawing/2014/main" id="{14AD67D3-0A7E-A282-6E58-765C3AA985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0822" y="839584"/>
            <a:ext cx="4431203" cy="1512917"/>
          </a:xfrm>
        </p:spPr>
        <p:txBody>
          <a:bodyPr anchor="t"/>
          <a:lstStyle>
            <a:lvl1pPr>
              <a:defRPr sz="3200"/>
            </a:lvl1pPr>
          </a:lstStyle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9" name="Marcador de texto 3">
            <a:extLst>
              <a:ext uri="{FF2B5EF4-FFF2-40B4-BE49-F238E27FC236}">
                <a16:creationId xmlns:a16="http://schemas.microsoft.com/office/drawing/2014/main" id="{E204B9DA-D131-4D2E-6032-4E41C46483A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340822" y="2435629"/>
            <a:ext cx="4431203" cy="3906982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dirty="0"/>
              <a:t>Editar el estilo de texto del patrón</a:t>
            </a:r>
          </a:p>
        </p:txBody>
      </p:sp>
    </p:spTree>
    <p:extLst>
      <p:ext uri="{BB962C8B-B14F-4D97-AF65-F5344CB8AC3E}">
        <p14:creationId xmlns:p14="http://schemas.microsoft.com/office/powerpoint/2010/main" val="31904294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24196" y="856210"/>
            <a:ext cx="4713317" cy="1496291"/>
          </a:xfrm>
        </p:spPr>
        <p:txBody>
          <a:bodyPr anchor="t"/>
          <a:lstStyle>
            <a:lvl1pPr>
              <a:defRPr sz="3200"/>
            </a:lvl1pPr>
          </a:lstStyle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201"/>
            <a:ext cx="7008812" cy="667423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324196" y="2435629"/>
            <a:ext cx="4713317" cy="3906982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dirty="0"/>
              <a:t>Editar el estilo de texto del patrón</a:t>
            </a:r>
          </a:p>
        </p:txBody>
      </p:sp>
    </p:spTree>
    <p:extLst>
      <p:ext uri="{BB962C8B-B14F-4D97-AF65-F5344CB8AC3E}">
        <p14:creationId xmlns:p14="http://schemas.microsoft.com/office/powerpoint/2010/main" val="18134166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jp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1917469" y="465513"/>
            <a:ext cx="8357062" cy="1088967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1237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dirty="0"/>
              <a:t>Editar el estilo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n-US" dirty="0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0" y="6367548"/>
            <a:ext cx="1338349" cy="31588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F54713-5269-4F50-8B2F-CA7ED317C641}" type="datetimeFigureOut">
              <a:rPr lang="en-US" smtClean="0"/>
              <a:pPr/>
              <a:t>9/29/2023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1772688" y="6367548"/>
            <a:ext cx="8646624" cy="31588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11553306" y="6367548"/>
            <a:ext cx="638694" cy="31588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BFF117-CA8F-4489-8F53-44BE72E1A5B7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04973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b="1" kern="1200">
          <a:solidFill>
            <a:srgbClr val="7D9837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9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9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10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extLst>
              <a:ext uri="{FF2B5EF4-FFF2-40B4-BE49-F238E27FC236}">
                <a16:creationId xmlns:a16="http://schemas.microsoft.com/office/drawing/2014/main" id="{60FAEB9F-E66F-E330-5A1B-3F684F5D53B7}"/>
              </a:ext>
            </a:extLst>
          </p:cNvPr>
          <p:cNvSpPr txBox="1"/>
          <p:nvPr/>
        </p:nvSpPr>
        <p:spPr>
          <a:xfrm>
            <a:off x="191588" y="2921168"/>
            <a:ext cx="8168642" cy="1015663"/>
          </a:xfrm>
          <a:prstGeom prst="rect">
            <a:avLst/>
          </a:prstGeom>
          <a:noFill/>
        </p:spPr>
        <p:txBody>
          <a:bodyPr wrap="square" rtlCol="0" anchor="b">
            <a:spAutoFit/>
          </a:bodyPr>
          <a:lstStyle/>
          <a:p>
            <a:pPr algn="ctr"/>
            <a:r>
              <a:rPr lang="es-CO" sz="6000" b="1" dirty="0">
                <a:solidFill>
                  <a:schemeClr val="bg1"/>
                </a:solidFill>
                <a:latin typeface="+mj-lt"/>
              </a:rPr>
              <a:t>Mercado laboral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C21EC463-48B1-DB62-853F-28EA07164E19}"/>
              </a:ext>
            </a:extLst>
          </p:cNvPr>
          <p:cNvSpPr txBox="1"/>
          <p:nvPr/>
        </p:nvSpPr>
        <p:spPr>
          <a:xfrm>
            <a:off x="191588" y="3936831"/>
            <a:ext cx="816864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3200" dirty="0">
                <a:solidFill>
                  <a:schemeClr val="bg1"/>
                </a:solidFill>
                <a:cs typeface="Arial" panose="020B0604020202020204" pitchFamily="34" charset="0"/>
              </a:rPr>
              <a:t>Agosto de 2023</a:t>
            </a:r>
          </a:p>
          <a:p>
            <a:pPr algn="ctr"/>
            <a:r>
              <a:rPr lang="es-CO" sz="2400" dirty="0">
                <a:solidFill>
                  <a:schemeClr val="bg1"/>
                </a:solidFill>
                <a:cs typeface="Arial" panose="020B0604020202020204" pitchFamily="34" charset="0"/>
              </a:rPr>
              <a:t> 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B2F2D106-82B9-0335-7236-4CF3863660F7}"/>
              </a:ext>
            </a:extLst>
          </p:cNvPr>
          <p:cNvSpPr txBox="1"/>
          <p:nvPr/>
        </p:nvSpPr>
        <p:spPr>
          <a:xfrm>
            <a:off x="330925" y="95795"/>
            <a:ext cx="822089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400" dirty="0">
                <a:solidFill>
                  <a:schemeClr val="bg1"/>
                </a:solidFill>
                <a:cs typeface="Arial" panose="020B0604020202020204" pitchFamily="34" charset="0"/>
              </a:rPr>
              <a:t>Septiembre 29 de 2023</a:t>
            </a:r>
          </a:p>
        </p:txBody>
      </p:sp>
    </p:spTree>
    <p:extLst>
      <p:ext uri="{BB962C8B-B14F-4D97-AF65-F5344CB8AC3E}">
        <p14:creationId xmlns:p14="http://schemas.microsoft.com/office/powerpoint/2010/main" val="161035023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extLst>
              <a:ext uri="{FF2B5EF4-FFF2-40B4-BE49-F238E27FC236}">
                <a16:creationId xmlns:a16="http://schemas.microsoft.com/office/drawing/2014/main" id="{60FAEB9F-E66F-E330-5A1B-3F684F5D53B7}"/>
              </a:ext>
            </a:extLst>
          </p:cNvPr>
          <p:cNvSpPr txBox="1"/>
          <p:nvPr/>
        </p:nvSpPr>
        <p:spPr>
          <a:xfrm>
            <a:off x="191588" y="1628507"/>
            <a:ext cx="8168642" cy="2308324"/>
          </a:xfrm>
          <a:prstGeom prst="rect">
            <a:avLst/>
          </a:prstGeom>
          <a:noFill/>
        </p:spPr>
        <p:txBody>
          <a:bodyPr wrap="square" rtlCol="0" anchor="b">
            <a:spAutoFit/>
          </a:bodyPr>
          <a:lstStyle/>
          <a:p>
            <a:pPr algn="ctr"/>
            <a:r>
              <a:rPr lang="es-MX" sz="4800" b="1" dirty="0">
                <a:solidFill>
                  <a:schemeClr val="bg1"/>
                </a:solidFill>
                <a:latin typeface="+mj-lt"/>
              </a:rPr>
              <a:t>Tasa de desempleo y población ocupada series desestacionalizadas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C21EC463-48B1-DB62-853F-28EA07164E19}"/>
              </a:ext>
            </a:extLst>
          </p:cNvPr>
          <p:cNvSpPr txBox="1"/>
          <p:nvPr/>
        </p:nvSpPr>
        <p:spPr>
          <a:xfrm>
            <a:off x="191588" y="3936831"/>
            <a:ext cx="816864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3200" dirty="0">
                <a:solidFill>
                  <a:schemeClr val="bg1"/>
                </a:solidFill>
                <a:cs typeface="Arial" panose="020B0604020202020204" pitchFamily="34" charset="0"/>
              </a:rPr>
              <a:t>Agosto de 2023</a:t>
            </a:r>
          </a:p>
          <a:p>
            <a:pPr algn="ctr"/>
            <a:r>
              <a:rPr lang="es-CO" sz="2400" dirty="0">
                <a:solidFill>
                  <a:schemeClr val="bg1"/>
                </a:solidFill>
                <a:cs typeface="Arial" panose="020B0604020202020204" pitchFamily="34" charset="0"/>
              </a:rPr>
              <a:t> 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B2F2D106-82B9-0335-7236-4CF3863660F7}"/>
              </a:ext>
            </a:extLst>
          </p:cNvPr>
          <p:cNvSpPr txBox="1"/>
          <p:nvPr/>
        </p:nvSpPr>
        <p:spPr>
          <a:xfrm>
            <a:off x="330925" y="95795"/>
            <a:ext cx="822089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400" dirty="0">
                <a:solidFill>
                  <a:schemeClr val="bg1"/>
                </a:solidFill>
                <a:cs typeface="Arial" panose="020B0604020202020204" pitchFamily="34" charset="0"/>
              </a:rPr>
              <a:t>Septiembre 29 de 2023</a:t>
            </a:r>
          </a:p>
        </p:txBody>
      </p:sp>
    </p:spTree>
    <p:extLst>
      <p:ext uri="{BB962C8B-B14F-4D97-AF65-F5344CB8AC3E}">
        <p14:creationId xmlns:p14="http://schemas.microsoft.com/office/powerpoint/2010/main" val="352688726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ítulo 6">
            <a:extLst>
              <a:ext uri="{FF2B5EF4-FFF2-40B4-BE49-F238E27FC236}">
                <a16:creationId xmlns:a16="http://schemas.microsoft.com/office/drawing/2014/main" id="{2CC749D1-3BF6-BB4C-AF95-0DF8B9F37233}"/>
              </a:ext>
            </a:extLst>
          </p:cNvPr>
          <p:cNvSpPr txBox="1">
            <a:spLocks/>
          </p:cNvSpPr>
          <p:nvPr/>
        </p:nvSpPr>
        <p:spPr>
          <a:xfrm>
            <a:off x="1854098" y="465513"/>
            <a:ext cx="9064384" cy="1088967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2500" lnSpcReduction="1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1" kern="1200">
                <a:solidFill>
                  <a:srgbClr val="7D9837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MX" sz="2800" dirty="0"/>
              <a:t>Tasa de desempleo desestacionalizada* total nacional y 13 ciudades y áreas metropolitanas</a:t>
            </a:r>
          </a:p>
          <a:p>
            <a:r>
              <a:rPr lang="es-MX" sz="2800" dirty="0"/>
              <a:t>Mensual agosto de 2020 – agosto de 2023</a:t>
            </a:r>
            <a:endParaRPr lang="es-ES" sz="2800" dirty="0"/>
          </a:p>
        </p:txBody>
      </p:sp>
      <p:sp>
        <p:nvSpPr>
          <p:cNvPr id="2" name="Rectángulo 1">
            <a:extLst>
              <a:ext uri="{FF2B5EF4-FFF2-40B4-BE49-F238E27FC236}">
                <a16:creationId xmlns:a16="http://schemas.microsoft.com/office/drawing/2014/main" id="{782FA8C4-DC6C-D13D-DD57-C1A259BF643A}"/>
              </a:ext>
            </a:extLst>
          </p:cNvPr>
          <p:cNvSpPr/>
          <p:nvPr/>
        </p:nvSpPr>
        <p:spPr>
          <a:xfrm>
            <a:off x="71888" y="6666343"/>
            <a:ext cx="11807495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O" sz="8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/>
                <a:ea typeface="Calibri" panose="020F0502020204030204" pitchFamily="34" charset="0"/>
                <a:cs typeface="Arial" panose="020B0604020202020204" pitchFamily="34" charset="0"/>
              </a:rPr>
              <a:t>Fuente: DANE, GEIH. Cálculos UPRA                                                                                                                                                                                                    * Las series desestacionalizadas permiten hacer comparaciones en periodos consecutivos.</a:t>
            </a:r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19DB034A-248F-CD38-8A4F-82FA8AE5C7E1}"/>
              </a:ext>
            </a:extLst>
          </p:cNvPr>
          <p:cNvSpPr/>
          <p:nvPr/>
        </p:nvSpPr>
        <p:spPr>
          <a:xfrm>
            <a:off x="-30478" y="5309944"/>
            <a:ext cx="203002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O" sz="1800" b="0" i="0" u="none" strike="noStrike" kern="1200" cap="none" spc="0" normalizeH="0" baseline="0" noProof="0" dirty="0">
                <a:ln>
                  <a:noFill/>
                </a:ln>
                <a:solidFill>
                  <a:srgbClr val="395F9B"/>
                </a:solidFill>
                <a:effectLst/>
                <a:uLnTx/>
                <a:uFillTx/>
                <a:latin typeface="Arial"/>
                <a:ea typeface="Calibri" panose="020F0502020204030204" pitchFamily="34" charset="0"/>
                <a:cs typeface="Arial" panose="020B0604020202020204" pitchFamily="34" charset="0"/>
              </a:rPr>
              <a:t>Tasa de desempleo nacional en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O" sz="1800" b="0" i="0" u="none" strike="noStrike" kern="1200" cap="none" spc="0" normalizeH="0" baseline="0" noProof="0" dirty="0">
                <a:ln>
                  <a:noFill/>
                </a:ln>
                <a:solidFill>
                  <a:srgbClr val="395F9B"/>
                </a:solidFill>
                <a:effectLst/>
                <a:uLnTx/>
                <a:uFillTx/>
                <a:latin typeface="Arial"/>
                <a:ea typeface="Calibri" panose="020F0502020204030204" pitchFamily="34" charset="0"/>
                <a:cs typeface="Arial" panose="020B0604020202020204" pitchFamily="34" charset="0"/>
              </a:rPr>
              <a:t>agosto</a:t>
            </a:r>
            <a:endParaRPr kumimoji="0" lang="es-CO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 panose="020B0604020202020204" pitchFamily="34" charset="0"/>
            </a:endParaRPr>
          </a:p>
        </p:txBody>
      </p:sp>
      <p:sp>
        <p:nvSpPr>
          <p:cNvPr id="4" name="Rectángulo 3">
            <a:extLst>
              <a:ext uri="{FF2B5EF4-FFF2-40B4-BE49-F238E27FC236}">
                <a16:creationId xmlns:a16="http://schemas.microsoft.com/office/drawing/2014/main" id="{982250F5-2715-7776-70C7-F8C54F5E677D}"/>
              </a:ext>
            </a:extLst>
          </p:cNvPr>
          <p:cNvSpPr/>
          <p:nvPr/>
        </p:nvSpPr>
        <p:spPr>
          <a:xfrm>
            <a:off x="1412729" y="5652115"/>
            <a:ext cx="106244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O" sz="2400" b="1" i="0" u="none" strike="noStrike" kern="1200" cap="none" spc="0" normalizeH="0" baseline="0" noProof="0" dirty="0">
                <a:ln>
                  <a:noFill/>
                </a:ln>
                <a:solidFill>
                  <a:srgbClr val="7D9837"/>
                </a:solidFill>
                <a:effectLst/>
                <a:uLnTx/>
                <a:uFillTx/>
                <a:latin typeface="Arial"/>
                <a:ea typeface="Calibri" panose="020F0502020204030204" pitchFamily="34" charset="0"/>
                <a:cs typeface="Arial" panose="020B0604020202020204" pitchFamily="34" charset="0"/>
              </a:rPr>
              <a:t>9,3%</a:t>
            </a:r>
            <a:endParaRPr kumimoji="0" lang="es-CO" sz="2400" b="1" i="0" u="none" strike="noStrike" kern="1200" cap="none" spc="0" normalizeH="0" baseline="0" noProof="0" dirty="0">
              <a:ln>
                <a:noFill/>
              </a:ln>
              <a:solidFill>
                <a:srgbClr val="7D9837"/>
              </a:solidFill>
              <a:effectLst/>
              <a:uLnTx/>
              <a:uFillTx/>
              <a:latin typeface="Arial"/>
              <a:ea typeface="+mn-ea"/>
              <a:cs typeface="Arial" panose="020B0604020202020204" pitchFamily="34" charset="0"/>
            </a:endParaRPr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58DAC4E8-EFB1-FFEB-B985-B868966CDA90}"/>
              </a:ext>
            </a:extLst>
          </p:cNvPr>
          <p:cNvSpPr/>
          <p:nvPr/>
        </p:nvSpPr>
        <p:spPr>
          <a:xfrm>
            <a:off x="2451515" y="5516315"/>
            <a:ext cx="315882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O" sz="1800" b="1" i="0" u="none" strike="noStrike" kern="1200" cap="none" spc="0" normalizeH="0" baseline="0" noProof="0" dirty="0">
                <a:ln>
                  <a:noFill/>
                </a:ln>
                <a:solidFill>
                  <a:srgbClr val="27689D"/>
                </a:solidFill>
                <a:effectLst/>
                <a:uLnTx/>
                <a:uFillTx/>
                <a:latin typeface="Arial"/>
                <a:ea typeface="Calibri" panose="020F0502020204030204" pitchFamily="34" charset="0"/>
                <a:cs typeface="Arial" panose="020B0604020202020204" pitchFamily="34" charset="0"/>
              </a:rPr>
              <a:t>inferior en 0,1 p.p </a:t>
            </a:r>
            <a:r>
              <a:rPr kumimoji="0" lang="es-CO" sz="1800" i="0" u="none" strike="noStrike" kern="1200" cap="none" spc="0" normalizeH="0" baseline="0" noProof="0" dirty="0">
                <a:ln>
                  <a:noFill/>
                </a:ln>
                <a:solidFill>
                  <a:srgbClr val="27689D"/>
                </a:solidFill>
                <a:effectLst/>
                <a:uLnTx/>
                <a:uFillTx/>
                <a:latin typeface="Arial"/>
                <a:ea typeface="Calibri" panose="020F0502020204030204" pitchFamily="34" charset="0"/>
                <a:cs typeface="Arial" panose="020B0604020202020204" pitchFamily="34" charset="0"/>
              </a:rPr>
              <a:t>a la tasa de julio de 2023 (9,1%)</a:t>
            </a:r>
          </a:p>
        </p:txBody>
      </p:sp>
      <p:sp>
        <p:nvSpPr>
          <p:cNvPr id="6" name="Rectángulo 5">
            <a:extLst>
              <a:ext uri="{FF2B5EF4-FFF2-40B4-BE49-F238E27FC236}">
                <a16:creationId xmlns:a16="http://schemas.microsoft.com/office/drawing/2014/main" id="{62879702-3241-5B7B-BA05-7452F5D885AC}"/>
              </a:ext>
            </a:extLst>
          </p:cNvPr>
          <p:cNvSpPr/>
          <p:nvPr/>
        </p:nvSpPr>
        <p:spPr>
          <a:xfrm>
            <a:off x="5664268" y="5460671"/>
            <a:ext cx="2236617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O" sz="1800" b="0" i="0" u="none" strike="noStrike" kern="1200" cap="none" spc="0" normalizeH="0" baseline="0" noProof="0" dirty="0">
                <a:ln>
                  <a:noFill/>
                </a:ln>
                <a:solidFill>
                  <a:srgbClr val="395F9B"/>
                </a:solidFill>
                <a:effectLst/>
                <a:uLnTx/>
                <a:uFillTx/>
                <a:latin typeface="Arial"/>
                <a:ea typeface="Calibri" panose="020F0502020204030204" pitchFamily="34" charset="0"/>
                <a:cs typeface="Arial" panose="020B0604020202020204" pitchFamily="34" charset="0"/>
              </a:rPr>
              <a:t>Tasa de desempleo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O" sz="1800" b="0" i="0" u="none" strike="noStrike" kern="1200" cap="none" spc="0" normalizeH="0" baseline="0" noProof="0" dirty="0">
                <a:ln>
                  <a:noFill/>
                </a:ln>
                <a:solidFill>
                  <a:srgbClr val="395F9B"/>
                </a:solidFill>
                <a:effectLst/>
                <a:uLnTx/>
                <a:uFillTx/>
                <a:latin typeface="Arial"/>
                <a:ea typeface="Calibri" panose="020F0502020204030204" pitchFamily="34" charset="0"/>
                <a:cs typeface="Arial" panose="020B0604020202020204" pitchFamily="34" charset="0"/>
              </a:rPr>
              <a:t>13 ciudades y a.m en agosto</a:t>
            </a:r>
            <a:endParaRPr kumimoji="0" lang="es-CO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O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 panose="020B0604020202020204" pitchFamily="34" charset="0"/>
            </a:endParaRPr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71D76336-3D7B-00D1-5ED2-635E8500D49F}"/>
              </a:ext>
            </a:extLst>
          </p:cNvPr>
          <p:cNvSpPr/>
          <p:nvPr/>
        </p:nvSpPr>
        <p:spPr>
          <a:xfrm>
            <a:off x="7422723" y="5677287"/>
            <a:ext cx="132191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O" sz="2400" b="1" i="0" u="none" strike="noStrike" kern="1200" cap="none" spc="0" normalizeH="0" baseline="0" noProof="0" dirty="0">
                <a:ln>
                  <a:noFill/>
                </a:ln>
                <a:solidFill>
                  <a:srgbClr val="7D9837"/>
                </a:solidFill>
                <a:effectLst/>
                <a:uLnTx/>
                <a:uFillTx/>
                <a:latin typeface="Arial"/>
                <a:ea typeface="Calibri" panose="020F0502020204030204" pitchFamily="34" charset="0"/>
                <a:cs typeface="Arial" panose="020B0604020202020204" pitchFamily="34" charset="0"/>
              </a:rPr>
              <a:t>9,9%</a:t>
            </a:r>
            <a:endParaRPr kumimoji="0" lang="es-CO" sz="2400" b="1" i="0" u="none" strike="noStrike" kern="1200" cap="none" spc="0" normalizeH="0" baseline="0" noProof="0" dirty="0">
              <a:ln>
                <a:noFill/>
              </a:ln>
              <a:solidFill>
                <a:srgbClr val="7D9837"/>
              </a:solidFill>
              <a:effectLst/>
              <a:uLnTx/>
              <a:uFillTx/>
              <a:latin typeface="Arial"/>
              <a:ea typeface="+mn-ea"/>
              <a:cs typeface="Arial" panose="020B0604020202020204" pitchFamily="34" charset="0"/>
            </a:endParaRPr>
          </a:p>
        </p:txBody>
      </p:sp>
      <p:sp>
        <p:nvSpPr>
          <p:cNvPr id="9" name="Rectángulo 8">
            <a:extLst>
              <a:ext uri="{FF2B5EF4-FFF2-40B4-BE49-F238E27FC236}">
                <a16:creationId xmlns:a16="http://schemas.microsoft.com/office/drawing/2014/main" id="{C3C7F9BD-9BBC-C76D-EAD9-D74F0D7F334C}"/>
              </a:ext>
            </a:extLst>
          </p:cNvPr>
          <p:cNvSpPr/>
          <p:nvPr/>
        </p:nvSpPr>
        <p:spPr>
          <a:xfrm>
            <a:off x="8744634" y="5516553"/>
            <a:ext cx="344494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O" sz="1800" b="1" i="0" u="none" strike="noStrike" kern="1200" cap="none" spc="0" normalizeH="0" baseline="0" noProof="0" dirty="0">
                <a:ln>
                  <a:noFill/>
                </a:ln>
                <a:solidFill>
                  <a:srgbClr val="27689D"/>
                </a:solidFill>
                <a:effectLst/>
                <a:uLnTx/>
                <a:uFillTx/>
                <a:latin typeface="Arial"/>
                <a:ea typeface="Calibri" panose="020F0502020204030204" pitchFamily="34" charset="0"/>
                <a:cs typeface="Arial" panose="020B0604020202020204" pitchFamily="34" charset="0"/>
              </a:rPr>
              <a:t>superior en 0,3 p.p </a:t>
            </a:r>
            <a:r>
              <a:rPr kumimoji="0" lang="es-CO" sz="1800" i="0" u="none" strike="noStrike" kern="1200" cap="none" spc="0" normalizeH="0" baseline="0" noProof="0" dirty="0">
                <a:ln>
                  <a:noFill/>
                </a:ln>
                <a:solidFill>
                  <a:srgbClr val="27689D"/>
                </a:solidFill>
                <a:effectLst/>
                <a:uLnTx/>
                <a:uFillTx/>
                <a:latin typeface="Arial"/>
                <a:ea typeface="Calibri" panose="020F0502020204030204" pitchFamily="34" charset="0"/>
                <a:cs typeface="Arial" panose="020B0604020202020204" pitchFamily="34" charset="0"/>
              </a:rPr>
              <a:t>a la tasa de julio de 2023 (9,6%)</a:t>
            </a:r>
          </a:p>
        </p:txBody>
      </p:sp>
      <p:cxnSp>
        <p:nvCxnSpPr>
          <p:cNvPr id="11" name="Conector recto 10">
            <a:extLst>
              <a:ext uri="{FF2B5EF4-FFF2-40B4-BE49-F238E27FC236}">
                <a16:creationId xmlns:a16="http://schemas.microsoft.com/office/drawing/2014/main" id="{0693E167-89C3-685B-EA2E-60CF91ADD3BA}"/>
              </a:ext>
            </a:extLst>
          </p:cNvPr>
          <p:cNvCxnSpPr>
            <a:cxnSpLocks/>
          </p:cNvCxnSpPr>
          <p:nvPr/>
        </p:nvCxnSpPr>
        <p:spPr>
          <a:xfrm>
            <a:off x="5639251" y="5646443"/>
            <a:ext cx="0" cy="904541"/>
          </a:xfrm>
          <a:prstGeom prst="line">
            <a:avLst/>
          </a:prstGeom>
          <a:ln w="28575">
            <a:solidFill>
              <a:srgbClr val="395F9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2" name="Gráfico 11">
            <a:extLst>
              <a:ext uri="{FF2B5EF4-FFF2-40B4-BE49-F238E27FC236}">
                <a16:creationId xmlns:a16="http://schemas.microsoft.com/office/drawing/2014/main" id="{29FDBF7D-C57D-EE74-9E81-97EF873F35DF}"/>
              </a:ext>
            </a:extLst>
          </p:cNvPr>
          <p:cNvGraphicFramePr>
            <a:graphicFrameLocks/>
          </p:cNvGraphicFramePr>
          <p:nvPr/>
        </p:nvGraphicFramePr>
        <p:xfrm>
          <a:off x="154304" y="1517397"/>
          <a:ext cx="11883391" cy="382320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05544748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ítulo 6">
            <a:extLst>
              <a:ext uri="{FF2B5EF4-FFF2-40B4-BE49-F238E27FC236}">
                <a16:creationId xmlns:a16="http://schemas.microsoft.com/office/drawing/2014/main" id="{2CC749D1-3BF6-BB4C-AF95-0DF8B9F37233}"/>
              </a:ext>
            </a:extLst>
          </p:cNvPr>
          <p:cNvSpPr txBox="1">
            <a:spLocks/>
          </p:cNvSpPr>
          <p:nvPr/>
        </p:nvSpPr>
        <p:spPr>
          <a:xfrm>
            <a:off x="1854098" y="465513"/>
            <a:ext cx="9064384" cy="1088967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2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1" kern="1200">
                <a:solidFill>
                  <a:srgbClr val="7D9837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MX" sz="2800" dirty="0"/>
              <a:t>Población ocupada desestacionalizada* total nacional</a:t>
            </a:r>
          </a:p>
          <a:p>
            <a:r>
              <a:rPr lang="es-MX" sz="2800" dirty="0"/>
              <a:t>Mensual agosto de 2020 – agosto de 2023</a:t>
            </a:r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F27DF3B1-239E-E63E-A743-581764F43F11}"/>
              </a:ext>
            </a:extLst>
          </p:cNvPr>
          <p:cNvSpPr/>
          <p:nvPr/>
        </p:nvSpPr>
        <p:spPr>
          <a:xfrm>
            <a:off x="3018073" y="5578451"/>
            <a:ext cx="231380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O" dirty="0">
                <a:solidFill>
                  <a:srgbClr val="395F9B"/>
                </a:solidFill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Población nacional </a:t>
            </a:r>
          </a:p>
          <a:p>
            <a:r>
              <a:rPr lang="es-CO" dirty="0">
                <a:solidFill>
                  <a:srgbClr val="395F9B"/>
                </a:solidFill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ocupada</a:t>
            </a:r>
            <a:endParaRPr lang="es-CO" dirty="0">
              <a:latin typeface="+mj-lt"/>
              <a:cs typeface="Arial" panose="020B0604020202020204" pitchFamily="34" charset="0"/>
            </a:endParaRPr>
          </a:p>
        </p:txBody>
      </p:sp>
      <p:sp>
        <p:nvSpPr>
          <p:cNvPr id="4" name="Rectángulo 3">
            <a:extLst>
              <a:ext uri="{FF2B5EF4-FFF2-40B4-BE49-F238E27FC236}">
                <a16:creationId xmlns:a16="http://schemas.microsoft.com/office/drawing/2014/main" id="{AB499A49-342D-DE8F-4071-BEBA044F3BB5}"/>
              </a:ext>
            </a:extLst>
          </p:cNvPr>
          <p:cNvSpPr/>
          <p:nvPr/>
        </p:nvSpPr>
        <p:spPr>
          <a:xfrm>
            <a:off x="5251160" y="5498866"/>
            <a:ext cx="155614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CO" sz="2400" b="1" dirty="0">
                <a:solidFill>
                  <a:srgbClr val="7D9837"/>
                </a:solidFill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23,2 millones</a:t>
            </a:r>
            <a:endParaRPr lang="es-CO" sz="2400" b="1" dirty="0">
              <a:solidFill>
                <a:srgbClr val="7D9837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98CCE5FB-A779-8E97-9DB5-18C7E00C927E}"/>
              </a:ext>
            </a:extLst>
          </p:cNvPr>
          <p:cNvSpPr/>
          <p:nvPr/>
        </p:nvSpPr>
        <p:spPr>
          <a:xfrm>
            <a:off x="7000231" y="5526216"/>
            <a:ext cx="321156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O" dirty="0">
                <a:solidFill>
                  <a:srgbClr val="27689D"/>
                </a:solidFill>
                <a:latin typeface="+mj-lt"/>
                <a:cs typeface="Arial" panose="020B0604020202020204" pitchFamily="34" charset="0"/>
              </a:rPr>
              <a:t>Inferior en 24 mil personas a la población ocupada en julio de 2023</a:t>
            </a:r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287B518E-9004-DADC-7985-FA33D523E0F4}"/>
              </a:ext>
            </a:extLst>
          </p:cNvPr>
          <p:cNvSpPr/>
          <p:nvPr/>
        </p:nvSpPr>
        <p:spPr>
          <a:xfrm>
            <a:off x="33788" y="6491626"/>
            <a:ext cx="11807495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O" sz="800" b="0" i="0" u="none" strike="noStrike" kern="1200" cap="none" spc="0" normalizeH="0" baseline="0" noProof="0" dirty="0">
                <a:ln>
                  <a:noFill/>
                </a:ln>
                <a:solidFill>
                  <a:srgbClr val="236C95"/>
                </a:solidFill>
                <a:effectLst/>
                <a:uLnTx/>
                <a:uFillTx/>
                <a:latin typeface="Arial"/>
                <a:ea typeface="Calibri" panose="020F0502020204030204" pitchFamily="34" charset="0"/>
                <a:cs typeface="Arial" panose="020B0604020202020204" pitchFamily="34" charset="0"/>
              </a:rPr>
              <a:t>* Las series desestacionalizadas permiten hacer comparaciones en periodos consecutivos.</a:t>
            </a:r>
          </a:p>
        </p:txBody>
      </p:sp>
      <p:sp>
        <p:nvSpPr>
          <p:cNvPr id="9" name="Rectángulo 8">
            <a:extLst>
              <a:ext uri="{FF2B5EF4-FFF2-40B4-BE49-F238E27FC236}">
                <a16:creationId xmlns:a16="http://schemas.microsoft.com/office/drawing/2014/main" id="{B0B26264-D0DB-FF7F-89A5-9F28FAFB4FDE}"/>
              </a:ext>
            </a:extLst>
          </p:cNvPr>
          <p:cNvSpPr/>
          <p:nvPr/>
        </p:nvSpPr>
        <p:spPr>
          <a:xfrm>
            <a:off x="33788" y="6684436"/>
            <a:ext cx="11807495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O" sz="8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/>
                <a:ea typeface="Calibri" panose="020F0502020204030204" pitchFamily="34" charset="0"/>
                <a:cs typeface="Arial" panose="020B0604020202020204" pitchFamily="34" charset="0"/>
              </a:rPr>
              <a:t>Fuente: DANE, GEIH. Cálculos UPRA</a:t>
            </a:r>
          </a:p>
        </p:txBody>
      </p:sp>
      <p:graphicFrame>
        <p:nvGraphicFramePr>
          <p:cNvPr id="6" name="Gráfico 5">
            <a:extLst>
              <a:ext uri="{FF2B5EF4-FFF2-40B4-BE49-F238E27FC236}">
                <a16:creationId xmlns:a16="http://schemas.microsoft.com/office/drawing/2014/main" id="{7385FE5E-37E6-7535-7050-106CE979FAE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34017909"/>
              </p:ext>
            </p:extLst>
          </p:nvPr>
        </p:nvGraphicFramePr>
        <p:xfrm>
          <a:off x="136854" y="1385247"/>
          <a:ext cx="11918291" cy="408750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0626128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extLst>
              <a:ext uri="{FF2B5EF4-FFF2-40B4-BE49-F238E27FC236}">
                <a16:creationId xmlns:a16="http://schemas.microsoft.com/office/drawing/2014/main" id="{60FAEB9F-E66F-E330-5A1B-3F684F5D53B7}"/>
              </a:ext>
            </a:extLst>
          </p:cNvPr>
          <p:cNvSpPr txBox="1"/>
          <p:nvPr/>
        </p:nvSpPr>
        <p:spPr>
          <a:xfrm>
            <a:off x="191588" y="3105834"/>
            <a:ext cx="8168642" cy="830997"/>
          </a:xfrm>
          <a:prstGeom prst="rect">
            <a:avLst/>
          </a:prstGeom>
          <a:noFill/>
        </p:spPr>
        <p:txBody>
          <a:bodyPr wrap="square" rtlCol="0" anchor="b">
            <a:spAutoFit/>
          </a:bodyPr>
          <a:lstStyle/>
          <a:p>
            <a:pPr algn="ctr"/>
            <a:r>
              <a:rPr lang="es-MX" sz="4800" b="1" dirty="0">
                <a:solidFill>
                  <a:schemeClr val="bg1"/>
                </a:solidFill>
                <a:latin typeface="+mj-lt"/>
              </a:rPr>
              <a:t>Informalidad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C21EC463-48B1-DB62-853F-28EA07164E19}"/>
              </a:ext>
            </a:extLst>
          </p:cNvPr>
          <p:cNvSpPr txBox="1"/>
          <p:nvPr/>
        </p:nvSpPr>
        <p:spPr>
          <a:xfrm>
            <a:off x="191588" y="3936831"/>
            <a:ext cx="8168642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3200" dirty="0">
                <a:solidFill>
                  <a:schemeClr val="bg1"/>
                </a:solidFill>
                <a:cs typeface="Arial" panose="020B0604020202020204" pitchFamily="34" charset="0"/>
              </a:rPr>
              <a:t>Trimestre móvil</a:t>
            </a:r>
          </a:p>
          <a:p>
            <a:pPr algn="ctr"/>
            <a:r>
              <a:rPr lang="es-MX" sz="3200" dirty="0">
                <a:solidFill>
                  <a:schemeClr val="bg1"/>
                </a:solidFill>
                <a:cs typeface="Arial" panose="020B0604020202020204" pitchFamily="34" charset="0"/>
              </a:rPr>
              <a:t>Mayo de 2023 - Julio de 2023</a:t>
            </a:r>
          </a:p>
          <a:p>
            <a:pPr algn="ctr"/>
            <a:r>
              <a:rPr lang="es-CO" sz="2400" dirty="0">
                <a:solidFill>
                  <a:schemeClr val="bg1"/>
                </a:solidFill>
                <a:cs typeface="Arial" panose="020B0604020202020204" pitchFamily="34" charset="0"/>
              </a:rPr>
              <a:t> 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B2F2D106-82B9-0335-7236-4CF3863660F7}"/>
              </a:ext>
            </a:extLst>
          </p:cNvPr>
          <p:cNvSpPr txBox="1"/>
          <p:nvPr/>
        </p:nvSpPr>
        <p:spPr>
          <a:xfrm>
            <a:off x="330925" y="95795"/>
            <a:ext cx="822089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400" dirty="0">
                <a:solidFill>
                  <a:schemeClr val="bg1"/>
                </a:solidFill>
                <a:cs typeface="Arial" panose="020B0604020202020204" pitchFamily="34" charset="0"/>
              </a:rPr>
              <a:t>Septiembre 29 de 2023</a:t>
            </a:r>
          </a:p>
        </p:txBody>
      </p:sp>
    </p:spTree>
    <p:extLst>
      <p:ext uri="{BB962C8B-B14F-4D97-AF65-F5344CB8AC3E}">
        <p14:creationId xmlns:p14="http://schemas.microsoft.com/office/powerpoint/2010/main" val="154271600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ángulo 5">
            <a:extLst>
              <a:ext uri="{FF2B5EF4-FFF2-40B4-BE49-F238E27FC236}">
                <a16:creationId xmlns:a16="http://schemas.microsoft.com/office/drawing/2014/main" id="{C60625E6-14F7-BBA3-F521-78723D87EC96}"/>
              </a:ext>
            </a:extLst>
          </p:cNvPr>
          <p:cNvSpPr/>
          <p:nvPr/>
        </p:nvSpPr>
        <p:spPr>
          <a:xfrm>
            <a:off x="0" y="5962584"/>
            <a:ext cx="2172052" cy="59923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20" name="Rectángulo 19">
            <a:extLst>
              <a:ext uri="{FF2B5EF4-FFF2-40B4-BE49-F238E27FC236}">
                <a16:creationId xmlns:a16="http://schemas.microsoft.com/office/drawing/2014/main" id="{3AF77547-FB99-469A-8718-978B8988598F}"/>
              </a:ext>
            </a:extLst>
          </p:cNvPr>
          <p:cNvSpPr/>
          <p:nvPr/>
        </p:nvSpPr>
        <p:spPr>
          <a:xfrm>
            <a:off x="14413" y="5762906"/>
            <a:ext cx="1560887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O" dirty="0">
                <a:solidFill>
                  <a:srgbClr val="395F9B"/>
                </a:solidFill>
                <a:ea typeface="Calibri" panose="020F0502020204030204" pitchFamily="34" charset="0"/>
                <a:cs typeface="Arial" panose="020B0604020202020204" pitchFamily="34" charset="0"/>
              </a:rPr>
              <a:t>Informalidad sector </a:t>
            </a:r>
          </a:p>
          <a:p>
            <a:r>
              <a:rPr lang="es-CO" dirty="0">
                <a:solidFill>
                  <a:srgbClr val="395F9B"/>
                </a:solidFill>
                <a:ea typeface="Calibri" panose="020F0502020204030204" pitchFamily="34" charset="0"/>
                <a:cs typeface="Arial" panose="020B0604020202020204" pitchFamily="34" charset="0"/>
              </a:rPr>
              <a:t>rural</a:t>
            </a:r>
            <a:endParaRPr lang="es-CO" dirty="0">
              <a:cs typeface="Arial" panose="020B0604020202020204" pitchFamily="34" charset="0"/>
            </a:endParaRPr>
          </a:p>
        </p:txBody>
      </p:sp>
      <p:sp>
        <p:nvSpPr>
          <p:cNvPr id="21" name="Rectángulo 20">
            <a:extLst>
              <a:ext uri="{FF2B5EF4-FFF2-40B4-BE49-F238E27FC236}">
                <a16:creationId xmlns:a16="http://schemas.microsoft.com/office/drawing/2014/main" id="{D2832B9C-17B6-4D04-B5C1-949B300C241E}"/>
              </a:ext>
            </a:extLst>
          </p:cNvPr>
          <p:cNvSpPr/>
          <p:nvPr/>
        </p:nvSpPr>
        <p:spPr>
          <a:xfrm>
            <a:off x="1258436" y="5997954"/>
            <a:ext cx="118858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s-CO" sz="2400" b="1" dirty="0">
                <a:solidFill>
                  <a:srgbClr val="7D9837"/>
                </a:solidFill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83,8%</a:t>
            </a:r>
            <a:endParaRPr lang="es-CO" sz="2400" b="1" dirty="0">
              <a:solidFill>
                <a:srgbClr val="7D9837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2" name="Rectángulo 21">
            <a:extLst>
              <a:ext uri="{FF2B5EF4-FFF2-40B4-BE49-F238E27FC236}">
                <a16:creationId xmlns:a16="http://schemas.microsoft.com/office/drawing/2014/main" id="{DEFF068D-953C-4C5F-8B50-C7E1F717CAE9}"/>
              </a:ext>
            </a:extLst>
          </p:cNvPr>
          <p:cNvSpPr/>
          <p:nvPr/>
        </p:nvSpPr>
        <p:spPr>
          <a:xfrm>
            <a:off x="2396204" y="5764664"/>
            <a:ext cx="2965729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O" dirty="0">
                <a:solidFill>
                  <a:srgbClr val="27689D"/>
                </a:solidFill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Inferior en 0,2 p. p </a:t>
            </a:r>
            <a:r>
              <a:rPr lang="es-CO" dirty="0">
                <a:solidFill>
                  <a:srgbClr val="27689D"/>
                </a:solidFill>
                <a:ea typeface="Calibri" panose="020F0502020204030204" pitchFamily="34" charset="0"/>
                <a:cs typeface="Arial" panose="020B0604020202020204" pitchFamily="34" charset="0"/>
              </a:rPr>
              <a:t>a la informalidad del mismo trimestre un año atrás</a:t>
            </a:r>
            <a:endParaRPr lang="es-CO" dirty="0">
              <a:solidFill>
                <a:srgbClr val="27689D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23" name="Conector recto 22">
            <a:extLst>
              <a:ext uri="{FF2B5EF4-FFF2-40B4-BE49-F238E27FC236}">
                <a16:creationId xmlns:a16="http://schemas.microsoft.com/office/drawing/2014/main" id="{E3FAEE45-B7C7-4895-AF51-10F952241B9B}"/>
              </a:ext>
            </a:extLst>
          </p:cNvPr>
          <p:cNvCxnSpPr>
            <a:cxnSpLocks/>
          </p:cNvCxnSpPr>
          <p:nvPr/>
        </p:nvCxnSpPr>
        <p:spPr>
          <a:xfrm>
            <a:off x="5325189" y="5754382"/>
            <a:ext cx="0" cy="904541"/>
          </a:xfrm>
          <a:prstGeom prst="line">
            <a:avLst/>
          </a:prstGeom>
          <a:ln w="28575">
            <a:solidFill>
              <a:srgbClr val="395F9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Rectángulo 24">
            <a:extLst>
              <a:ext uri="{FF2B5EF4-FFF2-40B4-BE49-F238E27FC236}">
                <a16:creationId xmlns:a16="http://schemas.microsoft.com/office/drawing/2014/main" id="{2C2D054A-CB9D-4969-9533-9DAC201BD6C0}"/>
              </a:ext>
            </a:extLst>
          </p:cNvPr>
          <p:cNvSpPr/>
          <p:nvPr/>
        </p:nvSpPr>
        <p:spPr>
          <a:xfrm>
            <a:off x="5376003" y="5767513"/>
            <a:ext cx="296573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O" dirty="0">
                <a:solidFill>
                  <a:srgbClr val="395F9B"/>
                </a:solidFill>
                <a:ea typeface="Calibri" panose="020F0502020204030204" pitchFamily="34" charset="0"/>
                <a:cs typeface="Arial" panose="020B0604020202020204" pitchFamily="34" charset="0"/>
              </a:rPr>
              <a:t>Informalidad agricultura, ganadería, caza, silvicultura y pesca</a:t>
            </a:r>
            <a:endParaRPr lang="es-CO" dirty="0">
              <a:cs typeface="Arial" panose="020B0604020202020204" pitchFamily="34" charset="0"/>
            </a:endParaRPr>
          </a:p>
        </p:txBody>
      </p:sp>
      <p:sp>
        <p:nvSpPr>
          <p:cNvPr id="26" name="Rectángulo 25">
            <a:extLst>
              <a:ext uri="{FF2B5EF4-FFF2-40B4-BE49-F238E27FC236}">
                <a16:creationId xmlns:a16="http://schemas.microsoft.com/office/drawing/2014/main" id="{7E3EB898-F77B-41D8-8631-7FAAB1CA6C44}"/>
              </a:ext>
            </a:extLst>
          </p:cNvPr>
          <p:cNvSpPr/>
          <p:nvPr/>
        </p:nvSpPr>
        <p:spPr>
          <a:xfrm>
            <a:off x="7593283" y="6028609"/>
            <a:ext cx="134638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s-CO" sz="2400" b="1" dirty="0">
                <a:solidFill>
                  <a:srgbClr val="7D9837"/>
                </a:solidFill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84,8%</a:t>
            </a:r>
            <a:endParaRPr lang="es-CO" sz="2400" b="1" dirty="0">
              <a:solidFill>
                <a:srgbClr val="7D9837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7" name="1 CuadroTexto">
            <a:extLst>
              <a:ext uri="{FF2B5EF4-FFF2-40B4-BE49-F238E27FC236}">
                <a16:creationId xmlns:a16="http://schemas.microsoft.com/office/drawing/2014/main" id="{72600D9A-ADD3-4635-A3E6-0938F69945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442452" y="1056643"/>
            <a:ext cx="5362961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None/>
            </a:pPr>
            <a:r>
              <a:rPr lang="es-ES" altLang="es-CO" sz="1600" b="1" dirty="0">
                <a:solidFill>
                  <a:srgbClr val="7D9837"/>
                </a:solidFill>
                <a:latin typeface="+mj-lt"/>
                <a:ea typeface="+mn-ea"/>
                <a:cs typeface="+mn-cs"/>
              </a:rPr>
              <a:t>Proporción de ocupados informales</a:t>
            </a:r>
          </a:p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None/>
            </a:pPr>
            <a:r>
              <a:rPr lang="es-ES" altLang="es-CO" sz="1600" b="1" dirty="0">
                <a:solidFill>
                  <a:srgbClr val="7D9837"/>
                </a:solidFill>
                <a:latin typeface="+mj-lt"/>
                <a:ea typeface="+mn-ea"/>
                <a:cs typeface="+mn-cs"/>
              </a:rPr>
              <a:t>Trimestre mayo-julio (2022-2023)</a:t>
            </a:r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9B29EB78-F2B6-6B35-52FC-F8E1916A1B1C}"/>
              </a:ext>
            </a:extLst>
          </p:cNvPr>
          <p:cNvSpPr/>
          <p:nvPr/>
        </p:nvSpPr>
        <p:spPr>
          <a:xfrm>
            <a:off x="8916130" y="5753646"/>
            <a:ext cx="3459957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O" dirty="0">
                <a:solidFill>
                  <a:srgbClr val="27689D"/>
                </a:solidFill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superior en 0,3 p.p </a:t>
            </a:r>
            <a:r>
              <a:rPr lang="es-CO" dirty="0">
                <a:solidFill>
                  <a:srgbClr val="27689D"/>
                </a:solidFill>
                <a:ea typeface="Calibri" panose="020F0502020204030204" pitchFamily="34" charset="0"/>
                <a:cs typeface="Arial" panose="020B0604020202020204" pitchFamily="34" charset="0"/>
              </a:rPr>
              <a:t>a la informalidad del mismo </a:t>
            </a:r>
          </a:p>
          <a:p>
            <a:r>
              <a:rPr lang="es-CO" dirty="0">
                <a:solidFill>
                  <a:srgbClr val="27689D"/>
                </a:solidFill>
                <a:ea typeface="Calibri" panose="020F0502020204030204" pitchFamily="34" charset="0"/>
                <a:cs typeface="Arial" panose="020B0604020202020204" pitchFamily="34" charset="0"/>
              </a:rPr>
              <a:t>trimestre un año atrás</a:t>
            </a:r>
            <a:endParaRPr lang="es-CO" dirty="0">
              <a:solidFill>
                <a:srgbClr val="27689D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5" name="1 CuadroTexto">
            <a:extLst>
              <a:ext uri="{FF2B5EF4-FFF2-40B4-BE49-F238E27FC236}">
                <a16:creationId xmlns:a16="http://schemas.microsoft.com/office/drawing/2014/main" id="{22AA596E-4AF8-A33C-C019-625C7E8EC03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24126" y="623889"/>
            <a:ext cx="6386362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None/>
            </a:pPr>
            <a:r>
              <a:rPr lang="es-ES" altLang="es-CO" sz="1600" b="1" dirty="0">
                <a:solidFill>
                  <a:srgbClr val="7D9837"/>
                </a:solidFill>
                <a:latin typeface="+mj-lt"/>
                <a:ea typeface="+mn-ea"/>
                <a:cs typeface="+mn-cs"/>
              </a:rPr>
              <a:t>Proporción de ocupados informales por actividad económica a nivel nacional trimestre mayo-julio (2022-2023)</a:t>
            </a:r>
          </a:p>
        </p:txBody>
      </p:sp>
      <p:sp>
        <p:nvSpPr>
          <p:cNvPr id="2" name="Rectángulo 1">
            <a:extLst>
              <a:ext uri="{FF2B5EF4-FFF2-40B4-BE49-F238E27FC236}">
                <a16:creationId xmlns:a16="http://schemas.microsoft.com/office/drawing/2014/main" id="{A431D617-1A6D-47EF-43B2-30646561FA11}"/>
              </a:ext>
            </a:extLst>
          </p:cNvPr>
          <p:cNvSpPr/>
          <p:nvPr/>
        </p:nvSpPr>
        <p:spPr>
          <a:xfrm>
            <a:off x="33788" y="6684436"/>
            <a:ext cx="11807495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O" sz="8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/>
                <a:ea typeface="Calibri" panose="020F0502020204030204" pitchFamily="34" charset="0"/>
                <a:cs typeface="Arial" panose="020B0604020202020204" pitchFamily="34" charset="0"/>
              </a:rPr>
              <a:t>Fuente: DANE, GEIH. Cálculos UPRA</a:t>
            </a: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9A5444A0-973C-725A-76EF-F2E8F960651C}"/>
              </a:ext>
            </a:extLst>
          </p:cNvPr>
          <p:cNvSpPr txBox="1"/>
          <p:nvPr/>
        </p:nvSpPr>
        <p:spPr>
          <a:xfrm>
            <a:off x="828293" y="161703"/>
            <a:ext cx="1101299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altLang="es-CO" sz="2600" b="1" dirty="0">
                <a:solidFill>
                  <a:srgbClr val="7D9837"/>
                </a:solidFill>
                <a:latin typeface="+mj-lt"/>
                <a:ea typeface="+mj-ea"/>
                <a:cs typeface="+mj-cs"/>
              </a:rPr>
              <a:t>Población ocupada informal</a:t>
            </a:r>
            <a:endParaRPr lang="es-ES" sz="2600" b="1" dirty="0">
              <a:solidFill>
                <a:srgbClr val="7D9837"/>
              </a:solidFill>
              <a:latin typeface="+mj-lt"/>
              <a:ea typeface="+mj-ea"/>
              <a:cs typeface="+mj-cs"/>
            </a:endParaRPr>
          </a:p>
        </p:txBody>
      </p:sp>
      <p:graphicFrame>
        <p:nvGraphicFramePr>
          <p:cNvPr id="8" name="Gráfico 7">
            <a:extLst>
              <a:ext uri="{FF2B5EF4-FFF2-40B4-BE49-F238E27FC236}">
                <a16:creationId xmlns:a16="http://schemas.microsoft.com/office/drawing/2014/main" id="{0D987E21-E7B3-ED4E-7508-20BF8900490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13866965"/>
              </p:ext>
            </p:extLst>
          </p:nvPr>
        </p:nvGraphicFramePr>
        <p:xfrm>
          <a:off x="2282" y="2095011"/>
          <a:ext cx="4655976" cy="29821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4" name="Gráfico 3">
            <a:extLst>
              <a:ext uri="{FF2B5EF4-FFF2-40B4-BE49-F238E27FC236}">
                <a16:creationId xmlns:a16="http://schemas.microsoft.com/office/drawing/2014/main" id="{28C7100D-A2C5-49D7-8018-94FFBCDB107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97733262"/>
              </p:ext>
            </p:extLst>
          </p:nvPr>
        </p:nvGraphicFramePr>
        <p:xfrm>
          <a:off x="4419942" y="1095449"/>
          <a:ext cx="7752665" cy="470520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107340550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>
            <a:extLst>
              <a:ext uri="{FF2B5EF4-FFF2-40B4-BE49-F238E27FC236}">
                <a16:creationId xmlns:a16="http://schemas.microsoft.com/office/drawing/2014/main" id="{30C18376-DA66-1F87-172F-165ABF4CD9C3}"/>
              </a:ext>
            </a:extLst>
          </p:cNvPr>
          <p:cNvSpPr txBox="1"/>
          <p:nvPr/>
        </p:nvSpPr>
        <p:spPr>
          <a:xfrm>
            <a:off x="261257" y="2643326"/>
            <a:ext cx="805543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6000" dirty="0">
                <a:solidFill>
                  <a:schemeClr val="bg1"/>
                </a:solidFill>
                <a:latin typeface="Montserrat SemiBold" panose="00000700000000000000" pitchFamily="2" charset="0"/>
              </a:rPr>
              <a:t>Gracias</a:t>
            </a: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5FEEF914-D9F7-B425-8EE4-B9C129921851}"/>
              </a:ext>
            </a:extLst>
          </p:cNvPr>
          <p:cNvSpPr txBox="1"/>
          <p:nvPr/>
        </p:nvSpPr>
        <p:spPr>
          <a:xfrm>
            <a:off x="330925" y="95795"/>
            <a:ext cx="822089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400" dirty="0">
                <a:solidFill>
                  <a:schemeClr val="bg1"/>
                </a:solidFill>
                <a:cs typeface="Arial" panose="020B0604020202020204" pitchFamily="34" charset="0"/>
              </a:rPr>
              <a:t>Septiembre 29 de 2023</a:t>
            </a: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48BB7E7D-2FCF-CF3A-A826-6F3F6C68DF8B}"/>
              </a:ext>
            </a:extLst>
          </p:cNvPr>
          <p:cNvSpPr txBox="1"/>
          <p:nvPr/>
        </p:nvSpPr>
        <p:spPr>
          <a:xfrm>
            <a:off x="261256" y="3678636"/>
            <a:ext cx="805543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000" dirty="0">
                <a:solidFill>
                  <a:schemeClr val="bg1"/>
                </a:solidFill>
                <a:cs typeface="Arial" panose="020B0604020202020204" pitchFamily="34" charset="0"/>
              </a:rPr>
              <a:t>Visita nuestro portal</a:t>
            </a:r>
          </a:p>
          <a:p>
            <a:pPr algn="ctr"/>
            <a:r>
              <a:rPr lang="es-CO" sz="3200" b="1" i="1" dirty="0">
                <a:solidFill>
                  <a:schemeClr val="bg1"/>
                </a:solidFill>
                <a:cs typeface="Arial" panose="020B0604020202020204" pitchFamily="34" charset="0"/>
              </a:rPr>
              <a:t>upra.gov.co</a:t>
            </a:r>
          </a:p>
        </p:txBody>
      </p:sp>
      <p:pic>
        <p:nvPicPr>
          <p:cNvPr id="3" name="Gráfico 2">
            <a:extLst>
              <a:ext uri="{FF2B5EF4-FFF2-40B4-BE49-F238E27FC236}">
                <a16:creationId xmlns:a16="http://schemas.microsoft.com/office/drawing/2014/main" id="{48392D0B-1E4A-B0EC-4842-7F205391CCA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18900000">
            <a:off x="5082813" y="4386907"/>
            <a:ext cx="579632" cy="5796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51705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ítulo 6">
            <a:extLst>
              <a:ext uri="{FF2B5EF4-FFF2-40B4-BE49-F238E27FC236}">
                <a16:creationId xmlns:a16="http://schemas.microsoft.com/office/drawing/2014/main" id="{2CC749D1-3BF6-BB4C-AF95-0DF8B9F37233}"/>
              </a:ext>
            </a:extLst>
          </p:cNvPr>
          <p:cNvSpPr txBox="1">
            <a:spLocks/>
          </p:cNvSpPr>
          <p:nvPr/>
        </p:nvSpPr>
        <p:spPr>
          <a:xfrm>
            <a:off x="1854098" y="465513"/>
            <a:ext cx="9064384" cy="1088967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1" kern="1200">
                <a:solidFill>
                  <a:srgbClr val="7D9837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sz="2800" dirty="0"/>
              <a:t>Tasa de desempleo total nacional, cabeceras y rural Agosto (2002- 2023)</a:t>
            </a:r>
          </a:p>
        </p:txBody>
      </p:sp>
      <p:sp>
        <p:nvSpPr>
          <p:cNvPr id="10" name="Rectángulo 9">
            <a:extLst>
              <a:ext uri="{FF2B5EF4-FFF2-40B4-BE49-F238E27FC236}">
                <a16:creationId xmlns:a16="http://schemas.microsoft.com/office/drawing/2014/main" id="{3F0E8829-B673-5CAA-1E41-F1C886A09707}"/>
              </a:ext>
            </a:extLst>
          </p:cNvPr>
          <p:cNvSpPr/>
          <p:nvPr/>
        </p:nvSpPr>
        <p:spPr>
          <a:xfrm>
            <a:off x="33788" y="5421477"/>
            <a:ext cx="203002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O" dirty="0">
                <a:solidFill>
                  <a:srgbClr val="27689D"/>
                </a:solidFill>
                <a:ea typeface="Calibri" panose="020F0502020204030204" pitchFamily="34" charset="0"/>
                <a:cs typeface="Arial" panose="020B0604020202020204" pitchFamily="34" charset="0"/>
              </a:rPr>
              <a:t>Tasa de desempleo nacional</a:t>
            </a:r>
          </a:p>
        </p:txBody>
      </p:sp>
      <p:sp>
        <p:nvSpPr>
          <p:cNvPr id="11" name="Rectángulo 10">
            <a:extLst>
              <a:ext uri="{FF2B5EF4-FFF2-40B4-BE49-F238E27FC236}">
                <a16:creationId xmlns:a16="http://schemas.microsoft.com/office/drawing/2014/main" id="{5552EB3D-2FD2-2B29-A305-45DE4C8ADB61}"/>
              </a:ext>
            </a:extLst>
          </p:cNvPr>
          <p:cNvSpPr/>
          <p:nvPr/>
        </p:nvSpPr>
        <p:spPr>
          <a:xfrm>
            <a:off x="1185065" y="5705179"/>
            <a:ext cx="119037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s-CO" sz="2400" b="1" dirty="0">
                <a:solidFill>
                  <a:srgbClr val="7D9837"/>
                </a:solidFill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9,3%</a:t>
            </a:r>
            <a:endParaRPr lang="es-CO" sz="2400" b="1" dirty="0">
              <a:solidFill>
                <a:srgbClr val="7D9837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2" name="Rectángulo 11">
            <a:extLst>
              <a:ext uri="{FF2B5EF4-FFF2-40B4-BE49-F238E27FC236}">
                <a16:creationId xmlns:a16="http://schemas.microsoft.com/office/drawing/2014/main" id="{A6B35B9D-0049-AC66-F7A2-4C2A615E499C}"/>
              </a:ext>
            </a:extLst>
          </p:cNvPr>
          <p:cNvSpPr/>
          <p:nvPr/>
        </p:nvSpPr>
        <p:spPr>
          <a:xfrm>
            <a:off x="2566388" y="5500339"/>
            <a:ext cx="315769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O" b="1" dirty="0">
                <a:solidFill>
                  <a:srgbClr val="27689D"/>
                </a:solidFill>
                <a:ea typeface="Calibri" panose="020F0502020204030204" pitchFamily="34" charset="0"/>
                <a:cs typeface="Arial" panose="020B0604020202020204" pitchFamily="34" charset="0"/>
              </a:rPr>
              <a:t>inferior en 1,3 p.p</a:t>
            </a:r>
          </a:p>
          <a:p>
            <a:r>
              <a:rPr lang="es-CO" b="1" dirty="0">
                <a:solidFill>
                  <a:srgbClr val="27689D"/>
                </a:solidFill>
                <a:ea typeface="Calibri" panose="020F0502020204030204" pitchFamily="34" charset="0"/>
                <a:cs typeface="Arial" panose="020B0604020202020204" pitchFamily="34" charset="0"/>
              </a:rPr>
              <a:t>a la tasa del mismo mes un año atrás (10,6%)</a:t>
            </a:r>
          </a:p>
        </p:txBody>
      </p:sp>
      <p:cxnSp>
        <p:nvCxnSpPr>
          <p:cNvPr id="13" name="Conector recto 12">
            <a:extLst>
              <a:ext uri="{FF2B5EF4-FFF2-40B4-BE49-F238E27FC236}">
                <a16:creationId xmlns:a16="http://schemas.microsoft.com/office/drawing/2014/main" id="{96C358C8-E5EB-045B-E613-2B3036F8D5D7}"/>
              </a:ext>
            </a:extLst>
          </p:cNvPr>
          <p:cNvCxnSpPr>
            <a:cxnSpLocks/>
          </p:cNvCxnSpPr>
          <p:nvPr/>
        </p:nvCxnSpPr>
        <p:spPr>
          <a:xfrm>
            <a:off x="6035357" y="5452946"/>
            <a:ext cx="0" cy="904541"/>
          </a:xfrm>
          <a:prstGeom prst="line">
            <a:avLst/>
          </a:prstGeom>
          <a:ln w="28575">
            <a:solidFill>
              <a:srgbClr val="395F9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ángulo 13">
            <a:extLst>
              <a:ext uri="{FF2B5EF4-FFF2-40B4-BE49-F238E27FC236}">
                <a16:creationId xmlns:a16="http://schemas.microsoft.com/office/drawing/2014/main" id="{00360640-285F-D23F-D2D4-B5452265B38B}"/>
              </a:ext>
            </a:extLst>
          </p:cNvPr>
          <p:cNvSpPr/>
          <p:nvPr/>
        </p:nvSpPr>
        <p:spPr>
          <a:xfrm>
            <a:off x="6259744" y="5491157"/>
            <a:ext cx="1591481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O" dirty="0">
                <a:solidFill>
                  <a:srgbClr val="395F9B"/>
                </a:solidFill>
                <a:ea typeface="Calibri" panose="020F0502020204030204" pitchFamily="34" charset="0"/>
                <a:cs typeface="Arial" panose="020B0604020202020204" pitchFamily="34" charset="0"/>
              </a:rPr>
              <a:t>Tasa de desempleo </a:t>
            </a:r>
          </a:p>
          <a:p>
            <a:r>
              <a:rPr lang="es-CO" dirty="0">
                <a:solidFill>
                  <a:srgbClr val="395F9B"/>
                </a:solidFill>
                <a:ea typeface="Calibri" panose="020F0502020204030204" pitchFamily="34" charset="0"/>
                <a:cs typeface="Arial" panose="020B0604020202020204" pitchFamily="34" charset="0"/>
              </a:rPr>
              <a:t>rural</a:t>
            </a:r>
            <a:endParaRPr lang="es-CO" dirty="0">
              <a:cs typeface="Arial" panose="020B0604020202020204" pitchFamily="34" charset="0"/>
            </a:endParaRPr>
          </a:p>
        </p:txBody>
      </p:sp>
      <p:sp>
        <p:nvSpPr>
          <p:cNvPr id="15" name="Rectángulo 14">
            <a:extLst>
              <a:ext uri="{FF2B5EF4-FFF2-40B4-BE49-F238E27FC236}">
                <a16:creationId xmlns:a16="http://schemas.microsoft.com/office/drawing/2014/main" id="{59EE458C-69E8-1372-1F90-B3F77176AA2C}"/>
              </a:ext>
            </a:extLst>
          </p:cNvPr>
          <p:cNvSpPr/>
          <p:nvPr/>
        </p:nvSpPr>
        <p:spPr>
          <a:xfrm>
            <a:off x="7663721" y="5690569"/>
            <a:ext cx="95102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s-CO" sz="2400" b="1" dirty="0">
                <a:solidFill>
                  <a:srgbClr val="7D9837"/>
                </a:solidFill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7,0%</a:t>
            </a:r>
            <a:endParaRPr lang="es-CO" sz="2400" b="1" dirty="0">
              <a:solidFill>
                <a:srgbClr val="7D9837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6" name="Rectángulo 15">
            <a:extLst>
              <a:ext uri="{FF2B5EF4-FFF2-40B4-BE49-F238E27FC236}">
                <a16:creationId xmlns:a16="http://schemas.microsoft.com/office/drawing/2014/main" id="{6D416BBC-D563-D8B2-4402-6C8A2EDB4B15}"/>
              </a:ext>
            </a:extLst>
          </p:cNvPr>
          <p:cNvSpPr/>
          <p:nvPr/>
        </p:nvSpPr>
        <p:spPr>
          <a:xfrm>
            <a:off x="8813602" y="5491157"/>
            <a:ext cx="3378397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O" b="1" dirty="0">
                <a:solidFill>
                  <a:srgbClr val="27689D"/>
                </a:solidFill>
                <a:ea typeface="Calibri" panose="020F0502020204030204" pitchFamily="34" charset="0"/>
                <a:cs typeface="Arial" panose="020B0604020202020204" pitchFamily="34" charset="0"/>
              </a:rPr>
              <a:t>inferior en 1,2 p.p </a:t>
            </a:r>
          </a:p>
          <a:p>
            <a:r>
              <a:rPr lang="es-CO" b="1" dirty="0">
                <a:solidFill>
                  <a:srgbClr val="27689D"/>
                </a:solidFill>
                <a:ea typeface="Calibri" panose="020F0502020204030204" pitchFamily="34" charset="0"/>
                <a:cs typeface="Arial" panose="020B0604020202020204" pitchFamily="34" charset="0"/>
              </a:rPr>
              <a:t>a la tasa del mismo mes un año atrás (8,2%)</a:t>
            </a:r>
          </a:p>
        </p:txBody>
      </p:sp>
      <p:graphicFrame>
        <p:nvGraphicFramePr>
          <p:cNvPr id="2" name="Gráfico 1">
            <a:extLst>
              <a:ext uri="{FF2B5EF4-FFF2-40B4-BE49-F238E27FC236}">
                <a16:creationId xmlns:a16="http://schemas.microsoft.com/office/drawing/2014/main" id="{B8900E07-0EC4-ADC4-43E0-7562C694B74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52079878"/>
              </p:ext>
            </p:extLst>
          </p:nvPr>
        </p:nvGraphicFramePr>
        <p:xfrm>
          <a:off x="2802" y="1372667"/>
          <a:ext cx="12186396" cy="411266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213502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ítulo 6">
            <a:extLst>
              <a:ext uri="{FF2B5EF4-FFF2-40B4-BE49-F238E27FC236}">
                <a16:creationId xmlns:a16="http://schemas.microsoft.com/office/drawing/2014/main" id="{2CC749D1-3BF6-BB4C-AF95-0DF8B9F37233}"/>
              </a:ext>
            </a:extLst>
          </p:cNvPr>
          <p:cNvSpPr txBox="1">
            <a:spLocks/>
          </p:cNvSpPr>
          <p:nvPr/>
        </p:nvSpPr>
        <p:spPr>
          <a:xfrm>
            <a:off x="1854098" y="465513"/>
            <a:ext cx="9064384" cy="1088967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1" kern="1200">
                <a:solidFill>
                  <a:srgbClr val="7D9837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MX" sz="2800" dirty="0"/>
              <a:t>Población ocupada total nacional, cabeceras y rural </a:t>
            </a:r>
          </a:p>
          <a:p>
            <a:r>
              <a:rPr lang="es-MX" sz="2800" dirty="0"/>
              <a:t>Agosto (2002- 2023)</a:t>
            </a:r>
          </a:p>
        </p:txBody>
      </p:sp>
      <p:sp>
        <p:nvSpPr>
          <p:cNvPr id="2" name="Rectángulo 1">
            <a:extLst>
              <a:ext uri="{FF2B5EF4-FFF2-40B4-BE49-F238E27FC236}">
                <a16:creationId xmlns:a16="http://schemas.microsoft.com/office/drawing/2014/main" id="{C72A7609-CAB2-9EFE-0E76-35C3C74B0B37}"/>
              </a:ext>
            </a:extLst>
          </p:cNvPr>
          <p:cNvSpPr/>
          <p:nvPr/>
        </p:nvSpPr>
        <p:spPr>
          <a:xfrm>
            <a:off x="97122" y="5430921"/>
            <a:ext cx="147285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O" dirty="0">
                <a:solidFill>
                  <a:srgbClr val="395F9B"/>
                </a:solidFill>
                <a:ea typeface="Calibri" panose="020F0502020204030204" pitchFamily="34" charset="0"/>
                <a:cs typeface="Arial" panose="020B0604020202020204" pitchFamily="34" charset="0"/>
              </a:rPr>
              <a:t>Población nacional </a:t>
            </a:r>
          </a:p>
          <a:p>
            <a:r>
              <a:rPr lang="es-CO" dirty="0">
                <a:solidFill>
                  <a:srgbClr val="395F9B"/>
                </a:solidFill>
                <a:ea typeface="Calibri" panose="020F0502020204030204" pitchFamily="34" charset="0"/>
                <a:cs typeface="Arial" panose="020B0604020202020204" pitchFamily="34" charset="0"/>
              </a:rPr>
              <a:t>ocupada</a:t>
            </a:r>
            <a:endParaRPr lang="es-CO" dirty="0">
              <a:cs typeface="Arial" panose="020B0604020202020204" pitchFamily="34" charset="0"/>
            </a:endParaRPr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4A55E40E-7169-77C3-5055-C1209A014604}"/>
              </a:ext>
            </a:extLst>
          </p:cNvPr>
          <p:cNvSpPr/>
          <p:nvPr/>
        </p:nvSpPr>
        <p:spPr>
          <a:xfrm>
            <a:off x="1380493" y="5510078"/>
            <a:ext cx="155614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CO" sz="2400" b="1" dirty="0">
                <a:solidFill>
                  <a:srgbClr val="7D9837"/>
                </a:solidFill>
                <a:ea typeface="Calibri" panose="020F0502020204030204" pitchFamily="34" charset="0"/>
                <a:cs typeface="Arial" panose="020B0604020202020204" pitchFamily="34" charset="0"/>
              </a:rPr>
              <a:t>23,2 millones</a:t>
            </a:r>
            <a:endParaRPr lang="es-CO" sz="2400" b="1" dirty="0">
              <a:solidFill>
                <a:srgbClr val="7D9837"/>
              </a:solidFill>
              <a:cs typeface="Arial" panose="020B0604020202020204" pitchFamily="34" charset="0"/>
            </a:endParaRPr>
          </a:p>
        </p:txBody>
      </p:sp>
      <p:sp>
        <p:nvSpPr>
          <p:cNvPr id="4" name="Rectángulo 3">
            <a:extLst>
              <a:ext uri="{FF2B5EF4-FFF2-40B4-BE49-F238E27FC236}">
                <a16:creationId xmlns:a16="http://schemas.microsoft.com/office/drawing/2014/main" id="{4E33D9EB-67F9-76C5-0624-CACE64DE863E}"/>
              </a:ext>
            </a:extLst>
          </p:cNvPr>
          <p:cNvSpPr/>
          <p:nvPr/>
        </p:nvSpPr>
        <p:spPr>
          <a:xfrm>
            <a:off x="2904565" y="5467983"/>
            <a:ext cx="321156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O" b="1" dirty="0">
                <a:solidFill>
                  <a:srgbClr val="27689D"/>
                </a:solidFill>
                <a:cs typeface="Arial" panose="020B0604020202020204" pitchFamily="34" charset="0"/>
              </a:rPr>
              <a:t>Superior en un millón de personas a la población ocupada en agosto de 2022</a:t>
            </a:r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FC7DC65C-2544-7C73-2066-B0B2DD1C2BCD}"/>
              </a:ext>
            </a:extLst>
          </p:cNvPr>
          <p:cNvSpPr/>
          <p:nvPr/>
        </p:nvSpPr>
        <p:spPr>
          <a:xfrm>
            <a:off x="6170385" y="5513186"/>
            <a:ext cx="147285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O" dirty="0">
                <a:solidFill>
                  <a:srgbClr val="395F9B"/>
                </a:solidFill>
                <a:ea typeface="Calibri" panose="020F0502020204030204" pitchFamily="34" charset="0"/>
                <a:cs typeface="Arial" panose="020B0604020202020204" pitchFamily="34" charset="0"/>
              </a:rPr>
              <a:t>Población rural </a:t>
            </a:r>
          </a:p>
          <a:p>
            <a:r>
              <a:rPr lang="es-CO" dirty="0">
                <a:solidFill>
                  <a:srgbClr val="395F9B"/>
                </a:solidFill>
                <a:ea typeface="Calibri" panose="020F0502020204030204" pitchFamily="34" charset="0"/>
                <a:cs typeface="Arial" panose="020B0604020202020204" pitchFamily="34" charset="0"/>
              </a:rPr>
              <a:t>ocupada</a:t>
            </a:r>
            <a:endParaRPr lang="es-CO" dirty="0">
              <a:cs typeface="Arial" panose="020B0604020202020204" pitchFamily="34" charset="0"/>
            </a:endParaRPr>
          </a:p>
        </p:txBody>
      </p:sp>
      <p:sp>
        <p:nvSpPr>
          <p:cNvPr id="6" name="Rectángulo 5">
            <a:extLst>
              <a:ext uri="{FF2B5EF4-FFF2-40B4-BE49-F238E27FC236}">
                <a16:creationId xmlns:a16="http://schemas.microsoft.com/office/drawing/2014/main" id="{BB2046AD-B8B4-F357-E680-BC2C345F457C}"/>
              </a:ext>
            </a:extLst>
          </p:cNvPr>
          <p:cNvSpPr/>
          <p:nvPr/>
        </p:nvSpPr>
        <p:spPr>
          <a:xfrm>
            <a:off x="7314241" y="5544843"/>
            <a:ext cx="155614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CO" sz="2400" b="1" dirty="0">
                <a:solidFill>
                  <a:srgbClr val="7D9837"/>
                </a:solidFill>
                <a:ea typeface="Calibri" panose="020F0502020204030204" pitchFamily="34" charset="0"/>
                <a:cs typeface="Arial" panose="020B0604020202020204" pitchFamily="34" charset="0"/>
              </a:rPr>
              <a:t>4,8 millones</a:t>
            </a:r>
            <a:endParaRPr lang="es-CO" sz="2400" b="1" dirty="0">
              <a:solidFill>
                <a:srgbClr val="7D9837"/>
              </a:solidFill>
              <a:cs typeface="Arial" panose="020B0604020202020204" pitchFamily="34" charset="0"/>
            </a:endParaRPr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52ECDF73-661B-A7DC-9B63-68A9BECF5C2E}"/>
              </a:ext>
            </a:extLst>
          </p:cNvPr>
          <p:cNvSpPr/>
          <p:nvPr/>
        </p:nvSpPr>
        <p:spPr>
          <a:xfrm>
            <a:off x="8964891" y="5498677"/>
            <a:ext cx="321156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O" b="1" dirty="0">
                <a:solidFill>
                  <a:srgbClr val="27689D"/>
                </a:solidFill>
                <a:cs typeface="Arial" panose="020B0604020202020204" pitchFamily="34" charset="0"/>
              </a:rPr>
              <a:t>Superior en 204 mil personas a la población ocupada en agosto de 2022 </a:t>
            </a:r>
          </a:p>
        </p:txBody>
      </p:sp>
      <p:cxnSp>
        <p:nvCxnSpPr>
          <p:cNvPr id="10" name="Conector recto 9">
            <a:extLst>
              <a:ext uri="{FF2B5EF4-FFF2-40B4-BE49-F238E27FC236}">
                <a16:creationId xmlns:a16="http://schemas.microsoft.com/office/drawing/2014/main" id="{CE1DCE53-9060-2406-76A4-2F83C898EEBC}"/>
              </a:ext>
            </a:extLst>
          </p:cNvPr>
          <p:cNvCxnSpPr>
            <a:cxnSpLocks/>
          </p:cNvCxnSpPr>
          <p:nvPr/>
        </p:nvCxnSpPr>
        <p:spPr>
          <a:xfrm>
            <a:off x="6066881" y="5445735"/>
            <a:ext cx="0" cy="904541"/>
          </a:xfrm>
          <a:prstGeom prst="line">
            <a:avLst/>
          </a:prstGeom>
          <a:ln w="28575">
            <a:solidFill>
              <a:srgbClr val="395F9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2" name="Gráfico 11">
            <a:extLst>
              <a:ext uri="{FF2B5EF4-FFF2-40B4-BE49-F238E27FC236}">
                <a16:creationId xmlns:a16="http://schemas.microsoft.com/office/drawing/2014/main" id="{D24B8435-9D78-A3EA-6C8B-5AB4788D707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1364395"/>
              </p:ext>
            </p:extLst>
          </p:nvPr>
        </p:nvGraphicFramePr>
        <p:xfrm>
          <a:off x="103900" y="1258432"/>
          <a:ext cx="11984199" cy="418258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451557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ítulo 6">
            <a:extLst>
              <a:ext uri="{FF2B5EF4-FFF2-40B4-BE49-F238E27FC236}">
                <a16:creationId xmlns:a16="http://schemas.microsoft.com/office/drawing/2014/main" id="{2CC749D1-3BF6-BB4C-AF95-0DF8B9F37233}"/>
              </a:ext>
            </a:extLst>
          </p:cNvPr>
          <p:cNvSpPr txBox="1">
            <a:spLocks/>
          </p:cNvSpPr>
          <p:nvPr/>
        </p:nvSpPr>
        <p:spPr>
          <a:xfrm>
            <a:off x="1854098" y="465513"/>
            <a:ext cx="9064384" cy="1088967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2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1" kern="1200">
                <a:solidFill>
                  <a:srgbClr val="7D9837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MX" sz="2800" dirty="0"/>
              <a:t>Tasa de desempleo total nacional, cabeceras y rural </a:t>
            </a:r>
          </a:p>
          <a:p>
            <a:r>
              <a:rPr lang="es-MX" sz="2800" dirty="0"/>
              <a:t>Agosto de 2023 y trimestre móvil junio–agosto de 2023</a:t>
            </a:r>
          </a:p>
        </p:txBody>
      </p:sp>
      <p:sp>
        <p:nvSpPr>
          <p:cNvPr id="2" name="Rectángulo 1">
            <a:extLst>
              <a:ext uri="{FF2B5EF4-FFF2-40B4-BE49-F238E27FC236}">
                <a16:creationId xmlns:a16="http://schemas.microsoft.com/office/drawing/2014/main" id="{0CD75E76-F6C9-537B-6C66-DC8BC88E0E8D}"/>
              </a:ext>
            </a:extLst>
          </p:cNvPr>
          <p:cNvSpPr/>
          <p:nvPr/>
        </p:nvSpPr>
        <p:spPr>
          <a:xfrm>
            <a:off x="20047" y="5440487"/>
            <a:ext cx="203002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O" dirty="0">
                <a:solidFill>
                  <a:srgbClr val="395F9B"/>
                </a:solidFill>
                <a:ea typeface="Calibri" panose="020F0502020204030204" pitchFamily="34" charset="0"/>
                <a:cs typeface="Arial" panose="020B0604020202020204" pitchFamily="34" charset="0"/>
              </a:rPr>
              <a:t>Tasa de desempleo </a:t>
            </a:r>
          </a:p>
          <a:p>
            <a:r>
              <a:rPr lang="es-CO" dirty="0">
                <a:solidFill>
                  <a:srgbClr val="395F9B"/>
                </a:solidFill>
                <a:ea typeface="Calibri" panose="020F0502020204030204" pitchFamily="34" charset="0"/>
                <a:cs typeface="Arial" panose="020B0604020202020204" pitchFamily="34" charset="0"/>
              </a:rPr>
              <a:t>rural</a:t>
            </a:r>
            <a:endParaRPr lang="es-CO" dirty="0">
              <a:cs typeface="Arial" panose="020B0604020202020204" pitchFamily="34" charset="0"/>
            </a:endParaRPr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A8C5619B-D259-2908-B529-648FB76BCC6E}"/>
              </a:ext>
            </a:extLst>
          </p:cNvPr>
          <p:cNvSpPr/>
          <p:nvPr/>
        </p:nvSpPr>
        <p:spPr>
          <a:xfrm>
            <a:off x="1305585" y="5724189"/>
            <a:ext cx="109524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s-CO" sz="2400" b="1" dirty="0">
                <a:solidFill>
                  <a:srgbClr val="7D9837"/>
                </a:solidFill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7,0%</a:t>
            </a:r>
            <a:endParaRPr lang="es-CO" sz="2400" b="1" dirty="0">
              <a:solidFill>
                <a:srgbClr val="7D9837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4" name="Rectángulo 3">
            <a:extLst>
              <a:ext uri="{FF2B5EF4-FFF2-40B4-BE49-F238E27FC236}">
                <a16:creationId xmlns:a16="http://schemas.microsoft.com/office/drawing/2014/main" id="{CA984F44-55E3-FE0B-48AD-DAFB3F597CFC}"/>
              </a:ext>
            </a:extLst>
          </p:cNvPr>
          <p:cNvSpPr/>
          <p:nvPr/>
        </p:nvSpPr>
        <p:spPr>
          <a:xfrm>
            <a:off x="2524653" y="5519349"/>
            <a:ext cx="3461521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O" b="1" dirty="0">
                <a:solidFill>
                  <a:srgbClr val="27689D"/>
                </a:solidFill>
                <a:ea typeface="Calibri" panose="020F0502020204030204" pitchFamily="34" charset="0"/>
                <a:cs typeface="Arial" panose="020B0604020202020204" pitchFamily="34" charset="0"/>
              </a:rPr>
              <a:t>inferior en 1,2 p.p</a:t>
            </a:r>
          </a:p>
          <a:p>
            <a:r>
              <a:rPr lang="es-CO" b="1" dirty="0">
                <a:solidFill>
                  <a:srgbClr val="27689D"/>
                </a:solidFill>
                <a:ea typeface="Calibri" panose="020F0502020204030204" pitchFamily="34" charset="0"/>
                <a:cs typeface="Arial" panose="020B0604020202020204" pitchFamily="34" charset="0"/>
              </a:rPr>
              <a:t>a la tasa del mismo mes un año atrás (8,2%)</a:t>
            </a:r>
            <a:endParaRPr lang="es-CO" b="1" dirty="0">
              <a:solidFill>
                <a:srgbClr val="27689D"/>
              </a:solidFill>
              <a:cs typeface="Arial" panose="020B0604020202020204" pitchFamily="34" charset="0"/>
            </a:endParaRPr>
          </a:p>
        </p:txBody>
      </p:sp>
      <p:cxnSp>
        <p:nvCxnSpPr>
          <p:cNvPr id="5" name="Conector recto 4">
            <a:extLst>
              <a:ext uri="{FF2B5EF4-FFF2-40B4-BE49-F238E27FC236}">
                <a16:creationId xmlns:a16="http://schemas.microsoft.com/office/drawing/2014/main" id="{C6C27FC9-8221-B787-5E81-2DC03CDBA794}"/>
              </a:ext>
            </a:extLst>
          </p:cNvPr>
          <p:cNvCxnSpPr>
            <a:cxnSpLocks/>
          </p:cNvCxnSpPr>
          <p:nvPr/>
        </p:nvCxnSpPr>
        <p:spPr>
          <a:xfrm>
            <a:off x="6021616" y="5471956"/>
            <a:ext cx="0" cy="904541"/>
          </a:xfrm>
          <a:prstGeom prst="line">
            <a:avLst/>
          </a:prstGeom>
          <a:ln w="28575">
            <a:solidFill>
              <a:srgbClr val="395F9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ctángulo 5">
            <a:extLst>
              <a:ext uri="{FF2B5EF4-FFF2-40B4-BE49-F238E27FC236}">
                <a16:creationId xmlns:a16="http://schemas.microsoft.com/office/drawing/2014/main" id="{63805E5F-019B-6790-DB59-44D15F126754}"/>
              </a:ext>
            </a:extLst>
          </p:cNvPr>
          <p:cNvSpPr/>
          <p:nvPr/>
        </p:nvSpPr>
        <p:spPr>
          <a:xfrm>
            <a:off x="6259744" y="5510167"/>
            <a:ext cx="1591481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O" dirty="0">
                <a:solidFill>
                  <a:srgbClr val="395F9B"/>
                </a:solidFill>
                <a:ea typeface="Calibri" panose="020F0502020204030204" pitchFamily="34" charset="0"/>
                <a:cs typeface="Arial" panose="020B0604020202020204" pitchFamily="34" charset="0"/>
              </a:rPr>
              <a:t>Tasa de desempleo </a:t>
            </a:r>
          </a:p>
          <a:p>
            <a:r>
              <a:rPr lang="es-CO" dirty="0">
                <a:solidFill>
                  <a:srgbClr val="395F9B"/>
                </a:solidFill>
                <a:ea typeface="Calibri" panose="020F0502020204030204" pitchFamily="34" charset="0"/>
                <a:cs typeface="Arial" panose="020B0604020202020204" pitchFamily="34" charset="0"/>
              </a:rPr>
              <a:t>rural</a:t>
            </a:r>
            <a:endParaRPr lang="es-CO" dirty="0">
              <a:cs typeface="Arial" panose="020B0604020202020204" pitchFamily="34" charset="0"/>
            </a:endParaRPr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DC36A5CD-7C1B-BF53-A5AA-169F19950947}"/>
              </a:ext>
            </a:extLst>
          </p:cNvPr>
          <p:cNvSpPr/>
          <p:nvPr/>
        </p:nvSpPr>
        <p:spPr>
          <a:xfrm>
            <a:off x="7483151" y="5726783"/>
            <a:ext cx="106981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s-CO" sz="2400" b="1" dirty="0">
                <a:solidFill>
                  <a:srgbClr val="7D9837"/>
                </a:solidFill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6,8%</a:t>
            </a:r>
            <a:endParaRPr lang="es-CO" sz="2400" b="1" dirty="0">
              <a:solidFill>
                <a:srgbClr val="7D9837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9" name="Rectángulo 8">
            <a:extLst>
              <a:ext uri="{FF2B5EF4-FFF2-40B4-BE49-F238E27FC236}">
                <a16:creationId xmlns:a16="http://schemas.microsoft.com/office/drawing/2014/main" id="{74E26FC3-A09F-0E1F-0837-CDC737F32056}"/>
              </a:ext>
            </a:extLst>
          </p:cNvPr>
          <p:cNvSpPr/>
          <p:nvPr/>
        </p:nvSpPr>
        <p:spPr>
          <a:xfrm>
            <a:off x="8804274" y="5518040"/>
            <a:ext cx="3378397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O" b="1" dirty="0">
                <a:solidFill>
                  <a:srgbClr val="27689D"/>
                </a:solidFill>
                <a:ea typeface="Calibri" panose="020F0502020204030204" pitchFamily="34" charset="0"/>
                <a:cs typeface="Arial" panose="020B0604020202020204" pitchFamily="34" charset="0"/>
              </a:rPr>
              <a:t>inferior en 1,4 p.p </a:t>
            </a:r>
          </a:p>
          <a:p>
            <a:r>
              <a:rPr lang="es-CO" b="1" dirty="0">
                <a:solidFill>
                  <a:srgbClr val="27689D"/>
                </a:solidFill>
                <a:ea typeface="Calibri" panose="020F0502020204030204" pitchFamily="34" charset="0"/>
                <a:cs typeface="Arial" panose="020B0604020202020204" pitchFamily="34" charset="0"/>
              </a:rPr>
              <a:t>a la tasa del mismo trimestre un año atrás (8,2%)</a:t>
            </a:r>
            <a:endParaRPr lang="es-CO" b="1" dirty="0">
              <a:solidFill>
                <a:srgbClr val="27689D"/>
              </a:solidFill>
              <a:cs typeface="Arial" panose="020B0604020202020204" pitchFamily="34" charset="0"/>
            </a:endParaRPr>
          </a:p>
        </p:txBody>
      </p:sp>
      <p:sp>
        <p:nvSpPr>
          <p:cNvPr id="10" name="1 CuadroTexto">
            <a:extLst>
              <a:ext uri="{FF2B5EF4-FFF2-40B4-BE49-F238E27FC236}">
                <a16:creationId xmlns:a16="http://schemas.microsoft.com/office/drawing/2014/main" id="{334E2306-A029-FECA-4CAE-F08F04CDE71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2126" y="1324298"/>
            <a:ext cx="5362961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None/>
            </a:pPr>
            <a:r>
              <a:rPr lang="es-ES" altLang="es-CO" sz="1600" b="1" dirty="0">
                <a:solidFill>
                  <a:srgbClr val="7D9837"/>
                </a:solidFill>
                <a:latin typeface="+mn-lt"/>
                <a:ea typeface="+mn-ea"/>
                <a:cs typeface="+mn-cs"/>
              </a:rPr>
              <a:t>Tasa de desempleo mensual</a:t>
            </a:r>
          </a:p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None/>
            </a:pPr>
            <a:r>
              <a:rPr lang="es-ES" altLang="es-CO" sz="1600" b="1" dirty="0">
                <a:solidFill>
                  <a:srgbClr val="7D9837"/>
                </a:solidFill>
                <a:latin typeface="+mn-lt"/>
                <a:ea typeface="+mn-ea"/>
                <a:cs typeface="+mn-cs"/>
              </a:rPr>
              <a:t>Agosto (2022-2023)</a:t>
            </a:r>
          </a:p>
        </p:txBody>
      </p:sp>
      <p:sp>
        <p:nvSpPr>
          <p:cNvPr id="11" name="1 CuadroTexto">
            <a:extLst>
              <a:ext uri="{FF2B5EF4-FFF2-40B4-BE49-F238E27FC236}">
                <a16:creationId xmlns:a16="http://schemas.microsoft.com/office/drawing/2014/main" id="{0927A3EF-722B-4845-C5A9-7173F708C72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60633" y="1327407"/>
            <a:ext cx="4523244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1000"/>
              </a:spcBef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>
                <a:srgbClr val="B6014C"/>
              </a:buClr>
              <a:buSzPct val="100000"/>
              <a:buFont typeface="Wingdings" panose="05000000000000000000" pitchFamily="2" charset="2"/>
              <a:buChar char="▪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None/>
            </a:pPr>
            <a:r>
              <a:rPr lang="es-ES" altLang="es-CO" sz="1600" b="1" dirty="0">
                <a:solidFill>
                  <a:srgbClr val="7D9837"/>
                </a:solidFill>
                <a:latin typeface="+mn-lt"/>
                <a:ea typeface="+mn-ea"/>
                <a:cs typeface="+mn-cs"/>
              </a:rPr>
              <a:t>Tasa de desempleo trimestre móvil </a:t>
            </a:r>
          </a:p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None/>
            </a:pPr>
            <a:r>
              <a:rPr lang="es-ES" altLang="es-CO" sz="1600" b="1" dirty="0">
                <a:solidFill>
                  <a:srgbClr val="7D9837"/>
                </a:solidFill>
                <a:latin typeface="+mn-lt"/>
                <a:ea typeface="+mn-ea"/>
                <a:cs typeface="+mn-cs"/>
              </a:rPr>
              <a:t>Junio–agosto (2022-2023)</a:t>
            </a:r>
          </a:p>
        </p:txBody>
      </p:sp>
      <p:graphicFrame>
        <p:nvGraphicFramePr>
          <p:cNvPr id="12" name="Gráfico 11">
            <a:extLst>
              <a:ext uri="{FF2B5EF4-FFF2-40B4-BE49-F238E27FC236}">
                <a16:creationId xmlns:a16="http://schemas.microsoft.com/office/drawing/2014/main" id="{644B30B8-344C-64F3-D13B-50EB20CA656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62429359"/>
              </p:ext>
            </p:extLst>
          </p:nvPr>
        </p:nvGraphicFramePr>
        <p:xfrm>
          <a:off x="6490761" y="2123300"/>
          <a:ext cx="5197194" cy="308131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3" name="Gráfico 12">
            <a:extLst>
              <a:ext uri="{FF2B5EF4-FFF2-40B4-BE49-F238E27FC236}">
                <a16:creationId xmlns:a16="http://schemas.microsoft.com/office/drawing/2014/main" id="{92F0B0C7-DBF3-A6DA-6901-366017B2B09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10617056"/>
              </p:ext>
            </p:extLst>
          </p:nvPr>
        </p:nvGraphicFramePr>
        <p:xfrm>
          <a:off x="397460" y="2114672"/>
          <a:ext cx="5186059" cy="308131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3933987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ítulo 6">
            <a:extLst>
              <a:ext uri="{FF2B5EF4-FFF2-40B4-BE49-F238E27FC236}">
                <a16:creationId xmlns:a16="http://schemas.microsoft.com/office/drawing/2014/main" id="{2CC749D1-3BF6-BB4C-AF95-0DF8B9F37233}"/>
              </a:ext>
            </a:extLst>
          </p:cNvPr>
          <p:cNvSpPr txBox="1">
            <a:spLocks/>
          </p:cNvSpPr>
          <p:nvPr/>
        </p:nvSpPr>
        <p:spPr>
          <a:xfrm>
            <a:off x="1854098" y="465513"/>
            <a:ext cx="9064384" cy="1088967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2500" lnSpcReduction="1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1" kern="1200">
                <a:solidFill>
                  <a:srgbClr val="7D9837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MX" sz="2800" dirty="0"/>
              <a:t>Principales indicadores del mercado laboral </a:t>
            </a:r>
          </a:p>
          <a:p>
            <a:r>
              <a:rPr lang="es-MX" sz="2800" dirty="0"/>
              <a:t>Centros poblados y rural disperso en agosto </a:t>
            </a:r>
          </a:p>
          <a:p>
            <a:r>
              <a:rPr lang="es-MX" sz="2800" dirty="0"/>
              <a:t>(2022-2023)</a:t>
            </a:r>
            <a:endParaRPr lang="es-ES" sz="2800" dirty="0"/>
          </a:p>
        </p:txBody>
      </p:sp>
      <p:sp>
        <p:nvSpPr>
          <p:cNvPr id="2" name="Rectángulo 1">
            <a:extLst>
              <a:ext uri="{FF2B5EF4-FFF2-40B4-BE49-F238E27FC236}">
                <a16:creationId xmlns:a16="http://schemas.microsoft.com/office/drawing/2014/main" id="{A02A9FED-D204-D2C0-F764-8A1EC1C729D9}"/>
              </a:ext>
            </a:extLst>
          </p:cNvPr>
          <p:cNvSpPr/>
          <p:nvPr/>
        </p:nvSpPr>
        <p:spPr>
          <a:xfrm>
            <a:off x="103517" y="4776408"/>
            <a:ext cx="8272733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MX" dirty="0">
                <a:solidFill>
                  <a:srgbClr val="236C95"/>
                </a:solidFill>
                <a:ea typeface="Calibri" panose="020F0502020204030204" pitchFamily="34" charset="0"/>
                <a:cs typeface="Arial" panose="020B0604020202020204" pitchFamily="34" charset="0"/>
              </a:rPr>
              <a:t>En agosto de 2023, </a:t>
            </a:r>
            <a:r>
              <a:rPr lang="es-MX" b="1" dirty="0">
                <a:solidFill>
                  <a:srgbClr val="236C95"/>
                </a:solidFill>
                <a:ea typeface="Calibri" panose="020F0502020204030204" pitchFamily="34" charset="0"/>
                <a:cs typeface="Arial" panose="020B0604020202020204" pitchFamily="34" charset="0"/>
              </a:rPr>
              <a:t>la población ocupada en el sector rural aumentó </a:t>
            </a:r>
            <a:r>
              <a:rPr lang="es-MX" b="1">
                <a:solidFill>
                  <a:srgbClr val="236C95"/>
                </a:solidFill>
                <a:ea typeface="Calibri" panose="020F0502020204030204" pitchFamily="34" charset="0"/>
                <a:cs typeface="Arial" panose="020B0604020202020204" pitchFamily="34" charset="0"/>
              </a:rPr>
              <a:t>en 204 </a:t>
            </a:r>
            <a:r>
              <a:rPr lang="es-MX" b="1" dirty="0">
                <a:solidFill>
                  <a:srgbClr val="236C95"/>
                </a:solidFill>
                <a:ea typeface="Calibri" panose="020F0502020204030204" pitchFamily="34" charset="0"/>
                <a:cs typeface="Arial" panose="020B0604020202020204" pitchFamily="34" charset="0"/>
              </a:rPr>
              <a:t>mil personas </a:t>
            </a:r>
            <a:r>
              <a:rPr lang="es-MX" dirty="0">
                <a:solidFill>
                  <a:srgbClr val="236C95"/>
                </a:solidFill>
                <a:ea typeface="Calibri" panose="020F0502020204030204" pitchFamily="34" charset="0"/>
                <a:cs typeface="Arial" panose="020B0604020202020204" pitchFamily="34" charset="0"/>
              </a:rPr>
              <a:t>con respecto a agosto de 2022.</a:t>
            </a:r>
          </a:p>
          <a:p>
            <a:pPr algn="just"/>
            <a:endParaRPr lang="es-MX" dirty="0">
              <a:solidFill>
                <a:srgbClr val="236C95"/>
              </a:solidFill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MX" dirty="0">
                <a:solidFill>
                  <a:srgbClr val="236C95"/>
                </a:solidFill>
                <a:ea typeface="Calibri" panose="020F0502020204030204" pitchFamily="34" charset="0"/>
                <a:cs typeface="Arial" panose="020B0604020202020204" pitchFamily="34" charset="0"/>
              </a:rPr>
              <a:t>La disminución en la tasa de desempleo en el sector rural (-1,2 p.p.) se explica por la </a:t>
            </a:r>
            <a:r>
              <a:rPr lang="es-MX" b="1" dirty="0">
                <a:solidFill>
                  <a:srgbClr val="236C95"/>
                </a:solidFill>
                <a:ea typeface="Calibri" panose="020F0502020204030204" pitchFamily="34" charset="0"/>
                <a:cs typeface="Arial" panose="020B0604020202020204" pitchFamily="34" charset="0"/>
              </a:rPr>
              <a:t>reducción en la población desocupada en 48 mil personas y al aumento de la fuerza de trabajo en 156 mil personas.</a:t>
            </a:r>
          </a:p>
        </p:txBody>
      </p:sp>
      <p:graphicFrame>
        <p:nvGraphicFramePr>
          <p:cNvPr id="3" name="Tabla 2">
            <a:extLst>
              <a:ext uri="{FF2B5EF4-FFF2-40B4-BE49-F238E27FC236}">
                <a16:creationId xmlns:a16="http://schemas.microsoft.com/office/drawing/2014/main" id="{C76C8718-47F2-8AFE-2F8C-0D5D68FAE24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64622117"/>
              </p:ext>
            </p:extLst>
          </p:nvPr>
        </p:nvGraphicFramePr>
        <p:xfrm>
          <a:off x="268766" y="1556375"/>
          <a:ext cx="7666189" cy="2859405"/>
        </p:xfrm>
        <a:graphic>
          <a:graphicData uri="http://schemas.openxmlformats.org/drawingml/2006/table">
            <a:tbl>
              <a:tblPr/>
              <a:tblGrid>
                <a:gridCol w="4727152">
                  <a:extLst>
                    <a:ext uri="{9D8B030D-6E8A-4147-A177-3AD203B41FA5}">
                      <a16:colId xmlns:a16="http://schemas.microsoft.com/office/drawing/2014/main" val="2688722200"/>
                    </a:ext>
                  </a:extLst>
                </a:gridCol>
                <a:gridCol w="1080000">
                  <a:extLst>
                    <a:ext uri="{9D8B030D-6E8A-4147-A177-3AD203B41FA5}">
                      <a16:colId xmlns:a16="http://schemas.microsoft.com/office/drawing/2014/main" val="2316560644"/>
                    </a:ext>
                  </a:extLst>
                </a:gridCol>
                <a:gridCol w="1080000">
                  <a:extLst>
                    <a:ext uri="{9D8B030D-6E8A-4147-A177-3AD203B41FA5}">
                      <a16:colId xmlns:a16="http://schemas.microsoft.com/office/drawing/2014/main" val="284198805"/>
                    </a:ext>
                  </a:extLst>
                </a:gridCol>
                <a:gridCol w="779037">
                  <a:extLst>
                    <a:ext uri="{9D8B030D-6E8A-4147-A177-3AD203B41FA5}">
                      <a16:colId xmlns:a16="http://schemas.microsoft.com/office/drawing/2014/main" val="1610604703"/>
                    </a:ext>
                  </a:extLst>
                </a:gridCol>
              </a:tblGrid>
              <a:tr h="331626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1" i="0" u="none" strike="noStrike" dirty="0">
                          <a:solidFill>
                            <a:srgbClr val="1F4E78"/>
                          </a:solidFill>
                          <a:effectLst/>
                          <a:latin typeface="Arial" panose="020B0604020202020204" pitchFamily="34" charset="0"/>
                        </a:rPr>
                        <a:t>Concepto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1" i="0" u="none" strike="noStrike" dirty="0">
                          <a:solidFill>
                            <a:srgbClr val="1F4E78"/>
                          </a:solidFill>
                          <a:effectLst/>
                          <a:latin typeface="Arial" panose="020B0604020202020204" pitchFamily="34" charset="0"/>
                        </a:rPr>
                        <a:t>Agosto </a:t>
                      </a:r>
                    </a:p>
                    <a:p>
                      <a:pPr algn="ctr" fontAlgn="ctr"/>
                      <a:r>
                        <a:rPr lang="es-CO" sz="1100" b="1" i="0" u="none" strike="noStrike" dirty="0">
                          <a:solidFill>
                            <a:srgbClr val="1F4E78"/>
                          </a:solidFill>
                          <a:effectLst/>
                          <a:latin typeface="Arial" panose="020B0604020202020204" pitchFamily="34" charset="0"/>
                        </a:rPr>
                        <a:t>2022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1" i="0" u="none" strike="noStrike" dirty="0">
                          <a:solidFill>
                            <a:srgbClr val="1F4E78"/>
                          </a:solidFill>
                          <a:effectLst/>
                          <a:latin typeface="Arial" panose="020B0604020202020204" pitchFamily="34" charset="0"/>
                        </a:rPr>
                        <a:t>Agosto</a:t>
                      </a:r>
                    </a:p>
                    <a:p>
                      <a:pPr algn="ctr" fontAlgn="ctr"/>
                      <a:r>
                        <a:rPr lang="es-CO" sz="1100" b="1" i="0" u="none" strike="noStrike" dirty="0">
                          <a:solidFill>
                            <a:srgbClr val="1F4E78"/>
                          </a:solidFill>
                          <a:effectLst/>
                          <a:latin typeface="Arial" panose="020B0604020202020204" pitchFamily="34" charset="0"/>
                        </a:rPr>
                        <a:t> 2023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1" i="0" u="none" strike="noStrike" dirty="0">
                          <a:solidFill>
                            <a:srgbClr val="1F4E78"/>
                          </a:solidFill>
                          <a:effectLst/>
                          <a:latin typeface="Arial" panose="020B0604020202020204" pitchFamily="34" charset="0"/>
                        </a:rPr>
                        <a:t>Variación absoluta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5040495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2000" b="1" i="0" u="none" strike="noStrike">
                          <a:solidFill>
                            <a:srgbClr val="1F4E78"/>
                          </a:solidFill>
                          <a:effectLst/>
                          <a:latin typeface="Arial" panose="020B0604020202020204" pitchFamily="34" charset="0"/>
                        </a:rPr>
                        <a:t>Fuerza de trabajo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2000" b="0" i="0" u="none" strike="noStrike">
                          <a:solidFill>
                            <a:srgbClr val="1F4E78"/>
                          </a:solidFill>
                          <a:effectLst/>
                          <a:latin typeface="Arial" panose="020B0604020202020204" pitchFamily="34" charset="0"/>
                        </a:rPr>
                        <a:t>5.005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2000" b="0" i="0" u="none" strike="noStrike">
                          <a:solidFill>
                            <a:srgbClr val="1F4E78"/>
                          </a:solidFill>
                          <a:effectLst/>
                          <a:latin typeface="Arial" panose="020B0604020202020204" pitchFamily="34" charset="0"/>
                        </a:rPr>
                        <a:t>5.161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2000" b="0" i="0" u="none" strike="noStrike">
                          <a:solidFill>
                            <a:srgbClr val="1F4E78"/>
                          </a:solidFill>
                          <a:effectLst/>
                          <a:latin typeface="Arial" panose="020B0604020202020204" pitchFamily="34" charset="0"/>
                        </a:rPr>
                        <a:t>156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97582499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2000" b="1" i="0" u="none" strike="noStrike">
                          <a:solidFill>
                            <a:srgbClr val="1F4E78"/>
                          </a:solidFill>
                          <a:effectLst/>
                          <a:latin typeface="Arial" panose="020B0604020202020204" pitchFamily="34" charset="0"/>
                        </a:rPr>
                        <a:t>Ocupados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2000" b="0" i="0" u="none" strike="noStrike">
                          <a:solidFill>
                            <a:srgbClr val="1F4E78"/>
                          </a:solidFill>
                          <a:effectLst/>
                          <a:latin typeface="Arial" panose="020B0604020202020204" pitchFamily="34" charset="0"/>
                        </a:rPr>
                        <a:t>4.595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2000" b="0" i="0" u="none" strike="noStrike">
                          <a:solidFill>
                            <a:srgbClr val="1F4E78"/>
                          </a:solidFill>
                          <a:effectLst/>
                          <a:latin typeface="Arial" panose="020B0604020202020204" pitchFamily="34" charset="0"/>
                        </a:rPr>
                        <a:t>4.799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2000" b="0" i="0" u="none" strike="noStrike">
                          <a:solidFill>
                            <a:srgbClr val="1F4E78"/>
                          </a:solidFill>
                          <a:effectLst/>
                          <a:latin typeface="Arial" panose="020B0604020202020204" pitchFamily="34" charset="0"/>
                        </a:rPr>
                        <a:t>204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91251538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2000" b="1" i="0" u="none" strike="noStrike">
                          <a:solidFill>
                            <a:srgbClr val="1F4E78"/>
                          </a:solidFill>
                          <a:effectLst/>
                          <a:latin typeface="Arial" panose="020B0604020202020204" pitchFamily="34" charset="0"/>
                        </a:rPr>
                        <a:t>Desocupados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2000" b="0" i="0" u="none" strike="noStrike">
                          <a:solidFill>
                            <a:srgbClr val="1F4E78"/>
                          </a:solidFill>
                          <a:effectLst/>
                          <a:latin typeface="Arial" panose="020B0604020202020204" pitchFamily="34" charset="0"/>
                        </a:rPr>
                        <a:t>410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2000" b="0" i="0" u="none" strike="noStrike">
                          <a:solidFill>
                            <a:srgbClr val="1F4E78"/>
                          </a:solidFill>
                          <a:effectLst/>
                          <a:latin typeface="Arial" panose="020B0604020202020204" pitchFamily="34" charset="0"/>
                        </a:rPr>
                        <a:t>362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2000" b="0" i="0" u="none" strike="noStrike">
                          <a:solidFill>
                            <a:srgbClr val="1F4E78"/>
                          </a:solidFill>
                          <a:effectLst/>
                          <a:latin typeface="Arial" panose="020B0604020202020204" pitchFamily="34" charset="0"/>
                        </a:rPr>
                        <a:t>-48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7000898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2000" b="1" i="0" u="none" strike="noStrike">
                          <a:solidFill>
                            <a:srgbClr val="1F4E78"/>
                          </a:solidFill>
                          <a:effectLst/>
                          <a:latin typeface="Arial" panose="020B0604020202020204" pitchFamily="34" charset="0"/>
                        </a:rPr>
                        <a:t>Población fuera de la fuerza laboral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2000" b="0" i="0" u="none" strike="noStrike">
                          <a:solidFill>
                            <a:srgbClr val="1F4E78"/>
                          </a:solidFill>
                          <a:effectLst/>
                          <a:latin typeface="Arial" panose="020B0604020202020204" pitchFamily="34" charset="0"/>
                        </a:rPr>
                        <a:t>3.377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2000" b="0" i="0" u="none" strike="noStrike">
                          <a:solidFill>
                            <a:srgbClr val="1F4E78"/>
                          </a:solidFill>
                          <a:effectLst/>
                          <a:latin typeface="Arial" panose="020B0604020202020204" pitchFamily="34" charset="0"/>
                        </a:rPr>
                        <a:t>3.295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2000" b="0" i="0" u="none" strike="noStrike">
                          <a:solidFill>
                            <a:srgbClr val="1F4E78"/>
                          </a:solidFill>
                          <a:effectLst/>
                          <a:latin typeface="Arial" panose="020B0604020202020204" pitchFamily="34" charset="0"/>
                        </a:rPr>
                        <a:t>-82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38238447"/>
                  </a:ext>
                </a:extLst>
              </a:tr>
              <a:tr h="252015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2000" b="1" i="0" u="none" strike="noStrike">
                          <a:solidFill>
                            <a:srgbClr val="1F4E78"/>
                          </a:solidFill>
                          <a:effectLst/>
                          <a:latin typeface="Arial" panose="020B0604020202020204" pitchFamily="34" charset="0"/>
                        </a:rPr>
                        <a:t>Tasa de desempleo – TD (%)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2000" b="0" i="0" u="none" strike="noStrike">
                          <a:solidFill>
                            <a:srgbClr val="1F4E78"/>
                          </a:solidFill>
                          <a:effectLst/>
                          <a:latin typeface="Arial" panose="020B0604020202020204" pitchFamily="34" charset="0"/>
                        </a:rPr>
                        <a:t>8,2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2000" b="0" i="0" u="none" strike="noStrike">
                          <a:solidFill>
                            <a:srgbClr val="1F4E78"/>
                          </a:solidFill>
                          <a:effectLst/>
                          <a:latin typeface="Arial" panose="020B0604020202020204" pitchFamily="34" charset="0"/>
                        </a:rPr>
                        <a:t>7,0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2000" b="0" i="0" u="none" strike="noStrike">
                          <a:solidFill>
                            <a:srgbClr val="1F4E78"/>
                          </a:solidFill>
                          <a:effectLst/>
                          <a:latin typeface="Arial" panose="020B0604020202020204" pitchFamily="34" charset="0"/>
                        </a:rPr>
                        <a:t>-1,2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01195030"/>
                  </a:ext>
                </a:extLst>
              </a:tr>
              <a:tr h="116598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2000" b="1" i="0" u="none" strike="noStrike">
                          <a:solidFill>
                            <a:srgbClr val="1F4E78"/>
                          </a:solidFill>
                          <a:effectLst/>
                          <a:latin typeface="Arial" panose="020B0604020202020204" pitchFamily="34" charset="0"/>
                        </a:rPr>
                        <a:t>Tasa de subocupación – TS (%)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2000" b="0" i="0" u="none" strike="noStrike">
                          <a:solidFill>
                            <a:srgbClr val="1F4E78"/>
                          </a:solidFill>
                          <a:effectLst/>
                          <a:latin typeface="Arial" panose="020B0604020202020204" pitchFamily="34" charset="0"/>
                        </a:rPr>
                        <a:t>9,0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2000" b="0" i="0" u="none" strike="noStrike">
                          <a:solidFill>
                            <a:srgbClr val="1F4E78"/>
                          </a:solidFill>
                          <a:effectLst/>
                          <a:latin typeface="Arial" panose="020B0604020202020204" pitchFamily="34" charset="0"/>
                        </a:rPr>
                        <a:t>8,7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2000" b="0" i="0" u="none" strike="noStrike">
                          <a:solidFill>
                            <a:srgbClr val="1F4E78"/>
                          </a:solidFill>
                          <a:effectLst/>
                          <a:latin typeface="Arial" panose="020B0604020202020204" pitchFamily="34" charset="0"/>
                        </a:rPr>
                        <a:t>-0,4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80287803"/>
                  </a:ext>
                </a:extLst>
              </a:tr>
              <a:tr h="116598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2000" b="1" i="0" u="none" strike="noStrike">
                          <a:solidFill>
                            <a:srgbClr val="1F4E78"/>
                          </a:solidFill>
                          <a:effectLst/>
                          <a:latin typeface="Arial" panose="020B0604020202020204" pitchFamily="34" charset="0"/>
                        </a:rPr>
                        <a:t>Tasa de ocupación – TO (%)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2000" b="0" i="0" u="none" strike="noStrike">
                          <a:solidFill>
                            <a:srgbClr val="1F4E78"/>
                          </a:solidFill>
                          <a:effectLst/>
                          <a:latin typeface="Arial" panose="020B0604020202020204" pitchFamily="34" charset="0"/>
                        </a:rPr>
                        <a:t>54,8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2000" b="0" i="0" u="none" strike="noStrike">
                          <a:solidFill>
                            <a:srgbClr val="1F4E78"/>
                          </a:solidFill>
                          <a:effectLst/>
                          <a:latin typeface="Arial" panose="020B0604020202020204" pitchFamily="34" charset="0"/>
                        </a:rPr>
                        <a:t>56,8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2000" b="0" i="0" u="none" strike="noStrike">
                          <a:solidFill>
                            <a:srgbClr val="1F4E78"/>
                          </a:solidFill>
                          <a:effectLst/>
                          <a:latin typeface="Arial" panose="020B0604020202020204" pitchFamily="34" charset="0"/>
                        </a:rPr>
                        <a:t>1,9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8535535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2000" b="1" i="0" u="none" strike="noStrike">
                          <a:solidFill>
                            <a:srgbClr val="1F4E78"/>
                          </a:solidFill>
                          <a:effectLst/>
                          <a:latin typeface="Arial" panose="020B0604020202020204" pitchFamily="34" charset="0"/>
                        </a:rPr>
                        <a:t>Tasa global de participación –TGP (%)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2000" b="0" i="0" u="none" strike="noStrike">
                          <a:solidFill>
                            <a:srgbClr val="1F4E78"/>
                          </a:solidFill>
                          <a:effectLst/>
                          <a:latin typeface="Arial" panose="020B0604020202020204" pitchFamily="34" charset="0"/>
                        </a:rPr>
                        <a:t>59,7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2000" b="0" i="0" u="none" strike="noStrike">
                          <a:solidFill>
                            <a:srgbClr val="1F4E78"/>
                          </a:solidFill>
                          <a:effectLst/>
                          <a:latin typeface="Arial" panose="020B0604020202020204" pitchFamily="34" charset="0"/>
                        </a:rPr>
                        <a:t>61,0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2000" b="0" i="0" u="none" strike="noStrike" dirty="0">
                          <a:solidFill>
                            <a:srgbClr val="1F4E78"/>
                          </a:solidFill>
                          <a:effectLst/>
                          <a:latin typeface="Arial" panose="020B0604020202020204" pitchFamily="34" charset="0"/>
                        </a:rPr>
                        <a:t>1,3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D9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77560202"/>
                  </a:ext>
                </a:extLst>
              </a:tr>
            </a:tbl>
          </a:graphicData>
        </a:graphic>
      </p:graphicFrame>
      <p:sp>
        <p:nvSpPr>
          <p:cNvPr id="4" name="Rectángulo 3">
            <a:extLst>
              <a:ext uri="{FF2B5EF4-FFF2-40B4-BE49-F238E27FC236}">
                <a16:creationId xmlns:a16="http://schemas.microsoft.com/office/drawing/2014/main" id="{F0818577-48F7-6772-6D09-E8C054D0E911}"/>
              </a:ext>
            </a:extLst>
          </p:cNvPr>
          <p:cNvSpPr/>
          <p:nvPr/>
        </p:nvSpPr>
        <p:spPr>
          <a:xfrm>
            <a:off x="8376250" y="1615025"/>
            <a:ext cx="3712233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CO" dirty="0">
                <a:solidFill>
                  <a:srgbClr val="236C95"/>
                </a:solidFill>
                <a:ea typeface="Calibri" panose="020F0502020204030204" pitchFamily="34" charset="0"/>
                <a:cs typeface="Arial" panose="020B0604020202020204" pitchFamily="34" charset="0"/>
              </a:rPr>
              <a:t>En agosto de 2023, </a:t>
            </a:r>
            <a:r>
              <a:rPr lang="es-CO" b="1" dirty="0">
                <a:solidFill>
                  <a:srgbClr val="236C95"/>
                </a:solidFill>
                <a:ea typeface="Calibri" panose="020F0502020204030204" pitchFamily="34" charset="0"/>
                <a:cs typeface="Arial" panose="020B0604020202020204" pitchFamily="34" charset="0"/>
              </a:rPr>
              <a:t>el 56,8% de la población en edad de trabajar en el sector rural, estuvo ocupada </a:t>
            </a:r>
            <a:r>
              <a:rPr lang="es-CO" dirty="0">
                <a:solidFill>
                  <a:srgbClr val="236C95"/>
                </a:solidFill>
                <a:ea typeface="Calibri" panose="020F0502020204030204" pitchFamily="34" charset="0"/>
                <a:cs typeface="Arial" panose="020B0604020202020204" pitchFamily="34" charset="0"/>
              </a:rPr>
              <a:t>(tasa de ocupación - TO), lo que representó un aumento de 1,9 p.p en comparación con agosto de 2022.</a:t>
            </a:r>
          </a:p>
          <a:p>
            <a:pPr algn="just"/>
            <a:endParaRPr lang="es-CO" dirty="0">
              <a:solidFill>
                <a:srgbClr val="236C95"/>
              </a:solidFill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CO" dirty="0">
                <a:solidFill>
                  <a:srgbClr val="236C95"/>
                </a:solidFill>
                <a:ea typeface="Calibri" panose="020F0502020204030204" pitchFamily="34" charset="0"/>
                <a:cs typeface="Arial" panose="020B0604020202020204" pitchFamily="34" charset="0"/>
              </a:rPr>
              <a:t>En agosto de 2023, </a:t>
            </a:r>
            <a:r>
              <a:rPr lang="es-CO" b="1" dirty="0">
                <a:solidFill>
                  <a:srgbClr val="236C95"/>
                </a:solidFill>
                <a:ea typeface="Calibri" panose="020F0502020204030204" pitchFamily="34" charset="0"/>
                <a:cs typeface="Arial" panose="020B0604020202020204" pitchFamily="34" charset="0"/>
              </a:rPr>
              <a:t>el 61,0% de la población en edad de trabajar en el sector rural, hizo parte de la fuerza laboral </a:t>
            </a:r>
            <a:r>
              <a:rPr lang="es-CO" dirty="0">
                <a:solidFill>
                  <a:srgbClr val="236C95"/>
                </a:solidFill>
                <a:ea typeface="Calibri" panose="020F0502020204030204" pitchFamily="34" charset="0"/>
                <a:cs typeface="Arial" panose="020B0604020202020204" pitchFamily="34" charset="0"/>
              </a:rPr>
              <a:t>(tasa global de participación - TGP), aumentando en 1,3 p.p en comparación con agosto de 2022.</a:t>
            </a:r>
            <a:endParaRPr lang="es-MX" b="1" dirty="0">
              <a:solidFill>
                <a:srgbClr val="236C95"/>
              </a:solidFill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178492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ítulo 6">
            <a:extLst>
              <a:ext uri="{FF2B5EF4-FFF2-40B4-BE49-F238E27FC236}">
                <a16:creationId xmlns:a16="http://schemas.microsoft.com/office/drawing/2014/main" id="{2CC749D1-3BF6-BB4C-AF95-0DF8B9F37233}"/>
              </a:ext>
            </a:extLst>
          </p:cNvPr>
          <p:cNvSpPr txBox="1">
            <a:spLocks/>
          </p:cNvSpPr>
          <p:nvPr/>
        </p:nvSpPr>
        <p:spPr>
          <a:xfrm>
            <a:off x="1854098" y="465513"/>
            <a:ext cx="9064384" cy="1088967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1" kern="1200">
                <a:solidFill>
                  <a:srgbClr val="7D9837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MX" sz="2800" dirty="0"/>
              <a:t>Población ocupada según rama de actividad económica en agosto (2022-2023). Total</a:t>
            </a:r>
            <a:r>
              <a:rPr lang="es-MX" sz="2800" dirty="0">
                <a:solidFill>
                  <a:schemeClr val="bg1"/>
                </a:solidFill>
              </a:rPr>
              <a:t>,</a:t>
            </a:r>
            <a:r>
              <a:rPr lang="es-MX" sz="2800" dirty="0"/>
              <a:t> nacional</a:t>
            </a:r>
          </a:p>
        </p:txBody>
      </p:sp>
      <p:sp>
        <p:nvSpPr>
          <p:cNvPr id="2" name="Rectángulo 1">
            <a:extLst>
              <a:ext uri="{FF2B5EF4-FFF2-40B4-BE49-F238E27FC236}">
                <a16:creationId xmlns:a16="http://schemas.microsoft.com/office/drawing/2014/main" id="{ED9550AB-AA87-96B8-B281-89D33F07FF70}"/>
              </a:ext>
            </a:extLst>
          </p:cNvPr>
          <p:cNvSpPr/>
          <p:nvPr/>
        </p:nvSpPr>
        <p:spPr>
          <a:xfrm>
            <a:off x="47194" y="5938721"/>
            <a:ext cx="1214480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MX" dirty="0">
                <a:solidFill>
                  <a:srgbClr val="27689D"/>
                </a:solidFill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En agosto de 2023, la población ocupada del país </a:t>
            </a:r>
            <a:r>
              <a:rPr lang="es-MX" b="1" dirty="0">
                <a:solidFill>
                  <a:srgbClr val="27689D"/>
                </a:solidFill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aumentó en un millón de personas (4,5%) </a:t>
            </a:r>
            <a:r>
              <a:rPr lang="es-MX" dirty="0">
                <a:solidFill>
                  <a:srgbClr val="27689D"/>
                </a:solidFill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con respecto a agosto de 2022. </a:t>
            </a:r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C7C9E76B-D59D-7CDE-0039-30545773C6E8}"/>
              </a:ext>
            </a:extLst>
          </p:cNvPr>
          <p:cNvSpPr/>
          <p:nvPr/>
        </p:nvSpPr>
        <p:spPr>
          <a:xfrm>
            <a:off x="15682" y="6677943"/>
            <a:ext cx="11807495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spcAft>
                <a:spcPts val="0"/>
              </a:spcAft>
            </a:pPr>
            <a:r>
              <a:rPr lang="es-CO" sz="800" dirty="0">
                <a:solidFill>
                  <a:schemeClr val="bg1"/>
                </a:solidFill>
                <a:ea typeface="Calibri" panose="020F0502020204030204" pitchFamily="34" charset="0"/>
                <a:cs typeface="Arial" panose="020B0604020202020204" pitchFamily="34" charset="0"/>
              </a:rPr>
              <a:t>Fuente: DANE, GEIH. Cálculos UPRA</a:t>
            </a:r>
            <a:endParaRPr lang="es-CO" sz="800" dirty="0">
              <a:solidFill>
                <a:schemeClr val="bg1"/>
              </a:solidFill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ctángulo 3">
            <a:extLst>
              <a:ext uri="{FF2B5EF4-FFF2-40B4-BE49-F238E27FC236}">
                <a16:creationId xmlns:a16="http://schemas.microsoft.com/office/drawing/2014/main" id="{11503932-3E5D-8B4A-D5BD-CF1D139BED6E}"/>
              </a:ext>
            </a:extLst>
          </p:cNvPr>
          <p:cNvSpPr/>
          <p:nvPr/>
        </p:nvSpPr>
        <p:spPr>
          <a:xfrm>
            <a:off x="309238" y="5667734"/>
            <a:ext cx="11807495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spcAft>
                <a:spcPts val="0"/>
              </a:spcAft>
            </a:pPr>
            <a:r>
              <a:rPr lang="es-CO" sz="800" dirty="0">
                <a:solidFill>
                  <a:srgbClr val="395F9B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Datos en miles</a:t>
            </a:r>
          </a:p>
        </p:txBody>
      </p:sp>
      <p:graphicFrame>
        <p:nvGraphicFramePr>
          <p:cNvPr id="5" name="Tabla 4">
            <a:extLst>
              <a:ext uri="{FF2B5EF4-FFF2-40B4-BE49-F238E27FC236}">
                <a16:creationId xmlns:a16="http://schemas.microsoft.com/office/drawing/2014/main" id="{D57B21E4-E1DC-67A3-17C7-F98CE21FB35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35955066"/>
              </p:ext>
            </p:extLst>
          </p:nvPr>
        </p:nvGraphicFramePr>
        <p:xfrm>
          <a:off x="47194" y="1554661"/>
          <a:ext cx="11846855" cy="3986624"/>
        </p:xfrm>
        <a:graphic>
          <a:graphicData uri="http://schemas.openxmlformats.org/drawingml/2006/table">
            <a:tbl>
              <a:tblPr/>
              <a:tblGrid>
                <a:gridCol w="7416000">
                  <a:extLst>
                    <a:ext uri="{9D8B030D-6E8A-4147-A177-3AD203B41FA5}">
                      <a16:colId xmlns:a16="http://schemas.microsoft.com/office/drawing/2014/main" val="994517900"/>
                    </a:ext>
                  </a:extLst>
                </a:gridCol>
                <a:gridCol w="886171">
                  <a:extLst>
                    <a:ext uri="{9D8B030D-6E8A-4147-A177-3AD203B41FA5}">
                      <a16:colId xmlns:a16="http://schemas.microsoft.com/office/drawing/2014/main" val="1994977086"/>
                    </a:ext>
                  </a:extLst>
                </a:gridCol>
                <a:gridCol w="886171">
                  <a:extLst>
                    <a:ext uri="{9D8B030D-6E8A-4147-A177-3AD203B41FA5}">
                      <a16:colId xmlns:a16="http://schemas.microsoft.com/office/drawing/2014/main" val="490652956"/>
                    </a:ext>
                  </a:extLst>
                </a:gridCol>
                <a:gridCol w="886171">
                  <a:extLst>
                    <a:ext uri="{9D8B030D-6E8A-4147-A177-3AD203B41FA5}">
                      <a16:colId xmlns:a16="http://schemas.microsoft.com/office/drawing/2014/main" val="3832016345"/>
                    </a:ext>
                  </a:extLst>
                </a:gridCol>
                <a:gridCol w="886171">
                  <a:extLst>
                    <a:ext uri="{9D8B030D-6E8A-4147-A177-3AD203B41FA5}">
                      <a16:colId xmlns:a16="http://schemas.microsoft.com/office/drawing/2014/main" val="679695158"/>
                    </a:ext>
                  </a:extLst>
                </a:gridCol>
                <a:gridCol w="886171">
                  <a:extLst>
                    <a:ext uri="{9D8B030D-6E8A-4147-A177-3AD203B41FA5}">
                      <a16:colId xmlns:a16="http://schemas.microsoft.com/office/drawing/2014/main" val="2058966082"/>
                    </a:ext>
                  </a:extLst>
                </a:gridCol>
              </a:tblGrid>
              <a:tr h="40787"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s-CO" sz="105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 Rama de actividad </a:t>
                      </a:r>
                    </a:p>
                  </a:txBody>
                  <a:tcPr marL="8302" marR="8302" marT="83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27689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Agosto</a:t>
                      </a:r>
                    </a:p>
                  </a:txBody>
                  <a:tcPr marL="8302" marR="8302" marT="83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27689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Agosto</a:t>
                      </a:r>
                    </a:p>
                  </a:txBody>
                  <a:tcPr marL="8302" marR="8302" marT="83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27689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 Variación</a:t>
                      </a:r>
                    </a:p>
                  </a:txBody>
                  <a:tcPr marL="8302" marR="8302" marT="83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27689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 Variación</a:t>
                      </a:r>
                    </a:p>
                  </a:txBody>
                  <a:tcPr marL="8302" marR="8302" marT="83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27689D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s-CO" sz="10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Participación (%)</a:t>
                      </a:r>
                    </a:p>
                  </a:txBody>
                  <a:tcPr marL="8302" marR="8302" marT="83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27689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21011515"/>
                  </a:ext>
                </a:extLst>
              </a:tr>
              <a:tr h="166036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5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2022</a:t>
                      </a:r>
                    </a:p>
                  </a:txBody>
                  <a:tcPr marL="8302" marR="8302" marT="83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27689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5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2023</a:t>
                      </a:r>
                    </a:p>
                  </a:txBody>
                  <a:tcPr marL="8302" marR="8302" marT="83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27689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5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absoluta</a:t>
                      </a:r>
                    </a:p>
                  </a:txBody>
                  <a:tcPr marL="8302" marR="8302" marT="83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27689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5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porcentual</a:t>
                      </a:r>
                    </a:p>
                  </a:txBody>
                  <a:tcPr marL="8302" marR="8302" marT="83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27689D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rtl="0" fontAlgn="ctr"/>
                      <a:endParaRPr lang="es-CO" sz="1050" b="1" i="0" u="none" strike="noStrike" dirty="0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302" marR="8302" marT="83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27689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19027799"/>
                  </a:ext>
                </a:extLst>
              </a:tr>
              <a:tr h="222441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Ocupados Total Nacional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22.160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23.161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1.001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4,5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100,0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29140479"/>
                  </a:ext>
                </a:extLst>
              </a:tr>
              <a:tr h="77285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Industrias manufactureras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2.239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2.445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206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9,2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10,6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99243"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1600" b="0" i="0" u="none" strike="noStrike" dirty="0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Administración pública y defensa, educación y atención de la salud humana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2.769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2.953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184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6,7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12,8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01507775"/>
                  </a:ext>
                </a:extLst>
              </a:tr>
              <a:tr h="230360"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1600" b="1" i="0" u="none" strike="noStrike" dirty="0">
                          <a:solidFill>
                            <a:srgbClr val="7D9837"/>
                          </a:solidFill>
                          <a:effectLst/>
                          <a:latin typeface="Arial" panose="020B0604020202020204" pitchFamily="34" charset="0"/>
                        </a:rPr>
                        <a:t>Agricultura, ganadería, caza, silvicultura y pesca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 dirty="0">
                          <a:solidFill>
                            <a:srgbClr val="7D9837"/>
                          </a:solidFill>
                          <a:effectLst/>
                          <a:latin typeface="Arial" panose="020B0604020202020204" pitchFamily="34" charset="0"/>
                        </a:rPr>
                        <a:t>3.135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 dirty="0">
                          <a:solidFill>
                            <a:srgbClr val="7D9837"/>
                          </a:solidFill>
                          <a:effectLst/>
                          <a:latin typeface="Arial" panose="020B0604020202020204" pitchFamily="34" charset="0"/>
                        </a:rPr>
                        <a:t>3.313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 dirty="0">
                          <a:solidFill>
                            <a:srgbClr val="7D9837"/>
                          </a:solidFill>
                          <a:effectLst/>
                          <a:latin typeface="Arial" panose="020B0604020202020204" pitchFamily="34" charset="0"/>
                        </a:rPr>
                        <a:t>178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 dirty="0">
                          <a:solidFill>
                            <a:srgbClr val="7D9837"/>
                          </a:solidFill>
                          <a:effectLst/>
                          <a:latin typeface="Arial" panose="020B0604020202020204" pitchFamily="34" charset="0"/>
                        </a:rPr>
                        <a:t>5,7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 dirty="0">
                          <a:solidFill>
                            <a:srgbClr val="7D9837"/>
                          </a:solidFill>
                          <a:effectLst/>
                          <a:latin typeface="Arial" panose="020B0604020202020204" pitchFamily="34" charset="0"/>
                        </a:rPr>
                        <a:t>14,3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26641266"/>
                  </a:ext>
                </a:extLst>
              </a:tr>
              <a:tr h="199243"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1600" b="0" i="0" u="none" strike="noStrike" dirty="0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Alojamiento y servicios de comida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1.516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1.683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167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11,0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7,3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18476638"/>
                  </a:ext>
                </a:extLst>
              </a:tr>
              <a:tr h="171103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600" b="0" i="0" u="none" strike="noStrike" dirty="0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Actividades inmobiliarias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237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388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151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63,6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1,7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36320903"/>
                  </a:ext>
                </a:extLst>
              </a:tr>
              <a:tr h="186986"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1600" b="0" i="0" u="none" strike="noStrike" dirty="0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Actividades artísticas, entretenimiento, recreación y otras actividades de servicios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1.833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1.958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126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6,9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8,5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87408792"/>
                  </a:ext>
                </a:extLst>
              </a:tr>
              <a:tr h="199243"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Actividades profesionales, científicas, técnicas y de servicios administrativos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1.806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1.895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89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4,9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8,2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38401929"/>
                  </a:ext>
                </a:extLst>
              </a:tr>
              <a:tr h="199243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Transporte y almacenamiento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1.529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1.609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80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5,2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6,9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53461761"/>
                  </a:ext>
                </a:extLst>
              </a:tr>
              <a:tr h="224167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Información y comunicaciones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372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422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51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13,6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1,8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5550213"/>
                  </a:ext>
                </a:extLst>
              </a:tr>
              <a:tr h="199243"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Actividades financieras y de seguros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399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436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36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9,1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1,9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55459173"/>
                  </a:ext>
                </a:extLst>
              </a:tr>
              <a:tr h="199243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No informa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93,0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0,0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88869721"/>
                  </a:ext>
                </a:extLst>
              </a:tr>
              <a:tr h="199243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Construcción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1.667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1.616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-51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-3,1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7,0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31516227"/>
                  </a:ext>
                </a:extLst>
              </a:tr>
              <a:tr h="199243"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Suministro de electricidad, gas, agua y gestión de desechos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588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512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-75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-12,8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2,2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15818794"/>
                  </a:ext>
                </a:extLst>
              </a:tr>
              <a:tr h="115260"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Comercio y reparación de vehículos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4.070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3.931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-139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-3,4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 dirty="0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17,0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6185993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273394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ítulo 6">
            <a:extLst>
              <a:ext uri="{FF2B5EF4-FFF2-40B4-BE49-F238E27FC236}">
                <a16:creationId xmlns:a16="http://schemas.microsoft.com/office/drawing/2014/main" id="{2CC749D1-3BF6-BB4C-AF95-0DF8B9F37233}"/>
              </a:ext>
            </a:extLst>
          </p:cNvPr>
          <p:cNvSpPr txBox="1">
            <a:spLocks/>
          </p:cNvSpPr>
          <p:nvPr/>
        </p:nvSpPr>
        <p:spPr>
          <a:xfrm>
            <a:off x="1854098" y="465513"/>
            <a:ext cx="9064384" cy="1088967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2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1" kern="1200">
                <a:solidFill>
                  <a:srgbClr val="7D9837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MX" sz="2800" dirty="0"/>
              <a:t>Población ocupada según rama de actividad económica </a:t>
            </a:r>
          </a:p>
          <a:p>
            <a:r>
              <a:rPr lang="es-MX" sz="2800" dirty="0"/>
              <a:t>Total</a:t>
            </a:r>
            <a:r>
              <a:rPr lang="es-MX" sz="2800" dirty="0">
                <a:solidFill>
                  <a:schemeClr val="bg1"/>
                </a:solidFill>
              </a:rPr>
              <a:t>,</a:t>
            </a:r>
            <a:r>
              <a:rPr lang="es-MX" sz="2800" dirty="0"/>
              <a:t> nacional en agosto de 2023</a:t>
            </a:r>
          </a:p>
        </p:txBody>
      </p:sp>
      <p:sp>
        <p:nvSpPr>
          <p:cNvPr id="2" name="Rectángulo 1">
            <a:extLst>
              <a:ext uri="{FF2B5EF4-FFF2-40B4-BE49-F238E27FC236}">
                <a16:creationId xmlns:a16="http://schemas.microsoft.com/office/drawing/2014/main" id="{1503A387-094E-78D3-0B68-614DA91F2C5D}"/>
              </a:ext>
            </a:extLst>
          </p:cNvPr>
          <p:cNvSpPr/>
          <p:nvPr/>
        </p:nvSpPr>
        <p:spPr>
          <a:xfrm>
            <a:off x="50082" y="6092335"/>
            <a:ext cx="1201142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dirty="0">
                <a:solidFill>
                  <a:srgbClr val="395F9B"/>
                </a:solidFill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La agricultura, ganadería, caza, silvicultura y pesca fue la segunda actividad económica que más personas ocupó en el mes de agosto con 3,3 millones de ocupados (14,3%). </a:t>
            </a:r>
            <a:endParaRPr lang="es-CO" b="1" dirty="0">
              <a:latin typeface="+mj-lt"/>
              <a:cs typeface="Arial" panose="020B0604020202020204" pitchFamily="34" charset="0"/>
            </a:endParaRPr>
          </a:p>
        </p:txBody>
      </p:sp>
      <p:sp>
        <p:nvSpPr>
          <p:cNvPr id="4" name="Rectángulo 3">
            <a:extLst>
              <a:ext uri="{FF2B5EF4-FFF2-40B4-BE49-F238E27FC236}">
                <a16:creationId xmlns:a16="http://schemas.microsoft.com/office/drawing/2014/main" id="{A4D46B5D-44D5-69A8-C765-C652BEE9CAA3}"/>
              </a:ext>
            </a:extLst>
          </p:cNvPr>
          <p:cNvSpPr/>
          <p:nvPr/>
        </p:nvSpPr>
        <p:spPr>
          <a:xfrm>
            <a:off x="13368" y="6675387"/>
            <a:ext cx="11807495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spcAft>
                <a:spcPts val="0"/>
              </a:spcAft>
            </a:pPr>
            <a:r>
              <a:rPr lang="es-CO" sz="800" dirty="0">
                <a:solidFill>
                  <a:schemeClr val="bg1"/>
                </a:solidFill>
                <a:ea typeface="Calibri" panose="020F0502020204030204" pitchFamily="34" charset="0"/>
                <a:cs typeface="Arial" panose="020B0604020202020204" pitchFamily="34" charset="0"/>
              </a:rPr>
              <a:t>Fuente: DANE, GEIH. Cálculos UPRA</a:t>
            </a:r>
            <a:endParaRPr lang="es-CO" sz="800" dirty="0">
              <a:solidFill>
                <a:schemeClr val="bg1"/>
              </a:solidFill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720F8EFB-07A7-C692-B34D-D7F4A5B722FC}"/>
              </a:ext>
            </a:extLst>
          </p:cNvPr>
          <p:cNvSpPr/>
          <p:nvPr/>
        </p:nvSpPr>
        <p:spPr>
          <a:xfrm>
            <a:off x="5547799" y="5768923"/>
            <a:ext cx="6594119" cy="2222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spcAft>
                <a:spcPts val="0"/>
              </a:spcAft>
            </a:pPr>
            <a:r>
              <a:rPr lang="es-CO" sz="800" dirty="0">
                <a:solidFill>
                  <a:srgbClr val="395F9B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Datos en miles</a:t>
            </a:r>
          </a:p>
        </p:txBody>
      </p:sp>
      <p:graphicFrame>
        <p:nvGraphicFramePr>
          <p:cNvPr id="6" name="Gráfico 5">
            <a:extLst>
              <a:ext uri="{FF2B5EF4-FFF2-40B4-BE49-F238E27FC236}">
                <a16:creationId xmlns:a16="http://schemas.microsoft.com/office/drawing/2014/main" id="{0C5DACFB-445D-4DB0-2A9E-54FA02F2B78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30098782"/>
              </p:ext>
            </p:extLst>
          </p:nvPr>
        </p:nvGraphicFramePr>
        <p:xfrm>
          <a:off x="50082" y="1106062"/>
          <a:ext cx="12091836" cy="46458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1548458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ítulo 6">
            <a:extLst>
              <a:ext uri="{FF2B5EF4-FFF2-40B4-BE49-F238E27FC236}">
                <a16:creationId xmlns:a16="http://schemas.microsoft.com/office/drawing/2014/main" id="{2CC749D1-3BF6-BB4C-AF95-0DF8B9F37233}"/>
              </a:ext>
            </a:extLst>
          </p:cNvPr>
          <p:cNvSpPr txBox="1">
            <a:spLocks/>
          </p:cNvSpPr>
          <p:nvPr/>
        </p:nvSpPr>
        <p:spPr>
          <a:xfrm>
            <a:off x="1854098" y="465513"/>
            <a:ext cx="9064384" cy="1088967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1" kern="1200">
                <a:solidFill>
                  <a:srgbClr val="7D9837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MX" sz="2600" dirty="0"/>
              <a:t>Variación de la población ocupada según rama de actividad económica. Total</a:t>
            </a:r>
            <a:r>
              <a:rPr lang="es-MX" sz="2600" dirty="0">
                <a:solidFill>
                  <a:schemeClr val="bg1"/>
                </a:solidFill>
              </a:rPr>
              <a:t>,</a:t>
            </a:r>
            <a:r>
              <a:rPr lang="es-MX" sz="2600" dirty="0"/>
              <a:t> nacional agosto 2023/2022</a:t>
            </a:r>
          </a:p>
        </p:txBody>
      </p:sp>
      <p:sp>
        <p:nvSpPr>
          <p:cNvPr id="2" name="Rectángulo 1">
            <a:extLst>
              <a:ext uri="{FF2B5EF4-FFF2-40B4-BE49-F238E27FC236}">
                <a16:creationId xmlns:a16="http://schemas.microsoft.com/office/drawing/2014/main" id="{B3A14BC5-F797-9CD5-94F9-2A2B19DAE73C}"/>
              </a:ext>
            </a:extLst>
          </p:cNvPr>
          <p:cNvSpPr/>
          <p:nvPr/>
        </p:nvSpPr>
        <p:spPr>
          <a:xfrm>
            <a:off x="50082" y="6207821"/>
            <a:ext cx="1204965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dirty="0">
                <a:solidFill>
                  <a:srgbClr val="395F9B"/>
                </a:solidFill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La agricultura, ganadería, caza, silvicultura y pesca </a:t>
            </a:r>
            <a:r>
              <a:rPr lang="es-ES" b="1" dirty="0">
                <a:solidFill>
                  <a:srgbClr val="395F9B"/>
                </a:solidFill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aumentó en 178 mil ocupados (5,7%)</a:t>
            </a:r>
            <a:endParaRPr lang="es-CO" b="1" dirty="0">
              <a:latin typeface="+mj-lt"/>
              <a:cs typeface="Arial" panose="020B0604020202020204" pitchFamily="34" charset="0"/>
            </a:endParaRPr>
          </a:p>
        </p:txBody>
      </p:sp>
      <p:sp>
        <p:nvSpPr>
          <p:cNvPr id="4" name="Rectángulo 3">
            <a:extLst>
              <a:ext uri="{FF2B5EF4-FFF2-40B4-BE49-F238E27FC236}">
                <a16:creationId xmlns:a16="http://schemas.microsoft.com/office/drawing/2014/main" id="{5D61717A-822C-6CF4-39F1-F20CFA24E4A3}"/>
              </a:ext>
            </a:extLst>
          </p:cNvPr>
          <p:cNvSpPr/>
          <p:nvPr/>
        </p:nvSpPr>
        <p:spPr>
          <a:xfrm>
            <a:off x="13368" y="6675387"/>
            <a:ext cx="11807495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spcAft>
                <a:spcPts val="0"/>
              </a:spcAft>
            </a:pPr>
            <a:r>
              <a:rPr lang="es-CO" sz="800" dirty="0">
                <a:solidFill>
                  <a:schemeClr val="bg1"/>
                </a:solidFill>
                <a:ea typeface="Calibri" panose="020F0502020204030204" pitchFamily="34" charset="0"/>
                <a:cs typeface="Arial" panose="020B0604020202020204" pitchFamily="34" charset="0"/>
              </a:rPr>
              <a:t>Fuente: DANE, GEIH. Cálculos UPRA</a:t>
            </a:r>
            <a:endParaRPr lang="es-CO" sz="800" dirty="0">
              <a:solidFill>
                <a:schemeClr val="bg1"/>
              </a:solidFill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6" name="Rectángulo 5">
            <a:extLst>
              <a:ext uri="{FF2B5EF4-FFF2-40B4-BE49-F238E27FC236}">
                <a16:creationId xmlns:a16="http://schemas.microsoft.com/office/drawing/2014/main" id="{9EEDEF5A-71B4-E0CB-C7F1-8B22FC607261}"/>
              </a:ext>
            </a:extLst>
          </p:cNvPr>
          <p:cNvSpPr/>
          <p:nvPr/>
        </p:nvSpPr>
        <p:spPr>
          <a:xfrm>
            <a:off x="5547799" y="5768923"/>
            <a:ext cx="6594119" cy="2222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spcAft>
                <a:spcPts val="0"/>
              </a:spcAft>
            </a:pPr>
            <a:r>
              <a:rPr lang="es-CO" sz="800" dirty="0">
                <a:solidFill>
                  <a:srgbClr val="395F9B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Datos en miles</a:t>
            </a:r>
          </a:p>
        </p:txBody>
      </p:sp>
      <p:graphicFrame>
        <p:nvGraphicFramePr>
          <p:cNvPr id="7" name="Gráfico 6">
            <a:extLst>
              <a:ext uri="{FF2B5EF4-FFF2-40B4-BE49-F238E27FC236}">
                <a16:creationId xmlns:a16="http://schemas.microsoft.com/office/drawing/2014/main" id="{92EF3748-B186-377B-DBA6-44976CA876D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84274848"/>
              </p:ext>
            </p:extLst>
          </p:nvPr>
        </p:nvGraphicFramePr>
        <p:xfrm>
          <a:off x="71170" y="1106062"/>
          <a:ext cx="12049659" cy="46458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48106469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ítulo 6">
            <a:extLst>
              <a:ext uri="{FF2B5EF4-FFF2-40B4-BE49-F238E27FC236}">
                <a16:creationId xmlns:a16="http://schemas.microsoft.com/office/drawing/2014/main" id="{2CC749D1-3BF6-BB4C-AF95-0DF8B9F37233}"/>
              </a:ext>
            </a:extLst>
          </p:cNvPr>
          <p:cNvSpPr txBox="1">
            <a:spLocks/>
          </p:cNvSpPr>
          <p:nvPr/>
        </p:nvSpPr>
        <p:spPr>
          <a:xfrm>
            <a:off x="1765425" y="465513"/>
            <a:ext cx="9243589" cy="1088967"/>
          </a:xfrm>
          <a:prstGeom prst="rect">
            <a:avLst/>
          </a:prstGeom>
        </p:spPr>
        <p:txBody>
          <a:bodyPr vert="horz" lIns="91440" tIns="45720" rIns="91440" bIns="45720" rtlCol="0" anchor="t">
            <a:normAutofit lnSpcReduction="1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1" kern="1200">
                <a:solidFill>
                  <a:srgbClr val="7D9837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MX" sz="2600" dirty="0"/>
              <a:t>Población ocupada según rama de actividad económica en el trimestre móvil junio-agosto de 2023 en los </a:t>
            </a:r>
          </a:p>
          <a:p>
            <a:r>
              <a:rPr lang="es-MX" sz="2600" dirty="0"/>
              <a:t>Centros poblados y rural disperso</a:t>
            </a:r>
          </a:p>
        </p:txBody>
      </p:sp>
      <p:sp>
        <p:nvSpPr>
          <p:cNvPr id="2" name="Rectángulo 1">
            <a:extLst>
              <a:ext uri="{FF2B5EF4-FFF2-40B4-BE49-F238E27FC236}">
                <a16:creationId xmlns:a16="http://schemas.microsoft.com/office/drawing/2014/main" id="{07D68B49-66A5-E384-9891-268A74C0946E}"/>
              </a:ext>
            </a:extLst>
          </p:cNvPr>
          <p:cNvSpPr/>
          <p:nvPr/>
        </p:nvSpPr>
        <p:spPr>
          <a:xfrm>
            <a:off x="1" y="5826293"/>
            <a:ext cx="1219452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MX" dirty="0">
                <a:solidFill>
                  <a:srgbClr val="27689D"/>
                </a:solidFill>
                <a:ea typeface="Calibri" panose="020F0502020204030204" pitchFamily="34" charset="0"/>
                <a:cs typeface="Arial" panose="020B0604020202020204" pitchFamily="34" charset="0"/>
              </a:rPr>
              <a:t>En el trimestre junio-agosto de 2023 la población ocupada en los centros poblados y rural disperso </a:t>
            </a:r>
            <a:r>
              <a:rPr lang="es-MX" b="1" dirty="0">
                <a:solidFill>
                  <a:srgbClr val="27689D"/>
                </a:solidFill>
                <a:ea typeface="Calibri" panose="020F0502020204030204" pitchFamily="34" charset="0"/>
                <a:cs typeface="Arial" panose="020B0604020202020204" pitchFamily="34" charset="0"/>
              </a:rPr>
              <a:t>aumentó en 164 mil personas (3,5%) </a:t>
            </a:r>
            <a:r>
              <a:rPr lang="es-MX" dirty="0">
                <a:solidFill>
                  <a:srgbClr val="27689D"/>
                </a:solidFill>
                <a:ea typeface="Calibri" panose="020F0502020204030204" pitchFamily="34" charset="0"/>
                <a:cs typeface="Arial" panose="020B0604020202020204" pitchFamily="34" charset="0"/>
              </a:rPr>
              <a:t>con respecto al mismo trimestre del año anterior, mientras que la agricultura, ganadería, caza, silvicultura y pesca aumentó en 75 mil ocupados (3,1%) y participó con el 52,6% de los ocupados del sector rural.</a:t>
            </a:r>
          </a:p>
        </p:txBody>
      </p:sp>
      <p:graphicFrame>
        <p:nvGraphicFramePr>
          <p:cNvPr id="3" name="Tabla 2">
            <a:extLst>
              <a:ext uri="{FF2B5EF4-FFF2-40B4-BE49-F238E27FC236}">
                <a16:creationId xmlns:a16="http://schemas.microsoft.com/office/drawing/2014/main" id="{1FC4D76E-9DD1-BA5A-9BE8-531B355A48D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81671650"/>
              </p:ext>
            </p:extLst>
          </p:nvPr>
        </p:nvGraphicFramePr>
        <p:xfrm>
          <a:off x="47194" y="1446018"/>
          <a:ext cx="11846855" cy="4382864"/>
        </p:xfrm>
        <a:graphic>
          <a:graphicData uri="http://schemas.openxmlformats.org/drawingml/2006/table">
            <a:tbl>
              <a:tblPr/>
              <a:tblGrid>
                <a:gridCol w="7416000">
                  <a:extLst>
                    <a:ext uri="{9D8B030D-6E8A-4147-A177-3AD203B41FA5}">
                      <a16:colId xmlns:a16="http://schemas.microsoft.com/office/drawing/2014/main" val="994517900"/>
                    </a:ext>
                  </a:extLst>
                </a:gridCol>
                <a:gridCol w="886171">
                  <a:extLst>
                    <a:ext uri="{9D8B030D-6E8A-4147-A177-3AD203B41FA5}">
                      <a16:colId xmlns:a16="http://schemas.microsoft.com/office/drawing/2014/main" val="1994977086"/>
                    </a:ext>
                  </a:extLst>
                </a:gridCol>
                <a:gridCol w="886171">
                  <a:extLst>
                    <a:ext uri="{9D8B030D-6E8A-4147-A177-3AD203B41FA5}">
                      <a16:colId xmlns:a16="http://schemas.microsoft.com/office/drawing/2014/main" val="490652956"/>
                    </a:ext>
                  </a:extLst>
                </a:gridCol>
                <a:gridCol w="886171">
                  <a:extLst>
                    <a:ext uri="{9D8B030D-6E8A-4147-A177-3AD203B41FA5}">
                      <a16:colId xmlns:a16="http://schemas.microsoft.com/office/drawing/2014/main" val="3832016345"/>
                    </a:ext>
                  </a:extLst>
                </a:gridCol>
                <a:gridCol w="886171">
                  <a:extLst>
                    <a:ext uri="{9D8B030D-6E8A-4147-A177-3AD203B41FA5}">
                      <a16:colId xmlns:a16="http://schemas.microsoft.com/office/drawing/2014/main" val="679695158"/>
                    </a:ext>
                  </a:extLst>
                </a:gridCol>
                <a:gridCol w="886171">
                  <a:extLst>
                    <a:ext uri="{9D8B030D-6E8A-4147-A177-3AD203B41FA5}">
                      <a16:colId xmlns:a16="http://schemas.microsoft.com/office/drawing/2014/main" val="2058966082"/>
                    </a:ext>
                  </a:extLst>
                </a:gridCol>
              </a:tblGrid>
              <a:tr h="40787"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s-CO" sz="105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 Rama de actividad </a:t>
                      </a:r>
                    </a:p>
                  </a:txBody>
                  <a:tcPr marL="8302" marR="8302" marT="83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27689D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rtl="0" fontAlgn="ctr"/>
                      <a:r>
                        <a:rPr lang="es-CO" sz="10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Junio-agosto</a:t>
                      </a:r>
                    </a:p>
                  </a:txBody>
                  <a:tcPr marL="8302" marR="8302" marT="83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27689D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rtl="0" fontAlgn="ctr"/>
                      <a:r>
                        <a:rPr lang="es-CO" sz="10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Abr-jun</a:t>
                      </a:r>
                    </a:p>
                  </a:txBody>
                  <a:tcPr marL="8302" marR="8302" marT="83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27689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 Variación</a:t>
                      </a:r>
                    </a:p>
                  </a:txBody>
                  <a:tcPr marL="8302" marR="8302" marT="83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27689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 Variación</a:t>
                      </a:r>
                    </a:p>
                  </a:txBody>
                  <a:tcPr marL="8302" marR="8302" marT="83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27689D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s-CO" sz="10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Participación (%)</a:t>
                      </a:r>
                    </a:p>
                  </a:txBody>
                  <a:tcPr marL="8302" marR="8302" marT="83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27689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21011515"/>
                  </a:ext>
                </a:extLst>
              </a:tr>
              <a:tr h="166036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5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2022</a:t>
                      </a:r>
                    </a:p>
                  </a:txBody>
                  <a:tcPr marL="8302" marR="8302" marT="83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27689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5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2023</a:t>
                      </a:r>
                    </a:p>
                  </a:txBody>
                  <a:tcPr marL="8302" marR="8302" marT="83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27689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5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absoluta</a:t>
                      </a:r>
                    </a:p>
                  </a:txBody>
                  <a:tcPr marL="8302" marR="8302" marT="83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27689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05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porcentual</a:t>
                      </a:r>
                    </a:p>
                  </a:txBody>
                  <a:tcPr marL="8302" marR="8302" marT="83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27689D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rtl="0" fontAlgn="ctr"/>
                      <a:endParaRPr lang="es-CO" sz="1050" b="1" i="0" u="none" strike="noStrike" dirty="0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302" marR="8302" marT="8302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27689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19027799"/>
                  </a:ext>
                </a:extLst>
              </a:tr>
              <a:tr h="222441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Ocupados Total Centros Poblados y Rural Disperso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4.632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4.796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164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3,5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100,0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29140479"/>
                  </a:ext>
                </a:extLst>
              </a:tr>
              <a:tr h="222441"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1600" b="1" i="0" u="none" strike="noStrike" dirty="0">
                          <a:solidFill>
                            <a:srgbClr val="7D9837"/>
                          </a:solidFill>
                          <a:effectLst/>
                          <a:latin typeface="Arial" panose="020B0604020202020204" pitchFamily="34" charset="0"/>
                        </a:rPr>
                        <a:t>Agricultura, ganadería, caza, silvicultura y pesca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 dirty="0">
                          <a:solidFill>
                            <a:srgbClr val="7D9837"/>
                          </a:solidFill>
                          <a:effectLst/>
                          <a:latin typeface="Arial" panose="020B0604020202020204" pitchFamily="34" charset="0"/>
                        </a:rPr>
                        <a:t>2.446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 dirty="0">
                          <a:solidFill>
                            <a:srgbClr val="7D9837"/>
                          </a:solidFill>
                          <a:effectLst/>
                          <a:latin typeface="Arial" panose="020B0604020202020204" pitchFamily="34" charset="0"/>
                        </a:rPr>
                        <a:t>2.521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 dirty="0">
                          <a:solidFill>
                            <a:srgbClr val="7D9837"/>
                          </a:solidFill>
                          <a:effectLst/>
                          <a:latin typeface="Arial" panose="020B0604020202020204" pitchFamily="34" charset="0"/>
                        </a:rPr>
                        <a:t>75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 dirty="0">
                          <a:solidFill>
                            <a:srgbClr val="7D9837"/>
                          </a:solidFill>
                          <a:effectLst/>
                          <a:latin typeface="Arial" panose="020B0604020202020204" pitchFamily="34" charset="0"/>
                        </a:rPr>
                        <a:t>3,1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 dirty="0">
                          <a:solidFill>
                            <a:srgbClr val="7D9837"/>
                          </a:solidFill>
                          <a:effectLst/>
                          <a:latin typeface="Arial" panose="020B0604020202020204" pitchFamily="34" charset="0"/>
                        </a:rPr>
                        <a:t>52,6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77495857"/>
                  </a:ext>
                </a:extLst>
              </a:tr>
              <a:tr h="222441"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1600" b="0" i="0" u="none" strike="noStrike" dirty="0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Actividades profesionales, científicas, técnicas y de servicios administrativos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103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139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36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34,6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2,9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99243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Industrias manufactureras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328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361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33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10,2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7,5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01507775"/>
                  </a:ext>
                </a:extLst>
              </a:tr>
              <a:tr h="230360"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Alojamiento y servicios de comida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240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 dirty="0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264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23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9,7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5,5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26641266"/>
                  </a:ext>
                </a:extLst>
              </a:tr>
              <a:tr h="199243"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1600" b="0" i="0" u="none" strike="noStrike" dirty="0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Administración pública y defensa, educación y atención de la salud humana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196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215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19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9,8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4,5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18476638"/>
                  </a:ext>
                </a:extLst>
              </a:tr>
              <a:tr h="171103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Transporte y almacenamiento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179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192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13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7,3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4,0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36320903"/>
                  </a:ext>
                </a:extLst>
              </a:tr>
              <a:tr h="186986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Construcción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246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258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12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4,9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5,4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87408792"/>
                  </a:ext>
                </a:extLst>
              </a:tr>
              <a:tr h="199243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Actividades inmobiliarias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9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 dirty="0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19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10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107,0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0,4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38401929"/>
                  </a:ext>
                </a:extLst>
              </a:tr>
              <a:tr h="199243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No informa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endParaRPr lang="es-CO" sz="1600" b="0" i="0" u="none" strike="noStrike">
                        <a:solidFill>
                          <a:srgbClr val="27689D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0,0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53461761"/>
                  </a:ext>
                </a:extLst>
              </a:tr>
              <a:tr h="224167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Información y comunicaciones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11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10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-2,2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0,2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5550213"/>
                  </a:ext>
                </a:extLst>
              </a:tr>
              <a:tr h="199243"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Actividades financieras y de seguros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10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-2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-17,0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0,2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55459173"/>
                  </a:ext>
                </a:extLst>
              </a:tr>
              <a:tr h="199243"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Suministro de electricidad, gas, agua y gestión de desechos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35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31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-4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-11,4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0,7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88869721"/>
                  </a:ext>
                </a:extLst>
              </a:tr>
              <a:tr h="199243"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Actividades artísticas, entretenimiento, recreación y otras actividades de servicios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256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249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-7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-2,8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5,2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31516227"/>
                  </a:ext>
                </a:extLst>
              </a:tr>
              <a:tr h="199243"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Comercio y reparación de vehículos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444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423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-21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-4,7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8,8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15818794"/>
                  </a:ext>
                </a:extLst>
              </a:tr>
              <a:tr h="115260">
                <a:tc>
                  <a:txBody>
                    <a:bodyPr/>
                    <a:lstStyle/>
                    <a:p>
                      <a:pPr algn="l" rtl="0" fontAlgn="ctr"/>
                      <a:r>
                        <a:rPr lang="es-MX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Explotación de minas y canteras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130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107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-23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0" i="0" u="none" strike="noStrike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-17,9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s-CO" sz="1600" b="1" i="0" u="none" strike="noStrike" dirty="0">
                          <a:solidFill>
                            <a:srgbClr val="27689D"/>
                          </a:solidFill>
                          <a:effectLst/>
                          <a:latin typeface="Arial" panose="020B0604020202020204" pitchFamily="34" charset="0"/>
                        </a:rPr>
                        <a:t>2,2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61859933"/>
                  </a:ext>
                </a:extLst>
              </a:tr>
            </a:tbl>
          </a:graphicData>
        </a:graphic>
      </p:graphicFrame>
      <p:sp>
        <p:nvSpPr>
          <p:cNvPr id="4" name="Rectángulo 3">
            <a:extLst>
              <a:ext uri="{FF2B5EF4-FFF2-40B4-BE49-F238E27FC236}">
                <a16:creationId xmlns:a16="http://schemas.microsoft.com/office/drawing/2014/main" id="{0158BF07-4210-941F-7C2D-235788B3B6A4}"/>
              </a:ext>
            </a:extLst>
          </p:cNvPr>
          <p:cNvSpPr/>
          <p:nvPr/>
        </p:nvSpPr>
        <p:spPr>
          <a:xfrm>
            <a:off x="13368" y="6675387"/>
            <a:ext cx="11807495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spcAft>
                <a:spcPts val="0"/>
              </a:spcAft>
            </a:pPr>
            <a:r>
              <a:rPr lang="es-CO" sz="800" dirty="0">
                <a:solidFill>
                  <a:schemeClr val="bg1"/>
                </a:solidFill>
                <a:ea typeface="Calibri" panose="020F0502020204030204" pitchFamily="34" charset="0"/>
                <a:cs typeface="Arial" panose="020B0604020202020204" pitchFamily="34" charset="0"/>
              </a:rPr>
              <a:t>Fuente: DANE, GEIH. Cálculos UPRA</a:t>
            </a:r>
            <a:endParaRPr lang="es-CO" sz="800" dirty="0">
              <a:solidFill>
                <a:schemeClr val="bg1"/>
              </a:solidFill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202441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UPRA 2023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236C9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UPRA 2023">
      <a:majorFont>
        <a:latin typeface="Nunito Sans ExtraBold"/>
        <a:ea typeface=""/>
        <a:cs typeface=""/>
      </a:majorFont>
      <a:minorFont>
        <a:latin typeface="Nunit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Arial">
    <a:majorFont>
      <a:latin typeface="Arial"/>
      <a:ea typeface=""/>
      <a:cs typeface=""/>
      <a:font script="Jpan" typeface="ＭＳ Ｐゴシック"/>
      <a:font script="Hang" typeface="굴림"/>
      <a:font script="Hans" typeface="黑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ajorFont>
    <a:minorFont>
      <a:latin typeface="Arial"/>
      <a:ea typeface=""/>
      <a:cs typeface=""/>
      <a:font script="Jpan" typeface="ＭＳ Ｐゴシック"/>
      <a:font script="Hang" typeface="굴림"/>
      <a:font script="Hans" typeface="黑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Arial">
    <a:majorFont>
      <a:latin typeface="Arial"/>
      <a:ea typeface=""/>
      <a:cs typeface=""/>
      <a:font script="Jpan" typeface="ＭＳ Ｐゴシック"/>
      <a:font script="Hang" typeface="굴림"/>
      <a:font script="Hans" typeface="黑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ajorFont>
    <a:minorFont>
      <a:latin typeface="Arial"/>
      <a:ea typeface=""/>
      <a:cs typeface=""/>
      <a:font script="Jpan" typeface="ＭＳ Ｐゴシック"/>
      <a:font script="Hang" typeface="굴림"/>
      <a:font script="Hans" typeface="黑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a689f541-6f0a-46bd-8c13-86a1ba0ba003">
      <Terms xmlns="http://schemas.microsoft.com/office/infopath/2007/PartnerControls"/>
    </lcf76f155ced4ddcb4097134ff3c332f>
    <TaxCatchAll xmlns="344f0279-cae2-4899-8a1f-930fb84c6281" xsi:nil="true"/>
    <Fecha xmlns="a689f541-6f0a-46bd-8c13-86a1ba0ba003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90C1E38A4661484DB58C7124AF1E6938" ma:contentTypeVersion="17" ma:contentTypeDescription="Crear nuevo documento." ma:contentTypeScope="" ma:versionID="827eade3d7433f382e3d0e2d5fdfe168">
  <xsd:schema xmlns:xsd="http://www.w3.org/2001/XMLSchema" xmlns:xs="http://www.w3.org/2001/XMLSchema" xmlns:p="http://schemas.microsoft.com/office/2006/metadata/properties" xmlns:ns2="a689f541-6f0a-46bd-8c13-86a1ba0ba003" xmlns:ns3="344f0279-cae2-4899-8a1f-930fb84c6281" targetNamespace="http://schemas.microsoft.com/office/2006/metadata/properties" ma:root="true" ma:fieldsID="89c8a080a1b09d382c82bdf7561436f4" ns2:_="" ns3:_="">
    <xsd:import namespace="a689f541-6f0a-46bd-8c13-86a1ba0ba003"/>
    <xsd:import namespace="344f0279-cae2-4899-8a1f-930fb84c628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Fecha" minOccurs="0"/>
                <xsd:element ref="ns3:SharedWithUsers" minOccurs="0"/>
                <xsd:element ref="ns3:SharedWithDetails" minOccurs="0"/>
                <xsd:element ref="ns2:MediaLengthInSeconds" minOccurs="0"/>
                <xsd:element ref="ns2:MediaServiceAutoKeyPoints" minOccurs="0"/>
                <xsd:element ref="ns2:MediaServiceKeyPoints" minOccurs="0"/>
                <xsd:element ref="ns2:lcf76f155ced4ddcb4097134ff3c332f" minOccurs="0"/>
                <xsd:element ref="ns3:TaxCatchAll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689f541-6f0a-46bd-8c13-86a1ba0ba00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Fecha" ma:index="15" nillable="true" ma:displayName="Fecha" ma:format="DateOnly" ma:internalName="Fecha">
      <xsd:simpleType>
        <xsd:restriction base="dms:DateTime"/>
      </xsd:simpleType>
    </xsd:element>
    <xsd:element name="MediaLengthInSeconds" ma:index="18" nillable="true" ma:displayName="Length (seconds)" ma:internalName="MediaLengthInSeconds" ma:readOnly="true">
      <xsd:simpleType>
        <xsd:restriction base="dms:Unknown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22" nillable="true" ma:taxonomy="true" ma:internalName="lcf76f155ced4ddcb4097134ff3c332f" ma:taxonomyFieldName="MediaServiceImageTags" ma:displayName="Etiquetas de imagen" ma:readOnly="false" ma:fieldId="{5cf76f15-5ced-4ddc-b409-7134ff3c332f}" ma:taxonomyMulti="true" ma:sspId="a953dc2c-0b01-4691-9f90-5ef86a1698c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4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44f0279-cae2-4899-8a1f-930fb84c6281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Compartido con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Detalles de uso compartido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8c5c5ba2-5ee0-41be-a015-d96a52ad0961}" ma:internalName="TaxCatchAll" ma:showField="CatchAllData" ma:web="344f0279-cae2-4899-8a1f-930fb84c628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ni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E0B42C7C-D391-4691-8746-20646D6DAEC2}">
  <ds:schemaRefs>
    <ds:schemaRef ds:uri="344f0279-cae2-4899-8a1f-930fb84c6281"/>
    <ds:schemaRef ds:uri="http://purl.org/dc/terms/"/>
    <ds:schemaRef ds:uri="http://schemas.microsoft.com/office/2006/metadata/properties"/>
    <ds:schemaRef ds:uri="http://purl.org/dc/dcmitype/"/>
    <ds:schemaRef ds:uri="http://schemas.microsoft.com/office/2006/documentManagement/types"/>
    <ds:schemaRef ds:uri="http://purl.org/dc/elements/1.1/"/>
    <ds:schemaRef ds:uri="http://schemas.microsoft.com/office/infopath/2007/PartnerControls"/>
    <ds:schemaRef ds:uri="http://schemas.openxmlformats.org/package/2006/metadata/core-properties"/>
    <ds:schemaRef ds:uri="a689f541-6f0a-46bd-8c13-86a1ba0ba003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1889BD81-C29C-4897-8214-171457818A8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689f541-6f0a-46bd-8c13-86a1ba0ba003"/>
    <ds:schemaRef ds:uri="344f0279-cae2-4899-8a1f-930fb84c628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583803D3-5821-45A2-B4B3-DFB83F74B2DC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1264</TotalTime>
  <Words>1404</Words>
  <Application>Microsoft Office PowerPoint</Application>
  <PresentationFormat>Panorámica</PresentationFormat>
  <Paragraphs>381</Paragraphs>
  <Slides>15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15</vt:i4>
      </vt:variant>
    </vt:vector>
  </HeadingPairs>
  <TitlesOfParts>
    <vt:vector size="21" baseType="lpstr">
      <vt:lpstr>Arial</vt:lpstr>
      <vt:lpstr>Nunito Sans</vt:lpstr>
      <vt:lpstr>Wingdings</vt:lpstr>
      <vt:lpstr>Nunito Sans ExtraBold</vt:lpstr>
      <vt:lpstr>Montserrat SemiBold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Usuario de Windows</dc:creator>
  <cp:lastModifiedBy>NESTOR JULIO HERNANDEZ BOCKER</cp:lastModifiedBy>
  <cp:revision>92</cp:revision>
  <dcterms:created xsi:type="dcterms:W3CDTF">2019-02-12T04:28:07Z</dcterms:created>
  <dcterms:modified xsi:type="dcterms:W3CDTF">2023-09-29T18:09:53Z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0x01010090C1E38A4661484DB58C7124AF1E6938</vt:lpwstr>
  </property>
  <property fmtid="{D5CDD505-2E9C-101B-9397-08002B2CF9AE}" pid="3" name="MediaServiceImageTags">
    <vt:lpwstr/>
  </property>
</Properties>
</file>