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5" r:id="rId3"/>
    <p:sldId id="293" r:id="rId4"/>
    <p:sldId id="284" r:id="rId5"/>
    <p:sldId id="292" r:id="rId6"/>
    <p:sldId id="276" r:id="rId7"/>
    <p:sldId id="279" r:id="rId8"/>
    <p:sldId id="294" r:id="rId9"/>
    <p:sldId id="295" r:id="rId10"/>
    <p:sldId id="296" r:id="rId11"/>
    <p:sldId id="299" r:id="rId12"/>
    <p:sldId id="300"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65"/>
    <a:srgbClr val="395F9B"/>
    <a:srgbClr val="27689D"/>
    <a:srgbClr val="DEEBF7"/>
    <a:srgbClr val="009267"/>
    <a:srgbClr val="009167"/>
    <a:srgbClr val="276839"/>
    <a:srgbClr val="1F4E7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A5378-A7FF-439A-942F-9F4612BF215F}" v="174" dt="2022-09-30T16:47:18.72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6357" autoAdjust="0"/>
  </p:normalViewPr>
  <p:slideViewPr>
    <p:cSldViewPr snapToGrid="0">
      <p:cViewPr>
        <p:scale>
          <a:sx n="100" d="100"/>
          <a:sy n="100" d="100"/>
        </p:scale>
        <p:origin x="912" y="31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STOR JULIO HERNANDEZ BOCKER" userId="a413b3be1cc3406f" providerId="LiveId" clId="{0E9E4167-1FAC-4F6F-9944-1B80EFDAC489}"/>
    <pc:docChg chg="modSld">
      <pc:chgData name="NESTOR JULIO HERNANDEZ BOCKER" userId="a413b3be1cc3406f" providerId="LiveId" clId="{0E9E4167-1FAC-4F6F-9944-1B80EFDAC489}" dt="2022-03-31T13:36:24.221" v="7" actId="27918"/>
      <pc:docMkLst>
        <pc:docMk/>
      </pc:docMkLst>
      <pc:sldChg chg="modSp mod">
        <pc:chgData name="NESTOR JULIO HERNANDEZ BOCKER" userId="a413b3be1cc3406f" providerId="LiveId" clId="{0E9E4167-1FAC-4F6F-9944-1B80EFDAC489}" dt="2022-03-31T13:36:24.221" v="7" actId="27918"/>
        <pc:sldMkLst>
          <pc:docMk/>
          <pc:sldMk cId="3848655556" sldId="275"/>
        </pc:sldMkLst>
        <pc:graphicFrameChg chg="mod">
          <ac:chgData name="NESTOR JULIO HERNANDEZ BOCKER" userId="a413b3be1cc3406f" providerId="LiveId" clId="{0E9E4167-1FAC-4F6F-9944-1B80EFDAC489}" dt="2022-03-07T00:40:04.553" v="2" actId="1036"/>
          <ac:graphicFrameMkLst>
            <pc:docMk/>
            <pc:sldMk cId="3848655556" sldId="275"/>
            <ac:graphicFrameMk id="17" creationId="{24449D14-FA36-47EF-BA3A-28405D987F6E}"/>
          </ac:graphicFrameMkLst>
        </pc:graphicFrameChg>
      </pc:sldChg>
      <pc:sldChg chg="modSp mod">
        <pc:chgData name="NESTOR JULIO HERNANDEZ BOCKER" userId="a413b3be1cc3406f" providerId="LiveId" clId="{0E9E4167-1FAC-4F6F-9944-1B80EFDAC489}" dt="2022-03-07T00:51:06.600" v="4" actId="1036"/>
        <pc:sldMkLst>
          <pc:docMk/>
          <pc:sldMk cId="864735227" sldId="279"/>
        </pc:sldMkLst>
        <pc:graphicFrameChg chg="mod">
          <ac:chgData name="NESTOR JULIO HERNANDEZ BOCKER" userId="a413b3be1cc3406f" providerId="LiveId" clId="{0E9E4167-1FAC-4F6F-9944-1B80EFDAC489}" dt="2022-03-07T00:51:06.600" v="4" actId="1036"/>
          <ac:graphicFrameMkLst>
            <pc:docMk/>
            <pc:sldMk cId="864735227" sldId="279"/>
            <ac:graphicFrameMk id="8" creationId="{46BAADC8-61A7-45F7-988E-17C4D831A9AA}"/>
          </ac:graphicFrameMkLst>
        </pc:graphicFrameChg>
      </pc:sldChg>
      <pc:sldChg chg="modSp mod">
        <pc:chgData name="NESTOR JULIO HERNANDEZ BOCKER" userId="a413b3be1cc3406f" providerId="LiveId" clId="{0E9E4167-1FAC-4F6F-9944-1B80EFDAC489}" dt="2022-03-07T11:55:18.485" v="5" actId="20577"/>
        <pc:sldMkLst>
          <pc:docMk/>
          <pc:sldMk cId="751480473" sldId="292"/>
        </pc:sldMkLst>
        <pc:graphicFrameChg chg="modGraphic">
          <ac:chgData name="NESTOR JULIO HERNANDEZ BOCKER" userId="a413b3be1cc3406f" providerId="LiveId" clId="{0E9E4167-1FAC-4F6F-9944-1B80EFDAC489}" dt="2022-03-07T11:55:18.485" v="5" actId="20577"/>
          <ac:graphicFrameMkLst>
            <pc:docMk/>
            <pc:sldMk cId="751480473" sldId="292"/>
            <ac:graphicFrameMk id="12" creationId="{F400155B-A6AE-48F0-8952-4394A43B8608}"/>
          </ac:graphicFrameMkLst>
        </pc:graphicFrameChg>
      </pc:sldChg>
    </pc:docChg>
  </pc:docChgLst>
  <pc:docChgLst>
    <pc:chgData name="NESTOR JULIO HERNANDEZ BOCKER" userId="a413b3be1cc3406f" providerId="LiveId" clId="{0BCA5378-A7FF-439A-942F-9F4612BF215F}"/>
    <pc:docChg chg="undo redo custSel addSld delSld modSld">
      <pc:chgData name="NESTOR JULIO HERNANDEZ BOCKER" userId="a413b3be1cc3406f" providerId="LiveId" clId="{0BCA5378-A7FF-439A-942F-9F4612BF215F}" dt="2022-09-30T16:48:32.387" v="2260" actId="20577"/>
      <pc:docMkLst>
        <pc:docMk/>
      </pc:docMkLst>
      <pc:sldChg chg="modSp mod">
        <pc:chgData name="NESTOR JULIO HERNANDEZ BOCKER" userId="a413b3be1cc3406f" providerId="LiveId" clId="{0BCA5378-A7FF-439A-942F-9F4612BF215F}" dt="2022-09-30T14:51:05.369" v="8" actId="20577"/>
        <pc:sldMkLst>
          <pc:docMk/>
          <pc:sldMk cId="3489943008" sldId="256"/>
        </pc:sldMkLst>
        <pc:spChg chg="mod">
          <ac:chgData name="NESTOR JULIO HERNANDEZ BOCKER" userId="a413b3be1cc3406f" providerId="LiveId" clId="{0BCA5378-A7FF-439A-942F-9F4612BF215F}" dt="2022-09-30T14:51:01.396" v="7"/>
          <ac:spMkLst>
            <pc:docMk/>
            <pc:sldMk cId="3489943008" sldId="256"/>
            <ac:spMk id="5" creationId="{00000000-0000-0000-0000-000000000000}"/>
          </ac:spMkLst>
        </pc:spChg>
        <pc:spChg chg="mod">
          <ac:chgData name="NESTOR JULIO HERNANDEZ BOCKER" userId="a413b3be1cc3406f" providerId="LiveId" clId="{0BCA5378-A7FF-439A-942F-9F4612BF215F}" dt="2022-09-30T14:51:05.369" v="8" actId="20577"/>
          <ac:spMkLst>
            <pc:docMk/>
            <pc:sldMk cId="3489943008" sldId="256"/>
            <ac:spMk id="6" creationId="{00000000-0000-0000-0000-000000000000}"/>
          </ac:spMkLst>
        </pc:spChg>
      </pc:sldChg>
      <pc:sldChg chg="modSp mod">
        <pc:chgData name="NESTOR JULIO HERNANDEZ BOCKER" userId="a413b3be1cc3406f" providerId="LiveId" clId="{0BCA5378-A7FF-439A-942F-9F4612BF215F}" dt="2022-09-30T15:24:23.943" v="33" actId="20577"/>
        <pc:sldMkLst>
          <pc:docMk/>
          <pc:sldMk cId="1714585994" sldId="264"/>
        </pc:sldMkLst>
        <pc:spChg chg="mod">
          <ac:chgData name="NESTOR JULIO HERNANDEZ BOCKER" userId="a413b3be1cc3406f" providerId="LiveId" clId="{0BCA5378-A7FF-439A-942F-9F4612BF215F}" dt="2022-09-30T15:24:23.943" v="33" actId="20577"/>
          <ac:spMkLst>
            <pc:docMk/>
            <pc:sldMk cId="1714585994" sldId="264"/>
            <ac:spMk id="33" creationId="{00000000-0000-0000-0000-000000000000}"/>
          </ac:spMkLst>
        </pc:spChg>
      </pc:sldChg>
      <pc:sldChg chg="modSp mod">
        <pc:chgData name="NESTOR JULIO HERNANDEZ BOCKER" userId="a413b3be1cc3406f" providerId="LiveId" clId="{0BCA5378-A7FF-439A-942F-9F4612BF215F}" dt="2022-09-30T16:30:56.246" v="2126" actId="20577"/>
        <pc:sldMkLst>
          <pc:docMk/>
          <pc:sldMk cId="3848655556" sldId="275"/>
        </pc:sldMkLst>
        <pc:spChg chg="mod">
          <ac:chgData name="NESTOR JULIO HERNANDEZ BOCKER" userId="a413b3be1cc3406f" providerId="LiveId" clId="{0BCA5378-A7FF-439A-942F-9F4612BF215F}" dt="2022-09-30T14:50:14.827" v="2"/>
          <ac:spMkLst>
            <pc:docMk/>
            <pc:sldMk cId="3848655556" sldId="275"/>
            <ac:spMk id="10" creationId="{C59815AE-6B68-4665-9951-E273B5D54D09}"/>
          </ac:spMkLst>
        </pc:spChg>
        <pc:spChg chg="mod">
          <ac:chgData name="NESTOR JULIO HERNANDEZ BOCKER" userId="a413b3be1cc3406f" providerId="LiveId" clId="{0BCA5378-A7FF-439A-942F-9F4612BF215F}" dt="2022-09-30T14:50:14.827" v="2"/>
          <ac:spMkLst>
            <pc:docMk/>
            <pc:sldMk cId="3848655556" sldId="275"/>
            <ac:spMk id="16" creationId="{E2D86EF3-4A51-484F-BD0B-078C49634AE4}"/>
          </ac:spMkLst>
        </pc:spChg>
        <pc:spChg chg="mod">
          <ac:chgData name="NESTOR JULIO HERNANDEZ BOCKER" userId="a413b3be1cc3406f" providerId="LiveId" clId="{0BCA5378-A7FF-439A-942F-9F4612BF215F}" dt="2022-09-30T15:34:46.068" v="136" actId="20577"/>
          <ac:spMkLst>
            <pc:docMk/>
            <pc:sldMk cId="3848655556" sldId="275"/>
            <ac:spMk id="21" creationId="{D2832B9C-17B6-4D04-B5C1-949B300C241E}"/>
          </ac:spMkLst>
        </pc:spChg>
        <pc:spChg chg="mod">
          <ac:chgData name="NESTOR JULIO HERNANDEZ BOCKER" userId="a413b3be1cc3406f" providerId="LiveId" clId="{0BCA5378-A7FF-439A-942F-9F4612BF215F}" dt="2022-09-30T16:30:56.246" v="2126" actId="20577"/>
          <ac:spMkLst>
            <pc:docMk/>
            <pc:sldMk cId="3848655556" sldId="275"/>
            <ac:spMk id="22" creationId="{DEFF068D-953C-4C5F-8B50-C7E1F717CAE9}"/>
          </ac:spMkLst>
        </pc:spChg>
      </pc:sldChg>
      <pc:sldChg chg="addSp delSp modSp mod">
        <pc:chgData name="NESTOR JULIO HERNANDEZ BOCKER" userId="a413b3be1cc3406f" providerId="LiveId" clId="{0BCA5378-A7FF-439A-942F-9F4612BF215F}" dt="2022-09-30T15:34:14.392" v="134" actId="1036"/>
        <pc:sldMkLst>
          <pc:docMk/>
          <pc:sldMk cId="3763916591" sldId="276"/>
        </pc:sldMkLst>
        <pc:spChg chg="mod">
          <ac:chgData name="NESTOR JULIO HERNANDEZ BOCKER" userId="a413b3be1cc3406f" providerId="LiveId" clId="{0BCA5378-A7FF-439A-942F-9F4612BF215F}" dt="2022-09-30T14:50:14.827" v="2"/>
          <ac:spMkLst>
            <pc:docMk/>
            <pc:sldMk cId="3763916591" sldId="276"/>
            <ac:spMk id="10" creationId="{C59815AE-6B68-4665-9951-E273B5D54D09}"/>
          </ac:spMkLst>
        </pc:spChg>
        <pc:spChg chg="mod">
          <ac:chgData name="NESTOR JULIO HERNANDEZ BOCKER" userId="a413b3be1cc3406f" providerId="LiveId" clId="{0BCA5378-A7FF-439A-942F-9F4612BF215F}" dt="2022-09-30T15:29:27.373" v="80" actId="1036"/>
          <ac:spMkLst>
            <pc:docMk/>
            <pc:sldMk cId="3763916591" sldId="276"/>
            <ac:spMk id="21" creationId="{B6BFD5BF-AA9F-4720-89B1-41A537027AD9}"/>
          </ac:spMkLst>
        </pc:spChg>
        <pc:graphicFrameChg chg="add mod">
          <ac:chgData name="NESTOR JULIO HERNANDEZ BOCKER" userId="a413b3be1cc3406f" providerId="LiveId" clId="{0BCA5378-A7FF-439A-942F-9F4612BF215F}" dt="2022-09-30T15:34:14.392" v="134" actId="1036"/>
          <ac:graphicFrameMkLst>
            <pc:docMk/>
            <pc:sldMk cId="3763916591" sldId="276"/>
            <ac:graphicFrameMk id="5" creationId="{00000000-0008-0000-0000-000009000000}"/>
          </ac:graphicFrameMkLst>
        </pc:graphicFrameChg>
        <pc:graphicFrameChg chg="del">
          <ac:chgData name="NESTOR JULIO HERNANDEZ BOCKER" userId="a413b3be1cc3406f" providerId="LiveId" clId="{0BCA5378-A7FF-439A-942F-9F4612BF215F}" dt="2022-09-30T15:29:15.843" v="46" actId="478"/>
          <ac:graphicFrameMkLst>
            <pc:docMk/>
            <pc:sldMk cId="3763916591" sldId="276"/>
            <ac:graphicFrameMk id="7" creationId="{00000000-0008-0000-0000-000009000000}"/>
          </ac:graphicFrameMkLst>
        </pc:graphicFrameChg>
      </pc:sldChg>
      <pc:sldChg chg="addSp delSp modSp mod">
        <pc:chgData name="NESTOR JULIO HERNANDEZ BOCKER" userId="a413b3be1cc3406f" providerId="LiveId" clId="{0BCA5378-A7FF-439A-942F-9F4612BF215F}" dt="2022-09-30T15:34:06.011" v="131" actId="1035"/>
        <pc:sldMkLst>
          <pc:docMk/>
          <pc:sldMk cId="864735227" sldId="279"/>
        </pc:sldMkLst>
        <pc:spChg chg="mod">
          <ac:chgData name="NESTOR JULIO HERNANDEZ BOCKER" userId="a413b3be1cc3406f" providerId="LiveId" clId="{0BCA5378-A7FF-439A-942F-9F4612BF215F}" dt="2022-09-30T14:50:14.827" v="2"/>
          <ac:spMkLst>
            <pc:docMk/>
            <pc:sldMk cId="864735227" sldId="279"/>
            <ac:spMk id="11" creationId="{6C759FD7-E75E-409A-A4BF-463D5F069D22}"/>
          </ac:spMkLst>
        </pc:spChg>
        <pc:spChg chg="mod">
          <ac:chgData name="NESTOR JULIO HERNANDEZ BOCKER" userId="a413b3be1cc3406f" providerId="LiveId" clId="{0BCA5378-A7FF-439A-942F-9F4612BF215F}" dt="2022-09-30T15:23:18.573" v="28" actId="20577"/>
          <ac:spMkLst>
            <pc:docMk/>
            <pc:sldMk cId="864735227" sldId="279"/>
            <ac:spMk id="19" creationId="{996E6BDD-E3F5-4C18-BDB4-BEEFAFB96589}"/>
          </ac:spMkLst>
        </pc:spChg>
        <pc:graphicFrameChg chg="add mod">
          <ac:chgData name="NESTOR JULIO HERNANDEZ BOCKER" userId="a413b3be1cc3406f" providerId="LiveId" clId="{0BCA5378-A7FF-439A-942F-9F4612BF215F}" dt="2022-09-30T15:34:06.011" v="131" actId="1035"/>
          <ac:graphicFrameMkLst>
            <pc:docMk/>
            <pc:sldMk cId="864735227" sldId="279"/>
            <ac:graphicFrameMk id="5" creationId="{00000000-0008-0000-0000-00000A000000}"/>
          </ac:graphicFrameMkLst>
        </pc:graphicFrameChg>
        <pc:graphicFrameChg chg="del">
          <ac:chgData name="NESTOR JULIO HERNANDEZ BOCKER" userId="a413b3be1cc3406f" providerId="LiveId" clId="{0BCA5378-A7FF-439A-942F-9F4612BF215F}" dt="2022-09-30T15:33:25.370" v="81" actId="478"/>
          <ac:graphicFrameMkLst>
            <pc:docMk/>
            <pc:sldMk cId="864735227" sldId="279"/>
            <ac:graphicFrameMk id="10" creationId="{00000000-0008-0000-0000-00000A000000}"/>
          </ac:graphicFrameMkLst>
        </pc:graphicFrameChg>
      </pc:sldChg>
      <pc:sldChg chg="modSp mod">
        <pc:chgData name="NESTOR JULIO HERNANDEZ BOCKER" userId="a413b3be1cc3406f" providerId="LiveId" clId="{0BCA5378-A7FF-439A-942F-9F4612BF215F}" dt="2022-09-30T16:36:12.371" v="2256" actId="1035"/>
        <pc:sldMkLst>
          <pc:docMk/>
          <pc:sldMk cId="3016852997" sldId="284"/>
        </pc:sldMkLst>
        <pc:spChg chg="mod">
          <ac:chgData name="NESTOR JULIO HERNANDEZ BOCKER" userId="a413b3be1cc3406f" providerId="LiveId" clId="{0BCA5378-A7FF-439A-942F-9F4612BF215F}" dt="2022-09-30T14:50:14.827" v="2"/>
          <ac:spMkLst>
            <pc:docMk/>
            <pc:sldMk cId="3016852997" sldId="284"/>
            <ac:spMk id="10" creationId="{C59815AE-6B68-4665-9951-E273B5D54D09}"/>
          </ac:spMkLst>
        </pc:spChg>
        <pc:spChg chg="mod ord">
          <ac:chgData name="NESTOR JULIO HERNANDEZ BOCKER" userId="a413b3be1cc3406f" providerId="LiveId" clId="{0BCA5378-A7FF-439A-942F-9F4612BF215F}" dt="2022-09-30T16:36:12.371" v="2256" actId="1035"/>
          <ac:spMkLst>
            <pc:docMk/>
            <pc:sldMk cId="3016852997" sldId="284"/>
            <ac:spMk id="11" creationId="{B705431B-FF9F-46D3-839F-0E7E7F665407}"/>
          </ac:spMkLst>
        </pc:spChg>
        <pc:graphicFrameChg chg="mod modGraphic">
          <ac:chgData name="NESTOR JULIO HERNANDEZ BOCKER" userId="a413b3be1cc3406f" providerId="LiveId" clId="{0BCA5378-A7FF-439A-942F-9F4612BF215F}" dt="2022-09-30T15:37:07.107" v="161"/>
          <ac:graphicFrameMkLst>
            <pc:docMk/>
            <pc:sldMk cId="3016852997" sldId="284"/>
            <ac:graphicFrameMk id="17" creationId="{42A015AA-ECEB-4FE9-97D3-46F5C762D2F4}"/>
          </ac:graphicFrameMkLst>
        </pc:graphicFrameChg>
      </pc:sldChg>
      <pc:sldChg chg="modSp mod">
        <pc:chgData name="NESTOR JULIO HERNANDEZ BOCKER" userId="a413b3be1cc3406f" providerId="LiveId" clId="{0BCA5378-A7FF-439A-942F-9F4612BF215F}" dt="2022-09-30T16:48:32.387" v="2260" actId="20577"/>
        <pc:sldMkLst>
          <pc:docMk/>
          <pc:sldMk cId="751480473" sldId="292"/>
        </pc:sldMkLst>
        <pc:spChg chg="mod">
          <ac:chgData name="NESTOR JULIO HERNANDEZ BOCKER" userId="a413b3be1cc3406f" providerId="LiveId" clId="{0BCA5378-A7FF-439A-942F-9F4612BF215F}" dt="2022-09-30T14:50:14.827" v="2"/>
          <ac:spMkLst>
            <pc:docMk/>
            <pc:sldMk cId="751480473" sldId="292"/>
            <ac:spMk id="10" creationId="{C59815AE-6B68-4665-9951-E273B5D54D09}"/>
          </ac:spMkLst>
        </pc:spChg>
        <pc:spChg chg="mod">
          <ac:chgData name="NESTOR JULIO HERNANDEZ BOCKER" userId="a413b3be1cc3406f" providerId="LiveId" clId="{0BCA5378-A7FF-439A-942F-9F4612BF215F}" dt="2022-09-30T16:48:32.387" v="2260" actId="20577"/>
          <ac:spMkLst>
            <pc:docMk/>
            <pc:sldMk cId="751480473" sldId="292"/>
            <ac:spMk id="27" creationId="{57715B8D-A7FE-4CAC-8D24-DCB4DCE6AC7A}"/>
          </ac:spMkLst>
        </pc:spChg>
        <pc:graphicFrameChg chg="mod modGraphic">
          <ac:chgData name="NESTOR JULIO HERNANDEZ BOCKER" userId="a413b3be1cc3406f" providerId="LiveId" clId="{0BCA5378-A7FF-439A-942F-9F4612BF215F}" dt="2022-09-30T15:13:31.833" v="14" actId="2716"/>
          <ac:graphicFrameMkLst>
            <pc:docMk/>
            <pc:sldMk cId="751480473" sldId="292"/>
            <ac:graphicFrameMk id="12" creationId="{F400155B-A6AE-48F0-8952-4394A43B8608}"/>
          </ac:graphicFrameMkLst>
        </pc:graphicFrameChg>
      </pc:sldChg>
      <pc:sldChg chg="modSp mod">
        <pc:chgData name="NESTOR JULIO HERNANDEZ BOCKER" userId="a413b3be1cc3406f" providerId="LiveId" clId="{0BCA5378-A7FF-439A-942F-9F4612BF215F}" dt="2022-09-30T15:36:07.838" v="160" actId="20577"/>
        <pc:sldMkLst>
          <pc:docMk/>
          <pc:sldMk cId="1845386193" sldId="293"/>
        </pc:sldMkLst>
        <pc:spChg chg="mod">
          <ac:chgData name="NESTOR JULIO HERNANDEZ BOCKER" userId="a413b3be1cc3406f" providerId="LiveId" clId="{0BCA5378-A7FF-439A-942F-9F4612BF215F}" dt="2022-09-30T14:50:31.265" v="4"/>
          <ac:spMkLst>
            <pc:docMk/>
            <pc:sldMk cId="1845386193" sldId="293"/>
            <ac:spMk id="10" creationId="{C59815AE-6B68-4665-9951-E273B5D54D09}"/>
          </ac:spMkLst>
        </pc:spChg>
        <pc:spChg chg="mod">
          <ac:chgData name="NESTOR JULIO HERNANDEZ BOCKER" userId="a413b3be1cc3406f" providerId="LiveId" clId="{0BCA5378-A7FF-439A-942F-9F4612BF215F}" dt="2022-09-30T14:50:22.503" v="3"/>
          <ac:spMkLst>
            <pc:docMk/>
            <pc:sldMk cId="1845386193" sldId="293"/>
            <ac:spMk id="16" creationId="{E2D86EF3-4A51-484F-BD0B-078C49634AE4}"/>
          </ac:spMkLst>
        </pc:spChg>
        <pc:spChg chg="mod">
          <ac:chgData name="NESTOR JULIO HERNANDEZ BOCKER" userId="a413b3be1cc3406f" providerId="LiveId" clId="{0BCA5378-A7FF-439A-942F-9F4612BF215F}" dt="2022-09-30T15:35:19.940" v="140"/>
          <ac:spMkLst>
            <pc:docMk/>
            <pc:sldMk cId="1845386193" sldId="293"/>
            <ac:spMk id="17" creationId="{72600D9A-ADD3-4635-A3E6-0938F6994536}"/>
          </ac:spMkLst>
        </pc:spChg>
        <pc:spChg chg="mod">
          <ac:chgData name="NESTOR JULIO HERNANDEZ BOCKER" userId="a413b3be1cc3406f" providerId="LiveId" clId="{0BCA5378-A7FF-439A-942F-9F4612BF215F}" dt="2022-09-30T15:35:22.972" v="141"/>
          <ac:spMkLst>
            <pc:docMk/>
            <pc:sldMk cId="1845386193" sldId="293"/>
            <ac:spMk id="18" creationId="{3CF9970F-36A0-4EFE-9439-31CCA5E3768B}"/>
          </ac:spMkLst>
        </pc:spChg>
        <pc:spChg chg="mod">
          <ac:chgData name="NESTOR JULIO HERNANDEZ BOCKER" userId="a413b3be1cc3406f" providerId="LiveId" clId="{0BCA5378-A7FF-439A-942F-9F4612BF215F}" dt="2022-09-30T15:35:28.143" v="143" actId="20577"/>
          <ac:spMkLst>
            <pc:docMk/>
            <pc:sldMk cId="1845386193" sldId="293"/>
            <ac:spMk id="21" creationId="{D2832B9C-17B6-4D04-B5C1-949B300C241E}"/>
          </ac:spMkLst>
        </pc:spChg>
        <pc:spChg chg="mod">
          <ac:chgData name="NESTOR JULIO HERNANDEZ BOCKER" userId="a413b3be1cc3406f" providerId="LiveId" clId="{0BCA5378-A7FF-439A-942F-9F4612BF215F}" dt="2022-09-30T15:35:43.255" v="155" actId="20577"/>
          <ac:spMkLst>
            <pc:docMk/>
            <pc:sldMk cId="1845386193" sldId="293"/>
            <ac:spMk id="22" creationId="{DEFF068D-953C-4C5F-8B50-C7E1F717CAE9}"/>
          </ac:spMkLst>
        </pc:spChg>
        <pc:spChg chg="mod">
          <ac:chgData name="NESTOR JULIO HERNANDEZ BOCKER" userId="a413b3be1cc3406f" providerId="LiveId" clId="{0BCA5378-A7FF-439A-942F-9F4612BF215F}" dt="2022-09-30T15:35:59.767" v="157" actId="20577"/>
          <ac:spMkLst>
            <pc:docMk/>
            <pc:sldMk cId="1845386193" sldId="293"/>
            <ac:spMk id="26" creationId="{7E3EB898-F77B-41D8-8631-7FAAB1CA6C44}"/>
          </ac:spMkLst>
        </pc:spChg>
        <pc:spChg chg="mod">
          <ac:chgData name="NESTOR JULIO HERNANDEZ BOCKER" userId="a413b3be1cc3406f" providerId="LiveId" clId="{0BCA5378-A7FF-439A-942F-9F4612BF215F}" dt="2022-09-30T15:36:07.838" v="160" actId="20577"/>
          <ac:spMkLst>
            <pc:docMk/>
            <pc:sldMk cId="1845386193" sldId="293"/>
            <ac:spMk id="27" creationId="{57715B8D-A7FE-4CAC-8D24-DCB4DCE6AC7A}"/>
          </ac:spMkLst>
        </pc:spChg>
      </pc:sldChg>
      <pc:sldChg chg="modSp mod">
        <pc:chgData name="NESTOR JULIO HERNANDEZ BOCKER" userId="a413b3be1cc3406f" providerId="LiveId" clId="{0BCA5378-A7FF-439A-942F-9F4612BF215F}" dt="2022-09-30T15:53:52.749" v="365" actId="20577"/>
        <pc:sldMkLst>
          <pc:docMk/>
          <pc:sldMk cId="2857851448" sldId="294"/>
        </pc:sldMkLst>
        <pc:spChg chg="mod">
          <ac:chgData name="NESTOR JULIO HERNANDEZ BOCKER" userId="a413b3be1cc3406f" providerId="LiveId" clId="{0BCA5378-A7FF-439A-942F-9F4612BF215F}" dt="2022-09-30T15:24:03.403" v="29"/>
          <ac:spMkLst>
            <pc:docMk/>
            <pc:sldMk cId="2857851448" sldId="294"/>
            <ac:spMk id="5" creationId="{00000000-0000-0000-0000-000000000000}"/>
          </ac:spMkLst>
        </pc:spChg>
        <pc:spChg chg="mod">
          <ac:chgData name="NESTOR JULIO HERNANDEZ BOCKER" userId="a413b3be1cc3406f" providerId="LiveId" clId="{0BCA5378-A7FF-439A-942F-9F4612BF215F}" dt="2022-09-30T15:53:52.749" v="365" actId="20577"/>
          <ac:spMkLst>
            <pc:docMk/>
            <pc:sldMk cId="2857851448" sldId="294"/>
            <ac:spMk id="6" creationId="{00000000-0000-0000-0000-000000000000}"/>
          </ac:spMkLst>
        </pc:spChg>
      </pc:sldChg>
      <pc:sldChg chg="addSp delSp modSp mod">
        <pc:chgData name="NESTOR JULIO HERNANDEZ BOCKER" userId="a413b3be1cc3406f" providerId="LiveId" clId="{0BCA5378-A7FF-439A-942F-9F4612BF215F}" dt="2022-09-30T16:01:36.862" v="411" actId="403"/>
        <pc:sldMkLst>
          <pc:docMk/>
          <pc:sldMk cId="2648993389" sldId="295"/>
        </pc:sldMkLst>
        <pc:spChg chg="ord">
          <ac:chgData name="NESTOR JULIO HERNANDEZ BOCKER" userId="a413b3be1cc3406f" providerId="LiveId" clId="{0BCA5378-A7FF-439A-942F-9F4612BF215F}" dt="2022-09-30T15:57:31.636" v="389" actId="171"/>
          <ac:spMkLst>
            <pc:docMk/>
            <pc:sldMk cId="2648993389" sldId="295"/>
            <ac:spMk id="4" creationId="{8751E8B2-304C-5855-D775-56957F7CF616}"/>
          </ac:spMkLst>
        </pc:spChg>
        <pc:spChg chg="mod">
          <ac:chgData name="NESTOR JULIO HERNANDEZ BOCKER" userId="a413b3be1cc3406f" providerId="LiveId" clId="{0BCA5378-A7FF-439A-942F-9F4612BF215F}" dt="2022-09-30T14:50:14.827" v="2"/>
          <ac:spMkLst>
            <pc:docMk/>
            <pc:sldMk cId="2648993389" sldId="295"/>
            <ac:spMk id="7" creationId="{43262736-F5CA-432A-AA5E-45F5DDAA4B84}"/>
          </ac:spMkLst>
        </pc:spChg>
        <pc:spChg chg="mod">
          <ac:chgData name="NESTOR JULIO HERNANDEZ BOCKER" userId="a413b3be1cc3406f" providerId="LiveId" clId="{0BCA5378-A7FF-439A-942F-9F4612BF215F}" dt="2022-09-30T15:57:47.406" v="391" actId="20577"/>
          <ac:spMkLst>
            <pc:docMk/>
            <pc:sldMk cId="2648993389" sldId="295"/>
            <ac:spMk id="8" creationId="{3B37A31D-6B4A-4D14-8090-F5EC801C402A}"/>
          </ac:spMkLst>
        </pc:spChg>
        <pc:spChg chg="mod">
          <ac:chgData name="NESTOR JULIO HERNANDEZ BOCKER" userId="a413b3be1cc3406f" providerId="LiveId" clId="{0BCA5378-A7FF-439A-942F-9F4612BF215F}" dt="2022-09-30T14:50:14.827" v="2"/>
          <ac:spMkLst>
            <pc:docMk/>
            <pc:sldMk cId="2648993389" sldId="295"/>
            <ac:spMk id="10" creationId="{C59815AE-6B68-4665-9951-E273B5D54D09}"/>
          </ac:spMkLst>
        </pc:spChg>
        <pc:spChg chg="mod">
          <ac:chgData name="NESTOR JULIO HERNANDEZ BOCKER" userId="a413b3be1cc3406f" providerId="LiveId" clId="{0BCA5378-A7FF-439A-942F-9F4612BF215F}" dt="2022-09-30T15:58:47.466" v="399" actId="20577"/>
          <ac:spMkLst>
            <pc:docMk/>
            <pc:sldMk cId="2648993389" sldId="295"/>
            <ac:spMk id="11" creationId="{63CBA94C-C7DA-4332-96DD-A87259733597}"/>
          </ac:spMkLst>
        </pc:spChg>
        <pc:spChg chg="mod">
          <ac:chgData name="NESTOR JULIO HERNANDEZ BOCKER" userId="a413b3be1cc3406f" providerId="LiveId" clId="{0BCA5378-A7FF-439A-942F-9F4612BF215F}" dt="2022-09-30T14:50:14.827" v="2"/>
          <ac:spMkLst>
            <pc:docMk/>
            <pc:sldMk cId="2648993389" sldId="295"/>
            <ac:spMk id="14" creationId="{0B898A01-518B-495E-AD15-C95A8C0A0955}"/>
          </ac:spMkLst>
        </pc:spChg>
        <pc:spChg chg="mod">
          <ac:chgData name="NESTOR JULIO HERNANDEZ BOCKER" userId="a413b3be1cc3406f" providerId="LiveId" clId="{0BCA5378-A7FF-439A-942F-9F4612BF215F}" dt="2022-09-30T15:59:07.756" v="400" actId="20577"/>
          <ac:spMkLst>
            <pc:docMk/>
            <pc:sldMk cId="2648993389" sldId="295"/>
            <ac:spMk id="17" creationId="{9F1941FF-081D-4D18-A434-B3932EC2528A}"/>
          </ac:spMkLst>
        </pc:spChg>
        <pc:spChg chg="mod">
          <ac:chgData name="NESTOR JULIO HERNANDEZ BOCKER" userId="a413b3be1cc3406f" providerId="LiveId" clId="{0BCA5378-A7FF-439A-942F-9F4612BF215F}" dt="2022-09-30T15:59:57.776" v="404" actId="20577"/>
          <ac:spMkLst>
            <pc:docMk/>
            <pc:sldMk cId="2648993389" sldId="295"/>
            <ac:spMk id="19" creationId="{0DDF7A5A-90AD-437C-93ED-DA6629A27751}"/>
          </ac:spMkLst>
        </pc:spChg>
        <pc:grpChg chg="ord">
          <ac:chgData name="NESTOR JULIO HERNANDEZ BOCKER" userId="a413b3be1cc3406f" providerId="LiveId" clId="{0BCA5378-A7FF-439A-942F-9F4612BF215F}" dt="2022-09-30T15:57:37.056" v="390" actId="167"/>
          <ac:grpSpMkLst>
            <pc:docMk/>
            <pc:sldMk cId="2648993389" sldId="295"/>
            <ac:grpSpMk id="3" creationId="{0A120FAC-A88C-B8C3-FB00-1C4F20AE2312}"/>
          </ac:grpSpMkLst>
        </pc:grpChg>
        <pc:graphicFrameChg chg="del">
          <ac:chgData name="NESTOR JULIO HERNANDEZ BOCKER" userId="a413b3be1cc3406f" providerId="LiveId" clId="{0BCA5378-A7FF-439A-942F-9F4612BF215F}" dt="2022-09-30T15:56:26.576" v="366" actId="478"/>
          <ac:graphicFrameMkLst>
            <pc:docMk/>
            <pc:sldMk cId="2648993389" sldId="295"/>
            <ac:graphicFrameMk id="2" creationId="{E3B84D0E-BF09-4EA0-8916-0362B9096218}"/>
          </ac:graphicFrameMkLst>
        </pc:graphicFrameChg>
        <pc:graphicFrameChg chg="add mod">
          <ac:chgData name="NESTOR JULIO HERNANDEZ BOCKER" userId="a413b3be1cc3406f" providerId="LiveId" clId="{0BCA5378-A7FF-439A-942F-9F4612BF215F}" dt="2022-09-30T16:01:36.862" v="411" actId="403"/>
          <ac:graphicFrameMkLst>
            <pc:docMk/>
            <pc:sldMk cId="2648993389" sldId="295"/>
            <ac:graphicFrameMk id="6" creationId="{E3B84D0E-BF09-4EA0-8916-0362B9096218}"/>
          </ac:graphicFrameMkLst>
        </pc:graphicFrameChg>
      </pc:sldChg>
      <pc:sldChg chg="addSp delSp modSp mod">
        <pc:chgData name="NESTOR JULIO HERNANDEZ BOCKER" userId="a413b3be1cc3406f" providerId="LiveId" clId="{0BCA5378-A7FF-439A-942F-9F4612BF215F}" dt="2022-09-30T16:18:44.027" v="767" actId="403"/>
        <pc:sldMkLst>
          <pc:docMk/>
          <pc:sldMk cId="1034061580" sldId="296"/>
        </pc:sldMkLst>
        <pc:spChg chg="ord">
          <ac:chgData name="NESTOR JULIO HERNANDEZ BOCKER" userId="a413b3be1cc3406f" providerId="LiveId" clId="{0BCA5378-A7FF-439A-942F-9F4612BF215F}" dt="2022-09-30T16:08:46.788" v="473" actId="171"/>
          <ac:spMkLst>
            <pc:docMk/>
            <pc:sldMk cId="1034061580" sldId="296"/>
            <ac:spMk id="5" creationId="{A3258C3A-E923-DF5B-ADEF-452943154536}"/>
          </ac:spMkLst>
        </pc:spChg>
        <pc:spChg chg="mod">
          <ac:chgData name="NESTOR JULIO HERNANDEZ BOCKER" userId="a413b3be1cc3406f" providerId="LiveId" clId="{0BCA5378-A7FF-439A-942F-9F4612BF215F}" dt="2022-09-30T14:50:14.827" v="2"/>
          <ac:spMkLst>
            <pc:docMk/>
            <pc:sldMk cId="1034061580" sldId="296"/>
            <ac:spMk id="10" creationId="{C59815AE-6B68-4665-9951-E273B5D54D09}"/>
          </ac:spMkLst>
        </pc:spChg>
        <pc:spChg chg="mod ord">
          <ac:chgData name="NESTOR JULIO HERNANDEZ BOCKER" userId="a413b3be1cc3406f" providerId="LiveId" clId="{0BCA5378-A7FF-439A-942F-9F4612BF215F}" dt="2022-09-30T16:17:58.526" v="760" actId="1076"/>
          <ac:spMkLst>
            <pc:docMk/>
            <pc:sldMk cId="1034061580" sldId="296"/>
            <ac:spMk id="15" creationId="{C2CF81D2-E306-48C4-AC5F-6BC14E368630}"/>
          </ac:spMkLst>
        </pc:spChg>
        <pc:graphicFrameChg chg="add mod">
          <ac:chgData name="NESTOR JULIO HERNANDEZ BOCKER" userId="a413b3be1cc3406f" providerId="LiveId" clId="{0BCA5378-A7FF-439A-942F-9F4612BF215F}" dt="2022-09-30T16:02:40.242" v="414"/>
          <ac:graphicFrameMkLst>
            <pc:docMk/>
            <pc:sldMk cId="1034061580" sldId="296"/>
            <ac:graphicFrameMk id="2" creationId="{0BA0F679-CFB5-4012-BCC6-802128C757FA}"/>
          </ac:graphicFrameMkLst>
        </pc:graphicFrameChg>
        <pc:graphicFrameChg chg="del">
          <ac:chgData name="NESTOR JULIO HERNANDEZ BOCKER" userId="a413b3be1cc3406f" providerId="LiveId" clId="{0BCA5378-A7FF-439A-942F-9F4612BF215F}" dt="2022-09-30T16:02:19.432" v="412" actId="478"/>
          <ac:graphicFrameMkLst>
            <pc:docMk/>
            <pc:sldMk cId="1034061580" sldId="296"/>
            <ac:graphicFrameMk id="3" creationId="{0BA0F679-CFB5-4012-BCC6-802128C757FA}"/>
          </ac:graphicFrameMkLst>
        </pc:graphicFrameChg>
        <pc:graphicFrameChg chg="add mod">
          <ac:chgData name="NESTOR JULIO HERNANDEZ BOCKER" userId="a413b3be1cc3406f" providerId="LiveId" clId="{0BCA5378-A7FF-439A-942F-9F4612BF215F}" dt="2022-09-30T16:18:44.027" v="767" actId="403"/>
          <ac:graphicFrameMkLst>
            <pc:docMk/>
            <pc:sldMk cId="1034061580" sldId="296"/>
            <ac:graphicFrameMk id="7" creationId="{0BA0F679-CFB5-4012-BCC6-802128C757FA}"/>
          </ac:graphicFrameMkLst>
        </pc:graphicFrameChg>
      </pc:sldChg>
      <pc:sldChg chg="modSp add del">
        <pc:chgData name="NESTOR JULIO HERNANDEZ BOCKER" userId="a413b3be1cc3406f" providerId="LiveId" clId="{0BCA5378-A7FF-439A-942F-9F4612BF215F}" dt="2022-09-30T15:27:16.183" v="45" actId="47"/>
        <pc:sldMkLst>
          <pc:docMk/>
          <pc:sldMk cId="4205703560" sldId="298"/>
        </pc:sldMkLst>
        <pc:spChg chg="mod">
          <ac:chgData name="NESTOR JULIO HERNANDEZ BOCKER" userId="a413b3be1cc3406f" providerId="LiveId" clId="{0BCA5378-A7FF-439A-942F-9F4612BF215F}" dt="2022-09-30T14:50:42.918" v="5"/>
          <ac:spMkLst>
            <pc:docMk/>
            <pc:sldMk cId="4205703560" sldId="298"/>
            <ac:spMk id="5" creationId="{22AA596E-4AF8-A33C-C019-625C7E8EC03F}"/>
          </ac:spMkLst>
        </pc:spChg>
        <pc:spChg chg="mod">
          <ac:chgData name="NESTOR JULIO HERNANDEZ BOCKER" userId="a413b3be1cc3406f" providerId="LiveId" clId="{0BCA5378-A7FF-439A-942F-9F4612BF215F}" dt="2022-09-30T14:50:42.918" v="5"/>
          <ac:spMkLst>
            <pc:docMk/>
            <pc:sldMk cId="4205703560" sldId="298"/>
            <ac:spMk id="17" creationId="{72600D9A-ADD3-4635-A3E6-0938F6994536}"/>
          </ac:spMkLst>
        </pc:spChg>
      </pc:sldChg>
      <pc:sldChg chg="modSp mod">
        <pc:chgData name="NESTOR JULIO HERNANDEZ BOCKER" userId="a413b3be1cc3406f" providerId="LiveId" clId="{0BCA5378-A7FF-439A-942F-9F4612BF215F}" dt="2022-09-30T16:20:15.336" v="769" actId="20577"/>
        <pc:sldMkLst>
          <pc:docMk/>
          <pc:sldMk cId="3234125686" sldId="299"/>
        </pc:sldMkLst>
        <pc:spChg chg="mod">
          <ac:chgData name="NESTOR JULIO HERNANDEZ BOCKER" userId="a413b3be1cc3406f" providerId="LiveId" clId="{0BCA5378-A7FF-439A-942F-9F4612BF215F}" dt="2022-09-30T15:24:15.363" v="31" actId="20577"/>
          <ac:spMkLst>
            <pc:docMk/>
            <pc:sldMk cId="3234125686" sldId="299"/>
            <ac:spMk id="5" creationId="{00000000-0000-0000-0000-000000000000}"/>
          </ac:spMkLst>
        </pc:spChg>
        <pc:spChg chg="mod">
          <ac:chgData name="NESTOR JULIO HERNANDEZ BOCKER" userId="a413b3be1cc3406f" providerId="LiveId" clId="{0BCA5378-A7FF-439A-942F-9F4612BF215F}" dt="2022-09-30T16:20:15.336" v="769" actId="20577"/>
          <ac:spMkLst>
            <pc:docMk/>
            <pc:sldMk cId="3234125686" sldId="299"/>
            <ac:spMk id="6" creationId="{00000000-0000-0000-0000-000000000000}"/>
          </ac:spMkLst>
        </pc:spChg>
      </pc:sldChg>
      <pc:sldChg chg="delSp modSp add mod">
        <pc:chgData name="NESTOR JULIO HERNANDEZ BOCKER" userId="a413b3be1cc3406f" providerId="LiveId" clId="{0BCA5378-A7FF-439A-942F-9F4612BF215F}" dt="2022-09-30T16:47:18.729" v="2258" actId="207"/>
        <pc:sldMkLst>
          <pc:docMk/>
          <pc:sldMk cId="1073405508" sldId="300"/>
        </pc:sldMkLst>
        <pc:spChg chg="mod">
          <ac:chgData name="NESTOR JULIO HERNANDEZ BOCKER" userId="a413b3be1cc3406f" providerId="LiveId" clId="{0BCA5378-A7FF-439A-942F-9F4612BF215F}" dt="2022-09-30T16:29:39.047" v="2125" actId="1037"/>
          <ac:spMkLst>
            <pc:docMk/>
            <pc:sldMk cId="1073405508" sldId="300"/>
            <ac:spMk id="3" creationId="{9B29EB78-F2B6-6B35-52FC-F8E1916A1B1C}"/>
          </ac:spMkLst>
        </pc:spChg>
        <pc:spChg chg="mod topLvl">
          <ac:chgData name="NESTOR JULIO HERNANDEZ BOCKER" userId="a413b3be1cc3406f" providerId="LiveId" clId="{0BCA5378-A7FF-439A-942F-9F4612BF215F}" dt="2022-09-30T16:26:59.455" v="1746" actId="1036"/>
          <ac:spMkLst>
            <pc:docMk/>
            <pc:sldMk cId="1073405508" sldId="300"/>
            <ac:spMk id="6" creationId="{C60625E6-14F7-BBA3-F521-78723D87EC96}"/>
          </ac:spMkLst>
        </pc:spChg>
        <pc:spChg chg="mod">
          <ac:chgData name="NESTOR JULIO HERNANDEZ BOCKER" userId="a413b3be1cc3406f" providerId="LiveId" clId="{0BCA5378-A7FF-439A-942F-9F4612BF215F}" dt="2022-09-30T16:28:38.840" v="2097" actId="1037"/>
          <ac:spMkLst>
            <pc:docMk/>
            <pc:sldMk cId="1073405508" sldId="300"/>
            <ac:spMk id="20" creationId="{3AF77547-FB99-469A-8718-978B8988598F}"/>
          </ac:spMkLst>
        </pc:spChg>
        <pc:spChg chg="mod">
          <ac:chgData name="NESTOR JULIO HERNANDEZ BOCKER" userId="a413b3be1cc3406f" providerId="LiveId" clId="{0BCA5378-A7FF-439A-942F-9F4612BF215F}" dt="2022-09-30T16:26:57.289" v="1745" actId="1036"/>
          <ac:spMkLst>
            <pc:docMk/>
            <pc:sldMk cId="1073405508" sldId="300"/>
            <ac:spMk id="21" creationId="{D2832B9C-17B6-4D04-B5C1-949B300C241E}"/>
          </ac:spMkLst>
        </pc:spChg>
        <pc:spChg chg="mod">
          <ac:chgData name="NESTOR JULIO HERNANDEZ BOCKER" userId="a413b3be1cc3406f" providerId="LiveId" clId="{0BCA5378-A7FF-439A-942F-9F4612BF215F}" dt="2022-09-30T16:28:42.369" v="2100" actId="1037"/>
          <ac:spMkLst>
            <pc:docMk/>
            <pc:sldMk cId="1073405508" sldId="300"/>
            <ac:spMk id="22" creationId="{DEFF068D-953C-4C5F-8B50-C7E1F717CAE9}"/>
          </ac:spMkLst>
        </pc:spChg>
        <pc:spChg chg="mod">
          <ac:chgData name="NESTOR JULIO HERNANDEZ BOCKER" userId="a413b3be1cc3406f" providerId="LiveId" clId="{0BCA5378-A7FF-439A-942F-9F4612BF215F}" dt="2022-09-30T16:27:52.569" v="1887" actId="1038"/>
          <ac:spMkLst>
            <pc:docMk/>
            <pc:sldMk cId="1073405508" sldId="300"/>
            <ac:spMk id="25" creationId="{2C2D054A-CB9D-4969-9533-9DAC201BD6C0}"/>
          </ac:spMkLst>
        </pc:spChg>
        <pc:spChg chg="mod">
          <ac:chgData name="NESTOR JULIO HERNANDEZ BOCKER" userId="a413b3be1cc3406f" providerId="LiveId" clId="{0BCA5378-A7FF-439A-942F-9F4612BF215F}" dt="2022-09-30T16:29:34.969" v="2118" actId="1037"/>
          <ac:spMkLst>
            <pc:docMk/>
            <pc:sldMk cId="1073405508" sldId="300"/>
            <ac:spMk id="26" creationId="{7E3EB898-F77B-41D8-8631-7FAAB1CA6C44}"/>
          </ac:spMkLst>
        </pc:spChg>
        <pc:grpChg chg="del">
          <ac:chgData name="NESTOR JULIO HERNANDEZ BOCKER" userId="a413b3be1cc3406f" providerId="LiveId" clId="{0BCA5378-A7FF-439A-942F-9F4612BF215F}" dt="2022-09-30T16:20:59.785" v="770" actId="478"/>
          <ac:grpSpMkLst>
            <pc:docMk/>
            <pc:sldMk cId="1073405508" sldId="300"/>
            <ac:grpSpMk id="4" creationId="{DC2D8651-56DC-F7CD-1EC3-DA338671AA91}"/>
          </ac:grpSpMkLst>
        </pc:grpChg>
        <pc:graphicFrameChg chg="mod">
          <ac:chgData name="NESTOR JULIO HERNANDEZ BOCKER" userId="a413b3be1cc3406f" providerId="LiveId" clId="{0BCA5378-A7FF-439A-942F-9F4612BF215F}" dt="2022-09-30T16:47:18.729" v="2258" actId="207"/>
          <ac:graphicFrameMkLst>
            <pc:docMk/>
            <pc:sldMk cId="1073405508" sldId="300"/>
            <ac:graphicFrameMk id="2" creationId="{0B1F8E62-8A25-42C7-A45C-22C09C6414D0}"/>
          </ac:graphicFrameMkLst>
        </pc:graphicFrameChg>
        <pc:picChg chg="del topLvl">
          <ac:chgData name="NESTOR JULIO HERNANDEZ BOCKER" userId="a413b3be1cc3406f" providerId="LiveId" clId="{0BCA5378-A7FF-439A-942F-9F4612BF215F}" dt="2022-09-30T16:20:59.785" v="770" actId="478"/>
          <ac:picMkLst>
            <pc:docMk/>
            <pc:sldMk cId="1073405508" sldId="300"/>
            <ac:picMk id="7" creationId="{6DADD8F1-BC3B-F17F-F1D3-DD11F3D45EE6}"/>
          </ac:picMkLst>
        </pc:picChg>
        <pc:cxnChg chg="mod">
          <ac:chgData name="NESTOR JULIO HERNANDEZ BOCKER" userId="a413b3be1cc3406f" providerId="LiveId" clId="{0BCA5378-A7FF-439A-942F-9F4612BF215F}" dt="2022-09-30T16:27:55.849" v="1893" actId="1038"/>
          <ac:cxnSpMkLst>
            <pc:docMk/>
            <pc:sldMk cId="1073405508" sldId="300"/>
            <ac:cxnSpMk id="23" creationId="{E3FAEE45-B7C7-4895-AF51-10F952241B9B}"/>
          </ac:cxnSpMkLst>
        </pc:cxnChg>
      </pc:sldChg>
    </pc:docChg>
  </pc:docChgLst>
  <pc:docChgLst>
    <pc:chgData name="NESTOR JULIO HERNANDEZ BOCKER" userId="a413b3be1cc3406f" providerId="LiveId" clId="{FCA65CFB-D598-422C-9639-5CFA8B38373F}"/>
    <pc:docChg chg="undo redo custSel addSld delSld modSld sldOrd">
      <pc:chgData name="NESTOR JULIO HERNANDEZ BOCKER" userId="a413b3be1cc3406f" providerId="LiveId" clId="{FCA65CFB-D598-422C-9639-5CFA8B38373F}" dt="2022-02-28T23:31:31.691" v="2210" actId="20577"/>
      <pc:docMkLst>
        <pc:docMk/>
      </pc:docMkLst>
      <pc:sldChg chg="modSp mod">
        <pc:chgData name="NESTOR JULIO HERNANDEZ BOCKER" userId="a413b3be1cc3406f" providerId="LiveId" clId="{FCA65CFB-D598-422C-9639-5CFA8B38373F}" dt="2022-02-28T22:54:16.968" v="1914" actId="403"/>
        <pc:sldMkLst>
          <pc:docMk/>
          <pc:sldMk cId="3489943008" sldId="256"/>
        </pc:sldMkLst>
        <pc:spChg chg="mod">
          <ac:chgData name="NESTOR JULIO HERNANDEZ BOCKER" userId="a413b3be1cc3406f" providerId="LiveId" clId="{FCA65CFB-D598-422C-9639-5CFA8B38373F}" dt="2022-02-28T22:54:16.968" v="1914" actId="403"/>
          <ac:spMkLst>
            <pc:docMk/>
            <pc:sldMk cId="3489943008" sldId="256"/>
            <ac:spMk id="5" creationId="{00000000-0000-0000-0000-000000000000}"/>
          </ac:spMkLst>
        </pc:spChg>
        <pc:spChg chg="mod">
          <ac:chgData name="NESTOR JULIO HERNANDEZ BOCKER" userId="a413b3be1cc3406f" providerId="LiveId" clId="{FCA65CFB-D598-422C-9639-5CFA8B38373F}" dt="2022-02-28T13:56:51.506" v="30" actId="20577"/>
          <ac:spMkLst>
            <pc:docMk/>
            <pc:sldMk cId="3489943008" sldId="256"/>
            <ac:spMk id="6" creationId="{00000000-0000-0000-0000-000000000000}"/>
          </ac:spMkLst>
        </pc:spChg>
      </pc:sldChg>
      <pc:sldChg chg="modSp mod">
        <pc:chgData name="NESTOR JULIO HERNANDEZ BOCKER" userId="a413b3be1cc3406f" providerId="LiveId" clId="{FCA65CFB-D598-422C-9639-5CFA8B38373F}" dt="2022-02-28T13:57:09.387" v="37" actId="20577"/>
        <pc:sldMkLst>
          <pc:docMk/>
          <pc:sldMk cId="1714585994" sldId="264"/>
        </pc:sldMkLst>
        <pc:spChg chg="mod">
          <ac:chgData name="NESTOR JULIO HERNANDEZ BOCKER" userId="a413b3be1cc3406f" providerId="LiveId" clId="{FCA65CFB-D598-422C-9639-5CFA8B38373F}" dt="2022-02-28T13:57:05.808" v="36" actId="20577"/>
          <ac:spMkLst>
            <pc:docMk/>
            <pc:sldMk cId="1714585994" sldId="264"/>
            <ac:spMk id="33" creationId="{00000000-0000-0000-0000-000000000000}"/>
          </ac:spMkLst>
        </pc:spChg>
        <pc:spChg chg="mod">
          <ac:chgData name="NESTOR JULIO HERNANDEZ BOCKER" userId="a413b3be1cc3406f" providerId="LiveId" clId="{FCA65CFB-D598-422C-9639-5CFA8B38373F}" dt="2022-02-28T13:57:09.387" v="37" actId="20577"/>
          <ac:spMkLst>
            <pc:docMk/>
            <pc:sldMk cId="1714585994" sldId="264"/>
            <ac:spMk id="34" creationId="{00000000-0000-0000-0000-000000000000}"/>
          </ac:spMkLst>
        </pc:spChg>
      </pc:sldChg>
      <pc:sldChg chg="del">
        <pc:chgData name="NESTOR JULIO HERNANDEZ BOCKER" userId="a413b3be1cc3406f" providerId="LiveId" clId="{FCA65CFB-D598-422C-9639-5CFA8B38373F}" dt="2022-02-28T22:18:18.282" v="1313" actId="47"/>
        <pc:sldMkLst>
          <pc:docMk/>
          <pc:sldMk cId="1885668026" sldId="273"/>
        </pc:sldMkLst>
      </pc:sldChg>
      <pc:sldChg chg="addSp delSp modSp mod ord">
        <pc:chgData name="NESTOR JULIO HERNANDEZ BOCKER" userId="a413b3be1cc3406f" providerId="LiveId" clId="{FCA65CFB-D598-422C-9639-5CFA8B38373F}" dt="2022-02-28T23:31:31.691" v="2210" actId="20577"/>
        <pc:sldMkLst>
          <pc:docMk/>
          <pc:sldMk cId="3848655556" sldId="275"/>
        </pc:sldMkLst>
        <pc:spChg chg="mod">
          <ac:chgData name="NESTOR JULIO HERNANDEZ BOCKER" userId="a413b3be1cc3406f" providerId="LiveId" clId="{FCA65CFB-D598-422C-9639-5CFA8B38373F}" dt="2022-02-28T22:32:56.444" v="1460" actId="20577"/>
          <ac:spMkLst>
            <pc:docMk/>
            <pc:sldMk cId="3848655556" sldId="275"/>
            <ac:spMk id="10" creationId="{C59815AE-6B68-4665-9951-E273B5D54D09}"/>
          </ac:spMkLst>
        </pc:spChg>
        <pc:spChg chg="mod">
          <ac:chgData name="NESTOR JULIO HERNANDEZ BOCKER" userId="a413b3be1cc3406f" providerId="LiveId" clId="{FCA65CFB-D598-422C-9639-5CFA8B38373F}" dt="2022-02-28T23:31:31.691" v="2210" actId="20577"/>
          <ac:spMkLst>
            <pc:docMk/>
            <pc:sldMk cId="3848655556" sldId="275"/>
            <ac:spMk id="16" creationId="{E2D86EF3-4A51-484F-BD0B-078C49634AE4}"/>
          </ac:spMkLst>
        </pc:spChg>
        <pc:spChg chg="mod">
          <ac:chgData name="NESTOR JULIO HERNANDEZ BOCKER" userId="a413b3be1cc3406f" providerId="LiveId" clId="{FCA65CFB-D598-422C-9639-5CFA8B38373F}" dt="2022-02-28T21:51:51.498" v="892" actId="20577"/>
          <ac:spMkLst>
            <pc:docMk/>
            <pc:sldMk cId="3848655556" sldId="275"/>
            <ac:spMk id="21" creationId="{D2832B9C-17B6-4D04-B5C1-949B300C241E}"/>
          </ac:spMkLst>
        </pc:spChg>
        <pc:spChg chg="mod">
          <ac:chgData name="NESTOR JULIO HERNANDEZ BOCKER" userId="a413b3be1cc3406f" providerId="LiveId" clId="{FCA65CFB-D598-422C-9639-5CFA8B38373F}" dt="2022-02-28T21:53:09.987" v="899" actId="20577"/>
          <ac:spMkLst>
            <pc:docMk/>
            <pc:sldMk cId="3848655556" sldId="275"/>
            <ac:spMk id="22" creationId="{DEFF068D-953C-4C5F-8B50-C7E1F717CAE9}"/>
          </ac:spMkLst>
        </pc:spChg>
        <pc:spChg chg="mod">
          <ac:chgData name="NESTOR JULIO HERNANDEZ BOCKER" userId="a413b3be1cc3406f" providerId="LiveId" clId="{FCA65CFB-D598-422C-9639-5CFA8B38373F}" dt="2022-02-28T21:53:23.754" v="902" actId="14100"/>
          <ac:spMkLst>
            <pc:docMk/>
            <pc:sldMk cId="3848655556" sldId="275"/>
            <ac:spMk id="26" creationId="{7E3EB898-F77B-41D8-8631-7FAAB1CA6C44}"/>
          </ac:spMkLst>
        </pc:spChg>
        <pc:spChg chg="mod">
          <ac:chgData name="NESTOR JULIO HERNANDEZ BOCKER" userId="a413b3be1cc3406f" providerId="LiveId" clId="{FCA65CFB-D598-422C-9639-5CFA8B38373F}" dt="2022-02-28T21:54:01.045" v="923" actId="20577"/>
          <ac:spMkLst>
            <pc:docMk/>
            <pc:sldMk cId="3848655556" sldId="275"/>
            <ac:spMk id="27" creationId="{57715B8D-A7FE-4CAC-8D24-DCB4DCE6AC7A}"/>
          </ac:spMkLst>
        </pc:spChg>
        <pc:graphicFrameChg chg="add mod">
          <ac:chgData name="NESTOR JULIO HERNANDEZ BOCKER" userId="a413b3be1cc3406f" providerId="LiveId" clId="{FCA65CFB-D598-422C-9639-5CFA8B38373F}" dt="2022-02-28T17:32:05.349" v="255"/>
          <ac:graphicFrameMkLst>
            <pc:docMk/>
            <pc:sldMk cId="3848655556" sldId="275"/>
            <ac:graphicFrameMk id="13" creationId="{00000000-0008-0000-0000-000011000000}"/>
          </ac:graphicFrameMkLst>
        </pc:graphicFrameChg>
        <pc:graphicFrameChg chg="add del">
          <ac:chgData name="NESTOR JULIO HERNANDEZ BOCKER" userId="a413b3be1cc3406f" providerId="LiveId" clId="{FCA65CFB-D598-422C-9639-5CFA8B38373F}" dt="2022-02-28T21:14:22.334" v="404" actId="478"/>
          <ac:graphicFrameMkLst>
            <pc:docMk/>
            <pc:sldMk cId="3848655556" sldId="275"/>
            <ac:graphicFrameMk id="14" creationId="{00000000-0008-0000-0000-000011000000}"/>
          </ac:graphicFrameMkLst>
        </pc:graphicFrameChg>
        <pc:graphicFrameChg chg="add del mod">
          <ac:chgData name="NESTOR JULIO HERNANDEZ BOCKER" userId="a413b3be1cc3406f" providerId="LiveId" clId="{FCA65CFB-D598-422C-9639-5CFA8B38373F}" dt="2022-02-28T21:45:27.455" v="813" actId="478"/>
          <ac:graphicFrameMkLst>
            <pc:docMk/>
            <pc:sldMk cId="3848655556" sldId="275"/>
            <ac:graphicFrameMk id="15" creationId="{00000000-0008-0000-0000-000011000000}"/>
          </ac:graphicFrameMkLst>
        </pc:graphicFrameChg>
        <pc:graphicFrameChg chg="add mod">
          <ac:chgData name="NESTOR JULIO HERNANDEZ BOCKER" userId="a413b3be1cc3406f" providerId="LiveId" clId="{FCA65CFB-D598-422C-9639-5CFA8B38373F}" dt="2022-02-28T22:36:03.100" v="1483" actId="14100"/>
          <ac:graphicFrameMkLst>
            <pc:docMk/>
            <pc:sldMk cId="3848655556" sldId="275"/>
            <ac:graphicFrameMk id="17" creationId="{24449D14-FA36-47EF-BA3A-28405D987F6E}"/>
          </ac:graphicFrameMkLst>
        </pc:graphicFrameChg>
      </pc:sldChg>
      <pc:sldChg chg="addSp delSp modSp mod">
        <pc:chgData name="NESTOR JULIO HERNANDEZ BOCKER" userId="a413b3be1cc3406f" providerId="LiveId" clId="{FCA65CFB-D598-422C-9639-5CFA8B38373F}" dt="2022-02-28T22:57:44.103" v="1949" actId="20577"/>
        <pc:sldMkLst>
          <pc:docMk/>
          <pc:sldMk cId="3763916591" sldId="276"/>
        </pc:sldMkLst>
        <pc:spChg chg="mod">
          <ac:chgData name="NESTOR JULIO HERNANDEZ BOCKER" userId="a413b3be1cc3406f" providerId="LiveId" clId="{FCA65CFB-D598-422C-9639-5CFA8B38373F}" dt="2022-02-28T22:50:55.205" v="1912" actId="20577"/>
          <ac:spMkLst>
            <pc:docMk/>
            <pc:sldMk cId="3763916591" sldId="276"/>
            <ac:spMk id="10" creationId="{C59815AE-6B68-4665-9951-E273B5D54D09}"/>
          </ac:spMkLst>
        </pc:spChg>
        <pc:spChg chg="mod">
          <ac:chgData name="NESTOR JULIO HERNANDEZ BOCKER" userId="a413b3be1cc3406f" providerId="LiveId" clId="{FCA65CFB-D598-422C-9639-5CFA8B38373F}" dt="2022-02-28T22:57:44.103" v="1949" actId="20577"/>
          <ac:spMkLst>
            <pc:docMk/>
            <pc:sldMk cId="3763916591" sldId="276"/>
            <ac:spMk id="21" creationId="{B6BFD5BF-AA9F-4720-89B1-41A537027AD9}"/>
          </ac:spMkLst>
        </pc:spChg>
        <pc:graphicFrameChg chg="del">
          <ac:chgData name="NESTOR JULIO HERNANDEZ BOCKER" userId="a413b3be1cc3406f" providerId="LiveId" clId="{FCA65CFB-D598-422C-9639-5CFA8B38373F}" dt="2022-02-28T22:02:43.215" v="942" actId="478"/>
          <ac:graphicFrameMkLst>
            <pc:docMk/>
            <pc:sldMk cId="3763916591" sldId="276"/>
            <ac:graphicFrameMk id="7" creationId="{00000000-0008-0000-0100-000004000000}"/>
          </ac:graphicFrameMkLst>
        </pc:graphicFrameChg>
        <pc:graphicFrameChg chg="add mod">
          <ac:chgData name="NESTOR JULIO HERNANDEZ BOCKER" userId="a413b3be1cc3406f" providerId="LiveId" clId="{FCA65CFB-D598-422C-9639-5CFA8B38373F}" dt="2022-02-28T22:07:45.312" v="1001" actId="1036"/>
          <ac:graphicFrameMkLst>
            <pc:docMk/>
            <pc:sldMk cId="3763916591" sldId="276"/>
            <ac:graphicFrameMk id="8" creationId="{00000000-0008-0000-0100-000004000000}"/>
          </ac:graphicFrameMkLst>
        </pc:graphicFrameChg>
      </pc:sldChg>
      <pc:sldChg chg="del">
        <pc:chgData name="NESTOR JULIO HERNANDEZ BOCKER" userId="a413b3be1cc3406f" providerId="LiveId" clId="{FCA65CFB-D598-422C-9639-5CFA8B38373F}" dt="2022-02-28T22:23:28.972" v="1326" actId="47"/>
        <pc:sldMkLst>
          <pc:docMk/>
          <pc:sldMk cId="2899600496" sldId="278"/>
        </pc:sldMkLst>
      </pc:sldChg>
      <pc:sldChg chg="addSp delSp modSp mod">
        <pc:chgData name="NESTOR JULIO HERNANDEZ BOCKER" userId="a413b3be1cc3406f" providerId="LiveId" clId="{FCA65CFB-D598-422C-9639-5CFA8B38373F}" dt="2022-02-28T22:16:57.586" v="1308" actId="20577"/>
        <pc:sldMkLst>
          <pc:docMk/>
          <pc:sldMk cId="864735227" sldId="279"/>
        </pc:sldMkLst>
        <pc:spChg chg="mod">
          <ac:chgData name="NESTOR JULIO HERNANDEZ BOCKER" userId="a413b3be1cc3406f" providerId="LiveId" clId="{FCA65CFB-D598-422C-9639-5CFA8B38373F}" dt="2022-02-28T22:16:57.586" v="1308" actId="20577"/>
          <ac:spMkLst>
            <pc:docMk/>
            <pc:sldMk cId="864735227" sldId="279"/>
            <ac:spMk id="11" creationId="{6C759FD7-E75E-409A-A4BF-463D5F069D22}"/>
          </ac:spMkLst>
        </pc:spChg>
        <pc:spChg chg="mod">
          <ac:chgData name="NESTOR JULIO HERNANDEZ BOCKER" userId="a413b3be1cc3406f" providerId="LiveId" clId="{FCA65CFB-D598-422C-9639-5CFA8B38373F}" dt="2022-02-28T22:09:09.594" v="1010" actId="20577"/>
          <ac:spMkLst>
            <pc:docMk/>
            <pc:sldMk cId="864735227" sldId="279"/>
            <ac:spMk id="19" creationId="{996E6BDD-E3F5-4C18-BDB4-BEEFAFB96589}"/>
          </ac:spMkLst>
        </pc:spChg>
        <pc:graphicFrameChg chg="del">
          <ac:chgData name="NESTOR JULIO HERNANDEZ BOCKER" userId="a413b3be1cc3406f" providerId="LiveId" clId="{FCA65CFB-D598-422C-9639-5CFA8B38373F}" dt="2022-02-28T22:05:21.090" v="985" actId="478"/>
          <ac:graphicFrameMkLst>
            <pc:docMk/>
            <pc:sldMk cId="864735227" sldId="279"/>
            <ac:graphicFrameMk id="7" creationId="{00000000-0008-0000-0200-000010000000}"/>
          </ac:graphicFrameMkLst>
        </pc:graphicFrameChg>
        <pc:graphicFrameChg chg="add mod">
          <ac:chgData name="NESTOR JULIO HERNANDEZ BOCKER" userId="a413b3be1cc3406f" providerId="LiveId" clId="{FCA65CFB-D598-422C-9639-5CFA8B38373F}" dt="2022-02-28T22:08:55.275" v="1007" actId="207"/>
          <ac:graphicFrameMkLst>
            <pc:docMk/>
            <pc:sldMk cId="864735227" sldId="279"/>
            <ac:graphicFrameMk id="8" creationId="{46BAADC8-61A7-45F7-988E-17C4D831A9AA}"/>
          </ac:graphicFrameMkLst>
        </pc:graphicFrameChg>
      </pc:sldChg>
      <pc:sldChg chg="add del">
        <pc:chgData name="NESTOR JULIO HERNANDEZ BOCKER" userId="a413b3be1cc3406f" providerId="LiveId" clId="{FCA65CFB-D598-422C-9639-5CFA8B38373F}" dt="2022-02-28T22:17:59.576" v="1311" actId="47"/>
        <pc:sldMkLst>
          <pc:docMk/>
          <pc:sldMk cId="3689030595" sldId="280"/>
        </pc:sldMkLst>
      </pc:sldChg>
      <pc:sldChg chg="del">
        <pc:chgData name="NESTOR JULIO HERNANDEZ BOCKER" userId="a413b3be1cc3406f" providerId="LiveId" clId="{FCA65CFB-D598-422C-9639-5CFA8B38373F}" dt="2022-02-28T22:18:02.061" v="1312" actId="47"/>
        <pc:sldMkLst>
          <pc:docMk/>
          <pc:sldMk cId="2692620989" sldId="281"/>
        </pc:sldMkLst>
      </pc:sldChg>
      <pc:sldChg chg="addSp delSp modSp del mod">
        <pc:chgData name="NESTOR JULIO HERNANDEZ BOCKER" userId="a413b3be1cc3406f" providerId="LiveId" clId="{FCA65CFB-D598-422C-9639-5CFA8B38373F}" dt="2022-02-28T21:54:13.399" v="924" actId="47"/>
        <pc:sldMkLst>
          <pc:docMk/>
          <pc:sldMk cId="3190349330" sldId="282"/>
        </pc:sldMkLst>
        <pc:spChg chg="mod">
          <ac:chgData name="NESTOR JULIO HERNANDEZ BOCKER" userId="a413b3be1cc3406f" providerId="LiveId" clId="{FCA65CFB-D598-422C-9639-5CFA8B38373F}" dt="2022-02-28T13:58:53.015" v="44" actId="20577"/>
          <ac:spMkLst>
            <pc:docMk/>
            <pc:sldMk cId="3190349330" sldId="282"/>
            <ac:spMk id="10" creationId="{C59815AE-6B68-4665-9951-E273B5D54D09}"/>
          </ac:spMkLst>
        </pc:spChg>
        <pc:spChg chg="mod">
          <ac:chgData name="NESTOR JULIO HERNANDEZ BOCKER" userId="a413b3be1cc3406f" providerId="LiveId" clId="{FCA65CFB-D598-422C-9639-5CFA8B38373F}" dt="2022-02-28T13:59:48.470" v="91" actId="20577"/>
          <ac:spMkLst>
            <pc:docMk/>
            <pc:sldMk cId="3190349330" sldId="282"/>
            <ac:spMk id="14" creationId="{C20CAAD6-D084-4416-80AF-5396A45349B0}"/>
          </ac:spMkLst>
        </pc:spChg>
        <pc:spChg chg="mod">
          <ac:chgData name="NESTOR JULIO HERNANDEZ BOCKER" userId="a413b3be1cc3406f" providerId="LiveId" clId="{FCA65CFB-D598-422C-9639-5CFA8B38373F}" dt="2022-02-28T13:59:59.023" v="97" actId="20577"/>
          <ac:spMkLst>
            <pc:docMk/>
            <pc:sldMk cId="3190349330" sldId="282"/>
            <ac:spMk id="17" creationId="{453AD743-9E87-4294-A4D1-62C4D71FE91A}"/>
          </ac:spMkLst>
        </pc:spChg>
        <pc:spChg chg="mod">
          <ac:chgData name="NESTOR JULIO HERNANDEZ BOCKER" userId="a413b3be1cc3406f" providerId="LiveId" clId="{FCA65CFB-D598-422C-9639-5CFA8B38373F}" dt="2022-02-28T13:59:37.514" v="85" actId="20577"/>
          <ac:spMkLst>
            <pc:docMk/>
            <pc:sldMk cId="3190349330" sldId="282"/>
            <ac:spMk id="20" creationId="{3AF77547-FB99-469A-8718-978B8988598F}"/>
          </ac:spMkLst>
        </pc:spChg>
        <pc:spChg chg="mod">
          <ac:chgData name="NESTOR JULIO HERNANDEZ BOCKER" userId="a413b3be1cc3406f" providerId="LiveId" clId="{FCA65CFB-D598-422C-9639-5CFA8B38373F}" dt="2022-02-28T20:51:08.931" v="403" actId="20577"/>
          <ac:spMkLst>
            <pc:docMk/>
            <pc:sldMk cId="3190349330" sldId="282"/>
            <ac:spMk id="21" creationId="{D2832B9C-17B6-4D04-B5C1-949B300C241E}"/>
          </ac:spMkLst>
        </pc:spChg>
        <pc:graphicFrameChg chg="add mod">
          <ac:chgData name="NESTOR JULIO HERNANDEZ BOCKER" userId="a413b3be1cc3406f" providerId="LiveId" clId="{FCA65CFB-D598-422C-9639-5CFA8B38373F}" dt="2022-02-28T13:59:21.712" v="78" actId="1035"/>
          <ac:graphicFrameMkLst>
            <pc:docMk/>
            <pc:sldMk cId="3190349330" sldId="282"/>
            <ac:graphicFrameMk id="13" creationId="{0C04D1DC-A8EF-4392-9187-1131F0BDF33A}"/>
          </ac:graphicFrameMkLst>
        </pc:graphicFrameChg>
        <pc:graphicFrameChg chg="del">
          <ac:chgData name="NESTOR JULIO HERNANDEZ BOCKER" userId="a413b3be1cc3406f" providerId="LiveId" clId="{FCA65CFB-D598-422C-9639-5CFA8B38373F}" dt="2022-02-28T13:58:56.938" v="45" actId="478"/>
          <ac:graphicFrameMkLst>
            <pc:docMk/>
            <pc:sldMk cId="3190349330" sldId="282"/>
            <ac:graphicFrameMk id="18" creationId="{0C04D1DC-A8EF-4392-9187-1131F0BDF33A}"/>
          </ac:graphicFrameMkLst>
        </pc:graphicFrameChg>
      </pc:sldChg>
      <pc:sldChg chg="addSp delSp modSp mod ord">
        <pc:chgData name="NESTOR JULIO HERNANDEZ BOCKER" userId="a413b3be1cc3406f" providerId="LiveId" clId="{FCA65CFB-D598-422C-9639-5CFA8B38373F}" dt="2022-02-28T22:57:01.696" v="1944" actId="20577"/>
        <pc:sldMkLst>
          <pc:docMk/>
          <pc:sldMk cId="3016852997" sldId="284"/>
        </pc:sldMkLst>
        <pc:spChg chg="del mod">
          <ac:chgData name="NESTOR JULIO HERNANDEZ BOCKER" userId="a413b3be1cc3406f" providerId="LiveId" clId="{FCA65CFB-D598-422C-9639-5CFA8B38373F}" dt="2022-02-28T22:10:31.495" v="1022" actId="478"/>
          <ac:spMkLst>
            <pc:docMk/>
            <pc:sldMk cId="3016852997" sldId="284"/>
            <ac:spMk id="8" creationId="{3BF157F4-22D7-48A6-B8D2-E536DE1DAC1A}"/>
          </ac:spMkLst>
        </pc:spChg>
        <pc:spChg chg="mod">
          <ac:chgData name="NESTOR JULIO HERNANDEZ BOCKER" userId="a413b3be1cc3406f" providerId="LiveId" clId="{FCA65CFB-D598-422C-9639-5CFA8B38373F}" dt="2022-02-28T22:27:47.279" v="1459" actId="6549"/>
          <ac:spMkLst>
            <pc:docMk/>
            <pc:sldMk cId="3016852997" sldId="284"/>
            <ac:spMk id="10" creationId="{C59815AE-6B68-4665-9951-E273B5D54D09}"/>
          </ac:spMkLst>
        </pc:spChg>
        <pc:spChg chg="mod">
          <ac:chgData name="NESTOR JULIO HERNANDEZ BOCKER" userId="a413b3be1cc3406f" providerId="LiveId" clId="{FCA65CFB-D598-422C-9639-5CFA8B38373F}" dt="2022-02-28T22:57:01.696" v="1944" actId="20577"/>
          <ac:spMkLst>
            <pc:docMk/>
            <pc:sldMk cId="3016852997" sldId="284"/>
            <ac:spMk id="11" creationId="{B705431B-FF9F-46D3-839F-0E7E7F665407}"/>
          </ac:spMkLst>
        </pc:spChg>
        <pc:spChg chg="add del mod">
          <ac:chgData name="NESTOR JULIO HERNANDEZ BOCKER" userId="a413b3be1cc3406f" providerId="LiveId" clId="{FCA65CFB-D598-422C-9639-5CFA8B38373F}" dt="2022-02-28T21:26:23.487" v="777" actId="478"/>
          <ac:spMkLst>
            <pc:docMk/>
            <pc:sldMk cId="3016852997" sldId="284"/>
            <ac:spMk id="14" creationId="{BE6EEF8F-0B83-41F9-81B7-ED8FEAAC6A8C}"/>
          </ac:spMkLst>
        </pc:spChg>
        <pc:graphicFrameChg chg="del mod modGraphic">
          <ac:chgData name="NESTOR JULIO HERNANDEZ BOCKER" userId="a413b3be1cc3406f" providerId="LiveId" clId="{FCA65CFB-D598-422C-9639-5CFA8B38373F}" dt="2022-02-28T22:10:18.886" v="1018" actId="21"/>
          <ac:graphicFrameMkLst>
            <pc:docMk/>
            <pc:sldMk cId="3016852997" sldId="284"/>
            <ac:graphicFrameMk id="5" creationId="{81AA2354-80B2-48F7-82A9-6B0851F06B9A}"/>
          </ac:graphicFrameMkLst>
        </pc:graphicFrameChg>
        <pc:graphicFrameChg chg="add del mod">
          <ac:chgData name="NESTOR JULIO HERNANDEZ BOCKER" userId="a413b3be1cc3406f" providerId="LiveId" clId="{FCA65CFB-D598-422C-9639-5CFA8B38373F}" dt="2022-02-28T20:20:42.152" v="330" actId="21"/>
          <ac:graphicFrameMkLst>
            <pc:docMk/>
            <pc:sldMk cId="3016852997" sldId="284"/>
            <ac:graphicFrameMk id="12" creationId="{160E3353-83FF-45F5-943F-B552F2E0AB2A}"/>
          </ac:graphicFrameMkLst>
        </pc:graphicFrameChg>
        <pc:graphicFrameChg chg="del">
          <ac:chgData name="NESTOR JULIO HERNANDEZ BOCKER" userId="a413b3be1cc3406f" providerId="LiveId" clId="{FCA65CFB-D598-422C-9639-5CFA8B38373F}" dt="2022-02-28T14:03:05.851" v="175" actId="478"/>
          <ac:graphicFrameMkLst>
            <pc:docMk/>
            <pc:sldMk cId="3016852997" sldId="284"/>
            <ac:graphicFrameMk id="13" creationId="{00000000-0008-0000-0700-000004000000}"/>
          </ac:graphicFrameMkLst>
        </pc:graphicFrameChg>
        <pc:graphicFrameChg chg="add del mod">
          <ac:chgData name="NESTOR JULIO HERNANDEZ BOCKER" userId="a413b3be1cc3406f" providerId="LiveId" clId="{FCA65CFB-D598-422C-9639-5CFA8B38373F}" dt="2022-02-28T21:26:13.737" v="774" actId="478"/>
          <ac:graphicFrameMkLst>
            <pc:docMk/>
            <pc:sldMk cId="3016852997" sldId="284"/>
            <ac:graphicFrameMk id="15" creationId="{160E3353-83FF-45F5-943F-B552F2E0AB2A}"/>
          </ac:graphicFrameMkLst>
        </pc:graphicFrameChg>
        <pc:graphicFrameChg chg="add mod modGraphic">
          <ac:chgData name="NESTOR JULIO HERNANDEZ BOCKER" userId="a413b3be1cc3406f" providerId="LiveId" clId="{FCA65CFB-D598-422C-9639-5CFA8B38373F}" dt="2022-02-28T22:44:16.727" v="1638" actId="1035"/>
          <ac:graphicFrameMkLst>
            <pc:docMk/>
            <pc:sldMk cId="3016852997" sldId="284"/>
            <ac:graphicFrameMk id="17" creationId="{42A015AA-ECEB-4FE9-97D3-46F5C762D2F4}"/>
          </ac:graphicFrameMkLst>
        </pc:graphicFrameChg>
      </pc:sldChg>
      <pc:sldChg chg="del">
        <pc:chgData name="NESTOR JULIO HERNANDEZ BOCKER" userId="a413b3be1cc3406f" providerId="LiveId" clId="{FCA65CFB-D598-422C-9639-5CFA8B38373F}" dt="2022-02-28T21:58:38.724" v="941" actId="47"/>
        <pc:sldMkLst>
          <pc:docMk/>
          <pc:sldMk cId="2917955696" sldId="285"/>
        </pc:sldMkLst>
      </pc:sldChg>
      <pc:sldChg chg="del">
        <pc:chgData name="NESTOR JULIO HERNANDEZ BOCKER" userId="a413b3be1cc3406f" providerId="LiveId" clId="{FCA65CFB-D598-422C-9639-5CFA8B38373F}" dt="2022-02-28T21:58:38.724" v="941" actId="47"/>
        <pc:sldMkLst>
          <pc:docMk/>
          <pc:sldMk cId="922040492" sldId="287"/>
        </pc:sldMkLst>
      </pc:sldChg>
      <pc:sldChg chg="del">
        <pc:chgData name="NESTOR JULIO HERNANDEZ BOCKER" userId="a413b3be1cc3406f" providerId="LiveId" clId="{FCA65CFB-D598-422C-9639-5CFA8B38373F}" dt="2022-02-28T21:58:38.724" v="941" actId="47"/>
        <pc:sldMkLst>
          <pc:docMk/>
          <pc:sldMk cId="851783180" sldId="288"/>
        </pc:sldMkLst>
      </pc:sldChg>
      <pc:sldChg chg="del">
        <pc:chgData name="NESTOR JULIO HERNANDEZ BOCKER" userId="a413b3be1cc3406f" providerId="LiveId" clId="{FCA65CFB-D598-422C-9639-5CFA8B38373F}" dt="2022-02-28T21:58:38.724" v="941" actId="47"/>
        <pc:sldMkLst>
          <pc:docMk/>
          <pc:sldMk cId="1713883615" sldId="290"/>
        </pc:sldMkLst>
      </pc:sldChg>
      <pc:sldChg chg="delSp modSp mod">
        <pc:chgData name="NESTOR JULIO HERNANDEZ BOCKER" userId="a413b3be1cc3406f" providerId="LiveId" clId="{FCA65CFB-D598-422C-9639-5CFA8B38373F}" dt="2022-02-28T22:50:35.496" v="1909" actId="20577"/>
        <pc:sldMkLst>
          <pc:docMk/>
          <pc:sldMk cId="751480473" sldId="292"/>
        </pc:sldMkLst>
        <pc:spChg chg="mod">
          <ac:chgData name="NESTOR JULIO HERNANDEZ BOCKER" userId="a413b3be1cc3406f" providerId="LiveId" clId="{FCA65CFB-D598-422C-9639-5CFA8B38373F}" dt="2022-02-28T21:25:29.630" v="772" actId="1076"/>
          <ac:spMkLst>
            <pc:docMk/>
            <pc:sldMk cId="751480473" sldId="292"/>
            <ac:spMk id="7" creationId="{D71254BB-150C-488E-96E8-6C9D77FE0FA9}"/>
          </ac:spMkLst>
        </pc:spChg>
        <pc:spChg chg="mod">
          <ac:chgData name="NESTOR JULIO HERNANDEZ BOCKER" userId="a413b3be1cc3406f" providerId="LiveId" clId="{FCA65CFB-D598-422C-9639-5CFA8B38373F}" dt="2022-02-28T22:50:35.496" v="1909" actId="20577"/>
          <ac:spMkLst>
            <pc:docMk/>
            <pc:sldMk cId="751480473" sldId="292"/>
            <ac:spMk id="10" creationId="{C59815AE-6B68-4665-9951-E273B5D54D09}"/>
          </ac:spMkLst>
        </pc:spChg>
        <pc:spChg chg="del mod">
          <ac:chgData name="NESTOR JULIO HERNANDEZ BOCKER" userId="a413b3be1cc3406f" providerId="LiveId" clId="{FCA65CFB-D598-422C-9639-5CFA8B38373F}" dt="2022-02-28T21:23:03.130" v="639"/>
          <ac:spMkLst>
            <pc:docMk/>
            <pc:sldMk cId="751480473" sldId="292"/>
            <ac:spMk id="11" creationId="{9671FBAC-0695-46E2-8C32-C84C9F278D84}"/>
          </ac:spMkLst>
        </pc:spChg>
        <pc:spChg chg="mod">
          <ac:chgData name="NESTOR JULIO HERNANDEZ BOCKER" userId="a413b3be1cc3406f" providerId="LiveId" clId="{FCA65CFB-D598-422C-9639-5CFA8B38373F}" dt="2022-02-28T22:39:17.296" v="1504" actId="1036"/>
          <ac:spMkLst>
            <pc:docMk/>
            <pc:sldMk cId="751480473" sldId="292"/>
            <ac:spMk id="27" creationId="{57715B8D-A7FE-4CAC-8D24-DCB4DCE6AC7A}"/>
          </ac:spMkLst>
        </pc:spChg>
        <pc:graphicFrameChg chg="mod modGraphic">
          <ac:chgData name="NESTOR JULIO HERNANDEZ BOCKER" userId="a413b3be1cc3406f" providerId="LiveId" clId="{FCA65CFB-D598-422C-9639-5CFA8B38373F}" dt="2022-02-28T21:25:35.580" v="773" actId="207"/>
          <ac:graphicFrameMkLst>
            <pc:docMk/>
            <pc:sldMk cId="751480473" sldId="292"/>
            <ac:graphicFrameMk id="12" creationId="{F400155B-A6AE-48F0-8952-4394A43B8608}"/>
          </ac:graphicFrameMkLst>
        </pc:graphicFrameChg>
      </pc:sldChg>
    </pc:docChg>
  </pc:docChgLst>
  <pc:docChgLst>
    <pc:chgData name="NESTOR JULIO HERNANDEZ BOCKER" userId="a413b3be1cc3406f" providerId="LiveId" clId="{F7E5B434-4DC6-410B-AD38-DAF7696CB45C}"/>
    <pc:docChg chg="undo custSel addSld delSld modSld">
      <pc:chgData name="NESTOR JULIO HERNANDEZ BOCKER" userId="a413b3be1cc3406f" providerId="LiveId" clId="{F7E5B434-4DC6-410B-AD38-DAF7696CB45C}" dt="2022-05-31T20:05:49.380" v="703" actId="20577"/>
      <pc:docMkLst>
        <pc:docMk/>
      </pc:docMkLst>
      <pc:sldChg chg="modSp mod">
        <pc:chgData name="NESTOR JULIO HERNANDEZ BOCKER" userId="a413b3be1cc3406f" providerId="LiveId" clId="{F7E5B434-4DC6-410B-AD38-DAF7696CB45C}" dt="2022-05-31T17:37:09.023" v="56" actId="20577"/>
        <pc:sldMkLst>
          <pc:docMk/>
          <pc:sldMk cId="3489943008" sldId="256"/>
        </pc:sldMkLst>
        <pc:spChg chg="mod">
          <ac:chgData name="NESTOR JULIO HERNANDEZ BOCKER" userId="a413b3be1cc3406f" providerId="LiveId" clId="{F7E5B434-4DC6-410B-AD38-DAF7696CB45C}" dt="2022-05-31T17:36:55.325" v="47" actId="20577"/>
          <ac:spMkLst>
            <pc:docMk/>
            <pc:sldMk cId="3489943008" sldId="256"/>
            <ac:spMk id="5" creationId="{00000000-0000-0000-0000-000000000000}"/>
          </ac:spMkLst>
        </pc:spChg>
        <pc:spChg chg="mod">
          <ac:chgData name="NESTOR JULIO HERNANDEZ BOCKER" userId="a413b3be1cc3406f" providerId="LiveId" clId="{F7E5B434-4DC6-410B-AD38-DAF7696CB45C}" dt="2022-05-31T17:37:09.023" v="56" actId="20577"/>
          <ac:spMkLst>
            <pc:docMk/>
            <pc:sldMk cId="3489943008" sldId="256"/>
            <ac:spMk id="6" creationId="{00000000-0000-0000-0000-000000000000}"/>
          </ac:spMkLst>
        </pc:spChg>
      </pc:sldChg>
      <pc:sldChg chg="modSp mod">
        <pc:chgData name="NESTOR JULIO HERNANDEZ BOCKER" userId="a413b3be1cc3406f" providerId="LiveId" clId="{F7E5B434-4DC6-410B-AD38-DAF7696CB45C}" dt="2022-05-31T19:21:20.470" v="655" actId="20577"/>
        <pc:sldMkLst>
          <pc:docMk/>
          <pc:sldMk cId="1714585994" sldId="264"/>
        </pc:sldMkLst>
        <pc:spChg chg="mod">
          <ac:chgData name="NESTOR JULIO HERNANDEZ BOCKER" userId="a413b3be1cc3406f" providerId="LiveId" clId="{F7E5B434-4DC6-410B-AD38-DAF7696CB45C}" dt="2022-05-31T19:21:20.470" v="655" actId="20577"/>
          <ac:spMkLst>
            <pc:docMk/>
            <pc:sldMk cId="1714585994" sldId="264"/>
            <ac:spMk id="33" creationId="{00000000-0000-0000-0000-000000000000}"/>
          </ac:spMkLst>
        </pc:spChg>
      </pc:sldChg>
      <pc:sldChg chg="addSp delSp modSp mod">
        <pc:chgData name="NESTOR JULIO HERNANDEZ BOCKER" userId="a413b3be1cc3406f" providerId="LiveId" clId="{F7E5B434-4DC6-410B-AD38-DAF7696CB45C}" dt="2022-05-31T19:24:52.808" v="681" actId="1035"/>
        <pc:sldMkLst>
          <pc:docMk/>
          <pc:sldMk cId="3848655556" sldId="275"/>
        </pc:sldMkLst>
        <pc:spChg chg="mod">
          <ac:chgData name="NESTOR JULIO HERNANDEZ BOCKER" userId="a413b3be1cc3406f" providerId="LiveId" clId="{F7E5B434-4DC6-410B-AD38-DAF7696CB45C}" dt="2022-05-31T17:37:24.065" v="66" actId="20577"/>
          <ac:spMkLst>
            <pc:docMk/>
            <pc:sldMk cId="3848655556" sldId="275"/>
            <ac:spMk id="10" creationId="{C59815AE-6B68-4665-9951-E273B5D54D09}"/>
          </ac:spMkLst>
        </pc:spChg>
        <pc:spChg chg="mod">
          <ac:chgData name="NESTOR JULIO HERNANDEZ BOCKER" userId="a413b3be1cc3406f" providerId="LiveId" clId="{F7E5B434-4DC6-410B-AD38-DAF7696CB45C}" dt="2022-05-31T17:37:30.908" v="68" actId="20577"/>
          <ac:spMkLst>
            <pc:docMk/>
            <pc:sldMk cId="3848655556" sldId="275"/>
            <ac:spMk id="21" creationId="{D2832B9C-17B6-4D04-B5C1-949B300C241E}"/>
          </ac:spMkLst>
        </pc:spChg>
        <pc:spChg chg="mod">
          <ac:chgData name="NESTOR JULIO HERNANDEZ BOCKER" userId="a413b3be1cc3406f" providerId="LiveId" clId="{F7E5B434-4DC6-410B-AD38-DAF7696CB45C}" dt="2022-05-31T17:38:08.062" v="72" actId="20577"/>
          <ac:spMkLst>
            <pc:docMk/>
            <pc:sldMk cId="3848655556" sldId="275"/>
            <ac:spMk id="22" creationId="{DEFF068D-953C-4C5F-8B50-C7E1F717CAE9}"/>
          </ac:spMkLst>
        </pc:spChg>
        <pc:graphicFrameChg chg="add del mod">
          <ac:chgData name="NESTOR JULIO HERNANDEZ BOCKER" userId="a413b3be1cc3406f" providerId="LiveId" clId="{F7E5B434-4DC6-410B-AD38-DAF7696CB45C}" dt="2022-05-31T17:32:44.637" v="6" actId="478"/>
          <ac:graphicFrameMkLst>
            <pc:docMk/>
            <pc:sldMk cId="3848655556" sldId="275"/>
            <ac:graphicFrameMk id="11" creationId="{24449D14-FA36-47EF-BA3A-28405D987F6E}"/>
          </ac:graphicFrameMkLst>
        </pc:graphicFrameChg>
        <pc:graphicFrameChg chg="add mod">
          <ac:chgData name="NESTOR JULIO HERNANDEZ BOCKER" userId="a413b3be1cc3406f" providerId="LiveId" clId="{F7E5B434-4DC6-410B-AD38-DAF7696CB45C}" dt="2022-05-31T19:24:52.808" v="681" actId="1035"/>
          <ac:graphicFrameMkLst>
            <pc:docMk/>
            <pc:sldMk cId="3848655556" sldId="275"/>
            <ac:graphicFrameMk id="12" creationId="{3AEB70D3-E6EB-4F60-8610-2083C1067D8A}"/>
          </ac:graphicFrameMkLst>
        </pc:graphicFrameChg>
      </pc:sldChg>
      <pc:sldChg chg="addSp delSp modSp mod">
        <pc:chgData name="NESTOR JULIO HERNANDEZ BOCKER" userId="a413b3be1cc3406f" providerId="LiveId" clId="{F7E5B434-4DC6-410B-AD38-DAF7696CB45C}" dt="2022-05-31T19:04:09.986" v="502" actId="20577"/>
        <pc:sldMkLst>
          <pc:docMk/>
          <pc:sldMk cId="3763916591" sldId="276"/>
        </pc:sldMkLst>
        <pc:spChg chg="mod">
          <ac:chgData name="NESTOR JULIO HERNANDEZ BOCKER" userId="a413b3be1cc3406f" providerId="LiveId" clId="{F7E5B434-4DC6-410B-AD38-DAF7696CB45C}" dt="2022-05-31T19:02:59.389" v="479" actId="20577"/>
          <ac:spMkLst>
            <pc:docMk/>
            <pc:sldMk cId="3763916591" sldId="276"/>
            <ac:spMk id="10" creationId="{C59815AE-6B68-4665-9951-E273B5D54D09}"/>
          </ac:spMkLst>
        </pc:spChg>
        <pc:spChg chg="mod">
          <ac:chgData name="NESTOR JULIO HERNANDEZ BOCKER" userId="a413b3be1cc3406f" providerId="LiveId" clId="{F7E5B434-4DC6-410B-AD38-DAF7696CB45C}" dt="2022-05-31T19:04:09.986" v="502" actId="20577"/>
          <ac:spMkLst>
            <pc:docMk/>
            <pc:sldMk cId="3763916591" sldId="276"/>
            <ac:spMk id="21" creationId="{B6BFD5BF-AA9F-4720-89B1-41A537027AD9}"/>
          </ac:spMkLst>
        </pc:spChg>
        <pc:graphicFrameChg chg="del">
          <ac:chgData name="NESTOR JULIO HERNANDEZ BOCKER" userId="a413b3be1cc3406f" providerId="LiveId" clId="{F7E5B434-4DC6-410B-AD38-DAF7696CB45C}" dt="2022-05-31T19:02:34.568" v="443" actId="478"/>
          <ac:graphicFrameMkLst>
            <pc:docMk/>
            <pc:sldMk cId="3763916591" sldId="276"/>
            <ac:graphicFrameMk id="7" creationId="{00000000-0008-0000-0100-000004000000}"/>
          </ac:graphicFrameMkLst>
        </pc:graphicFrameChg>
        <pc:graphicFrameChg chg="add mod">
          <ac:chgData name="NESTOR JULIO HERNANDEZ BOCKER" userId="a413b3be1cc3406f" providerId="LiveId" clId="{F7E5B434-4DC6-410B-AD38-DAF7696CB45C}" dt="2022-05-31T19:02:53.575" v="474" actId="1036"/>
          <ac:graphicFrameMkLst>
            <pc:docMk/>
            <pc:sldMk cId="3763916591" sldId="276"/>
            <ac:graphicFrameMk id="8" creationId="{00000000-0008-0000-0100-000004000000}"/>
          </ac:graphicFrameMkLst>
        </pc:graphicFrameChg>
      </pc:sldChg>
      <pc:sldChg chg="addSp delSp modSp mod">
        <pc:chgData name="NESTOR JULIO HERNANDEZ BOCKER" userId="a413b3be1cc3406f" providerId="LiveId" clId="{F7E5B434-4DC6-410B-AD38-DAF7696CB45C}" dt="2022-05-31T19:07:27.277" v="540" actId="20577"/>
        <pc:sldMkLst>
          <pc:docMk/>
          <pc:sldMk cId="864735227" sldId="279"/>
        </pc:sldMkLst>
        <pc:spChg chg="mod">
          <ac:chgData name="NESTOR JULIO HERNANDEZ BOCKER" userId="a413b3be1cc3406f" providerId="LiveId" clId="{F7E5B434-4DC6-410B-AD38-DAF7696CB45C}" dt="2022-05-31T19:04:55.108" v="530" actId="20577"/>
          <ac:spMkLst>
            <pc:docMk/>
            <pc:sldMk cId="864735227" sldId="279"/>
            <ac:spMk id="11" creationId="{6C759FD7-E75E-409A-A4BF-463D5F069D22}"/>
          </ac:spMkLst>
        </pc:spChg>
        <pc:spChg chg="mod">
          <ac:chgData name="NESTOR JULIO HERNANDEZ BOCKER" userId="a413b3be1cc3406f" providerId="LiveId" clId="{F7E5B434-4DC6-410B-AD38-DAF7696CB45C}" dt="2022-05-31T19:07:27.277" v="540" actId="20577"/>
          <ac:spMkLst>
            <pc:docMk/>
            <pc:sldMk cId="864735227" sldId="279"/>
            <ac:spMk id="19" creationId="{996E6BDD-E3F5-4C18-BDB4-BEEFAFB96589}"/>
          </ac:spMkLst>
        </pc:spChg>
        <pc:graphicFrameChg chg="del">
          <ac:chgData name="NESTOR JULIO HERNANDEZ BOCKER" userId="a413b3be1cc3406f" providerId="LiveId" clId="{F7E5B434-4DC6-410B-AD38-DAF7696CB45C}" dt="2022-05-31T19:04:21.597" v="503" actId="478"/>
          <ac:graphicFrameMkLst>
            <pc:docMk/>
            <pc:sldMk cId="864735227" sldId="279"/>
            <ac:graphicFrameMk id="7" creationId="{46BAADC8-61A7-45F7-988E-17C4D831A9AA}"/>
          </ac:graphicFrameMkLst>
        </pc:graphicFrameChg>
        <pc:graphicFrameChg chg="add mod">
          <ac:chgData name="NESTOR JULIO HERNANDEZ BOCKER" userId="a413b3be1cc3406f" providerId="LiveId" clId="{F7E5B434-4DC6-410B-AD38-DAF7696CB45C}" dt="2022-05-31T19:04:36.228" v="525" actId="1036"/>
          <ac:graphicFrameMkLst>
            <pc:docMk/>
            <pc:sldMk cId="864735227" sldId="279"/>
            <ac:graphicFrameMk id="8" creationId="{46BAADC8-61A7-45F7-988E-17C4D831A9AA}"/>
          </ac:graphicFrameMkLst>
        </pc:graphicFrameChg>
      </pc:sldChg>
      <pc:sldChg chg="modSp mod">
        <pc:chgData name="NESTOR JULIO HERNANDEZ BOCKER" userId="a413b3be1cc3406f" providerId="LiveId" clId="{F7E5B434-4DC6-410B-AD38-DAF7696CB45C}" dt="2022-05-31T18:35:31.247" v="410" actId="20577"/>
        <pc:sldMkLst>
          <pc:docMk/>
          <pc:sldMk cId="3016852997" sldId="284"/>
        </pc:sldMkLst>
        <pc:spChg chg="mod">
          <ac:chgData name="NESTOR JULIO HERNANDEZ BOCKER" userId="a413b3be1cc3406f" providerId="LiveId" clId="{F7E5B434-4DC6-410B-AD38-DAF7696CB45C}" dt="2022-05-31T18:33:53.831" v="365" actId="20577"/>
          <ac:spMkLst>
            <pc:docMk/>
            <pc:sldMk cId="3016852997" sldId="284"/>
            <ac:spMk id="10" creationId="{C59815AE-6B68-4665-9951-E273B5D54D09}"/>
          </ac:spMkLst>
        </pc:spChg>
        <pc:spChg chg="mod">
          <ac:chgData name="NESTOR JULIO HERNANDEZ BOCKER" userId="a413b3be1cc3406f" providerId="LiveId" clId="{F7E5B434-4DC6-410B-AD38-DAF7696CB45C}" dt="2022-05-31T18:35:31.247" v="410" actId="20577"/>
          <ac:spMkLst>
            <pc:docMk/>
            <pc:sldMk cId="3016852997" sldId="284"/>
            <ac:spMk id="11" creationId="{B705431B-FF9F-46D3-839F-0E7E7F665407}"/>
          </ac:spMkLst>
        </pc:spChg>
        <pc:graphicFrameChg chg="mod modGraphic">
          <ac:chgData name="NESTOR JULIO HERNANDEZ BOCKER" userId="a413b3be1cc3406f" providerId="LiveId" clId="{F7E5B434-4DC6-410B-AD38-DAF7696CB45C}" dt="2022-05-31T18:33:49.234" v="360" actId="20577"/>
          <ac:graphicFrameMkLst>
            <pc:docMk/>
            <pc:sldMk cId="3016852997" sldId="284"/>
            <ac:graphicFrameMk id="17" creationId="{42A015AA-ECEB-4FE9-97D3-46F5C762D2F4}"/>
          </ac:graphicFrameMkLst>
        </pc:graphicFrameChg>
      </pc:sldChg>
      <pc:sldChg chg="modSp mod">
        <pc:chgData name="NESTOR JULIO HERNANDEZ BOCKER" userId="a413b3be1cc3406f" providerId="LiveId" clId="{F7E5B434-4DC6-410B-AD38-DAF7696CB45C}" dt="2022-05-31T19:08:02.436" v="563" actId="20577"/>
        <pc:sldMkLst>
          <pc:docMk/>
          <pc:sldMk cId="2917955696" sldId="285"/>
        </pc:sldMkLst>
        <pc:spChg chg="mod">
          <ac:chgData name="NESTOR JULIO HERNANDEZ BOCKER" userId="a413b3be1cc3406f" providerId="LiveId" clId="{F7E5B434-4DC6-410B-AD38-DAF7696CB45C}" dt="2022-05-31T19:07:52.823" v="557" actId="20577"/>
          <ac:spMkLst>
            <pc:docMk/>
            <pc:sldMk cId="2917955696" sldId="285"/>
            <ac:spMk id="5" creationId="{00000000-0000-0000-0000-000000000000}"/>
          </ac:spMkLst>
        </pc:spChg>
        <pc:spChg chg="mod">
          <ac:chgData name="NESTOR JULIO HERNANDEZ BOCKER" userId="a413b3be1cc3406f" providerId="LiveId" clId="{F7E5B434-4DC6-410B-AD38-DAF7696CB45C}" dt="2022-05-31T19:08:02.436" v="563" actId="20577"/>
          <ac:spMkLst>
            <pc:docMk/>
            <pc:sldMk cId="2917955696" sldId="285"/>
            <ac:spMk id="6" creationId="{00000000-0000-0000-0000-000000000000}"/>
          </ac:spMkLst>
        </pc:spChg>
      </pc:sldChg>
      <pc:sldChg chg="addSp delSp modSp mod">
        <pc:chgData name="NESTOR JULIO HERNANDEZ BOCKER" userId="a413b3be1cc3406f" providerId="LiveId" clId="{F7E5B434-4DC6-410B-AD38-DAF7696CB45C}" dt="2022-05-31T19:23:40.963" v="666"/>
        <pc:sldMkLst>
          <pc:docMk/>
          <pc:sldMk cId="922040492" sldId="287"/>
        </pc:sldMkLst>
        <pc:spChg chg="mod">
          <ac:chgData name="NESTOR JULIO HERNANDEZ BOCKER" userId="a413b3be1cc3406f" providerId="LiveId" clId="{F7E5B434-4DC6-410B-AD38-DAF7696CB45C}" dt="2022-05-31T19:19:11.026" v="599" actId="20577"/>
          <ac:spMkLst>
            <pc:docMk/>
            <pc:sldMk cId="922040492" sldId="287"/>
            <ac:spMk id="10" creationId="{C59815AE-6B68-4665-9951-E273B5D54D09}"/>
          </ac:spMkLst>
        </pc:spChg>
        <pc:spChg chg="mod">
          <ac:chgData name="NESTOR JULIO HERNANDEZ BOCKER" userId="a413b3be1cc3406f" providerId="LiveId" clId="{F7E5B434-4DC6-410B-AD38-DAF7696CB45C}" dt="2022-05-31T19:21:12.187" v="654" actId="20577"/>
          <ac:spMkLst>
            <pc:docMk/>
            <pc:sldMk cId="922040492" sldId="287"/>
            <ac:spMk id="11" creationId="{49C227CA-00AF-4DB0-BCED-8CA69B0CBB9D}"/>
          </ac:spMkLst>
        </pc:spChg>
        <pc:spChg chg="mod">
          <ac:chgData name="NESTOR JULIO HERNANDEZ BOCKER" userId="a413b3be1cc3406f" providerId="LiveId" clId="{F7E5B434-4DC6-410B-AD38-DAF7696CB45C}" dt="2022-05-31T19:20:21.222" v="652" actId="20577"/>
          <ac:spMkLst>
            <pc:docMk/>
            <pc:sldMk cId="922040492" sldId="287"/>
            <ac:spMk id="15" creationId="{C2CF81D2-E306-48C4-AC5F-6BC14E368630}"/>
          </ac:spMkLst>
        </pc:spChg>
        <pc:graphicFrameChg chg="del">
          <ac:chgData name="NESTOR JULIO HERNANDEZ BOCKER" userId="a413b3be1cc3406f" providerId="LiveId" clId="{F7E5B434-4DC6-410B-AD38-DAF7696CB45C}" dt="2022-05-31T19:18:33.986" v="588" actId="478"/>
          <ac:graphicFrameMkLst>
            <pc:docMk/>
            <pc:sldMk cId="922040492" sldId="287"/>
            <ac:graphicFrameMk id="8" creationId="{0BA0F679-CFB5-4012-BCC6-802128C757FA}"/>
          </ac:graphicFrameMkLst>
        </pc:graphicFrameChg>
        <pc:graphicFrameChg chg="add mod">
          <ac:chgData name="NESTOR JULIO HERNANDEZ BOCKER" userId="a413b3be1cc3406f" providerId="LiveId" clId="{F7E5B434-4DC6-410B-AD38-DAF7696CB45C}" dt="2022-05-31T19:23:40.963" v="666"/>
          <ac:graphicFrameMkLst>
            <pc:docMk/>
            <pc:sldMk cId="922040492" sldId="287"/>
            <ac:graphicFrameMk id="12" creationId="{0BA0F679-CFB5-4012-BCC6-802128C757FA}"/>
          </ac:graphicFrameMkLst>
        </pc:graphicFrameChg>
      </pc:sldChg>
      <pc:sldChg chg="addSp delSp modSp mod">
        <pc:chgData name="NESTOR JULIO HERNANDEZ BOCKER" userId="a413b3be1cc3406f" providerId="LiveId" clId="{F7E5B434-4DC6-410B-AD38-DAF7696CB45C}" dt="2022-05-31T19:34:37.238" v="702" actId="20577"/>
        <pc:sldMkLst>
          <pc:docMk/>
          <pc:sldMk cId="851783180" sldId="288"/>
        </pc:sldMkLst>
        <pc:spChg chg="mod">
          <ac:chgData name="NESTOR JULIO HERNANDEZ BOCKER" userId="a413b3be1cc3406f" providerId="LiveId" clId="{F7E5B434-4DC6-410B-AD38-DAF7696CB45C}" dt="2022-05-31T19:34:19.420" v="692" actId="20577"/>
          <ac:spMkLst>
            <pc:docMk/>
            <pc:sldMk cId="851783180" sldId="288"/>
            <ac:spMk id="7" creationId="{43262736-F5CA-432A-AA5E-45F5DDAA4B84}"/>
          </ac:spMkLst>
        </pc:spChg>
        <pc:spChg chg="mod">
          <ac:chgData name="NESTOR JULIO HERNANDEZ BOCKER" userId="a413b3be1cc3406f" providerId="LiveId" clId="{F7E5B434-4DC6-410B-AD38-DAF7696CB45C}" dt="2022-05-31T19:15:47.486" v="580" actId="20577"/>
          <ac:spMkLst>
            <pc:docMk/>
            <pc:sldMk cId="851783180" sldId="288"/>
            <ac:spMk id="8" creationId="{3B37A31D-6B4A-4D14-8090-F5EC801C402A}"/>
          </ac:spMkLst>
        </pc:spChg>
        <pc:spChg chg="mod">
          <ac:chgData name="NESTOR JULIO HERNANDEZ BOCKER" userId="a413b3be1cc3406f" providerId="LiveId" clId="{F7E5B434-4DC6-410B-AD38-DAF7696CB45C}" dt="2022-05-31T19:15:27.042" v="578" actId="20577"/>
          <ac:spMkLst>
            <pc:docMk/>
            <pc:sldMk cId="851783180" sldId="288"/>
            <ac:spMk id="10" creationId="{C59815AE-6B68-4665-9951-E273B5D54D09}"/>
          </ac:spMkLst>
        </pc:spChg>
        <pc:spChg chg="mod">
          <ac:chgData name="NESTOR JULIO HERNANDEZ BOCKER" userId="a413b3be1cc3406f" providerId="LiveId" clId="{F7E5B434-4DC6-410B-AD38-DAF7696CB45C}" dt="2022-05-31T19:16:28.608" v="582" actId="20577"/>
          <ac:spMkLst>
            <pc:docMk/>
            <pc:sldMk cId="851783180" sldId="288"/>
            <ac:spMk id="11" creationId="{63CBA94C-C7DA-4332-96DD-A87259733597}"/>
          </ac:spMkLst>
        </pc:spChg>
        <pc:spChg chg="mod">
          <ac:chgData name="NESTOR JULIO HERNANDEZ BOCKER" userId="a413b3be1cc3406f" providerId="LiveId" clId="{F7E5B434-4DC6-410B-AD38-DAF7696CB45C}" dt="2022-05-31T19:34:37.238" v="702" actId="20577"/>
          <ac:spMkLst>
            <pc:docMk/>
            <pc:sldMk cId="851783180" sldId="288"/>
            <ac:spMk id="14" creationId="{0B898A01-518B-495E-AD15-C95A8C0A0955}"/>
          </ac:spMkLst>
        </pc:spChg>
        <pc:spChg chg="mod">
          <ac:chgData name="NESTOR JULIO HERNANDEZ BOCKER" userId="a413b3be1cc3406f" providerId="LiveId" clId="{F7E5B434-4DC6-410B-AD38-DAF7696CB45C}" dt="2022-05-31T19:16:48.662" v="584" actId="20577"/>
          <ac:spMkLst>
            <pc:docMk/>
            <pc:sldMk cId="851783180" sldId="288"/>
            <ac:spMk id="17" creationId="{9F1941FF-081D-4D18-A434-B3932EC2528A}"/>
          </ac:spMkLst>
        </pc:spChg>
        <pc:spChg chg="mod">
          <ac:chgData name="NESTOR JULIO HERNANDEZ BOCKER" userId="a413b3be1cc3406f" providerId="LiveId" clId="{F7E5B434-4DC6-410B-AD38-DAF7696CB45C}" dt="2022-05-31T19:17:48.948" v="587" actId="20577"/>
          <ac:spMkLst>
            <pc:docMk/>
            <pc:sldMk cId="851783180" sldId="288"/>
            <ac:spMk id="19" creationId="{0DDF7A5A-90AD-437C-93ED-DA6629A27751}"/>
          </ac:spMkLst>
        </pc:spChg>
        <pc:graphicFrameChg chg="add mod">
          <ac:chgData name="NESTOR JULIO HERNANDEZ BOCKER" userId="a413b3be1cc3406f" providerId="LiveId" clId="{F7E5B434-4DC6-410B-AD38-DAF7696CB45C}" dt="2022-05-31T19:14:52.942" v="568"/>
          <ac:graphicFrameMkLst>
            <pc:docMk/>
            <pc:sldMk cId="851783180" sldId="288"/>
            <ac:graphicFrameMk id="13" creationId="{E3B84D0E-BF09-4EA0-8916-0362B9096218}"/>
          </ac:graphicFrameMkLst>
        </pc:graphicFrameChg>
        <pc:graphicFrameChg chg="del">
          <ac:chgData name="NESTOR JULIO HERNANDEZ BOCKER" userId="a413b3be1cc3406f" providerId="LiveId" clId="{F7E5B434-4DC6-410B-AD38-DAF7696CB45C}" dt="2022-05-31T19:13:16.058" v="564" actId="478"/>
          <ac:graphicFrameMkLst>
            <pc:docMk/>
            <pc:sldMk cId="851783180" sldId="288"/>
            <ac:graphicFrameMk id="15" creationId="{E3B84D0E-BF09-4EA0-8916-0362B9096218}"/>
          </ac:graphicFrameMkLst>
        </pc:graphicFrameChg>
      </pc:sldChg>
      <pc:sldChg chg="modSp mod">
        <pc:chgData name="NESTOR JULIO HERNANDEZ BOCKER" userId="a413b3be1cc3406f" providerId="LiveId" clId="{F7E5B434-4DC6-410B-AD38-DAF7696CB45C}" dt="2022-05-31T19:28:56.877" v="687" actId="20577"/>
        <pc:sldMkLst>
          <pc:docMk/>
          <pc:sldMk cId="751480473" sldId="292"/>
        </pc:sldMkLst>
        <pc:spChg chg="mod">
          <ac:chgData name="NESTOR JULIO HERNANDEZ BOCKER" userId="a413b3be1cc3406f" providerId="LiveId" clId="{F7E5B434-4DC6-410B-AD38-DAF7696CB45C}" dt="2022-05-31T18:55:30.503" v="425" actId="20577"/>
          <ac:spMkLst>
            <pc:docMk/>
            <pc:sldMk cId="751480473" sldId="292"/>
            <ac:spMk id="10" creationId="{C59815AE-6B68-4665-9951-E273B5D54D09}"/>
          </ac:spMkLst>
        </pc:spChg>
        <pc:spChg chg="mod">
          <ac:chgData name="NESTOR JULIO HERNANDEZ BOCKER" userId="a413b3be1cc3406f" providerId="LiveId" clId="{F7E5B434-4DC6-410B-AD38-DAF7696CB45C}" dt="2022-05-31T19:28:56.877" v="687" actId="20577"/>
          <ac:spMkLst>
            <pc:docMk/>
            <pc:sldMk cId="751480473" sldId="292"/>
            <ac:spMk id="27" creationId="{57715B8D-A7FE-4CAC-8D24-DCB4DCE6AC7A}"/>
          </ac:spMkLst>
        </pc:spChg>
        <pc:graphicFrameChg chg="mod modGraphic">
          <ac:chgData name="NESTOR JULIO HERNANDEZ BOCKER" userId="a413b3be1cc3406f" providerId="LiveId" clId="{F7E5B434-4DC6-410B-AD38-DAF7696CB45C}" dt="2022-05-31T19:06:42.967" v="539" actId="207"/>
          <ac:graphicFrameMkLst>
            <pc:docMk/>
            <pc:sldMk cId="751480473" sldId="292"/>
            <ac:graphicFrameMk id="12" creationId="{F400155B-A6AE-48F0-8952-4394A43B8608}"/>
          </ac:graphicFrameMkLst>
        </pc:graphicFrameChg>
      </pc:sldChg>
      <pc:sldChg chg="addSp delSp modSp mod">
        <pc:chgData name="NESTOR JULIO HERNANDEZ BOCKER" userId="a413b3be1cc3406f" providerId="LiveId" clId="{F7E5B434-4DC6-410B-AD38-DAF7696CB45C}" dt="2022-05-31T20:05:49.380" v="703" actId="20577"/>
        <pc:sldMkLst>
          <pc:docMk/>
          <pc:sldMk cId="1845386193" sldId="293"/>
        </pc:sldMkLst>
        <pc:spChg chg="mod">
          <ac:chgData name="NESTOR JULIO HERNANDEZ BOCKER" userId="a413b3be1cc3406f" providerId="LiveId" clId="{F7E5B434-4DC6-410B-AD38-DAF7696CB45C}" dt="2022-05-31T18:14:46.089" v="180" actId="20577"/>
          <ac:spMkLst>
            <pc:docMk/>
            <pc:sldMk cId="1845386193" sldId="293"/>
            <ac:spMk id="10" creationId="{C59815AE-6B68-4665-9951-E273B5D54D09}"/>
          </ac:spMkLst>
        </pc:spChg>
        <pc:spChg chg="mod">
          <ac:chgData name="NESTOR JULIO HERNANDEZ BOCKER" userId="a413b3be1cc3406f" providerId="LiveId" clId="{F7E5B434-4DC6-410B-AD38-DAF7696CB45C}" dt="2022-05-31T18:14:52.029" v="185" actId="20577"/>
          <ac:spMkLst>
            <pc:docMk/>
            <pc:sldMk cId="1845386193" sldId="293"/>
            <ac:spMk id="17" creationId="{72600D9A-ADD3-4635-A3E6-0938F6994536}"/>
          </ac:spMkLst>
        </pc:spChg>
        <pc:spChg chg="mod">
          <ac:chgData name="NESTOR JULIO HERNANDEZ BOCKER" userId="a413b3be1cc3406f" providerId="LiveId" clId="{F7E5B434-4DC6-410B-AD38-DAF7696CB45C}" dt="2022-05-31T18:15:06.939" v="199" actId="20577"/>
          <ac:spMkLst>
            <pc:docMk/>
            <pc:sldMk cId="1845386193" sldId="293"/>
            <ac:spMk id="18" creationId="{3CF9970F-36A0-4EFE-9439-31CCA5E3768B}"/>
          </ac:spMkLst>
        </pc:spChg>
        <pc:spChg chg="mod">
          <ac:chgData name="NESTOR JULIO HERNANDEZ BOCKER" userId="a413b3be1cc3406f" providerId="LiveId" clId="{F7E5B434-4DC6-410B-AD38-DAF7696CB45C}" dt="2022-05-31T18:15:22.738" v="201" actId="20577"/>
          <ac:spMkLst>
            <pc:docMk/>
            <pc:sldMk cId="1845386193" sldId="293"/>
            <ac:spMk id="21" creationId="{D2832B9C-17B6-4D04-B5C1-949B300C241E}"/>
          </ac:spMkLst>
        </pc:spChg>
        <pc:spChg chg="mod">
          <ac:chgData name="NESTOR JULIO HERNANDEZ BOCKER" userId="a413b3be1cc3406f" providerId="LiveId" clId="{F7E5B434-4DC6-410B-AD38-DAF7696CB45C}" dt="2022-05-31T18:15:33.120" v="205" actId="20577"/>
          <ac:spMkLst>
            <pc:docMk/>
            <pc:sldMk cId="1845386193" sldId="293"/>
            <ac:spMk id="22" creationId="{DEFF068D-953C-4C5F-8B50-C7E1F717CAE9}"/>
          </ac:spMkLst>
        </pc:spChg>
        <pc:spChg chg="mod">
          <ac:chgData name="NESTOR JULIO HERNANDEZ BOCKER" userId="a413b3be1cc3406f" providerId="LiveId" clId="{F7E5B434-4DC6-410B-AD38-DAF7696CB45C}" dt="2022-05-31T18:17:58.082" v="335" actId="20577"/>
          <ac:spMkLst>
            <pc:docMk/>
            <pc:sldMk cId="1845386193" sldId="293"/>
            <ac:spMk id="26" creationId="{7E3EB898-F77B-41D8-8631-7FAAB1CA6C44}"/>
          </ac:spMkLst>
        </pc:spChg>
        <pc:spChg chg="mod">
          <ac:chgData name="NESTOR JULIO HERNANDEZ BOCKER" userId="a413b3be1cc3406f" providerId="LiveId" clId="{F7E5B434-4DC6-410B-AD38-DAF7696CB45C}" dt="2022-05-31T20:05:49.380" v="703" actId="20577"/>
          <ac:spMkLst>
            <pc:docMk/>
            <pc:sldMk cId="1845386193" sldId="293"/>
            <ac:spMk id="27" creationId="{57715B8D-A7FE-4CAC-8D24-DCB4DCE6AC7A}"/>
          </ac:spMkLst>
        </pc:spChg>
        <pc:graphicFrameChg chg="del">
          <ac:chgData name="NESTOR JULIO HERNANDEZ BOCKER" userId="a413b3be1cc3406f" providerId="LiveId" clId="{F7E5B434-4DC6-410B-AD38-DAF7696CB45C}" dt="2022-05-31T18:12:58.567" v="73" actId="478"/>
          <ac:graphicFrameMkLst>
            <pc:docMk/>
            <pc:sldMk cId="1845386193" sldId="293"/>
            <ac:graphicFrameMk id="19" creationId="{0212F2CE-6304-4675-9AB8-170CB503192B}"/>
          </ac:graphicFrameMkLst>
        </pc:graphicFrameChg>
        <pc:graphicFrameChg chg="add del">
          <ac:chgData name="NESTOR JULIO HERNANDEZ BOCKER" userId="a413b3be1cc3406f" providerId="LiveId" clId="{F7E5B434-4DC6-410B-AD38-DAF7696CB45C}" dt="2022-05-31T18:13:18.617" v="76" actId="478"/>
          <ac:graphicFrameMkLst>
            <pc:docMk/>
            <pc:sldMk cId="1845386193" sldId="293"/>
            <ac:graphicFrameMk id="24" creationId="{E86B2825-BFEC-4438-8A13-7D9D6B72CBFB}"/>
          </ac:graphicFrameMkLst>
        </pc:graphicFrameChg>
        <pc:graphicFrameChg chg="add mod">
          <ac:chgData name="NESTOR JULIO HERNANDEZ BOCKER" userId="a413b3be1cc3406f" providerId="LiveId" clId="{F7E5B434-4DC6-410B-AD38-DAF7696CB45C}" dt="2022-05-31T18:14:22.455" v="163" actId="207"/>
          <ac:graphicFrameMkLst>
            <pc:docMk/>
            <pc:sldMk cId="1845386193" sldId="293"/>
            <ac:graphicFrameMk id="28" creationId="{FE52E31A-309B-483B-83BB-C531B49FB84F}"/>
          </ac:graphicFrameMkLst>
        </pc:graphicFrameChg>
        <pc:graphicFrameChg chg="add del mod">
          <ac:chgData name="NESTOR JULIO HERNANDEZ BOCKER" userId="a413b3be1cc3406f" providerId="LiveId" clId="{F7E5B434-4DC6-410B-AD38-DAF7696CB45C}" dt="2022-05-31T18:17:35.357" v="208" actId="478"/>
          <ac:graphicFrameMkLst>
            <pc:docMk/>
            <pc:sldMk cId="1845386193" sldId="293"/>
            <ac:graphicFrameMk id="29" creationId="{67F528AD-09EC-4B42-8259-8B9439F3F00F}"/>
          </ac:graphicFrameMkLst>
        </pc:graphicFrameChg>
        <pc:graphicFrameChg chg="add mod">
          <ac:chgData name="NESTOR JULIO HERNANDEZ BOCKER" userId="a413b3be1cc3406f" providerId="LiveId" clId="{F7E5B434-4DC6-410B-AD38-DAF7696CB45C}" dt="2022-05-31T18:17:51.315" v="333" actId="1038"/>
          <ac:graphicFrameMkLst>
            <pc:docMk/>
            <pc:sldMk cId="1845386193" sldId="293"/>
            <ac:graphicFrameMk id="30" creationId="{67F528AD-09EC-4B42-8259-8B9439F3F00F}"/>
          </ac:graphicFrameMkLst>
        </pc:graphicFrameChg>
      </pc:sldChg>
      <pc:sldChg chg="new del">
        <pc:chgData name="NESTOR JULIO HERNANDEZ BOCKER" userId="a413b3be1cc3406f" providerId="LiveId" clId="{F7E5B434-4DC6-410B-AD38-DAF7696CB45C}" dt="2022-05-31T18:18:46.663" v="345" actId="680"/>
        <pc:sldMkLst>
          <pc:docMk/>
          <pc:sldMk cId="3552369670" sldId="294"/>
        </pc:sldMkLst>
      </pc:sldChg>
    </pc:docChg>
  </pc:docChgLst>
  <pc:docChgLst>
    <pc:chgData name="NESTOR JULIO HERNANDEZ BOCKER" userId="a413b3be1cc3406f" providerId="LiveId" clId="{6D65BD05-49F3-4EBF-B87B-CFA1B9811C10}"/>
    <pc:docChg chg="undo custSel addSld delSld modSld addSection delSection">
      <pc:chgData name="NESTOR JULIO HERNANDEZ BOCKER" userId="a413b3be1cc3406f" providerId="LiveId" clId="{6D65BD05-49F3-4EBF-B87B-CFA1B9811C10}" dt="2022-09-01T12:11:55.135" v="308"/>
      <pc:docMkLst>
        <pc:docMk/>
      </pc:docMkLst>
      <pc:sldChg chg="addSp modSp mod">
        <pc:chgData name="NESTOR JULIO HERNANDEZ BOCKER" userId="a413b3be1cc3406f" providerId="LiveId" clId="{6D65BD05-49F3-4EBF-B87B-CFA1B9811C10}" dt="2022-08-31T18:23:25.117" v="289" actId="22"/>
        <pc:sldMkLst>
          <pc:docMk/>
          <pc:sldMk cId="3489943008" sldId="256"/>
        </pc:sldMkLst>
        <pc:spChg chg="mod">
          <ac:chgData name="NESTOR JULIO HERNANDEZ BOCKER" userId="a413b3be1cc3406f" providerId="LiveId" clId="{6D65BD05-49F3-4EBF-B87B-CFA1B9811C10}" dt="2022-08-31T17:16:36.414" v="37"/>
          <ac:spMkLst>
            <pc:docMk/>
            <pc:sldMk cId="3489943008" sldId="256"/>
            <ac:spMk id="5" creationId="{00000000-0000-0000-0000-000000000000}"/>
          </ac:spMkLst>
        </pc:spChg>
        <pc:spChg chg="mod">
          <ac:chgData name="NESTOR JULIO HERNANDEZ BOCKER" userId="a413b3be1cc3406f" providerId="LiveId" clId="{6D65BD05-49F3-4EBF-B87B-CFA1B9811C10}" dt="2022-08-31T17:16:41.047" v="39" actId="20577"/>
          <ac:spMkLst>
            <pc:docMk/>
            <pc:sldMk cId="3489943008" sldId="256"/>
            <ac:spMk id="6" creationId="{00000000-0000-0000-0000-000000000000}"/>
          </ac:spMkLst>
        </pc:spChg>
        <pc:picChg chg="add">
          <ac:chgData name="NESTOR JULIO HERNANDEZ BOCKER" userId="a413b3be1cc3406f" providerId="LiveId" clId="{6D65BD05-49F3-4EBF-B87B-CFA1B9811C10}" dt="2022-08-31T18:23:25.117" v="289" actId="22"/>
          <ac:picMkLst>
            <pc:docMk/>
            <pc:sldMk cId="3489943008" sldId="256"/>
            <ac:picMk id="3" creationId="{8D66D0F0-26BD-C1ED-7E18-6728AACE9566}"/>
          </ac:picMkLst>
        </pc:picChg>
      </pc:sldChg>
      <pc:sldChg chg="addSp modSp mod">
        <pc:chgData name="NESTOR JULIO HERNANDEZ BOCKER" userId="a413b3be1cc3406f" providerId="LiveId" clId="{6D65BD05-49F3-4EBF-B87B-CFA1B9811C10}" dt="2022-08-31T18:23:44.787" v="293" actId="22"/>
        <pc:sldMkLst>
          <pc:docMk/>
          <pc:sldMk cId="1714585994" sldId="264"/>
        </pc:sldMkLst>
        <pc:spChg chg="mod">
          <ac:chgData name="NESTOR JULIO HERNANDEZ BOCKER" userId="a413b3be1cc3406f" providerId="LiveId" clId="{6D65BD05-49F3-4EBF-B87B-CFA1B9811C10}" dt="2022-08-31T17:51:37.107" v="205" actId="20577"/>
          <ac:spMkLst>
            <pc:docMk/>
            <pc:sldMk cId="1714585994" sldId="264"/>
            <ac:spMk id="33" creationId="{00000000-0000-0000-0000-000000000000}"/>
          </ac:spMkLst>
        </pc:spChg>
        <pc:picChg chg="add">
          <ac:chgData name="NESTOR JULIO HERNANDEZ BOCKER" userId="a413b3be1cc3406f" providerId="LiveId" clId="{6D65BD05-49F3-4EBF-B87B-CFA1B9811C10}" dt="2022-08-31T18:23:44.787" v="293" actId="22"/>
          <ac:picMkLst>
            <pc:docMk/>
            <pc:sldMk cId="1714585994" sldId="264"/>
            <ac:picMk id="4" creationId="{D8F57190-3976-BAA2-7CB3-FE3464D6E7BC}"/>
          </ac:picMkLst>
        </pc:picChg>
      </pc:sldChg>
      <pc:sldChg chg="addSp delSp modSp mod">
        <pc:chgData name="NESTOR JULIO HERNANDEZ BOCKER" userId="a413b3be1cc3406f" providerId="LiveId" clId="{6D65BD05-49F3-4EBF-B87B-CFA1B9811C10}" dt="2022-08-31T18:24:58.617" v="296"/>
        <pc:sldMkLst>
          <pc:docMk/>
          <pc:sldMk cId="3848655556" sldId="275"/>
        </pc:sldMkLst>
        <pc:spChg chg="mod">
          <ac:chgData name="NESTOR JULIO HERNANDEZ BOCKER" userId="a413b3be1cc3406f" providerId="LiveId" clId="{6D65BD05-49F3-4EBF-B87B-CFA1B9811C10}" dt="2022-08-31T18:24:58.617" v="296"/>
          <ac:spMkLst>
            <pc:docMk/>
            <pc:sldMk cId="3848655556" sldId="275"/>
            <ac:spMk id="5" creationId="{3AEDEE3D-B3FE-CF87-0361-FAA4385783B6}"/>
          </ac:spMkLst>
        </pc:spChg>
        <pc:spChg chg="mod">
          <ac:chgData name="NESTOR JULIO HERNANDEZ BOCKER" userId="a413b3be1cc3406f" providerId="LiveId" clId="{6D65BD05-49F3-4EBF-B87B-CFA1B9811C10}" dt="2022-08-31T17:08:21.101" v="1"/>
          <ac:spMkLst>
            <pc:docMk/>
            <pc:sldMk cId="3848655556" sldId="275"/>
            <ac:spMk id="10" creationId="{C59815AE-6B68-4665-9951-E273B5D54D09}"/>
          </ac:spMkLst>
        </pc:spChg>
        <pc:spChg chg="mod">
          <ac:chgData name="NESTOR JULIO HERNANDEZ BOCKER" userId="a413b3be1cc3406f" providerId="LiveId" clId="{6D65BD05-49F3-4EBF-B87B-CFA1B9811C10}" dt="2022-08-31T17:18:20.275" v="65" actId="20577"/>
          <ac:spMkLst>
            <pc:docMk/>
            <pc:sldMk cId="3848655556" sldId="275"/>
            <ac:spMk id="16" creationId="{E2D86EF3-4A51-484F-BD0B-078C49634AE4}"/>
          </ac:spMkLst>
        </pc:spChg>
        <pc:spChg chg="mod">
          <ac:chgData name="NESTOR JULIO HERNANDEZ BOCKER" userId="a413b3be1cc3406f" providerId="LiveId" clId="{6D65BD05-49F3-4EBF-B87B-CFA1B9811C10}" dt="2022-08-31T17:10:33.236" v="17" actId="20577"/>
          <ac:spMkLst>
            <pc:docMk/>
            <pc:sldMk cId="3848655556" sldId="275"/>
            <ac:spMk id="21" creationId="{D2832B9C-17B6-4D04-B5C1-949B300C241E}"/>
          </ac:spMkLst>
        </pc:spChg>
        <pc:spChg chg="mod">
          <ac:chgData name="NESTOR JULIO HERNANDEZ BOCKER" userId="a413b3be1cc3406f" providerId="LiveId" clId="{6D65BD05-49F3-4EBF-B87B-CFA1B9811C10}" dt="2022-08-31T17:17:40.666" v="43" actId="20577"/>
          <ac:spMkLst>
            <pc:docMk/>
            <pc:sldMk cId="3848655556" sldId="275"/>
            <ac:spMk id="22" creationId="{DEFF068D-953C-4C5F-8B50-C7E1F717CAE9}"/>
          </ac:spMkLst>
        </pc:spChg>
        <pc:grpChg chg="add mod">
          <ac:chgData name="NESTOR JULIO HERNANDEZ BOCKER" userId="a413b3be1cc3406f" providerId="LiveId" clId="{6D65BD05-49F3-4EBF-B87B-CFA1B9811C10}" dt="2022-08-31T18:24:58.617" v="296"/>
          <ac:grpSpMkLst>
            <pc:docMk/>
            <pc:sldMk cId="3848655556" sldId="275"/>
            <ac:grpSpMk id="4" creationId="{ED251420-75B1-24AC-6EC1-93765F1B0EBA}"/>
          </ac:grpSpMkLst>
        </pc:grpChg>
        <pc:graphicFrameChg chg="mod">
          <ac:chgData name="NESTOR JULIO HERNANDEZ BOCKER" userId="a413b3be1cc3406f" providerId="LiveId" clId="{6D65BD05-49F3-4EBF-B87B-CFA1B9811C10}" dt="2022-08-31T17:10:10.797" v="16"/>
          <ac:graphicFrameMkLst>
            <pc:docMk/>
            <pc:sldMk cId="3848655556" sldId="275"/>
            <ac:graphicFrameMk id="12" creationId="{3AEB70D3-E6EB-4F60-8610-2083C1067D8A}"/>
          </ac:graphicFrameMkLst>
        </pc:graphicFrameChg>
        <pc:picChg chg="add del">
          <ac:chgData name="NESTOR JULIO HERNANDEZ BOCKER" userId="a413b3be1cc3406f" providerId="LiveId" clId="{6D65BD05-49F3-4EBF-B87B-CFA1B9811C10}" dt="2022-08-31T18:24:08.507" v="295" actId="22"/>
          <ac:picMkLst>
            <pc:docMk/>
            <pc:sldMk cId="3848655556" sldId="275"/>
            <ac:picMk id="3" creationId="{8564A59E-A738-CABC-75ED-76B5AF49464B}"/>
          </ac:picMkLst>
        </pc:picChg>
        <pc:picChg chg="mod">
          <ac:chgData name="NESTOR JULIO HERNANDEZ BOCKER" userId="a413b3be1cc3406f" providerId="LiveId" clId="{6D65BD05-49F3-4EBF-B87B-CFA1B9811C10}" dt="2022-08-31T18:24:58.617" v="296"/>
          <ac:picMkLst>
            <pc:docMk/>
            <pc:sldMk cId="3848655556" sldId="275"/>
            <ac:picMk id="6" creationId="{C300C4E0-96EC-7818-2741-78E6944C28DC}"/>
          </ac:picMkLst>
        </pc:picChg>
      </pc:sldChg>
      <pc:sldChg chg="addSp modSp mod">
        <pc:chgData name="NESTOR JULIO HERNANDEZ BOCKER" userId="a413b3be1cc3406f" providerId="LiveId" clId="{6D65BD05-49F3-4EBF-B87B-CFA1B9811C10}" dt="2022-08-31T18:25:23.137" v="301"/>
        <pc:sldMkLst>
          <pc:docMk/>
          <pc:sldMk cId="3763916591" sldId="276"/>
        </pc:sldMkLst>
        <pc:spChg chg="mod">
          <ac:chgData name="NESTOR JULIO HERNANDEZ BOCKER" userId="a413b3be1cc3406f" providerId="LiveId" clId="{6D65BD05-49F3-4EBF-B87B-CFA1B9811C10}" dt="2022-08-31T18:25:23.137" v="301"/>
          <ac:spMkLst>
            <pc:docMk/>
            <pc:sldMk cId="3763916591" sldId="276"/>
            <ac:spMk id="3" creationId="{85E50155-A4F8-D4EA-E125-40429C8468AD}"/>
          </ac:spMkLst>
        </pc:spChg>
        <pc:spChg chg="mod">
          <ac:chgData name="NESTOR JULIO HERNANDEZ BOCKER" userId="a413b3be1cc3406f" providerId="LiveId" clId="{6D65BD05-49F3-4EBF-B87B-CFA1B9811C10}" dt="2022-08-31T17:08:21.101" v="1"/>
          <ac:spMkLst>
            <pc:docMk/>
            <pc:sldMk cId="3763916591" sldId="276"/>
            <ac:spMk id="10" creationId="{C59815AE-6B68-4665-9951-E273B5D54D09}"/>
          </ac:spMkLst>
        </pc:spChg>
        <pc:spChg chg="mod">
          <ac:chgData name="NESTOR JULIO HERNANDEZ BOCKER" userId="a413b3be1cc3406f" providerId="LiveId" clId="{6D65BD05-49F3-4EBF-B87B-CFA1B9811C10}" dt="2022-08-31T17:30:59.406" v="132" actId="20577"/>
          <ac:spMkLst>
            <pc:docMk/>
            <pc:sldMk cId="3763916591" sldId="276"/>
            <ac:spMk id="21" creationId="{B6BFD5BF-AA9F-4720-89B1-41A537027AD9}"/>
          </ac:spMkLst>
        </pc:spChg>
        <pc:grpChg chg="add mod">
          <ac:chgData name="NESTOR JULIO HERNANDEZ BOCKER" userId="a413b3be1cc3406f" providerId="LiveId" clId="{6D65BD05-49F3-4EBF-B87B-CFA1B9811C10}" dt="2022-08-31T18:25:23.137" v="301"/>
          <ac:grpSpMkLst>
            <pc:docMk/>
            <pc:sldMk cId="3763916591" sldId="276"/>
            <ac:grpSpMk id="2" creationId="{4D584557-33D3-4074-4259-6C34BCDEBEE1}"/>
          </ac:grpSpMkLst>
        </pc:grpChg>
        <pc:picChg chg="mod">
          <ac:chgData name="NESTOR JULIO HERNANDEZ BOCKER" userId="a413b3be1cc3406f" providerId="LiveId" clId="{6D65BD05-49F3-4EBF-B87B-CFA1B9811C10}" dt="2022-08-31T18:25:23.137" v="301"/>
          <ac:picMkLst>
            <pc:docMk/>
            <pc:sldMk cId="3763916591" sldId="276"/>
            <ac:picMk id="4" creationId="{B8EDC51C-ECC9-45D2-4DFC-9A5C9678431A}"/>
          </ac:picMkLst>
        </pc:picChg>
      </pc:sldChg>
      <pc:sldChg chg="addSp modSp mod">
        <pc:chgData name="NESTOR JULIO HERNANDEZ BOCKER" userId="a413b3be1cc3406f" providerId="LiveId" clId="{6D65BD05-49F3-4EBF-B87B-CFA1B9811C10}" dt="2022-08-31T18:25:25.708" v="302"/>
        <pc:sldMkLst>
          <pc:docMk/>
          <pc:sldMk cId="864735227" sldId="279"/>
        </pc:sldMkLst>
        <pc:spChg chg="mod">
          <ac:chgData name="NESTOR JULIO HERNANDEZ BOCKER" userId="a413b3be1cc3406f" providerId="LiveId" clId="{6D65BD05-49F3-4EBF-B87B-CFA1B9811C10}" dt="2022-08-31T18:25:25.708" v="302"/>
          <ac:spMkLst>
            <pc:docMk/>
            <pc:sldMk cId="864735227" sldId="279"/>
            <ac:spMk id="3" creationId="{32D581C2-38EE-4170-1013-15509758CDC1}"/>
          </ac:spMkLst>
        </pc:spChg>
        <pc:spChg chg="mod">
          <ac:chgData name="NESTOR JULIO HERNANDEZ BOCKER" userId="a413b3be1cc3406f" providerId="LiveId" clId="{6D65BD05-49F3-4EBF-B87B-CFA1B9811C10}" dt="2022-08-31T17:08:21.101" v="1"/>
          <ac:spMkLst>
            <pc:docMk/>
            <pc:sldMk cId="864735227" sldId="279"/>
            <ac:spMk id="11" creationId="{6C759FD7-E75E-409A-A4BF-463D5F069D22}"/>
          </ac:spMkLst>
        </pc:spChg>
        <pc:spChg chg="mod">
          <ac:chgData name="NESTOR JULIO HERNANDEZ BOCKER" userId="a413b3be1cc3406f" providerId="LiveId" clId="{6D65BD05-49F3-4EBF-B87B-CFA1B9811C10}" dt="2022-08-31T17:34:36.745" v="147" actId="20577"/>
          <ac:spMkLst>
            <pc:docMk/>
            <pc:sldMk cId="864735227" sldId="279"/>
            <ac:spMk id="19" creationId="{996E6BDD-E3F5-4C18-BDB4-BEEFAFB96589}"/>
          </ac:spMkLst>
        </pc:spChg>
        <pc:grpChg chg="add mod">
          <ac:chgData name="NESTOR JULIO HERNANDEZ BOCKER" userId="a413b3be1cc3406f" providerId="LiveId" clId="{6D65BD05-49F3-4EBF-B87B-CFA1B9811C10}" dt="2022-08-31T18:25:25.708" v="302"/>
          <ac:grpSpMkLst>
            <pc:docMk/>
            <pc:sldMk cId="864735227" sldId="279"/>
            <ac:grpSpMk id="2" creationId="{539F3815-2CB0-48AD-FCE1-8ADD827AB201}"/>
          </ac:grpSpMkLst>
        </pc:grpChg>
        <pc:picChg chg="mod">
          <ac:chgData name="NESTOR JULIO HERNANDEZ BOCKER" userId="a413b3be1cc3406f" providerId="LiveId" clId="{6D65BD05-49F3-4EBF-B87B-CFA1B9811C10}" dt="2022-08-31T18:25:25.708" v="302"/>
          <ac:picMkLst>
            <pc:docMk/>
            <pc:sldMk cId="864735227" sldId="279"/>
            <ac:picMk id="4" creationId="{EB68E4B4-C9A8-1F96-DC27-BCB318452A78}"/>
          </ac:picMkLst>
        </pc:picChg>
      </pc:sldChg>
      <pc:sldChg chg="addSp modSp mod">
        <pc:chgData name="NESTOR JULIO HERNANDEZ BOCKER" userId="a413b3be1cc3406f" providerId="LiveId" clId="{6D65BD05-49F3-4EBF-B87B-CFA1B9811C10}" dt="2022-09-01T12:11:55.135" v="308"/>
        <pc:sldMkLst>
          <pc:docMk/>
          <pc:sldMk cId="3016852997" sldId="284"/>
        </pc:sldMkLst>
        <pc:spChg chg="mod">
          <ac:chgData name="NESTOR JULIO HERNANDEZ BOCKER" userId="a413b3be1cc3406f" providerId="LiveId" clId="{6D65BD05-49F3-4EBF-B87B-CFA1B9811C10}" dt="2022-08-31T18:25:17.699" v="299"/>
          <ac:spMkLst>
            <pc:docMk/>
            <pc:sldMk cId="3016852997" sldId="284"/>
            <ac:spMk id="3" creationId="{6F6F72D0-7094-FB03-9C02-B66F23555D5A}"/>
          </ac:spMkLst>
        </pc:spChg>
        <pc:spChg chg="mod">
          <ac:chgData name="NESTOR JULIO HERNANDEZ BOCKER" userId="a413b3be1cc3406f" providerId="LiveId" clId="{6D65BD05-49F3-4EBF-B87B-CFA1B9811C10}" dt="2022-08-31T17:08:21.101" v="1"/>
          <ac:spMkLst>
            <pc:docMk/>
            <pc:sldMk cId="3016852997" sldId="284"/>
            <ac:spMk id="10" creationId="{C59815AE-6B68-4665-9951-E273B5D54D09}"/>
          </ac:spMkLst>
        </pc:spChg>
        <pc:spChg chg="mod">
          <ac:chgData name="NESTOR JULIO HERNANDEZ BOCKER" userId="a413b3be1cc3406f" providerId="LiveId" clId="{6D65BD05-49F3-4EBF-B87B-CFA1B9811C10}" dt="2022-09-01T12:11:55.135" v="308"/>
          <ac:spMkLst>
            <pc:docMk/>
            <pc:sldMk cId="3016852997" sldId="284"/>
            <ac:spMk id="11" creationId="{B705431B-FF9F-46D3-839F-0E7E7F665407}"/>
          </ac:spMkLst>
        </pc:spChg>
        <pc:spChg chg="mod">
          <ac:chgData name="NESTOR JULIO HERNANDEZ BOCKER" userId="a413b3be1cc3406f" providerId="LiveId" clId="{6D65BD05-49F3-4EBF-B87B-CFA1B9811C10}" dt="2022-08-31T18:03:25.777" v="264"/>
          <ac:spMkLst>
            <pc:docMk/>
            <pc:sldMk cId="3016852997" sldId="284"/>
            <ac:spMk id="16" creationId="{E2D86EF3-4A51-484F-BD0B-078C49634AE4}"/>
          </ac:spMkLst>
        </pc:spChg>
        <pc:grpChg chg="add mod">
          <ac:chgData name="NESTOR JULIO HERNANDEZ BOCKER" userId="a413b3be1cc3406f" providerId="LiveId" clId="{6D65BD05-49F3-4EBF-B87B-CFA1B9811C10}" dt="2022-08-31T18:25:17.699" v="299"/>
          <ac:grpSpMkLst>
            <pc:docMk/>
            <pc:sldMk cId="3016852997" sldId="284"/>
            <ac:grpSpMk id="2" creationId="{A6AF3304-2079-05B9-154A-CAAA3786EB63}"/>
          </ac:grpSpMkLst>
        </pc:grpChg>
        <pc:graphicFrameChg chg="mod modGraphic">
          <ac:chgData name="NESTOR JULIO HERNANDEZ BOCKER" userId="a413b3be1cc3406f" providerId="LiveId" clId="{6D65BD05-49F3-4EBF-B87B-CFA1B9811C10}" dt="2022-08-31T18:06:01.477" v="285" actId="20577"/>
          <ac:graphicFrameMkLst>
            <pc:docMk/>
            <pc:sldMk cId="3016852997" sldId="284"/>
            <ac:graphicFrameMk id="17" creationId="{42A015AA-ECEB-4FE9-97D3-46F5C762D2F4}"/>
          </ac:graphicFrameMkLst>
        </pc:graphicFrameChg>
        <pc:picChg chg="mod">
          <ac:chgData name="NESTOR JULIO HERNANDEZ BOCKER" userId="a413b3be1cc3406f" providerId="LiveId" clId="{6D65BD05-49F3-4EBF-B87B-CFA1B9811C10}" dt="2022-08-31T18:25:17.699" v="299"/>
          <ac:picMkLst>
            <pc:docMk/>
            <pc:sldMk cId="3016852997" sldId="284"/>
            <ac:picMk id="4" creationId="{E4393863-4420-9FB7-9816-1A0E4F9C3E2F}"/>
          </ac:picMkLst>
        </pc:picChg>
      </pc:sldChg>
      <pc:sldChg chg="addSp modSp mod">
        <pc:chgData name="NESTOR JULIO HERNANDEZ BOCKER" userId="a413b3be1cc3406f" providerId="LiveId" clId="{6D65BD05-49F3-4EBF-B87B-CFA1B9811C10}" dt="2022-08-31T18:25:20.448" v="300"/>
        <pc:sldMkLst>
          <pc:docMk/>
          <pc:sldMk cId="751480473" sldId="292"/>
        </pc:sldMkLst>
        <pc:spChg chg="mod">
          <ac:chgData name="NESTOR JULIO HERNANDEZ BOCKER" userId="a413b3be1cc3406f" providerId="LiveId" clId="{6D65BD05-49F3-4EBF-B87B-CFA1B9811C10}" dt="2022-08-31T18:25:20.448" v="300"/>
          <ac:spMkLst>
            <pc:docMk/>
            <pc:sldMk cId="751480473" sldId="292"/>
            <ac:spMk id="3" creationId="{D9142435-0796-F661-CD17-013BFF69A833}"/>
          </ac:spMkLst>
        </pc:spChg>
        <pc:spChg chg="mod">
          <ac:chgData name="NESTOR JULIO HERNANDEZ BOCKER" userId="a413b3be1cc3406f" providerId="LiveId" clId="{6D65BD05-49F3-4EBF-B87B-CFA1B9811C10}" dt="2022-08-31T17:08:21.101" v="1"/>
          <ac:spMkLst>
            <pc:docMk/>
            <pc:sldMk cId="751480473" sldId="292"/>
            <ac:spMk id="10" creationId="{C59815AE-6B68-4665-9951-E273B5D54D09}"/>
          </ac:spMkLst>
        </pc:spChg>
        <pc:spChg chg="mod">
          <ac:chgData name="NESTOR JULIO HERNANDEZ BOCKER" userId="a413b3be1cc3406f" providerId="LiveId" clId="{6D65BD05-49F3-4EBF-B87B-CFA1B9811C10}" dt="2022-08-31T17:31:09.226" v="134" actId="20577"/>
          <ac:spMkLst>
            <pc:docMk/>
            <pc:sldMk cId="751480473" sldId="292"/>
            <ac:spMk id="27" creationId="{57715B8D-A7FE-4CAC-8D24-DCB4DCE6AC7A}"/>
          </ac:spMkLst>
        </pc:spChg>
        <pc:grpChg chg="add mod">
          <ac:chgData name="NESTOR JULIO HERNANDEZ BOCKER" userId="a413b3be1cc3406f" providerId="LiveId" clId="{6D65BD05-49F3-4EBF-B87B-CFA1B9811C10}" dt="2022-08-31T18:25:20.448" v="300"/>
          <ac:grpSpMkLst>
            <pc:docMk/>
            <pc:sldMk cId="751480473" sldId="292"/>
            <ac:grpSpMk id="2" creationId="{F62B7C60-EFC3-7C37-6E05-DF7C56D40A0F}"/>
          </ac:grpSpMkLst>
        </pc:grpChg>
        <pc:graphicFrameChg chg="mod modGraphic">
          <ac:chgData name="NESTOR JULIO HERNANDEZ BOCKER" userId="a413b3be1cc3406f" providerId="LiveId" clId="{6D65BD05-49F3-4EBF-B87B-CFA1B9811C10}" dt="2022-08-31T17:29:50.440" v="125" actId="207"/>
          <ac:graphicFrameMkLst>
            <pc:docMk/>
            <pc:sldMk cId="751480473" sldId="292"/>
            <ac:graphicFrameMk id="12" creationId="{F400155B-A6AE-48F0-8952-4394A43B8608}"/>
          </ac:graphicFrameMkLst>
        </pc:graphicFrameChg>
        <pc:picChg chg="mod">
          <ac:chgData name="NESTOR JULIO HERNANDEZ BOCKER" userId="a413b3be1cc3406f" providerId="LiveId" clId="{6D65BD05-49F3-4EBF-B87B-CFA1B9811C10}" dt="2022-08-31T18:25:20.448" v="300"/>
          <ac:picMkLst>
            <pc:docMk/>
            <pc:sldMk cId="751480473" sldId="292"/>
            <ac:picMk id="4" creationId="{64F0AA31-88A7-76BC-01CD-CEAC7FB062C1}"/>
          </ac:picMkLst>
        </pc:picChg>
      </pc:sldChg>
      <pc:sldChg chg="addSp modSp mod">
        <pc:chgData name="NESTOR JULIO HERNANDEZ BOCKER" userId="a413b3be1cc3406f" providerId="LiveId" clId="{6D65BD05-49F3-4EBF-B87B-CFA1B9811C10}" dt="2022-08-31T18:25:14.098" v="298" actId="167"/>
        <pc:sldMkLst>
          <pc:docMk/>
          <pc:sldMk cId="1845386193" sldId="293"/>
        </pc:sldMkLst>
        <pc:spChg chg="mod">
          <ac:chgData name="NESTOR JULIO HERNANDEZ BOCKER" userId="a413b3be1cc3406f" providerId="LiveId" clId="{6D65BD05-49F3-4EBF-B87B-CFA1B9811C10}" dt="2022-08-31T18:25:01.337" v="297"/>
          <ac:spMkLst>
            <pc:docMk/>
            <pc:sldMk cId="1845386193" sldId="293"/>
            <ac:spMk id="3" creationId="{F85CC1A5-3401-83C3-6A54-B633380573B4}"/>
          </ac:spMkLst>
        </pc:spChg>
        <pc:spChg chg="mod">
          <ac:chgData name="NESTOR JULIO HERNANDEZ BOCKER" userId="a413b3be1cc3406f" providerId="LiveId" clId="{6D65BD05-49F3-4EBF-B87B-CFA1B9811C10}" dt="2022-08-31T17:08:42.641" v="3"/>
          <ac:spMkLst>
            <pc:docMk/>
            <pc:sldMk cId="1845386193" sldId="293"/>
            <ac:spMk id="10" creationId="{C59815AE-6B68-4665-9951-E273B5D54D09}"/>
          </ac:spMkLst>
        </pc:spChg>
        <pc:spChg chg="mod">
          <ac:chgData name="NESTOR JULIO HERNANDEZ BOCKER" userId="a413b3be1cc3406f" providerId="LiveId" clId="{6D65BD05-49F3-4EBF-B87B-CFA1B9811C10}" dt="2022-08-31T17:08:32.666" v="2"/>
          <ac:spMkLst>
            <pc:docMk/>
            <pc:sldMk cId="1845386193" sldId="293"/>
            <ac:spMk id="16" creationId="{E2D86EF3-4A51-484F-BD0B-078C49634AE4}"/>
          </ac:spMkLst>
        </pc:spChg>
        <pc:spChg chg="mod">
          <ac:chgData name="NESTOR JULIO HERNANDEZ BOCKER" userId="a413b3be1cc3406f" providerId="LiveId" clId="{6D65BD05-49F3-4EBF-B87B-CFA1B9811C10}" dt="2022-08-31T17:19:14.149" v="66"/>
          <ac:spMkLst>
            <pc:docMk/>
            <pc:sldMk cId="1845386193" sldId="293"/>
            <ac:spMk id="17" creationId="{72600D9A-ADD3-4635-A3E6-0938F6994536}"/>
          </ac:spMkLst>
        </pc:spChg>
        <pc:spChg chg="mod">
          <ac:chgData name="NESTOR JULIO HERNANDEZ BOCKER" userId="a413b3be1cc3406f" providerId="LiveId" clId="{6D65BD05-49F3-4EBF-B87B-CFA1B9811C10}" dt="2022-08-31T17:19:17.376" v="67"/>
          <ac:spMkLst>
            <pc:docMk/>
            <pc:sldMk cId="1845386193" sldId="293"/>
            <ac:spMk id="18" creationId="{3CF9970F-36A0-4EFE-9439-31CCA5E3768B}"/>
          </ac:spMkLst>
        </pc:spChg>
        <pc:spChg chg="mod">
          <ac:chgData name="NESTOR JULIO HERNANDEZ BOCKER" userId="a413b3be1cc3406f" providerId="LiveId" clId="{6D65BD05-49F3-4EBF-B87B-CFA1B9811C10}" dt="2022-08-31T17:19:26.596" v="68" actId="20577"/>
          <ac:spMkLst>
            <pc:docMk/>
            <pc:sldMk cId="1845386193" sldId="293"/>
            <ac:spMk id="21" creationId="{D2832B9C-17B6-4D04-B5C1-949B300C241E}"/>
          </ac:spMkLst>
        </pc:spChg>
        <pc:spChg chg="mod">
          <ac:chgData name="NESTOR JULIO HERNANDEZ BOCKER" userId="a413b3be1cc3406f" providerId="LiveId" clId="{6D65BD05-49F3-4EBF-B87B-CFA1B9811C10}" dt="2022-08-31T17:20:02.736" v="80" actId="20577"/>
          <ac:spMkLst>
            <pc:docMk/>
            <pc:sldMk cId="1845386193" sldId="293"/>
            <ac:spMk id="22" creationId="{DEFF068D-953C-4C5F-8B50-C7E1F717CAE9}"/>
          </ac:spMkLst>
        </pc:spChg>
        <pc:spChg chg="mod">
          <ac:chgData name="NESTOR JULIO HERNANDEZ BOCKER" userId="a413b3be1cc3406f" providerId="LiveId" clId="{6D65BD05-49F3-4EBF-B87B-CFA1B9811C10}" dt="2022-08-31T17:20:52.736" v="81" actId="20577"/>
          <ac:spMkLst>
            <pc:docMk/>
            <pc:sldMk cId="1845386193" sldId="293"/>
            <ac:spMk id="26" creationId="{7E3EB898-F77B-41D8-8631-7FAAB1CA6C44}"/>
          </ac:spMkLst>
        </pc:spChg>
        <pc:spChg chg="mod">
          <ac:chgData name="NESTOR JULIO HERNANDEZ BOCKER" userId="a413b3be1cc3406f" providerId="LiveId" clId="{6D65BD05-49F3-4EBF-B87B-CFA1B9811C10}" dt="2022-08-31T17:21:13.456" v="85" actId="20577"/>
          <ac:spMkLst>
            <pc:docMk/>
            <pc:sldMk cId="1845386193" sldId="293"/>
            <ac:spMk id="27" creationId="{57715B8D-A7FE-4CAC-8D24-DCB4DCE6AC7A}"/>
          </ac:spMkLst>
        </pc:spChg>
        <pc:grpChg chg="add mod ord">
          <ac:chgData name="NESTOR JULIO HERNANDEZ BOCKER" userId="a413b3be1cc3406f" providerId="LiveId" clId="{6D65BD05-49F3-4EBF-B87B-CFA1B9811C10}" dt="2022-08-31T18:25:14.098" v="298" actId="167"/>
          <ac:grpSpMkLst>
            <pc:docMk/>
            <pc:sldMk cId="1845386193" sldId="293"/>
            <ac:grpSpMk id="2" creationId="{19B2A150-3D27-FBEF-8FB4-344285BFF847}"/>
          </ac:grpSpMkLst>
        </pc:grpChg>
        <pc:picChg chg="mod">
          <ac:chgData name="NESTOR JULIO HERNANDEZ BOCKER" userId="a413b3be1cc3406f" providerId="LiveId" clId="{6D65BD05-49F3-4EBF-B87B-CFA1B9811C10}" dt="2022-08-31T18:25:01.337" v="297"/>
          <ac:picMkLst>
            <pc:docMk/>
            <pc:sldMk cId="1845386193" sldId="293"/>
            <ac:picMk id="4" creationId="{2E875CB4-C975-499A-3F7D-A478C87F07DC}"/>
          </ac:picMkLst>
        </pc:picChg>
      </pc:sldChg>
      <pc:sldChg chg="addSp modSp mod">
        <pc:chgData name="NESTOR JULIO HERNANDEZ BOCKER" userId="a413b3be1cc3406f" providerId="LiveId" clId="{6D65BD05-49F3-4EBF-B87B-CFA1B9811C10}" dt="2022-08-31T18:23:30.687" v="290" actId="22"/>
        <pc:sldMkLst>
          <pc:docMk/>
          <pc:sldMk cId="2857851448" sldId="294"/>
        </pc:sldMkLst>
        <pc:spChg chg="mod">
          <ac:chgData name="NESTOR JULIO HERNANDEZ BOCKER" userId="a413b3be1cc3406f" providerId="LiveId" clId="{6D65BD05-49F3-4EBF-B87B-CFA1B9811C10}" dt="2022-08-31T17:34:47.590" v="148" actId="20577"/>
          <ac:spMkLst>
            <pc:docMk/>
            <pc:sldMk cId="2857851448" sldId="294"/>
            <ac:spMk id="5" creationId="{00000000-0000-0000-0000-000000000000}"/>
          </ac:spMkLst>
        </pc:spChg>
        <pc:spChg chg="mod">
          <ac:chgData name="NESTOR JULIO HERNANDEZ BOCKER" userId="a413b3be1cc3406f" providerId="LiveId" clId="{6D65BD05-49F3-4EBF-B87B-CFA1B9811C10}" dt="2022-08-31T17:57:02.220" v="212" actId="20577"/>
          <ac:spMkLst>
            <pc:docMk/>
            <pc:sldMk cId="2857851448" sldId="294"/>
            <ac:spMk id="6" creationId="{00000000-0000-0000-0000-000000000000}"/>
          </ac:spMkLst>
        </pc:spChg>
        <pc:picChg chg="add">
          <ac:chgData name="NESTOR JULIO HERNANDEZ BOCKER" userId="a413b3be1cc3406f" providerId="LiveId" clId="{6D65BD05-49F3-4EBF-B87B-CFA1B9811C10}" dt="2022-08-31T18:23:30.687" v="290" actId="22"/>
          <ac:picMkLst>
            <pc:docMk/>
            <pc:sldMk cId="2857851448" sldId="294"/>
            <ac:picMk id="3" creationId="{B511A490-5461-1A95-5A16-45CA231B382E}"/>
          </ac:picMkLst>
        </pc:picChg>
      </pc:sldChg>
      <pc:sldChg chg="addSp delSp modSp mod">
        <pc:chgData name="NESTOR JULIO HERNANDEZ BOCKER" userId="a413b3be1cc3406f" providerId="LiveId" clId="{6D65BD05-49F3-4EBF-B87B-CFA1B9811C10}" dt="2022-08-31T18:25:29.768" v="303"/>
        <pc:sldMkLst>
          <pc:docMk/>
          <pc:sldMk cId="2648993389" sldId="295"/>
        </pc:sldMkLst>
        <pc:spChg chg="mod">
          <ac:chgData name="NESTOR JULIO HERNANDEZ BOCKER" userId="a413b3be1cc3406f" providerId="LiveId" clId="{6D65BD05-49F3-4EBF-B87B-CFA1B9811C10}" dt="2022-08-31T18:25:29.768" v="303"/>
          <ac:spMkLst>
            <pc:docMk/>
            <pc:sldMk cId="2648993389" sldId="295"/>
            <ac:spMk id="4" creationId="{8751E8B2-304C-5855-D775-56957F7CF616}"/>
          </ac:spMkLst>
        </pc:spChg>
        <pc:spChg chg="mod">
          <ac:chgData name="NESTOR JULIO HERNANDEZ BOCKER" userId="a413b3be1cc3406f" providerId="LiveId" clId="{6D65BD05-49F3-4EBF-B87B-CFA1B9811C10}" dt="2022-08-31T17:08:21.101" v="1"/>
          <ac:spMkLst>
            <pc:docMk/>
            <pc:sldMk cId="2648993389" sldId="295"/>
            <ac:spMk id="7" creationId="{43262736-F5CA-432A-AA5E-45F5DDAA4B84}"/>
          </ac:spMkLst>
        </pc:spChg>
        <pc:spChg chg="mod">
          <ac:chgData name="NESTOR JULIO HERNANDEZ BOCKER" userId="a413b3be1cc3406f" providerId="LiveId" clId="{6D65BD05-49F3-4EBF-B87B-CFA1B9811C10}" dt="2022-08-31T17:42:49.326" v="178" actId="20577"/>
          <ac:spMkLst>
            <pc:docMk/>
            <pc:sldMk cId="2648993389" sldId="295"/>
            <ac:spMk id="8" creationId="{3B37A31D-6B4A-4D14-8090-F5EC801C402A}"/>
          </ac:spMkLst>
        </pc:spChg>
        <pc:spChg chg="mod">
          <ac:chgData name="NESTOR JULIO HERNANDEZ BOCKER" userId="a413b3be1cc3406f" providerId="LiveId" clId="{6D65BD05-49F3-4EBF-B87B-CFA1B9811C10}" dt="2022-08-31T17:08:21.101" v="1"/>
          <ac:spMkLst>
            <pc:docMk/>
            <pc:sldMk cId="2648993389" sldId="295"/>
            <ac:spMk id="10" creationId="{C59815AE-6B68-4665-9951-E273B5D54D09}"/>
          </ac:spMkLst>
        </pc:spChg>
        <pc:spChg chg="mod">
          <ac:chgData name="NESTOR JULIO HERNANDEZ BOCKER" userId="a413b3be1cc3406f" providerId="LiveId" clId="{6D65BD05-49F3-4EBF-B87B-CFA1B9811C10}" dt="2022-08-31T17:53:47.227" v="209" actId="20577"/>
          <ac:spMkLst>
            <pc:docMk/>
            <pc:sldMk cId="2648993389" sldId="295"/>
            <ac:spMk id="11" creationId="{63CBA94C-C7DA-4332-96DD-A87259733597}"/>
          </ac:spMkLst>
        </pc:spChg>
        <pc:spChg chg="mod">
          <ac:chgData name="NESTOR JULIO HERNANDEZ BOCKER" userId="a413b3be1cc3406f" providerId="LiveId" clId="{6D65BD05-49F3-4EBF-B87B-CFA1B9811C10}" dt="2022-08-31T17:08:21.101" v="1"/>
          <ac:spMkLst>
            <pc:docMk/>
            <pc:sldMk cId="2648993389" sldId="295"/>
            <ac:spMk id="14" creationId="{0B898A01-518B-495E-AD15-C95A8C0A0955}"/>
          </ac:spMkLst>
        </pc:spChg>
        <pc:spChg chg="mod">
          <ac:chgData name="NESTOR JULIO HERNANDEZ BOCKER" userId="a413b3be1cc3406f" providerId="LiveId" clId="{6D65BD05-49F3-4EBF-B87B-CFA1B9811C10}" dt="2022-08-31T17:45:05.326" v="187" actId="1076"/>
          <ac:spMkLst>
            <pc:docMk/>
            <pc:sldMk cId="2648993389" sldId="295"/>
            <ac:spMk id="16" creationId="{E2D86EF3-4A51-484F-BD0B-078C49634AE4}"/>
          </ac:spMkLst>
        </pc:spChg>
        <pc:spChg chg="mod">
          <ac:chgData name="NESTOR JULIO HERNANDEZ BOCKER" userId="a413b3be1cc3406f" providerId="LiveId" clId="{6D65BD05-49F3-4EBF-B87B-CFA1B9811C10}" dt="2022-08-31T17:44:24.316" v="184" actId="20577"/>
          <ac:spMkLst>
            <pc:docMk/>
            <pc:sldMk cId="2648993389" sldId="295"/>
            <ac:spMk id="17" creationId="{9F1941FF-081D-4D18-A434-B3932EC2528A}"/>
          </ac:spMkLst>
        </pc:spChg>
        <pc:spChg chg="mod">
          <ac:chgData name="NESTOR JULIO HERNANDEZ BOCKER" userId="a413b3be1cc3406f" providerId="LiveId" clId="{6D65BD05-49F3-4EBF-B87B-CFA1B9811C10}" dt="2022-08-31T17:45:18.496" v="188" actId="20577"/>
          <ac:spMkLst>
            <pc:docMk/>
            <pc:sldMk cId="2648993389" sldId="295"/>
            <ac:spMk id="19" creationId="{0DDF7A5A-90AD-437C-93ED-DA6629A27751}"/>
          </ac:spMkLst>
        </pc:spChg>
        <pc:grpChg chg="add mod">
          <ac:chgData name="NESTOR JULIO HERNANDEZ BOCKER" userId="a413b3be1cc3406f" providerId="LiveId" clId="{6D65BD05-49F3-4EBF-B87B-CFA1B9811C10}" dt="2022-08-31T18:25:29.768" v="303"/>
          <ac:grpSpMkLst>
            <pc:docMk/>
            <pc:sldMk cId="2648993389" sldId="295"/>
            <ac:grpSpMk id="3" creationId="{0A120FAC-A88C-B8C3-FB00-1C4F20AE2312}"/>
          </ac:grpSpMkLst>
        </pc:grpChg>
        <pc:graphicFrameChg chg="add mod">
          <ac:chgData name="NESTOR JULIO HERNANDEZ BOCKER" userId="a413b3be1cc3406f" providerId="LiveId" clId="{6D65BD05-49F3-4EBF-B87B-CFA1B9811C10}" dt="2022-08-31T17:53:09.007" v="206"/>
          <ac:graphicFrameMkLst>
            <pc:docMk/>
            <pc:sldMk cId="2648993389" sldId="295"/>
            <ac:graphicFrameMk id="2" creationId="{E3B84D0E-BF09-4EA0-8916-0362B9096218}"/>
          </ac:graphicFrameMkLst>
        </pc:graphicFrameChg>
        <pc:graphicFrameChg chg="del">
          <ac:chgData name="NESTOR JULIO HERNANDEZ BOCKER" userId="a413b3be1cc3406f" providerId="LiveId" clId="{6D65BD05-49F3-4EBF-B87B-CFA1B9811C10}" dt="2022-08-31T17:41:16.776" v="149" actId="478"/>
          <ac:graphicFrameMkLst>
            <pc:docMk/>
            <pc:sldMk cId="2648993389" sldId="295"/>
            <ac:graphicFrameMk id="13" creationId="{E3B84D0E-BF09-4EA0-8916-0362B9096218}"/>
          </ac:graphicFrameMkLst>
        </pc:graphicFrameChg>
        <pc:picChg chg="mod">
          <ac:chgData name="NESTOR JULIO HERNANDEZ BOCKER" userId="a413b3be1cc3406f" providerId="LiveId" clId="{6D65BD05-49F3-4EBF-B87B-CFA1B9811C10}" dt="2022-08-31T18:25:29.768" v="303"/>
          <ac:picMkLst>
            <pc:docMk/>
            <pc:sldMk cId="2648993389" sldId="295"/>
            <ac:picMk id="5" creationId="{1946E7F1-4731-2E21-F97F-4CAECC90FF21}"/>
          </ac:picMkLst>
        </pc:picChg>
      </pc:sldChg>
      <pc:sldChg chg="addSp delSp modSp mod">
        <pc:chgData name="NESTOR JULIO HERNANDEZ BOCKER" userId="a413b3be1cc3406f" providerId="LiveId" clId="{6D65BD05-49F3-4EBF-B87B-CFA1B9811C10}" dt="2022-08-31T18:25:32.278" v="304"/>
        <pc:sldMkLst>
          <pc:docMk/>
          <pc:sldMk cId="1034061580" sldId="296"/>
        </pc:sldMkLst>
        <pc:spChg chg="mod">
          <ac:chgData name="NESTOR JULIO HERNANDEZ BOCKER" userId="a413b3be1cc3406f" providerId="LiveId" clId="{6D65BD05-49F3-4EBF-B87B-CFA1B9811C10}" dt="2022-08-31T18:25:32.278" v="304"/>
          <ac:spMkLst>
            <pc:docMk/>
            <pc:sldMk cId="1034061580" sldId="296"/>
            <ac:spMk id="5" creationId="{A3258C3A-E923-DF5B-ADEF-452943154536}"/>
          </ac:spMkLst>
        </pc:spChg>
        <pc:spChg chg="mod">
          <ac:chgData name="NESTOR JULIO HERNANDEZ BOCKER" userId="a413b3be1cc3406f" providerId="LiveId" clId="{6D65BD05-49F3-4EBF-B87B-CFA1B9811C10}" dt="2022-08-31T17:08:21.101" v="1"/>
          <ac:spMkLst>
            <pc:docMk/>
            <pc:sldMk cId="1034061580" sldId="296"/>
            <ac:spMk id="10" creationId="{C59815AE-6B68-4665-9951-E273B5D54D09}"/>
          </ac:spMkLst>
        </pc:spChg>
        <pc:spChg chg="mod">
          <ac:chgData name="NESTOR JULIO HERNANDEZ BOCKER" userId="a413b3be1cc3406f" providerId="LiveId" clId="{6D65BD05-49F3-4EBF-B87B-CFA1B9811C10}" dt="2022-08-31T17:50:16.857" v="204" actId="20577"/>
          <ac:spMkLst>
            <pc:docMk/>
            <pc:sldMk cId="1034061580" sldId="296"/>
            <ac:spMk id="15" creationId="{C2CF81D2-E306-48C4-AC5F-6BC14E368630}"/>
          </ac:spMkLst>
        </pc:spChg>
        <pc:grpChg chg="add mod">
          <ac:chgData name="NESTOR JULIO HERNANDEZ BOCKER" userId="a413b3be1cc3406f" providerId="LiveId" clId="{6D65BD05-49F3-4EBF-B87B-CFA1B9811C10}" dt="2022-08-31T18:25:32.278" v="304"/>
          <ac:grpSpMkLst>
            <pc:docMk/>
            <pc:sldMk cId="1034061580" sldId="296"/>
            <ac:grpSpMk id="4" creationId="{6F09B2B0-F846-B251-B44B-DA2FCABE4B94}"/>
          </ac:grpSpMkLst>
        </pc:grpChg>
        <pc:graphicFrameChg chg="add del mod">
          <ac:chgData name="NESTOR JULIO HERNANDEZ BOCKER" userId="a413b3be1cc3406f" providerId="LiveId" clId="{6D65BD05-49F3-4EBF-B87B-CFA1B9811C10}" dt="2022-08-31T17:14:28.236" v="27"/>
          <ac:graphicFrameMkLst>
            <pc:docMk/>
            <pc:sldMk cId="1034061580" sldId="296"/>
            <ac:graphicFrameMk id="2" creationId="{C0989A5F-6D43-5E06-C1D1-7D3B5FA65A6D}"/>
          </ac:graphicFrameMkLst>
        </pc:graphicFrameChg>
        <pc:graphicFrameChg chg="add mod">
          <ac:chgData name="NESTOR JULIO HERNANDEZ BOCKER" userId="a413b3be1cc3406f" providerId="LiveId" clId="{6D65BD05-49F3-4EBF-B87B-CFA1B9811C10}" dt="2022-08-31T17:56:17.148" v="210"/>
          <ac:graphicFrameMkLst>
            <pc:docMk/>
            <pc:sldMk cId="1034061580" sldId="296"/>
            <ac:graphicFrameMk id="3" creationId="{0BA0F679-CFB5-4012-BCC6-802128C757FA}"/>
          </ac:graphicFrameMkLst>
        </pc:graphicFrameChg>
        <pc:graphicFrameChg chg="del mod">
          <ac:chgData name="NESTOR JULIO HERNANDEZ BOCKER" userId="a413b3be1cc3406f" providerId="LiveId" clId="{6D65BD05-49F3-4EBF-B87B-CFA1B9811C10}" dt="2022-08-31T17:46:52.897" v="190" actId="478"/>
          <ac:graphicFrameMkLst>
            <pc:docMk/>
            <pc:sldMk cId="1034061580" sldId="296"/>
            <ac:graphicFrameMk id="12" creationId="{0BA0F679-CFB5-4012-BCC6-802128C757FA}"/>
          </ac:graphicFrameMkLst>
        </pc:graphicFrameChg>
        <pc:picChg chg="mod">
          <ac:chgData name="NESTOR JULIO HERNANDEZ BOCKER" userId="a413b3be1cc3406f" providerId="LiveId" clId="{6D65BD05-49F3-4EBF-B87B-CFA1B9811C10}" dt="2022-08-31T18:25:32.278" v="304"/>
          <ac:picMkLst>
            <pc:docMk/>
            <pc:sldMk cId="1034061580" sldId="296"/>
            <ac:picMk id="6" creationId="{9E1C2116-5184-9B01-4CDA-DFF73ABF3E48}"/>
          </ac:picMkLst>
        </pc:picChg>
      </pc:sldChg>
      <pc:sldChg chg="add del setBg">
        <pc:chgData name="NESTOR JULIO HERNANDEZ BOCKER" userId="a413b3be1cc3406f" providerId="LiveId" clId="{6D65BD05-49F3-4EBF-B87B-CFA1B9811C10}" dt="2022-08-31T17:14:47.694" v="29" actId="47"/>
        <pc:sldMkLst>
          <pc:docMk/>
          <pc:sldMk cId="338767474" sldId="297"/>
        </pc:sldMkLst>
      </pc:sldChg>
      <pc:sldChg chg="addSp modSp add mod">
        <pc:chgData name="NESTOR JULIO HERNANDEZ BOCKER" userId="a413b3be1cc3406f" providerId="LiveId" clId="{6D65BD05-49F3-4EBF-B87B-CFA1B9811C10}" dt="2022-08-31T18:25:44.979" v="306" actId="167"/>
        <pc:sldMkLst>
          <pc:docMk/>
          <pc:sldMk cId="4205703560" sldId="298"/>
        </pc:sldMkLst>
        <pc:spChg chg="mod">
          <ac:chgData name="NESTOR JULIO HERNANDEZ BOCKER" userId="a413b3be1cc3406f" providerId="LiveId" clId="{6D65BD05-49F3-4EBF-B87B-CFA1B9811C10}" dt="2022-08-31T18:25:35.507" v="305"/>
          <ac:spMkLst>
            <pc:docMk/>
            <pc:sldMk cId="4205703560" sldId="298"/>
            <ac:spMk id="8" creationId="{59CE9D50-1D72-F644-CB62-F860BF341789}"/>
          </ac:spMkLst>
        </pc:spChg>
        <pc:spChg chg="mod">
          <ac:chgData name="NESTOR JULIO HERNANDEZ BOCKER" userId="a413b3be1cc3406f" providerId="LiveId" clId="{6D65BD05-49F3-4EBF-B87B-CFA1B9811C10}" dt="2022-08-31T18:20:48.917" v="288" actId="20577"/>
          <ac:spMkLst>
            <pc:docMk/>
            <pc:sldMk cId="4205703560" sldId="298"/>
            <ac:spMk id="26" creationId="{7E3EB898-F77B-41D8-8631-7FAAB1CA6C44}"/>
          </ac:spMkLst>
        </pc:spChg>
        <pc:grpChg chg="add mod ord">
          <ac:chgData name="NESTOR JULIO HERNANDEZ BOCKER" userId="a413b3be1cc3406f" providerId="LiveId" clId="{6D65BD05-49F3-4EBF-B87B-CFA1B9811C10}" dt="2022-08-31T18:25:44.979" v="306" actId="167"/>
          <ac:grpSpMkLst>
            <pc:docMk/>
            <pc:sldMk cId="4205703560" sldId="298"/>
            <ac:grpSpMk id="4" creationId="{A399A3ED-A920-604C-8810-B552FC7D3954}"/>
          </ac:grpSpMkLst>
        </pc:grpChg>
        <pc:picChg chg="mod">
          <ac:chgData name="NESTOR JULIO HERNANDEZ BOCKER" userId="a413b3be1cc3406f" providerId="LiveId" clId="{6D65BD05-49F3-4EBF-B87B-CFA1B9811C10}" dt="2022-08-31T18:25:35.507" v="305"/>
          <ac:picMkLst>
            <pc:docMk/>
            <pc:sldMk cId="4205703560" sldId="298"/>
            <ac:picMk id="10" creationId="{8ECD87B7-37EA-F4C9-DA3B-456B56288BFE}"/>
          </ac:picMkLst>
        </pc:picChg>
      </pc:sldChg>
      <pc:sldChg chg="add del setBg">
        <pc:chgData name="NESTOR JULIO HERNANDEZ BOCKER" userId="a413b3be1cc3406f" providerId="LiveId" clId="{6D65BD05-49F3-4EBF-B87B-CFA1B9811C10}" dt="2022-08-31T17:15:30.664" v="33"/>
        <pc:sldMkLst>
          <pc:docMk/>
          <pc:sldMk cId="1081401837" sldId="299"/>
        </pc:sldMkLst>
      </pc:sldChg>
      <pc:sldChg chg="addSp delSp modSp add mod">
        <pc:chgData name="NESTOR JULIO HERNANDEZ BOCKER" userId="a413b3be1cc3406f" providerId="LiveId" clId="{6D65BD05-49F3-4EBF-B87B-CFA1B9811C10}" dt="2022-08-31T18:23:36.096" v="292" actId="22"/>
        <pc:sldMkLst>
          <pc:docMk/>
          <pc:sldMk cId="3234125686" sldId="299"/>
        </pc:sldMkLst>
        <pc:spChg chg="mod">
          <ac:chgData name="NESTOR JULIO HERNANDEZ BOCKER" userId="a413b3be1cc3406f" providerId="LiveId" clId="{6D65BD05-49F3-4EBF-B87B-CFA1B9811C10}" dt="2022-08-31T17:15:49.024" v="36" actId="20577"/>
          <ac:spMkLst>
            <pc:docMk/>
            <pc:sldMk cId="3234125686" sldId="299"/>
            <ac:spMk id="6" creationId="{00000000-0000-0000-0000-000000000000}"/>
          </ac:spMkLst>
        </pc:spChg>
        <pc:picChg chg="add del">
          <ac:chgData name="NESTOR JULIO HERNANDEZ BOCKER" userId="a413b3be1cc3406f" providerId="LiveId" clId="{6D65BD05-49F3-4EBF-B87B-CFA1B9811C10}" dt="2022-08-31T18:23:36.096" v="292" actId="22"/>
          <ac:picMkLst>
            <pc:docMk/>
            <pc:sldMk cId="3234125686" sldId="299"/>
            <ac:picMk id="4" creationId="{CCE2731D-748C-5803-2A6C-5433F7DC7ACF}"/>
          </ac:picMkLst>
        </pc:picChg>
      </pc:sldChg>
    </pc:docChg>
  </pc:docChgLst>
  <pc:docChgLst>
    <pc:chgData name="NESTOR JULIO HERNANDEZ BOCKER" userId="a413b3be1cc3406f" providerId="LiveId" clId="{E0A32C02-D201-4C4A-8B6A-B4F18F24244F}"/>
    <pc:docChg chg="modSld">
      <pc:chgData name="NESTOR JULIO HERNANDEZ BOCKER" userId="a413b3be1cc3406f" providerId="LiveId" clId="{E0A32C02-D201-4C4A-8B6A-B4F18F24244F}" dt="2022-01-26T21:27:15.855" v="0" actId="14734"/>
      <pc:docMkLst>
        <pc:docMk/>
      </pc:docMkLst>
      <pc:sldChg chg="modSp mod">
        <pc:chgData name="NESTOR JULIO HERNANDEZ BOCKER" userId="a413b3be1cc3406f" providerId="LiveId" clId="{E0A32C02-D201-4C4A-8B6A-B4F18F24244F}" dt="2022-01-26T21:27:15.855" v="0" actId="14734"/>
        <pc:sldMkLst>
          <pc:docMk/>
          <pc:sldMk cId="2899600496" sldId="278"/>
        </pc:sldMkLst>
        <pc:graphicFrameChg chg="modGraphic">
          <ac:chgData name="NESTOR JULIO HERNANDEZ BOCKER" userId="a413b3be1cc3406f" providerId="LiveId" clId="{E0A32C02-D201-4C4A-8B6A-B4F18F24244F}" dt="2022-01-26T21:27:15.855" v="0" actId="14734"/>
          <ac:graphicFrameMkLst>
            <pc:docMk/>
            <pc:sldMk cId="2899600496" sldId="278"/>
            <ac:graphicFrameMk id="2" creationId="{9ABB0C72-6D40-4150-A4AF-697B75078BC4}"/>
          </ac:graphicFrameMkLst>
        </pc:graphicFrameChg>
      </pc:sldChg>
    </pc:docChg>
  </pc:docChgLst>
  <pc:docChgLst>
    <pc:chgData name="NESTOR JULIO HERNANDEZ BOCKER" userId="a413b3be1cc3406f" providerId="LiveId" clId="{07C97CCA-5F32-4CF1-A9E6-1C3EBC90226D}"/>
    <pc:docChg chg="undo custSel addSld delSld modSld">
      <pc:chgData name="NESTOR JULIO HERNANDEZ BOCKER" userId="a413b3be1cc3406f" providerId="LiveId" clId="{07C97CCA-5F32-4CF1-A9E6-1C3EBC90226D}" dt="2022-04-29T22:16:13.174" v="925" actId="20577"/>
      <pc:docMkLst>
        <pc:docMk/>
      </pc:docMkLst>
      <pc:sldChg chg="modSp mod">
        <pc:chgData name="NESTOR JULIO HERNANDEZ BOCKER" userId="a413b3be1cc3406f" providerId="LiveId" clId="{07C97CCA-5F32-4CF1-A9E6-1C3EBC90226D}" dt="2022-04-29T19:21:00.853" v="884" actId="20577"/>
        <pc:sldMkLst>
          <pc:docMk/>
          <pc:sldMk cId="3489943008" sldId="256"/>
        </pc:sldMkLst>
        <pc:spChg chg="mod">
          <ac:chgData name="NESTOR JULIO HERNANDEZ BOCKER" userId="a413b3be1cc3406f" providerId="LiveId" clId="{07C97CCA-5F32-4CF1-A9E6-1C3EBC90226D}" dt="2022-04-29T17:16:17.988" v="4" actId="20577"/>
          <ac:spMkLst>
            <pc:docMk/>
            <pc:sldMk cId="3489943008" sldId="256"/>
            <ac:spMk id="5" creationId="{00000000-0000-0000-0000-000000000000}"/>
          </ac:spMkLst>
        </pc:spChg>
        <pc:spChg chg="mod">
          <ac:chgData name="NESTOR JULIO HERNANDEZ BOCKER" userId="a413b3be1cc3406f" providerId="LiveId" clId="{07C97CCA-5F32-4CF1-A9E6-1C3EBC90226D}" dt="2022-04-29T19:21:00.853" v="884" actId="20577"/>
          <ac:spMkLst>
            <pc:docMk/>
            <pc:sldMk cId="3489943008" sldId="256"/>
            <ac:spMk id="6" creationId="{00000000-0000-0000-0000-000000000000}"/>
          </ac:spMkLst>
        </pc:spChg>
      </pc:sldChg>
      <pc:sldChg chg="modSp mod">
        <pc:chgData name="NESTOR JULIO HERNANDEZ BOCKER" userId="a413b3be1cc3406f" providerId="LiveId" clId="{07C97CCA-5F32-4CF1-A9E6-1C3EBC90226D}" dt="2022-04-29T19:13:35.987" v="826" actId="20577"/>
        <pc:sldMkLst>
          <pc:docMk/>
          <pc:sldMk cId="1714585994" sldId="264"/>
        </pc:sldMkLst>
        <pc:spChg chg="mod">
          <ac:chgData name="NESTOR JULIO HERNANDEZ BOCKER" userId="a413b3be1cc3406f" providerId="LiveId" clId="{07C97CCA-5F32-4CF1-A9E6-1C3EBC90226D}" dt="2022-04-29T19:13:35.987" v="826" actId="20577"/>
          <ac:spMkLst>
            <pc:docMk/>
            <pc:sldMk cId="1714585994" sldId="264"/>
            <ac:spMk id="33" creationId="{00000000-0000-0000-0000-000000000000}"/>
          </ac:spMkLst>
        </pc:spChg>
      </pc:sldChg>
      <pc:sldChg chg="addSp delSp modSp mod">
        <pc:chgData name="NESTOR JULIO HERNANDEZ BOCKER" userId="a413b3be1cc3406f" providerId="LiveId" clId="{07C97CCA-5F32-4CF1-A9E6-1C3EBC90226D}" dt="2022-04-29T17:20:47.985" v="9" actId="20577"/>
        <pc:sldMkLst>
          <pc:docMk/>
          <pc:sldMk cId="3848655556" sldId="275"/>
        </pc:sldMkLst>
        <pc:spChg chg="mod">
          <ac:chgData name="NESTOR JULIO HERNANDEZ BOCKER" userId="a413b3be1cc3406f" providerId="LiveId" clId="{07C97CCA-5F32-4CF1-A9E6-1C3EBC90226D}" dt="2022-04-29T17:16:00.528" v="1"/>
          <ac:spMkLst>
            <pc:docMk/>
            <pc:sldMk cId="3848655556" sldId="275"/>
            <ac:spMk id="10" creationId="{C59815AE-6B68-4665-9951-E273B5D54D09}"/>
          </ac:spMkLst>
        </pc:spChg>
        <pc:spChg chg="mod">
          <ac:chgData name="NESTOR JULIO HERNANDEZ BOCKER" userId="a413b3be1cc3406f" providerId="LiveId" clId="{07C97CCA-5F32-4CF1-A9E6-1C3EBC90226D}" dt="2022-04-29T17:16:00.528" v="1"/>
          <ac:spMkLst>
            <pc:docMk/>
            <pc:sldMk cId="3848655556" sldId="275"/>
            <ac:spMk id="16" creationId="{E2D86EF3-4A51-484F-BD0B-078C49634AE4}"/>
          </ac:spMkLst>
        </pc:spChg>
        <pc:spChg chg="mod">
          <ac:chgData name="NESTOR JULIO HERNANDEZ BOCKER" userId="a413b3be1cc3406f" providerId="LiveId" clId="{07C97CCA-5F32-4CF1-A9E6-1C3EBC90226D}" dt="2022-04-29T17:20:30.688" v="7" actId="20577"/>
          <ac:spMkLst>
            <pc:docMk/>
            <pc:sldMk cId="3848655556" sldId="275"/>
            <ac:spMk id="21" creationId="{D2832B9C-17B6-4D04-B5C1-949B300C241E}"/>
          </ac:spMkLst>
        </pc:spChg>
        <pc:spChg chg="mod">
          <ac:chgData name="NESTOR JULIO HERNANDEZ BOCKER" userId="a413b3be1cc3406f" providerId="LiveId" clId="{07C97CCA-5F32-4CF1-A9E6-1C3EBC90226D}" dt="2022-04-29T17:20:47.985" v="9" actId="20577"/>
          <ac:spMkLst>
            <pc:docMk/>
            <pc:sldMk cId="3848655556" sldId="275"/>
            <ac:spMk id="22" creationId="{DEFF068D-953C-4C5F-8B50-C7E1F717CAE9}"/>
          </ac:spMkLst>
        </pc:spChg>
        <pc:graphicFrameChg chg="add mod">
          <ac:chgData name="NESTOR JULIO HERNANDEZ BOCKER" userId="a413b3be1cc3406f" providerId="LiveId" clId="{07C97CCA-5F32-4CF1-A9E6-1C3EBC90226D}" dt="2022-04-29T17:20:20.418" v="6"/>
          <ac:graphicFrameMkLst>
            <pc:docMk/>
            <pc:sldMk cId="3848655556" sldId="275"/>
            <ac:graphicFrameMk id="11" creationId="{24449D14-FA36-47EF-BA3A-28405D987F6E}"/>
          </ac:graphicFrameMkLst>
        </pc:graphicFrameChg>
        <pc:graphicFrameChg chg="del">
          <ac:chgData name="NESTOR JULIO HERNANDEZ BOCKER" userId="a413b3be1cc3406f" providerId="LiveId" clId="{07C97CCA-5F32-4CF1-A9E6-1C3EBC90226D}" dt="2022-04-29T17:20:19.288" v="5" actId="478"/>
          <ac:graphicFrameMkLst>
            <pc:docMk/>
            <pc:sldMk cId="3848655556" sldId="275"/>
            <ac:graphicFrameMk id="13" creationId="{24449D14-FA36-47EF-BA3A-28405D987F6E}"/>
          </ac:graphicFrameMkLst>
        </pc:graphicFrameChg>
      </pc:sldChg>
      <pc:sldChg chg="modSp mod">
        <pc:chgData name="NESTOR JULIO HERNANDEZ BOCKER" userId="a413b3be1cc3406f" providerId="LiveId" clId="{07C97CCA-5F32-4CF1-A9E6-1C3EBC90226D}" dt="2022-04-29T18:32:13.202" v="459" actId="20577"/>
        <pc:sldMkLst>
          <pc:docMk/>
          <pc:sldMk cId="3763916591" sldId="276"/>
        </pc:sldMkLst>
        <pc:spChg chg="mod">
          <ac:chgData name="NESTOR JULIO HERNANDEZ BOCKER" userId="a413b3be1cc3406f" providerId="LiveId" clId="{07C97CCA-5F32-4CF1-A9E6-1C3EBC90226D}" dt="2022-04-29T17:16:00.528" v="1"/>
          <ac:spMkLst>
            <pc:docMk/>
            <pc:sldMk cId="3763916591" sldId="276"/>
            <ac:spMk id="10" creationId="{C59815AE-6B68-4665-9951-E273B5D54D09}"/>
          </ac:spMkLst>
        </pc:spChg>
        <pc:spChg chg="mod">
          <ac:chgData name="NESTOR JULIO HERNANDEZ BOCKER" userId="a413b3be1cc3406f" providerId="LiveId" clId="{07C97CCA-5F32-4CF1-A9E6-1C3EBC90226D}" dt="2022-04-29T18:32:13.202" v="459" actId="20577"/>
          <ac:spMkLst>
            <pc:docMk/>
            <pc:sldMk cId="3763916591" sldId="276"/>
            <ac:spMk id="21" creationId="{B6BFD5BF-AA9F-4720-89B1-41A537027AD9}"/>
          </ac:spMkLst>
        </pc:spChg>
      </pc:sldChg>
      <pc:sldChg chg="modSp mod">
        <pc:chgData name="NESTOR JULIO HERNANDEZ BOCKER" userId="a413b3be1cc3406f" providerId="LiveId" clId="{07C97CCA-5F32-4CF1-A9E6-1C3EBC90226D}" dt="2022-04-29T22:14:13.361" v="924" actId="27918"/>
        <pc:sldMkLst>
          <pc:docMk/>
          <pc:sldMk cId="864735227" sldId="279"/>
        </pc:sldMkLst>
        <pc:spChg chg="mod">
          <ac:chgData name="NESTOR JULIO HERNANDEZ BOCKER" userId="a413b3be1cc3406f" providerId="LiveId" clId="{07C97CCA-5F32-4CF1-A9E6-1C3EBC90226D}" dt="2022-04-29T19:26:28.573" v="887" actId="6549"/>
          <ac:spMkLst>
            <pc:docMk/>
            <pc:sldMk cId="864735227" sldId="279"/>
            <ac:spMk id="11" creationId="{6C759FD7-E75E-409A-A4BF-463D5F069D22}"/>
          </ac:spMkLst>
        </pc:spChg>
        <pc:spChg chg="mod">
          <ac:chgData name="NESTOR JULIO HERNANDEZ BOCKER" userId="a413b3be1cc3406f" providerId="LiveId" clId="{07C97CCA-5F32-4CF1-A9E6-1C3EBC90226D}" dt="2022-04-29T19:31:10.764" v="894" actId="20577"/>
          <ac:spMkLst>
            <pc:docMk/>
            <pc:sldMk cId="864735227" sldId="279"/>
            <ac:spMk id="19" creationId="{996E6BDD-E3F5-4C18-BDB4-BEEFAFB96589}"/>
          </ac:spMkLst>
        </pc:spChg>
      </pc:sldChg>
      <pc:sldChg chg="addSp delSp modSp mod">
        <pc:chgData name="NESTOR JULIO HERNANDEZ BOCKER" userId="a413b3be1cc3406f" providerId="LiveId" clId="{07C97CCA-5F32-4CF1-A9E6-1C3EBC90226D}" dt="2022-04-29T22:09:24.278" v="922" actId="478"/>
        <pc:sldMkLst>
          <pc:docMk/>
          <pc:sldMk cId="3016852997" sldId="284"/>
        </pc:sldMkLst>
        <pc:spChg chg="mod">
          <ac:chgData name="NESTOR JULIO HERNANDEZ BOCKER" userId="a413b3be1cc3406f" providerId="LiveId" clId="{07C97CCA-5F32-4CF1-A9E6-1C3EBC90226D}" dt="2022-04-29T17:16:00.528" v="1"/>
          <ac:spMkLst>
            <pc:docMk/>
            <pc:sldMk cId="3016852997" sldId="284"/>
            <ac:spMk id="10" creationId="{C59815AE-6B68-4665-9951-E273B5D54D09}"/>
          </ac:spMkLst>
        </pc:spChg>
        <pc:spChg chg="mod">
          <ac:chgData name="NESTOR JULIO HERNANDEZ BOCKER" userId="a413b3be1cc3406f" providerId="LiveId" clId="{07C97CCA-5F32-4CF1-A9E6-1C3EBC90226D}" dt="2022-04-29T18:02:41.661" v="331" actId="6549"/>
          <ac:spMkLst>
            <pc:docMk/>
            <pc:sldMk cId="3016852997" sldId="284"/>
            <ac:spMk id="11" creationId="{B705431B-FF9F-46D3-839F-0E7E7F665407}"/>
          </ac:spMkLst>
        </pc:spChg>
        <pc:graphicFrameChg chg="add del mod modGraphic">
          <ac:chgData name="NESTOR JULIO HERNANDEZ BOCKER" userId="a413b3be1cc3406f" providerId="LiveId" clId="{07C97CCA-5F32-4CF1-A9E6-1C3EBC90226D}" dt="2022-04-29T22:09:24.278" v="922" actId="478"/>
          <ac:graphicFrameMkLst>
            <pc:docMk/>
            <pc:sldMk cId="3016852997" sldId="284"/>
            <ac:graphicFrameMk id="17" creationId="{42A015AA-ECEB-4FE9-97D3-46F5C762D2F4}"/>
          </ac:graphicFrameMkLst>
        </pc:graphicFrameChg>
      </pc:sldChg>
      <pc:sldChg chg="modSp add del mod setBg">
        <pc:chgData name="NESTOR JULIO HERNANDEZ BOCKER" userId="a413b3be1cc3406f" providerId="LiveId" clId="{07C97CCA-5F32-4CF1-A9E6-1C3EBC90226D}" dt="2022-04-29T18:51:42.870" v="541" actId="20577"/>
        <pc:sldMkLst>
          <pc:docMk/>
          <pc:sldMk cId="2917955696" sldId="285"/>
        </pc:sldMkLst>
        <pc:spChg chg="mod">
          <ac:chgData name="NESTOR JULIO HERNANDEZ BOCKER" userId="a413b3be1cc3406f" providerId="LiveId" clId="{07C97CCA-5F32-4CF1-A9E6-1C3EBC90226D}" dt="2022-04-29T18:51:30.566" v="533" actId="20577"/>
          <ac:spMkLst>
            <pc:docMk/>
            <pc:sldMk cId="2917955696" sldId="285"/>
            <ac:spMk id="5" creationId="{00000000-0000-0000-0000-000000000000}"/>
          </ac:spMkLst>
        </pc:spChg>
        <pc:spChg chg="mod">
          <ac:chgData name="NESTOR JULIO HERNANDEZ BOCKER" userId="a413b3be1cc3406f" providerId="LiveId" clId="{07C97CCA-5F32-4CF1-A9E6-1C3EBC90226D}" dt="2022-04-29T18:51:42.870" v="541" actId="20577"/>
          <ac:spMkLst>
            <pc:docMk/>
            <pc:sldMk cId="2917955696" sldId="285"/>
            <ac:spMk id="6" creationId="{00000000-0000-0000-0000-000000000000}"/>
          </ac:spMkLst>
        </pc:spChg>
      </pc:sldChg>
      <pc:sldChg chg="addSp delSp modSp add mod">
        <pc:chgData name="NESTOR JULIO HERNANDEZ BOCKER" userId="a413b3be1cc3406f" providerId="LiveId" clId="{07C97CCA-5F32-4CF1-A9E6-1C3EBC90226D}" dt="2022-04-29T19:19:02.487" v="872" actId="20577"/>
        <pc:sldMkLst>
          <pc:docMk/>
          <pc:sldMk cId="922040492" sldId="287"/>
        </pc:sldMkLst>
        <pc:spChg chg="mod">
          <ac:chgData name="NESTOR JULIO HERNANDEZ BOCKER" userId="a413b3be1cc3406f" providerId="LiveId" clId="{07C97CCA-5F32-4CF1-A9E6-1C3EBC90226D}" dt="2022-04-29T19:17:48.198" v="853" actId="20577"/>
          <ac:spMkLst>
            <pc:docMk/>
            <pc:sldMk cId="922040492" sldId="287"/>
            <ac:spMk id="10" creationId="{C59815AE-6B68-4665-9951-E273B5D54D09}"/>
          </ac:spMkLst>
        </pc:spChg>
        <pc:spChg chg="add mod">
          <ac:chgData name="NESTOR JULIO HERNANDEZ BOCKER" userId="a413b3be1cc3406f" providerId="LiveId" clId="{07C97CCA-5F32-4CF1-A9E6-1C3EBC90226D}" dt="2022-04-29T19:19:02.487" v="872" actId="20577"/>
          <ac:spMkLst>
            <pc:docMk/>
            <pc:sldMk cId="922040492" sldId="287"/>
            <ac:spMk id="11" creationId="{49C227CA-00AF-4DB0-BCED-8CA69B0CBB9D}"/>
          </ac:spMkLst>
        </pc:spChg>
        <pc:spChg chg="mod">
          <ac:chgData name="NESTOR JULIO HERNANDEZ BOCKER" userId="a413b3be1cc3406f" providerId="LiveId" clId="{07C97CCA-5F32-4CF1-A9E6-1C3EBC90226D}" dt="2022-04-29T19:11:30.004" v="639" actId="14100"/>
          <ac:spMkLst>
            <pc:docMk/>
            <pc:sldMk cId="922040492" sldId="287"/>
            <ac:spMk id="15" creationId="{C2CF81D2-E306-48C4-AC5F-6BC14E368630}"/>
          </ac:spMkLst>
        </pc:spChg>
        <pc:graphicFrameChg chg="del">
          <ac:chgData name="NESTOR JULIO HERNANDEZ BOCKER" userId="a413b3be1cc3406f" providerId="LiveId" clId="{07C97CCA-5F32-4CF1-A9E6-1C3EBC90226D}" dt="2022-04-29T19:06:07.369" v="615" actId="478"/>
          <ac:graphicFrameMkLst>
            <pc:docMk/>
            <pc:sldMk cId="922040492" sldId="287"/>
            <ac:graphicFrameMk id="7" creationId="{0BA0F679-CFB5-4012-BCC6-802128C757FA}"/>
          </ac:graphicFrameMkLst>
        </pc:graphicFrameChg>
        <pc:graphicFrameChg chg="add mod">
          <ac:chgData name="NESTOR JULIO HERNANDEZ BOCKER" userId="a413b3be1cc3406f" providerId="LiveId" clId="{07C97CCA-5F32-4CF1-A9E6-1C3EBC90226D}" dt="2022-04-29T19:09:45.011" v="637" actId="207"/>
          <ac:graphicFrameMkLst>
            <pc:docMk/>
            <pc:sldMk cId="922040492" sldId="287"/>
            <ac:graphicFrameMk id="8" creationId="{0BA0F679-CFB5-4012-BCC6-802128C757FA}"/>
          </ac:graphicFrameMkLst>
        </pc:graphicFrameChg>
      </pc:sldChg>
      <pc:sldChg chg="addSp delSp modSp add mod">
        <pc:chgData name="NESTOR JULIO HERNANDEZ BOCKER" userId="a413b3be1cc3406f" providerId="LiveId" clId="{07C97CCA-5F32-4CF1-A9E6-1C3EBC90226D}" dt="2022-04-29T19:34:00.180" v="916" actId="208"/>
        <pc:sldMkLst>
          <pc:docMk/>
          <pc:sldMk cId="851783180" sldId="288"/>
        </pc:sldMkLst>
        <pc:spChg chg="mod">
          <ac:chgData name="NESTOR JULIO HERNANDEZ BOCKER" userId="a413b3be1cc3406f" providerId="LiveId" clId="{07C97CCA-5F32-4CF1-A9E6-1C3EBC90226D}" dt="2022-04-29T19:03:01.092" v="603" actId="20577"/>
          <ac:spMkLst>
            <pc:docMk/>
            <pc:sldMk cId="851783180" sldId="288"/>
            <ac:spMk id="7" creationId="{43262736-F5CA-432A-AA5E-45F5DDAA4B84}"/>
          </ac:spMkLst>
        </pc:spChg>
        <pc:spChg chg="mod">
          <ac:chgData name="NESTOR JULIO HERNANDEZ BOCKER" userId="a413b3be1cc3406f" providerId="LiveId" clId="{07C97CCA-5F32-4CF1-A9E6-1C3EBC90226D}" dt="2022-04-29T19:04:11.409" v="605" actId="20577"/>
          <ac:spMkLst>
            <pc:docMk/>
            <pc:sldMk cId="851783180" sldId="288"/>
            <ac:spMk id="8" creationId="{3B37A31D-6B4A-4D14-8090-F5EC801C402A}"/>
          </ac:spMkLst>
        </pc:spChg>
        <pc:spChg chg="mod">
          <ac:chgData name="NESTOR JULIO HERNANDEZ BOCKER" userId="a413b3be1cc3406f" providerId="LiveId" clId="{07C97CCA-5F32-4CF1-A9E6-1C3EBC90226D}" dt="2022-04-29T19:20:04.260" v="882" actId="20577"/>
          <ac:spMkLst>
            <pc:docMk/>
            <pc:sldMk cId="851783180" sldId="288"/>
            <ac:spMk id="10" creationId="{C59815AE-6B68-4665-9951-E273B5D54D09}"/>
          </ac:spMkLst>
        </pc:spChg>
        <pc:spChg chg="mod">
          <ac:chgData name="NESTOR JULIO HERNANDEZ BOCKER" userId="a413b3be1cc3406f" providerId="LiveId" clId="{07C97CCA-5F32-4CF1-A9E6-1C3EBC90226D}" dt="2022-04-29T19:04:39.336" v="607" actId="20577"/>
          <ac:spMkLst>
            <pc:docMk/>
            <pc:sldMk cId="851783180" sldId="288"/>
            <ac:spMk id="11" creationId="{63CBA94C-C7DA-4332-96DD-A87259733597}"/>
          </ac:spMkLst>
        </pc:spChg>
        <pc:spChg chg="mod">
          <ac:chgData name="NESTOR JULIO HERNANDEZ BOCKER" userId="a413b3be1cc3406f" providerId="LiveId" clId="{07C97CCA-5F32-4CF1-A9E6-1C3EBC90226D}" dt="2022-04-29T19:04:44.141" v="608" actId="20577"/>
          <ac:spMkLst>
            <pc:docMk/>
            <pc:sldMk cId="851783180" sldId="288"/>
            <ac:spMk id="17" creationId="{9F1941FF-081D-4D18-A434-B3932EC2528A}"/>
          </ac:spMkLst>
        </pc:spChg>
        <pc:spChg chg="mod">
          <ac:chgData name="NESTOR JULIO HERNANDEZ BOCKER" userId="a413b3be1cc3406f" providerId="LiveId" clId="{07C97CCA-5F32-4CF1-A9E6-1C3EBC90226D}" dt="2022-04-29T19:05:35.422" v="614" actId="20577"/>
          <ac:spMkLst>
            <pc:docMk/>
            <pc:sldMk cId="851783180" sldId="288"/>
            <ac:spMk id="19" creationId="{0DDF7A5A-90AD-437C-93ED-DA6629A27751}"/>
          </ac:spMkLst>
        </pc:spChg>
        <pc:graphicFrameChg chg="del">
          <ac:chgData name="NESTOR JULIO HERNANDEZ BOCKER" userId="a413b3be1cc3406f" providerId="LiveId" clId="{07C97CCA-5F32-4CF1-A9E6-1C3EBC90226D}" dt="2022-04-29T19:02:12.728" v="544" actId="478"/>
          <ac:graphicFrameMkLst>
            <pc:docMk/>
            <pc:sldMk cId="851783180" sldId="288"/>
            <ac:graphicFrameMk id="13" creationId="{E3B84D0E-BF09-4EA0-8916-0362B9096218}"/>
          </ac:graphicFrameMkLst>
        </pc:graphicFrameChg>
        <pc:graphicFrameChg chg="add mod">
          <ac:chgData name="NESTOR JULIO HERNANDEZ BOCKER" userId="a413b3be1cc3406f" providerId="LiveId" clId="{07C97CCA-5F32-4CF1-A9E6-1C3EBC90226D}" dt="2022-04-29T19:34:00.180" v="916" actId="208"/>
          <ac:graphicFrameMkLst>
            <pc:docMk/>
            <pc:sldMk cId="851783180" sldId="288"/>
            <ac:graphicFrameMk id="15" creationId="{E3B84D0E-BF09-4EA0-8916-0362B9096218}"/>
          </ac:graphicFrameMkLst>
        </pc:graphicFrameChg>
      </pc:sldChg>
      <pc:sldChg chg="add del">
        <pc:chgData name="NESTOR JULIO HERNANDEZ BOCKER" userId="a413b3be1cc3406f" providerId="LiveId" clId="{07C97CCA-5F32-4CF1-A9E6-1C3EBC90226D}" dt="2022-04-29T19:01:53.684" v="543" actId="47"/>
        <pc:sldMkLst>
          <pc:docMk/>
          <pc:sldMk cId="1713883615" sldId="290"/>
        </pc:sldMkLst>
      </pc:sldChg>
      <pc:sldChg chg="modSp mod">
        <pc:chgData name="NESTOR JULIO HERNANDEZ BOCKER" userId="a413b3be1cc3406f" providerId="LiveId" clId="{07C97CCA-5F32-4CF1-A9E6-1C3EBC90226D}" dt="2022-04-29T22:16:13.174" v="925" actId="20577"/>
        <pc:sldMkLst>
          <pc:docMk/>
          <pc:sldMk cId="751480473" sldId="292"/>
        </pc:sldMkLst>
        <pc:spChg chg="mod">
          <ac:chgData name="NESTOR JULIO HERNANDEZ BOCKER" userId="a413b3be1cc3406f" providerId="LiveId" clId="{07C97CCA-5F32-4CF1-A9E6-1C3EBC90226D}" dt="2022-04-29T17:16:00.528" v="1"/>
          <ac:spMkLst>
            <pc:docMk/>
            <pc:sldMk cId="751480473" sldId="292"/>
            <ac:spMk id="10" creationId="{C59815AE-6B68-4665-9951-E273B5D54D09}"/>
          </ac:spMkLst>
        </pc:spChg>
        <pc:spChg chg="mod">
          <ac:chgData name="NESTOR JULIO HERNANDEZ BOCKER" userId="a413b3be1cc3406f" providerId="LiveId" clId="{07C97CCA-5F32-4CF1-A9E6-1C3EBC90226D}" dt="2022-04-29T22:16:13.174" v="925" actId="20577"/>
          <ac:spMkLst>
            <pc:docMk/>
            <pc:sldMk cId="751480473" sldId="292"/>
            <ac:spMk id="27" creationId="{57715B8D-A7FE-4CAC-8D24-DCB4DCE6AC7A}"/>
          </ac:spMkLst>
        </pc:spChg>
        <pc:graphicFrameChg chg="mod modGraphic">
          <ac:chgData name="NESTOR JULIO HERNANDEZ BOCKER" userId="a413b3be1cc3406f" providerId="LiveId" clId="{07C97CCA-5F32-4CF1-A9E6-1C3EBC90226D}" dt="2022-04-29T19:35:56.316" v="917" actId="2716"/>
          <ac:graphicFrameMkLst>
            <pc:docMk/>
            <pc:sldMk cId="751480473" sldId="292"/>
            <ac:graphicFrameMk id="12" creationId="{F400155B-A6AE-48F0-8952-4394A43B8608}"/>
          </ac:graphicFrameMkLst>
        </pc:graphicFrameChg>
      </pc:sldChg>
      <pc:sldChg chg="addSp delSp modSp mod">
        <pc:chgData name="NESTOR JULIO HERNANDEZ BOCKER" userId="a413b3be1cc3406f" providerId="LiveId" clId="{07C97CCA-5F32-4CF1-A9E6-1C3EBC90226D}" dt="2022-04-29T19:14:54.981" v="840" actId="20577"/>
        <pc:sldMkLst>
          <pc:docMk/>
          <pc:sldMk cId="1845386193" sldId="293"/>
        </pc:sldMkLst>
        <pc:spChg chg="mod">
          <ac:chgData name="NESTOR JULIO HERNANDEZ BOCKER" userId="a413b3be1cc3406f" providerId="LiveId" clId="{07C97CCA-5F32-4CF1-A9E6-1C3EBC90226D}" dt="2022-04-29T19:14:42.323" v="839" actId="20577"/>
          <ac:spMkLst>
            <pc:docMk/>
            <pc:sldMk cId="1845386193" sldId="293"/>
            <ac:spMk id="10" creationId="{C59815AE-6B68-4665-9951-E273B5D54D09}"/>
          </ac:spMkLst>
        </pc:spChg>
        <pc:spChg chg="mod">
          <ac:chgData name="NESTOR JULIO HERNANDEZ BOCKER" userId="a413b3be1cc3406f" providerId="LiveId" clId="{07C97CCA-5F32-4CF1-A9E6-1C3EBC90226D}" dt="2022-04-29T17:16:00.528" v="1"/>
          <ac:spMkLst>
            <pc:docMk/>
            <pc:sldMk cId="1845386193" sldId="293"/>
            <ac:spMk id="16" creationId="{E2D86EF3-4A51-484F-BD0B-078C49634AE4}"/>
          </ac:spMkLst>
        </pc:spChg>
        <pc:spChg chg="mod">
          <ac:chgData name="NESTOR JULIO HERNANDEZ BOCKER" userId="a413b3be1cc3406f" providerId="LiveId" clId="{07C97CCA-5F32-4CF1-A9E6-1C3EBC90226D}" dt="2022-04-29T19:14:54.981" v="840" actId="20577"/>
          <ac:spMkLst>
            <pc:docMk/>
            <pc:sldMk cId="1845386193" sldId="293"/>
            <ac:spMk id="17" creationId="{72600D9A-ADD3-4635-A3E6-0938F6994536}"/>
          </ac:spMkLst>
        </pc:spChg>
        <pc:spChg chg="mod">
          <ac:chgData name="NESTOR JULIO HERNANDEZ BOCKER" userId="a413b3be1cc3406f" providerId="LiveId" clId="{07C97CCA-5F32-4CF1-A9E6-1C3EBC90226D}" dt="2022-04-29T17:27:35.288" v="84" actId="20577"/>
          <ac:spMkLst>
            <pc:docMk/>
            <pc:sldMk cId="1845386193" sldId="293"/>
            <ac:spMk id="18" creationId="{3CF9970F-36A0-4EFE-9439-31CCA5E3768B}"/>
          </ac:spMkLst>
        </pc:spChg>
        <pc:spChg chg="mod">
          <ac:chgData name="NESTOR JULIO HERNANDEZ BOCKER" userId="a413b3be1cc3406f" providerId="LiveId" clId="{07C97CCA-5F32-4CF1-A9E6-1C3EBC90226D}" dt="2022-04-29T17:27:51.549" v="86" actId="20577"/>
          <ac:spMkLst>
            <pc:docMk/>
            <pc:sldMk cId="1845386193" sldId="293"/>
            <ac:spMk id="21" creationId="{D2832B9C-17B6-4D04-B5C1-949B300C241E}"/>
          </ac:spMkLst>
        </pc:spChg>
        <pc:spChg chg="mod">
          <ac:chgData name="NESTOR JULIO HERNANDEZ BOCKER" userId="a413b3be1cc3406f" providerId="LiveId" clId="{07C97CCA-5F32-4CF1-A9E6-1C3EBC90226D}" dt="2022-04-29T17:28:33.958" v="99" actId="20577"/>
          <ac:spMkLst>
            <pc:docMk/>
            <pc:sldMk cId="1845386193" sldId="293"/>
            <ac:spMk id="22" creationId="{DEFF068D-953C-4C5F-8B50-C7E1F717CAE9}"/>
          </ac:spMkLst>
        </pc:spChg>
        <pc:spChg chg="mod">
          <ac:chgData name="NESTOR JULIO HERNANDEZ BOCKER" userId="a413b3be1cc3406f" providerId="LiveId" clId="{07C97CCA-5F32-4CF1-A9E6-1C3EBC90226D}" dt="2022-04-29T17:28:44.648" v="101" actId="20577"/>
          <ac:spMkLst>
            <pc:docMk/>
            <pc:sldMk cId="1845386193" sldId="293"/>
            <ac:spMk id="26" creationId="{7E3EB898-F77B-41D8-8631-7FAAB1CA6C44}"/>
          </ac:spMkLst>
        </pc:spChg>
        <pc:spChg chg="mod">
          <ac:chgData name="NESTOR JULIO HERNANDEZ BOCKER" userId="a413b3be1cc3406f" providerId="LiveId" clId="{07C97CCA-5F32-4CF1-A9E6-1C3EBC90226D}" dt="2022-04-29T17:29:16.948" v="103" actId="20577"/>
          <ac:spMkLst>
            <pc:docMk/>
            <pc:sldMk cId="1845386193" sldId="293"/>
            <ac:spMk id="27" creationId="{57715B8D-A7FE-4CAC-8D24-DCB4DCE6AC7A}"/>
          </ac:spMkLst>
        </pc:spChg>
        <pc:graphicFrameChg chg="del">
          <ac:chgData name="NESTOR JULIO HERNANDEZ BOCKER" userId="a413b3be1cc3406f" providerId="LiveId" clId="{07C97CCA-5F32-4CF1-A9E6-1C3EBC90226D}" dt="2022-04-29T17:26:37.768" v="10" actId="478"/>
          <ac:graphicFrameMkLst>
            <pc:docMk/>
            <pc:sldMk cId="1845386193" sldId="293"/>
            <ac:graphicFrameMk id="14" creationId="{0212F2CE-6304-4675-9AB8-170CB503192B}"/>
          </ac:graphicFrameMkLst>
        </pc:graphicFrameChg>
        <pc:graphicFrameChg chg="del">
          <ac:chgData name="NESTOR JULIO HERNANDEZ BOCKER" userId="a413b3be1cc3406f" providerId="LiveId" clId="{07C97CCA-5F32-4CF1-A9E6-1C3EBC90226D}" dt="2022-04-29T17:26:55.378" v="13" actId="478"/>
          <ac:graphicFrameMkLst>
            <pc:docMk/>
            <pc:sldMk cId="1845386193" sldId="293"/>
            <ac:graphicFrameMk id="15" creationId="{E86B2825-BFEC-4438-8A13-7D9D6B72CBFB}"/>
          </ac:graphicFrameMkLst>
        </pc:graphicFrameChg>
        <pc:graphicFrameChg chg="add mod">
          <ac:chgData name="NESTOR JULIO HERNANDEZ BOCKER" userId="a413b3be1cc3406f" providerId="LiveId" clId="{07C97CCA-5F32-4CF1-A9E6-1C3EBC90226D}" dt="2022-04-29T17:26:48.988" v="12" actId="1076"/>
          <ac:graphicFrameMkLst>
            <pc:docMk/>
            <pc:sldMk cId="1845386193" sldId="293"/>
            <ac:graphicFrameMk id="19" creationId="{0212F2CE-6304-4675-9AB8-170CB503192B}"/>
          </ac:graphicFrameMkLst>
        </pc:graphicFrameChg>
        <pc:graphicFrameChg chg="add mod">
          <ac:chgData name="NESTOR JULIO HERNANDEZ BOCKER" userId="a413b3be1cc3406f" providerId="LiveId" clId="{07C97CCA-5F32-4CF1-A9E6-1C3EBC90226D}" dt="2022-04-29T17:27:16.788" v="73" actId="1037"/>
          <ac:graphicFrameMkLst>
            <pc:docMk/>
            <pc:sldMk cId="1845386193" sldId="293"/>
            <ac:graphicFrameMk id="24" creationId="{E86B2825-BFEC-4438-8A13-7D9D6B72CBFB}"/>
          </ac:graphicFrameMkLst>
        </pc:graphicFrameChg>
      </pc:sldChg>
      <pc:sldChg chg="modSp add del mod">
        <pc:chgData name="NESTOR JULIO HERNANDEZ BOCKER" userId="a413b3be1cc3406f" providerId="LiveId" clId="{07C97CCA-5F32-4CF1-A9E6-1C3EBC90226D}" dt="2022-04-29T18:48:46.437" v="504" actId="47"/>
        <pc:sldMkLst>
          <pc:docMk/>
          <pc:sldMk cId="1209221742" sldId="294"/>
        </pc:sldMkLst>
        <pc:spChg chg="mod">
          <ac:chgData name="NESTOR JULIO HERNANDEZ BOCKER" userId="a413b3be1cc3406f" providerId="LiveId" clId="{07C97CCA-5F32-4CF1-A9E6-1C3EBC90226D}" dt="2022-04-29T18:45:49.229" v="499" actId="20577"/>
          <ac:spMkLst>
            <pc:docMk/>
            <pc:sldMk cId="1209221742" sldId="294"/>
            <ac:spMk id="10" creationId="{C59815AE-6B68-4665-9951-E273B5D54D09}"/>
          </ac:spMkLst>
        </pc:spChg>
      </pc:sldChg>
      <pc:sldChg chg="add del">
        <pc:chgData name="NESTOR JULIO HERNANDEZ BOCKER" userId="a413b3be1cc3406f" providerId="LiveId" clId="{07C97CCA-5F32-4CF1-A9E6-1C3EBC90226D}" dt="2022-04-29T18:50:31.503" v="508" actId="2890"/>
        <pc:sldMkLst>
          <pc:docMk/>
          <pc:sldMk cId="1900738334" sldId="294"/>
        </pc:sldMkLst>
      </pc:sldChg>
      <pc:sldChg chg="modSp add del mod">
        <pc:chgData name="NESTOR JULIO HERNANDEZ BOCKER" userId="a413b3be1cc3406f" providerId="LiveId" clId="{07C97CCA-5F32-4CF1-A9E6-1C3EBC90226D}" dt="2022-04-29T17:35:16.828" v="113" actId="47"/>
        <pc:sldMkLst>
          <pc:docMk/>
          <pc:sldMk cId="3358134990" sldId="294"/>
        </pc:sldMkLst>
        <pc:graphicFrameChg chg="mod">
          <ac:chgData name="NESTOR JULIO HERNANDEZ BOCKER" userId="a413b3be1cc3406f" providerId="LiveId" clId="{07C97CCA-5F32-4CF1-A9E6-1C3EBC90226D}" dt="2022-04-29T17:34:03.088" v="112" actId="14100"/>
          <ac:graphicFrameMkLst>
            <pc:docMk/>
            <pc:sldMk cId="3358134990" sldId="294"/>
            <ac:graphicFrameMk id="11" creationId="{24449D14-FA36-47EF-BA3A-28405D987F6E}"/>
          </ac:graphicFrameMkLst>
        </pc:graphicFrameChg>
      </pc:sldChg>
      <pc:sldChg chg="modSp add del mod">
        <pc:chgData name="NESTOR JULIO HERNANDEZ BOCKER" userId="a413b3be1cc3406f" providerId="LiveId" clId="{07C97CCA-5F32-4CF1-A9E6-1C3EBC90226D}" dt="2022-04-29T18:48:46.437" v="504" actId="47"/>
        <pc:sldMkLst>
          <pc:docMk/>
          <pc:sldMk cId="1432889871" sldId="295"/>
        </pc:sldMkLst>
        <pc:spChg chg="mod">
          <ac:chgData name="NESTOR JULIO HERNANDEZ BOCKER" userId="a413b3be1cc3406f" providerId="LiveId" clId="{07C97CCA-5F32-4CF1-A9E6-1C3EBC90226D}" dt="2022-04-29T18:46:29.929" v="503"/>
          <ac:spMkLst>
            <pc:docMk/>
            <pc:sldMk cId="1432889871" sldId="295"/>
            <ac:spMk id="11" creationId="{6C759FD7-E75E-409A-A4BF-463D5F069D22}"/>
          </ac:spMkLst>
        </pc:spChg>
      </pc:sldChg>
    </pc:docChg>
  </pc:docChgLst>
  <pc:docChgLst>
    <pc:chgData name="NESTOR JULIO HERNANDEZ BOCKER" userId="a413b3be1cc3406f" providerId="LiveId" clId="{DFE604AB-BD52-4A12-874C-CB8C8DF40C6D}"/>
    <pc:docChg chg="modSld">
      <pc:chgData name="NESTOR JULIO HERNANDEZ BOCKER" userId="a413b3be1cc3406f" providerId="LiveId" clId="{DFE604AB-BD52-4A12-874C-CB8C8DF40C6D}" dt="2022-08-24T19:55:03.759" v="1" actId="1036"/>
      <pc:docMkLst>
        <pc:docMk/>
      </pc:docMkLst>
      <pc:sldChg chg="modSp mod">
        <pc:chgData name="NESTOR JULIO HERNANDEZ BOCKER" userId="a413b3be1cc3406f" providerId="LiveId" clId="{DFE604AB-BD52-4A12-874C-CB8C8DF40C6D}" dt="2022-08-24T19:55:03.759" v="1" actId="1036"/>
        <pc:sldMkLst>
          <pc:docMk/>
          <pc:sldMk cId="3763916591" sldId="276"/>
        </pc:sldMkLst>
        <pc:graphicFrameChg chg="mod">
          <ac:chgData name="NESTOR JULIO HERNANDEZ BOCKER" userId="a413b3be1cc3406f" providerId="LiveId" clId="{DFE604AB-BD52-4A12-874C-CB8C8DF40C6D}" dt="2022-08-24T19:55:03.759" v="1" actId="1036"/>
          <ac:graphicFrameMkLst>
            <pc:docMk/>
            <pc:sldMk cId="3763916591" sldId="276"/>
            <ac:graphicFrameMk id="7" creationId="{00000000-0008-0000-0000-000009000000}"/>
          </ac:graphicFrameMkLst>
        </pc:graphicFrameChg>
      </pc:sldChg>
    </pc:docChg>
  </pc:docChgLst>
  <pc:docChgLst>
    <pc:chgData name="NESTOR JULIO HERNANDEZ BOCKER" userId="a413b3be1cc3406f" providerId="LiveId" clId="{EB63FC34-806B-4C05-BB5F-1BEF294E458A}"/>
    <pc:docChg chg="undo custSel modSld">
      <pc:chgData name="NESTOR JULIO HERNANDEZ BOCKER" userId="a413b3be1cc3406f" providerId="LiveId" clId="{EB63FC34-806B-4C05-BB5F-1BEF294E458A}" dt="2022-07-31T19:33:09.793" v="265" actId="255"/>
      <pc:docMkLst>
        <pc:docMk/>
      </pc:docMkLst>
      <pc:sldChg chg="modSp mod">
        <pc:chgData name="NESTOR JULIO HERNANDEZ BOCKER" userId="a413b3be1cc3406f" providerId="LiveId" clId="{EB63FC34-806B-4C05-BB5F-1BEF294E458A}" dt="2022-07-29T17:05:41.815" v="10" actId="20577"/>
        <pc:sldMkLst>
          <pc:docMk/>
          <pc:sldMk cId="3489943008" sldId="256"/>
        </pc:sldMkLst>
        <pc:spChg chg="mod">
          <ac:chgData name="NESTOR JULIO HERNANDEZ BOCKER" userId="a413b3be1cc3406f" providerId="LiveId" clId="{EB63FC34-806B-4C05-BB5F-1BEF294E458A}" dt="2022-07-29T17:05:34.536" v="8" actId="20577"/>
          <ac:spMkLst>
            <pc:docMk/>
            <pc:sldMk cId="3489943008" sldId="256"/>
            <ac:spMk id="5" creationId="{00000000-0000-0000-0000-000000000000}"/>
          </ac:spMkLst>
        </pc:spChg>
        <pc:spChg chg="mod">
          <ac:chgData name="NESTOR JULIO HERNANDEZ BOCKER" userId="a413b3be1cc3406f" providerId="LiveId" clId="{EB63FC34-806B-4C05-BB5F-1BEF294E458A}" dt="2022-07-29T17:05:41.815" v="10" actId="20577"/>
          <ac:spMkLst>
            <pc:docMk/>
            <pc:sldMk cId="3489943008" sldId="256"/>
            <ac:spMk id="6" creationId="{00000000-0000-0000-0000-000000000000}"/>
          </ac:spMkLst>
        </pc:spChg>
      </pc:sldChg>
      <pc:sldChg chg="modSp mod">
        <pc:chgData name="NESTOR JULIO HERNANDEZ BOCKER" userId="a413b3be1cc3406f" providerId="LiveId" clId="{EB63FC34-806B-4C05-BB5F-1BEF294E458A}" dt="2022-07-29T18:06:35.811" v="180" actId="20577"/>
        <pc:sldMkLst>
          <pc:docMk/>
          <pc:sldMk cId="1714585994" sldId="264"/>
        </pc:sldMkLst>
        <pc:spChg chg="mod">
          <ac:chgData name="NESTOR JULIO HERNANDEZ BOCKER" userId="a413b3be1cc3406f" providerId="LiveId" clId="{EB63FC34-806B-4C05-BB5F-1BEF294E458A}" dt="2022-07-29T18:06:35.811" v="180" actId="20577"/>
          <ac:spMkLst>
            <pc:docMk/>
            <pc:sldMk cId="1714585994" sldId="264"/>
            <ac:spMk id="33" creationId="{00000000-0000-0000-0000-000000000000}"/>
          </ac:spMkLst>
        </pc:spChg>
      </pc:sldChg>
      <pc:sldChg chg="modSp mod">
        <pc:chgData name="NESTOR JULIO HERNANDEZ BOCKER" userId="a413b3be1cc3406f" providerId="LiveId" clId="{EB63FC34-806B-4C05-BB5F-1BEF294E458A}" dt="2022-07-29T18:17:11.827" v="255" actId="20577"/>
        <pc:sldMkLst>
          <pc:docMk/>
          <pc:sldMk cId="3848655556" sldId="275"/>
        </pc:sldMkLst>
        <pc:spChg chg="mod">
          <ac:chgData name="NESTOR JULIO HERNANDEZ BOCKER" userId="a413b3be1cc3406f" providerId="LiveId" clId="{EB63FC34-806B-4C05-BB5F-1BEF294E458A}" dt="2022-07-29T16:16:57.137" v="1"/>
          <ac:spMkLst>
            <pc:docMk/>
            <pc:sldMk cId="3848655556" sldId="275"/>
            <ac:spMk id="10" creationId="{C59815AE-6B68-4665-9951-E273B5D54D09}"/>
          </ac:spMkLst>
        </pc:spChg>
        <pc:spChg chg="mod">
          <ac:chgData name="NESTOR JULIO HERNANDEZ BOCKER" userId="a413b3be1cc3406f" providerId="LiveId" clId="{EB63FC34-806B-4C05-BB5F-1BEF294E458A}" dt="2022-07-29T18:17:11.827" v="255" actId="20577"/>
          <ac:spMkLst>
            <pc:docMk/>
            <pc:sldMk cId="3848655556" sldId="275"/>
            <ac:spMk id="16" creationId="{E2D86EF3-4A51-484F-BD0B-078C49634AE4}"/>
          </ac:spMkLst>
        </pc:spChg>
        <pc:spChg chg="mod">
          <ac:chgData name="NESTOR JULIO HERNANDEZ BOCKER" userId="a413b3be1cc3406f" providerId="LiveId" clId="{EB63FC34-806B-4C05-BB5F-1BEF294E458A}" dt="2022-07-29T17:22:57.832" v="31" actId="20577"/>
          <ac:spMkLst>
            <pc:docMk/>
            <pc:sldMk cId="3848655556" sldId="275"/>
            <ac:spMk id="21" creationId="{D2832B9C-17B6-4D04-B5C1-949B300C241E}"/>
          </ac:spMkLst>
        </pc:spChg>
        <pc:spChg chg="mod">
          <ac:chgData name="NESTOR JULIO HERNANDEZ BOCKER" userId="a413b3be1cc3406f" providerId="LiveId" clId="{EB63FC34-806B-4C05-BB5F-1BEF294E458A}" dt="2022-07-29T17:23:20.872" v="35" actId="20577"/>
          <ac:spMkLst>
            <pc:docMk/>
            <pc:sldMk cId="3848655556" sldId="275"/>
            <ac:spMk id="22" creationId="{DEFF068D-953C-4C5F-8B50-C7E1F717CAE9}"/>
          </ac:spMkLst>
        </pc:spChg>
      </pc:sldChg>
      <pc:sldChg chg="modSp mod">
        <pc:chgData name="NESTOR JULIO HERNANDEZ BOCKER" userId="a413b3be1cc3406f" providerId="LiveId" clId="{EB63FC34-806B-4C05-BB5F-1BEF294E458A}" dt="2022-07-29T18:13:13.432" v="212" actId="1036"/>
        <pc:sldMkLst>
          <pc:docMk/>
          <pc:sldMk cId="3763916591" sldId="276"/>
        </pc:sldMkLst>
        <pc:spChg chg="mod">
          <ac:chgData name="NESTOR JULIO HERNANDEZ BOCKER" userId="a413b3be1cc3406f" providerId="LiveId" clId="{EB63FC34-806B-4C05-BB5F-1BEF294E458A}" dt="2022-07-29T16:16:57.137" v="1"/>
          <ac:spMkLst>
            <pc:docMk/>
            <pc:sldMk cId="3763916591" sldId="276"/>
            <ac:spMk id="10" creationId="{C59815AE-6B68-4665-9951-E273B5D54D09}"/>
          </ac:spMkLst>
        </pc:spChg>
        <pc:spChg chg="mod">
          <ac:chgData name="NESTOR JULIO HERNANDEZ BOCKER" userId="a413b3be1cc3406f" providerId="LiveId" clId="{EB63FC34-806B-4C05-BB5F-1BEF294E458A}" dt="2022-07-29T18:10:22.511" v="184" actId="20577"/>
          <ac:spMkLst>
            <pc:docMk/>
            <pc:sldMk cId="3763916591" sldId="276"/>
            <ac:spMk id="21" creationId="{B6BFD5BF-AA9F-4720-89B1-41A537027AD9}"/>
          </ac:spMkLst>
        </pc:spChg>
        <pc:graphicFrameChg chg="mod">
          <ac:chgData name="NESTOR JULIO HERNANDEZ BOCKER" userId="a413b3be1cc3406f" providerId="LiveId" clId="{EB63FC34-806B-4C05-BB5F-1BEF294E458A}" dt="2022-07-29T18:13:13.432" v="212" actId="1036"/>
          <ac:graphicFrameMkLst>
            <pc:docMk/>
            <pc:sldMk cId="3763916591" sldId="276"/>
            <ac:graphicFrameMk id="7" creationId="{00000000-0008-0000-0000-000009000000}"/>
          </ac:graphicFrameMkLst>
        </pc:graphicFrameChg>
      </pc:sldChg>
      <pc:sldChg chg="modSp mod">
        <pc:chgData name="NESTOR JULIO HERNANDEZ BOCKER" userId="a413b3be1cc3406f" providerId="LiveId" clId="{EB63FC34-806B-4C05-BB5F-1BEF294E458A}" dt="2022-07-29T18:13:38.186" v="245" actId="14100"/>
        <pc:sldMkLst>
          <pc:docMk/>
          <pc:sldMk cId="864735227" sldId="279"/>
        </pc:sldMkLst>
        <pc:spChg chg="mod">
          <ac:chgData name="NESTOR JULIO HERNANDEZ BOCKER" userId="a413b3be1cc3406f" providerId="LiveId" clId="{EB63FC34-806B-4C05-BB5F-1BEF294E458A}" dt="2022-07-29T16:16:57.137" v="1"/>
          <ac:spMkLst>
            <pc:docMk/>
            <pc:sldMk cId="864735227" sldId="279"/>
            <ac:spMk id="11" creationId="{6C759FD7-E75E-409A-A4BF-463D5F069D22}"/>
          </ac:spMkLst>
        </pc:spChg>
        <pc:spChg chg="mod">
          <ac:chgData name="NESTOR JULIO HERNANDEZ BOCKER" userId="a413b3be1cc3406f" providerId="LiveId" clId="{EB63FC34-806B-4C05-BB5F-1BEF294E458A}" dt="2022-07-29T17:33:44.801" v="65" actId="20577"/>
          <ac:spMkLst>
            <pc:docMk/>
            <pc:sldMk cId="864735227" sldId="279"/>
            <ac:spMk id="19" creationId="{996E6BDD-E3F5-4C18-BDB4-BEEFAFB96589}"/>
          </ac:spMkLst>
        </pc:spChg>
        <pc:graphicFrameChg chg="mod">
          <ac:chgData name="NESTOR JULIO HERNANDEZ BOCKER" userId="a413b3be1cc3406f" providerId="LiveId" clId="{EB63FC34-806B-4C05-BB5F-1BEF294E458A}" dt="2022-07-29T18:13:38.186" v="245" actId="14100"/>
          <ac:graphicFrameMkLst>
            <pc:docMk/>
            <pc:sldMk cId="864735227" sldId="279"/>
            <ac:graphicFrameMk id="10" creationId="{00000000-0008-0000-0000-00000A000000}"/>
          </ac:graphicFrameMkLst>
        </pc:graphicFrameChg>
      </pc:sldChg>
      <pc:sldChg chg="modSp mod">
        <pc:chgData name="NESTOR JULIO HERNANDEZ BOCKER" userId="a413b3be1cc3406f" providerId="LiveId" clId="{EB63FC34-806B-4C05-BB5F-1BEF294E458A}" dt="2022-07-31T19:33:09.793" v="265" actId="255"/>
        <pc:sldMkLst>
          <pc:docMk/>
          <pc:sldMk cId="3016852997" sldId="284"/>
        </pc:sldMkLst>
        <pc:spChg chg="mod">
          <ac:chgData name="NESTOR JULIO HERNANDEZ BOCKER" userId="a413b3be1cc3406f" providerId="LiveId" clId="{EB63FC34-806B-4C05-BB5F-1BEF294E458A}" dt="2022-07-29T16:16:57.137" v="1"/>
          <ac:spMkLst>
            <pc:docMk/>
            <pc:sldMk cId="3016852997" sldId="284"/>
            <ac:spMk id="10" creationId="{C59815AE-6B68-4665-9951-E273B5D54D09}"/>
          </ac:spMkLst>
        </pc:spChg>
        <pc:spChg chg="mod">
          <ac:chgData name="NESTOR JULIO HERNANDEZ BOCKER" userId="a413b3be1cc3406f" providerId="LiveId" clId="{EB63FC34-806B-4C05-BB5F-1BEF294E458A}" dt="2022-07-29T17:30:16.711" v="52" actId="20577"/>
          <ac:spMkLst>
            <pc:docMk/>
            <pc:sldMk cId="3016852997" sldId="284"/>
            <ac:spMk id="11" creationId="{B705431B-FF9F-46D3-839F-0E7E7F665407}"/>
          </ac:spMkLst>
        </pc:spChg>
        <pc:graphicFrameChg chg="mod modGraphic">
          <ac:chgData name="NESTOR JULIO HERNANDEZ BOCKER" userId="a413b3be1cc3406f" providerId="LiveId" clId="{EB63FC34-806B-4C05-BB5F-1BEF294E458A}" dt="2022-07-31T19:33:09.793" v="265" actId="255"/>
          <ac:graphicFrameMkLst>
            <pc:docMk/>
            <pc:sldMk cId="3016852997" sldId="284"/>
            <ac:graphicFrameMk id="17" creationId="{42A015AA-ECEB-4FE9-97D3-46F5C762D2F4}"/>
          </ac:graphicFrameMkLst>
        </pc:graphicFrameChg>
      </pc:sldChg>
      <pc:sldChg chg="modSp mod">
        <pc:chgData name="NESTOR JULIO HERNANDEZ BOCKER" userId="a413b3be1cc3406f" providerId="LiveId" clId="{EB63FC34-806B-4C05-BB5F-1BEF294E458A}" dt="2022-07-29T18:06:53.291" v="181" actId="2716"/>
        <pc:sldMkLst>
          <pc:docMk/>
          <pc:sldMk cId="751480473" sldId="292"/>
        </pc:sldMkLst>
        <pc:spChg chg="mod">
          <ac:chgData name="NESTOR JULIO HERNANDEZ BOCKER" userId="a413b3be1cc3406f" providerId="LiveId" clId="{EB63FC34-806B-4C05-BB5F-1BEF294E458A}" dt="2022-07-29T16:16:57.137" v="1"/>
          <ac:spMkLst>
            <pc:docMk/>
            <pc:sldMk cId="751480473" sldId="292"/>
            <ac:spMk id="10" creationId="{C59815AE-6B68-4665-9951-E273B5D54D09}"/>
          </ac:spMkLst>
        </pc:spChg>
        <pc:spChg chg="mod">
          <ac:chgData name="NESTOR JULIO HERNANDEZ BOCKER" userId="a413b3be1cc3406f" providerId="LiveId" clId="{EB63FC34-806B-4C05-BB5F-1BEF294E458A}" dt="2022-07-29T17:31:26.241" v="57" actId="20577"/>
          <ac:spMkLst>
            <pc:docMk/>
            <pc:sldMk cId="751480473" sldId="292"/>
            <ac:spMk id="27" creationId="{57715B8D-A7FE-4CAC-8D24-DCB4DCE6AC7A}"/>
          </ac:spMkLst>
        </pc:spChg>
        <pc:graphicFrameChg chg="mod modGraphic">
          <ac:chgData name="NESTOR JULIO HERNANDEZ BOCKER" userId="a413b3be1cc3406f" providerId="LiveId" clId="{EB63FC34-806B-4C05-BB5F-1BEF294E458A}" dt="2022-07-29T18:06:53.291" v="181" actId="2716"/>
          <ac:graphicFrameMkLst>
            <pc:docMk/>
            <pc:sldMk cId="751480473" sldId="292"/>
            <ac:graphicFrameMk id="12" creationId="{F400155B-A6AE-48F0-8952-4394A43B8608}"/>
          </ac:graphicFrameMkLst>
        </pc:graphicFrameChg>
      </pc:sldChg>
      <pc:sldChg chg="modSp mod">
        <pc:chgData name="NESTOR JULIO HERNANDEZ BOCKER" userId="a413b3be1cc3406f" providerId="LiveId" clId="{EB63FC34-806B-4C05-BB5F-1BEF294E458A}" dt="2022-07-29T17:26:24.752" v="45"/>
        <pc:sldMkLst>
          <pc:docMk/>
          <pc:sldMk cId="1845386193" sldId="293"/>
        </pc:sldMkLst>
        <pc:spChg chg="mod">
          <ac:chgData name="NESTOR JULIO HERNANDEZ BOCKER" userId="a413b3be1cc3406f" providerId="LiveId" clId="{EB63FC34-806B-4C05-BB5F-1BEF294E458A}" dt="2022-07-29T16:17:17.248" v="3"/>
          <ac:spMkLst>
            <pc:docMk/>
            <pc:sldMk cId="1845386193" sldId="293"/>
            <ac:spMk id="10" creationId="{C59815AE-6B68-4665-9951-E273B5D54D09}"/>
          </ac:spMkLst>
        </pc:spChg>
        <pc:spChg chg="mod">
          <ac:chgData name="NESTOR JULIO HERNANDEZ BOCKER" userId="a413b3be1cc3406f" providerId="LiveId" clId="{EB63FC34-806B-4C05-BB5F-1BEF294E458A}" dt="2022-07-29T16:17:07.739" v="2"/>
          <ac:spMkLst>
            <pc:docMk/>
            <pc:sldMk cId="1845386193" sldId="293"/>
            <ac:spMk id="16" creationId="{E2D86EF3-4A51-484F-BD0B-078C49634AE4}"/>
          </ac:spMkLst>
        </pc:spChg>
        <pc:spChg chg="mod">
          <ac:chgData name="NESTOR JULIO HERNANDEZ BOCKER" userId="a413b3be1cc3406f" providerId="LiveId" clId="{EB63FC34-806B-4C05-BB5F-1BEF294E458A}" dt="2022-07-29T17:26:17.542" v="44"/>
          <ac:spMkLst>
            <pc:docMk/>
            <pc:sldMk cId="1845386193" sldId="293"/>
            <ac:spMk id="17" creationId="{72600D9A-ADD3-4635-A3E6-0938F6994536}"/>
          </ac:spMkLst>
        </pc:spChg>
        <pc:spChg chg="mod">
          <ac:chgData name="NESTOR JULIO HERNANDEZ BOCKER" userId="a413b3be1cc3406f" providerId="LiveId" clId="{EB63FC34-806B-4C05-BB5F-1BEF294E458A}" dt="2022-07-29T17:26:24.752" v="45"/>
          <ac:spMkLst>
            <pc:docMk/>
            <pc:sldMk cId="1845386193" sldId="293"/>
            <ac:spMk id="18" creationId="{3CF9970F-36A0-4EFE-9439-31CCA5E3768B}"/>
          </ac:spMkLst>
        </pc:spChg>
        <pc:spChg chg="mod">
          <ac:chgData name="NESTOR JULIO HERNANDEZ BOCKER" userId="a413b3be1cc3406f" providerId="LiveId" clId="{EB63FC34-806B-4C05-BB5F-1BEF294E458A}" dt="2022-07-29T17:24:46.027" v="37" actId="20577"/>
          <ac:spMkLst>
            <pc:docMk/>
            <pc:sldMk cId="1845386193" sldId="293"/>
            <ac:spMk id="22" creationId="{DEFF068D-953C-4C5F-8B50-C7E1F717CAE9}"/>
          </ac:spMkLst>
        </pc:spChg>
        <pc:spChg chg="mod">
          <ac:chgData name="NESTOR JULIO HERNANDEZ BOCKER" userId="a413b3be1cc3406f" providerId="LiveId" clId="{EB63FC34-806B-4C05-BB5F-1BEF294E458A}" dt="2022-07-29T17:24:50.311" v="38" actId="20577"/>
          <ac:spMkLst>
            <pc:docMk/>
            <pc:sldMk cId="1845386193" sldId="293"/>
            <ac:spMk id="26" creationId="{7E3EB898-F77B-41D8-8631-7FAAB1CA6C44}"/>
          </ac:spMkLst>
        </pc:spChg>
        <pc:spChg chg="mod">
          <ac:chgData name="NESTOR JULIO HERNANDEZ BOCKER" userId="a413b3be1cc3406f" providerId="LiveId" clId="{EB63FC34-806B-4C05-BB5F-1BEF294E458A}" dt="2022-07-29T17:25:37.858" v="43" actId="20577"/>
          <ac:spMkLst>
            <pc:docMk/>
            <pc:sldMk cId="1845386193" sldId="293"/>
            <ac:spMk id="27" creationId="{57715B8D-A7FE-4CAC-8D24-DCB4DCE6AC7A}"/>
          </ac:spMkLst>
        </pc:spChg>
      </pc:sldChg>
      <pc:sldChg chg="modSp mod">
        <pc:chgData name="NESTOR JULIO HERNANDEZ BOCKER" userId="a413b3be1cc3406f" providerId="LiveId" clId="{EB63FC34-806B-4C05-BB5F-1BEF294E458A}" dt="2022-07-29T17:35:33.501" v="67" actId="20577"/>
        <pc:sldMkLst>
          <pc:docMk/>
          <pc:sldMk cId="2857851448" sldId="294"/>
        </pc:sldMkLst>
        <pc:spChg chg="mod">
          <ac:chgData name="NESTOR JULIO HERNANDEZ BOCKER" userId="a413b3be1cc3406f" providerId="LiveId" clId="{EB63FC34-806B-4C05-BB5F-1BEF294E458A}" dt="2022-07-29T17:22:40.034" v="29" actId="20577"/>
          <ac:spMkLst>
            <pc:docMk/>
            <pc:sldMk cId="2857851448" sldId="294"/>
            <ac:spMk id="5" creationId="{00000000-0000-0000-0000-000000000000}"/>
          </ac:spMkLst>
        </pc:spChg>
        <pc:spChg chg="mod">
          <ac:chgData name="NESTOR JULIO HERNANDEZ BOCKER" userId="a413b3be1cc3406f" providerId="LiveId" clId="{EB63FC34-806B-4C05-BB5F-1BEF294E458A}" dt="2022-07-29T17:35:33.501" v="67" actId="20577"/>
          <ac:spMkLst>
            <pc:docMk/>
            <pc:sldMk cId="2857851448" sldId="294"/>
            <ac:spMk id="6" creationId="{00000000-0000-0000-0000-000000000000}"/>
          </ac:spMkLst>
        </pc:spChg>
      </pc:sldChg>
      <pc:sldChg chg="addSp delSp modSp mod">
        <pc:chgData name="NESTOR JULIO HERNANDEZ BOCKER" userId="a413b3be1cc3406f" providerId="LiveId" clId="{EB63FC34-806B-4C05-BB5F-1BEF294E458A}" dt="2022-07-29T18:11:04.250" v="192" actId="1037"/>
        <pc:sldMkLst>
          <pc:docMk/>
          <pc:sldMk cId="2648993389" sldId="295"/>
        </pc:sldMkLst>
        <pc:spChg chg="mod">
          <ac:chgData name="NESTOR JULIO HERNANDEZ BOCKER" userId="a413b3be1cc3406f" providerId="LiveId" clId="{EB63FC34-806B-4C05-BB5F-1BEF294E458A}" dt="2022-07-29T16:16:57.137" v="1"/>
          <ac:spMkLst>
            <pc:docMk/>
            <pc:sldMk cId="2648993389" sldId="295"/>
            <ac:spMk id="7" creationId="{43262736-F5CA-432A-AA5E-45F5DDAA4B84}"/>
          </ac:spMkLst>
        </pc:spChg>
        <pc:spChg chg="mod">
          <ac:chgData name="NESTOR JULIO HERNANDEZ BOCKER" userId="a413b3be1cc3406f" providerId="LiveId" clId="{EB63FC34-806B-4C05-BB5F-1BEF294E458A}" dt="2022-07-29T17:57:40.881" v="96" actId="20577"/>
          <ac:spMkLst>
            <pc:docMk/>
            <pc:sldMk cId="2648993389" sldId="295"/>
            <ac:spMk id="8" creationId="{3B37A31D-6B4A-4D14-8090-F5EC801C402A}"/>
          </ac:spMkLst>
        </pc:spChg>
        <pc:spChg chg="mod">
          <ac:chgData name="NESTOR JULIO HERNANDEZ BOCKER" userId="a413b3be1cc3406f" providerId="LiveId" clId="{EB63FC34-806B-4C05-BB5F-1BEF294E458A}" dt="2022-07-29T16:16:57.137" v="1"/>
          <ac:spMkLst>
            <pc:docMk/>
            <pc:sldMk cId="2648993389" sldId="295"/>
            <ac:spMk id="10" creationId="{C59815AE-6B68-4665-9951-E273B5D54D09}"/>
          </ac:spMkLst>
        </pc:spChg>
        <pc:spChg chg="mod">
          <ac:chgData name="NESTOR JULIO HERNANDEZ BOCKER" userId="a413b3be1cc3406f" providerId="LiveId" clId="{EB63FC34-806B-4C05-BB5F-1BEF294E458A}" dt="2022-07-29T17:58:20.728" v="103" actId="20577"/>
          <ac:spMkLst>
            <pc:docMk/>
            <pc:sldMk cId="2648993389" sldId="295"/>
            <ac:spMk id="11" creationId="{63CBA94C-C7DA-4332-96DD-A87259733597}"/>
          </ac:spMkLst>
        </pc:spChg>
        <pc:spChg chg="mod">
          <ac:chgData name="NESTOR JULIO HERNANDEZ BOCKER" userId="a413b3be1cc3406f" providerId="LiveId" clId="{EB63FC34-806B-4C05-BB5F-1BEF294E458A}" dt="2022-07-29T16:16:57.137" v="1"/>
          <ac:spMkLst>
            <pc:docMk/>
            <pc:sldMk cId="2648993389" sldId="295"/>
            <ac:spMk id="14" creationId="{0B898A01-518B-495E-AD15-C95A8C0A0955}"/>
          </ac:spMkLst>
        </pc:spChg>
        <pc:spChg chg="mod">
          <ac:chgData name="NESTOR JULIO HERNANDEZ BOCKER" userId="a413b3be1cc3406f" providerId="LiveId" clId="{EB63FC34-806B-4C05-BB5F-1BEF294E458A}" dt="2022-07-29T18:11:04.250" v="192" actId="1037"/>
          <ac:spMkLst>
            <pc:docMk/>
            <pc:sldMk cId="2648993389" sldId="295"/>
            <ac:spMk id="17" creationId="{9F1941FF-081D-4D18-A434-B3932EC2528A}"/>
          </ac:spMkLst>
        </pc:spChg>
        <pc:spChg chg="mod">
          <ac:chgData name="NESTOR JULIO HERNANDEZ BOCKER" userId="a413b3be1cc3406f" providerId="LiveId" clId="{EB63FC34-806B-4C05-BB5F-1BEF294E458A}" dt="2022-07-29T18:00:08.699" v="109" actId="20577"/>
          <ac:spMkLst>
            <pc:docMk/>
            <pc:sldMk cId="2648993389" sldId="295"/>
            <ac:spMk id="19" creationId="{0DDF7A5A-90AD-437C-93ED-DA6629A27751}"/>
          </ac:spMkLst>
        </pc:spChg>
        <pc:graphicFrameChg chg="add mod">
          <ac:chgData name="NESTOR JULIO HERNANDEZ BOCKER" userId="a413b3be1cc3406f" providerId="LiveId" clId="{EB63FC34-806B-4C05-BB5F-1BEF294E458A}" dt="2022-07-29T18:01:53.077" v="113"/>
          <ac:graphicFrameMkLst>
            <pc:docMk/>
            <pc:sldMk cId="2648993389" sldId="295"/>
            <ac:graphicFrameMk id="13" creationId="{E3B84D0E-BF09-4EA0-8916-0362B9096218}"/>
          </ac:graphicFrameMkLst>
        </pc:graphicFrameChg>
        <pc:graphicFrameChg chg="del">
          <ac:chgData name="NESTOR JULIO HERNANDEZ BOCKER" userId="a413b3be1cc3406f" providerId="LiveId" clId="{EB63FC34-806B-4C05-BB5F-1BEF294E458A}" dt="2022-07-29T17:55:58.916" v="91" actId="478"/>
          <ac:graphicFrameMkLst>
            <pc:docMk/>
            <pc:sldMk cId="2648993389" sldId="295"/>
            <ac:graphicFrameMk id="18" creationId="{E3B84D0E-BF09-4EA0-8916-0362B9096218}"/>
          </ac:graphicFrameMkLst>
        </pc:graphicFrameChg>
      </pc:sldChg>
      <pc:sldChg chg="addSp delSp modSp mod">
        <pc:chgData name="NESTOR JULIO HERNANDEZ BOCKER" userId="a413b3be1cc3406f" providerId="LiveId" clId="{EB63FC34-806B-4C05-BB5F-1BEF294E458A}" dt="2022-07-29T18:06:15.248" v="179" actId="1035"/>
        <pc:sldMkLst>
          <pc:docMk/>
          <pc:sldMk cId="1034061580" sldId="296"/>
        </pc:sldMkLst>
        <pc:spChg chg="mod">
          <ac:chgData name="NESTOR JULIO HERNANDEZ BOCKER" userId="a413b3be1cc3406f" providerId="LiveId" clId="{EB63FC34-806B-4C05-BB5F-1BEF294E458A}" dt="2022-07-29T16:16:57.137" v="1"/>
          <ac:spMkLst>
            <pc:docMk/>
            <pc:sldMk cId="1034061580" sldId="296"/>
            <ac:spMk id="10" creationId="{C59815AE-6B68-4665-9951-E273B5D54D09}"/>
          </ac:spMkLst>
        </pc:spChg>
        <pc:spChg chg="del mod">
          <ac:chgData name="NESTOR JULIO HERNANDEZ BOCKER" userId="a413b3be1cc3406f" providerId="LiveId" clId="{EB63FC34-806B-4C05-BB5F-1BEF294E458A}" dt="2022-07-29T18:05:57.485" v="154" actId="478"/>
          <ac:spMkLst>
            <pc:docMk/>
            <pc:sldMk cId="1034061580" sldId="296"/>
            <ac:spMk id="11" creationId="{49C227CA-00AF-4DB0-BCED-8CA69B0CBB9D}"/>
          </ac:spMkLst>
        </pc:spChg>
        <pc:spChg chg="mod">
          <ac:chgData name="NESTOR JULIO HERNANDEZ BOCKER" userId="a413b3be1cc3406f" providerId="LiveId" clId="{EB63FC34-806B-4C05-BB5F-1BEF294E458A}" dt="2022-07-29T18:06:06.430" v="158" actId="1076"/>
          <ac:spMkLst>
            <pc:docMk/>
            <pc:sldMk cId="1034061580" sldId="296"/>
            <ac:spMk id="15" creationId="{C2CF81D2-E306-48C4-AC5F-6BC14E368630}"/>
          </ac:spMkLst>
        </pc:spChg>
        <pc:graphicFrameChg chg="del">
          <ac:chgData name="NESTOR JULIO HERNANDEZ BOCKER" userId="a413b3be1cc3406f" providerId="LiveId" clId="{EB63FC34-806B-4C05-BB5F-1BEF294E458A}" dt="2022-07-29T18:03:01.147" v="114" actId="478"/>
          <ac:graphicFrameMkLst>
            <pc:docMk/>
            <pc:sldMk cId="1034061580" sldId="296"/>
            <ac:graphicFrameMk id="8" creationId="{0BA0F679-CFB5-4012-BCC6-802128C757FA}"/>
          </ac:graphicFrameMkLst>
        </pc:graphicFrameChg>
        <pc:graphicFrameChg chg="add del mod">
          <ac:chgData name="NESTOR JULIO HERNANDEZ BOCKER" userId="a413b3be1cc3406f" providerId="LiveId" clId="{EB63FC34-806B-4C05-BB5F-1BEF294E458A}" dt="2022-07-29T18:06:15.248" v="179" actId="1035"/>
          <ac:graphicFrameMkLst>
            <pc:docMk/>
            <pc:sldMk cId="1034061580" sldId="296"/>
            <ac:graphicFrameMk id="12" creationId="{0BA0F679-CFB5-4012-BCC6-802128C757FA}"/>
          </ac:graphicFrameMkLst>
        </pc:graphicFrameChg>
      </pc:sldChg>
    </pc:docChg>
  </pc:docChgLst>
  <pc:docChgLst>
    <pc:chgData name="NESTOR JULIO HERNANDEZ BOCKER" userId="a413b3be1cc3406f" providerId="LiveId" clId="{3AE903F8-BC77-4C2E-9F2B-B91B5EAF0D0D}"/>
    <pc:docChg chg="undo custSel addSld modSld">
      <pc:chgData name="NESTOR JULIO HERNANDEZ BOCKER" userId="a413b3be1cc3406f" providerId="LiveId" clId="{3AE903F8-BC77-4C2E-9F2B-B91B5EAF0D0D}" dt="2022-03-31T19:07:29.865" v="1397" actId="20577"/>
      <pc:docMkLst>
        <pc:docMk/>
      </pc:docMkLst>
      <pc:sldChg chg="modSp mod">
        <pc:chgData name="NESTOR JULIO HERNANDEZ BOCKER" userId="a413b3be1cc3406f" providerId="LiveId" clId="{3AE903F8-BC77-4C2E-9F2B-B91B5EAF0D0D}" dt="2022-03-31T18:39:37.591" v="1395" actId="20577"/>
        <pc:sldMkLst>
          <pc:docMk/>
          <pc:sldMk cId="3489943008" sldId="256"/>
        </pc:sldMkLst>
        <pc:spChg chg="mod">
          <ac:chgData name="NESTOR JULIO HERNANDEZ BOCKER" userId="a413b3be1cc3406f" providerId="LiveId" clId="{3AE903F8-BC77-4C2E-9F2B-B91B5EAF0D0D}" dt="2022-03-31T14:56:21.707" v="2" actId="20577"/>
          <ac:spMkLst>
            <pc:docMk/>
            <pc:sldMk cId="3489943008" sldId="256"/>
            <ac:spMk id="5" creationId="{00000000-0000-0000-0000-000000000000}"/>
          </ac:spMkLst>
        </pc:spChg>
        <pc:spChg chg="mod">
          <ac:chgData name="NESTOR JULIO HERNANDEZ BOCKER" userId="a413b3be1cc3406f" providerId="LiveId" clId="{3AE903F8-BC77-4C2E-9F2B-B91B5EAF0D0D}" dt="2022-03-31T18:39:37.591" v="1395" actId="20577"/>
          <ac:spMkLst>
            <pc:docMk/>
            <pc:sldMk cId="3489943008" sldId="256"/>
            <ac:spMk id="6" creationId="{00000000-0000-0000-0000-000000000000}"/>
          </ac:spMkLst>
        </pc:spChg>
      </pc:sldChg>
      <pc:sldChg chg="modSp mod">
        <pc:chgData name="NESTOR JULIO HERNANDEZ BOCKER" userId="a413b3be1cc3406f" providerId="LiveId" clId="{3AE903F8-BC77-4C2E-9F2B-B91B5EAF0D0D}" dt="2022-03-31T17:48:44.087" v="352" actId="20577"/>
        <pc:sldMkLst>
          <pc:docMk/>
          <pc:sldMk cId="1714585994" sldId="264"/>
        </pc:sldMkLst>
        <pc:spChg chg="mod">
          <ac:chgData name="NESTOR JULIO HERNANDEZ BOCKER" userId="a413b3be1cc3406f" providerId="LiveId" clId="{3AE903F8-BC77-4C2E-9F2B-B91B5EAF0D0D}" dt="2022-03-31T17:48:44.087" v="352" actId="20577"/>
          <ac:spMkLst>
            <pc:docMk/>
            <pc:sldMk cId="1714585994" sldId="264"/>
            <ac:spMk id="33" creationId="{00000000-0000-0000-0000-000000000000}"/>
          </ac:spMkLst>
        </pc:spChg>
      </pc:sldChg>
      <pc:sldChg chg="addSp delSp modSp mod">
        <pc:chgData name="NESTOR JULIO HERNANDEZ BOCKER" userId="a413b3be1cc3406f" providerId="LiveId" clId="{3AE903F8-BC77-4C2E-9F2B-B91B5EAF0D0D}" dt="2022-03-31T18:36:20.339" v="1285" actId="1035"/>
        <pc:sldMkLst>
          <pc:docMk/>
          <pc:sldMk cId="3848655556" sldId="275"/>
        </pc:sldMkLst>
        <pc:spChg chg="mod">
          <ac:chgData name="NESTOR JULIO HERNANDEZ BOCKER" userId="a413b3be1cc3406f" providerId="LiveId" clId="{3AE903F8-BC77-4C2E-9F2B-B91B5EAF0D0D}" dt="2022-03-31T18:36:20.339" v="1285" actId="1035"/>
          <ac:spMkLst>
            <pc:docMk/>
            <pc:sldMk cId="3848655556" sldId="275"/>
            <ac:spMk id="10" creationId="{C59815AE-6B68-4665-9951-E273B5D54D09}"/>
          </ac:spMkLst>
        </pc:spChg>
        <pc:spChg chg="mod">
          <ac:chgData name="NESTOR JULIO HERNANDEZ BOCKER" userId="a413b3be1cc3406f" providerId="LiveId" clId="{3AE903F8-BC77-4C2E-9F2B-B91B5EAF0D0D}" dt="2022-03-31T18:29:20.306" v="1209" actId="20577"/>
          <ac:spMkLst>
            <pc:docMk/>
            <pc:sldMk cId="3848655556" sldId="275"/>
            <ac:spMk id="16" creationId="{E2D86EF3-4A51-484F-BD0B-078C49634AE4}"/>
          </ac:spMkLst>
        </pc:spChg>
        <pc:spChg chg="mod">
          <ac:chgData name="NESTOR JULIO HERNANDEZ BOCKER" userId="a413b3be1cc3406f" providerId="LiveId" clId="{3AE903F8-BC77-4C2E-9F2B-B91B5EAF0D0D}" dt="2022-03-31T18:28:58.675" v="1195" actId="1076"/>
          <ac:spMkLst>
            <pc:docMk/>
            <pc:sldMk cId="3848655556" sldId="275"/>
            <ac:spMk id="20" creationId="{3AF77547-FB99-469A-8718-978B8988598F}"/>
          </ac:spMkLst>
        </pc:spChg>
        <pc:spChg chg="mod">
          <ac:chgData name="NESTOR JULIO HERNANDEZ BOCKER" userId="a413b3be1cc3406f" providerId="LiveId" clId="{3AE903F8-BC77-4C2E-9F2B-B91B5EAF0D0D}" dt="2022-03-31T18:29:01.488" v="1196" actId="1076"/>
          <ac:spMkLst>
            <pc:docMk/>
            <pc:sldMk cId="3848655556" sldId="275"/>
            <ac:spMk id="21" creationId="{D2832B9C-17B6-4D04-B5C1-949B300C241E}"/>
          </ac:spMkLst>
        </pc:spChg>
        <pc:spChg chg="mod">
          <ac:chgData name="NESTOR JULIO HERNANDEZ BOCKER" userId="a413b3be1cc3406f" providerId="LiveId" clId="{3AE903F8-BC77-4C2E-9F2B-B91B5EAF0D0D}" dt="2022-03-31T18:29:12.147" v="1201" actId="1038"/>
          <ac:spMkLst>
            <pc:docMk/>
            <pc:sldMk cId="3848655556" sldId="275"/>
            <ac:spMk id="22" creationId="{DEFF068D-953C-4C5F-8B50-C7E1F717CAE9}"/>
          </ac:spMkLst>
        </pc:spChg>
        <pc:spChg chg="del">
          <ac:chgData name="NESTOR JULIO HERNANDEZ BOCKER" userId="a413b3be1cc3406f" providerId="LiveId" clId="{3AE903F8-BC77-4C2E-9F2B-B91B5EAF0D0D}" dt="2022-03-31T18:26:01.988" v="1000" actId="478"/>
          <ac:spMkLst>
            <pc:docMk/>
            <pc:sldMk cId="3848655556" sldId="275"/>
            <ac:spMk id="25" creationId="{2C2D054A-CB9D-4969-9533-9DAC201BD6C0}"/>
          </ac:spMkLst>
        </pc:spChg>
        <pc:spChg chg="del mod">
          <ac:chgData name="NESTOR JULIO HERNANDEZ BOCKER" userId="a413b3be1cc3406f" providerId="LiveId" clId="{3AE903F8-BC77-4C2E-9F2B-B91B5EAF0D0D}" dt="2022-03-31T18:26:03.551" v="1001" actId="478"/>
          <ac:spMkLst>
            <pc:docMk/>
            <pc:sldMk cId="3848655556" sldId="275"/>
            <ac:spMk id="26" creationId="{7E3EB898-F77B-41D8-8631-7FAAB1CA6C44}"/>
          </ac:spMkLst>
        </pc:spChg>
        <pc:spChg chg="del mod">
          <ac:chgData name="NESTOR JULIO HERNANDEZ BOCKER" userId="a413b3be1cc3406f" providerId="LiveId" clId="{3AE903F8-BC77-4C2E-9F2B-B91B5EAF0D0D}" dt="2022-03-31T18:26:05.350" v="1002" actId="478"/>
          <ac:spMkLst>
            <pc:docMk/>
            <pc:sldMk cId="3848655556" sldId="275"/>
            <ac:spMk id="27" creationId="{57715B8D-A7FE-4CAC-8D24-DCB4DCE6AC7A}"/>
          </ac:spMkLst>
        </pc:spChg>
        <pc:graphicFrameChg chg="add mod">
          <ac:chgData name="NESTOR JULIO HERNANDEZ BOCKER" userId="a413b3be1cc3406f" providerId="LiveId" clId="{3AE903F8-BC77-4C2E-9F2B-B91B5EAF0D0D}" dt="2022-03-31T18:25:45.827" v="998"/>
          <ac:graphicFrameMkLst>
            <pc:docMk/>
            <pc:sldMk cId="3848655556" sldId="275"/>
            <ac:graphicFrameMk id="13" creationId="{24449D14-FA36-47EF-BA3A-28405D987F6E}"/>
          </ac:graphicFrameMkLst>
        </pc:graphicFrameChg>
        <pc:graphicFrameChg chg="del">
          <ac:chgData name="NESTOR JULIO HERNANDEZ BOCKER" userId="a413b3be1cc3406f" providerId="LiveId" clId="{3AE903F8-BC77-4C2E-9F2B-B91B5EAF0D0D}" dt="2022-03-31T17:08:11.892" v="5" actId="478"/>
          <ac:graphicFrameMkLst>
            <pc:docMk/>
            <pc:sldMk cId="3848655556" sldId="275"/>
            <ac:graphicFrameMk id="17" creationId="{24449D14-FA36-47EF-BA3A-28405D987F6E}"/>
          </ac:graphicFrameMkLst>
        </pc:graphicFrameChg>
        <pc:cxnChg chg="del">
          <ac:chgData name="NESTOR JULIO HERNANDEZ BOCKER" userId="a413b3be1cc3406f" providerId="LiveId" clId="{3AE903F8-BC77-4C2E-9F2B-B91B5EAF0D0D}" dt="2022-03-31T18:26:00.363" v="999" actId="478"/>
          <ac:cxnSpMkLst>
            <pc:docMk/>
            <pc:sldMk cId="3848655556" sldId="275"/>
            <ac:cxnSpMk id="23" creationId="{E3FAEE45-B7C7-4895-AF51-10F952241B9B}"/>
          </ac:cxnSpMkLst>
        </pc:cxnChg>
      </pc:sldChg>
      <pc:sldChg chg="addSp delSp modSp mod">
        <pc:chgData name="NESTOR JULIO HERNANDEZ BOCKER" userId="a413b3be1cc3406f" providerId="LiveId" clId="{3AE903F8-BC77-4C2E-9F2B-B91B5EAF0D0D}" dt="2022-03-31T18:35:22.519" v="1263" actId="1035"/>
        <pc:sldMkLst>
          <pc:docMk/>
          <pc:sldMk cId="3763916591" sldId="276"/>
        </pc:sldMkLst>
        <pc:spChg chg="mod">
          <ac:chgData name="NESTOR JULIO HERNANDEZ BOCKER" userId="a413b3be1cc3406f" providerId="LiveId" clId="{3AE903F8-BC77-4C2E-9F2B-B91B5EAF0D0D}" dt="2022-03-31T14:55:49.794" v="1"/>
          <ac:spMkLst>
            <pc:docMk/>
            <pc:sldMk cId="3763916591" sldId="276"/>
            <ac:spMk id="10" creationId="{C59815AE-6B68-4665-9951-E273B5D54D09}"/>
          </ac:spMkLst>
        </pc:spChg>
        <pc:spChg chg="mod">
          <ac:chgData name="NESTOR JULIO HERNANDEZ BOCKER" userId="a413b3be1cc3406f" providerId="LiveId" clId="{3AE903F8-BC77-4C2E-9F2B-B91B5EAF0D0D}" dt="2022-03-31T17:46:37.037" v="339" actId="20577"/>
          <ac:spMkLst>
            <pc:docMk/>
            <pc:sldMk cId="3763916591" sldId="276"/>
            <ac:spMk id="21" creationId="{B6BFD5BF-AA9F-4720-89B1-41A537027AD9}"/>
          </ac:spMkLst>
        </pc:spChg>
        <pc:graphicFrameChg chg="add mod">
          <ac:chgData name="NESTOR JULIO HERNANDEZ BOCKER" userId="a413b3be1cc3406f" providerId="LiveId" clId="{3AE903F8-BC77-4C2E-9F2B-B91B5EAF0D0D}" dt="2022-03-31T18:35:22.519" v="1263" actId="1035"/>
          <ac:graphicFrameMkLst>
            <pc:docMk/>
            <pc:sldMk cId="3763916591" sldId="276"/>
            <ac:graphicFrameMk id="7" creationId="{00000000-0008-0000-0100-000004000000}"/>
          </ac:graphicFrameMkLst>
        </pc:graphicFrameChg>
        <pc:graphicFrameChg chg="del">
          <ac:chgData name="NESTOR JULIO HERNANDEZ BOCKER" userId="a413b3be1cc3406f" providerId="LiveId" clId="{3AE903F8-BC77-4C2E-9F2B-B91B5EAF0D0D}" dt="2022-03-31T17:45:52.477" v="334" actId="21"/>
          <ac:graphicFrameMkLst>
            <pc:docMk/>
            <pc:sldMk cId="3763916591" sldId="276"/>
            <ac:graphicFrameMk id="8" creationId="{00000000-0008-0000-0100-000004000000}"/>
          </ac:graphicFrameMkLst>
        </pc:graphicFrameChg>
      </pc:sldChg>
      <pc:sldChg chg="addSp delSp modSp mod">
        <pc:chgData name="NESTOR JULIO HERNANDEZ BOCKER" userId="a413b3be1cc3406f" providerId="LiveId" clId="{3AE903F8-BC77-4C2E-9F2B-B91B5EAF0D0D}" dt="2022-03-31T18:35:31.324" v="1283" actId="1036"/>
        <pc:sldMkLst>
          <pc:docMk/>
          <pc:sldMk cId="864735227" sldId="279"/>
        </pc:sldMkLst>
        <pc:spChg chg="mod">
          <ac:chgData name="NESTOR JULIO HERNANDEZ BOCKER" userId="a413b3be1cc3406f" providerId="LiveId" clId="{3AE903F8-BC77-4C2E-9F2B-B91B5EAF0D0D}" dt="2022-03-31T14:55:49.794" v="1"/>
          <ac:spMkLst>
            <pc:docMk/>
            <pc:sldMk cId="864735227" sldId="279"/>
            <ac:spMk id="11" creationId="{6C759FD7-E75E-409A-A4BF-463D5F069D22}"/>
          </ac:spMkLst>
        </pc:spChg>
        <pc:spChg chg="mod">
          <ac:chgData name="NESTOR JULIO HERNANDEZ BOCKER" userId="a413b3be1cc3406f" providerId="LiveId" clId="{3AE903F8-BC77-4C2E-9F2B-B91B5EAF0D0D}" dt="2022-03-31T17:48:37.038" v="351" actId="20577"/>
          <ac:spMkLst>
            <pc:docMk/>
            <pc:sldMk cId="864735227" sldId="279"/>
            <ac:spMk id="19" creationId="{996E6BDD-E3F5-4C18-BDB4-BEEFAFB96589}"/>
          </ac:spMkLst>
        </pc:spChg>
        <pc:graphicFrameChg chg="add mod">
          <ac:chgData name="NESTOR JULIO HERNANDEZ BOCKER" userId="a413b3be1cc3406f" providerId="LiveId" clId="{3AE903F8-BC77-4C2E-9F2B-B91B5EAF0D0D}" dt="2022-03-31T18:35:31.324" v="1283" actId="1036"/>
          <ac:graphicFrameMkLst>
            <pc:docMk/>
            <pc:sldMk cId="864735227" sldId="279"/>
            <ac:graphicFrameMk id="7" creationId="{46BAADC8-61A7-45F7-988E-17C4D831A9AA}"/>
          </ac:graphicFrameMkLst>
        </pc:graphicFrameChg>
        <pc:graphicFrameChg chg="del">
          <ac:chgData name="NESTOR JULIO HERNANDEZ BOCKER" userId="a413b3be1cc3406f" providerId="LiveId" clId="{3AE903F8-BC77-4C2E-9F2B-B91B5EAF0D0D}" dt="2022-03-31T17:47:53.709" v="340" actId="21"/>
          <ac:graphicFrameMkLst>
            <pc:docMk/>
            <pc:sldMk cId="864735227" sldId="279"/>
            <ac:graphicFrameMk id="8" creationId="{46BAADC8-61A7-45F7-988E-17C4D831A9AA}"/>
          </ac:graphicFrameMkLst>
        </pc:graphicFrameChg>
      </pc:sldChg>
      <pc:sldChg chg="modSp mod">
        <pc:chgData name="NESTOR JULIO HERNANDEZ BOCKER" userId="a413b3be1cc3406f" providerId="LiveId" clId="{3AE903F8-BC77-4C2E-9F2B-B91B5EAF0D0D}" dt="2022-03-31T18:32:46.112" v="1247" actId="20577"/>
        <pc:sldMkLst>
          <pc:docMk/>
          <pc:sldMk cId="3016852997" sldId="284"/>
        </pc:sldMkLst>
        <pc:spChg chg="mod">
          <ac:chgData name="NESTOR JULIO HERNANDEZ BOCKER" userId="a413b3be1cc3406f" providerId="LiveId" clId="{3AE903F8-BC77-4C2E-9F2B-B91B5EAF0D0D}" dt="2022-03-31T14:55:49.794" v="1"/>
          <ac:spMkLst>
            <pc:docMk/>
            <pc:sldMk cId="3016852997" sldId="284"/>
            <ac:spMk id="10" creationId="{C59815AE-6B68-4665-9951-E273B5D54D09}"/>
          </ac:spMkLst>
        </pc:spChg>
        <pc:spChg chg="mod">
          <ac:chgData name="NESTOR JULIO HERNANDEZ BOCKER" userId="a413b3be1cc3406f" providerId="LiveId" clId="{3AE903F8-BC77-4C2E-9F2B-B91B5EAF0D0D}" dt="2022-03-31T18:32:46.112" v="1247" actId="20577"/>
          <ac:spMkLst>
            <pc:docMk/>
            <pc:sldMk cId="3016852997" sldId="284"/>
            <ac:spMk id="11" creationId="{B705431B-FF9F-46D3-839F-0E7E7F665407}"/>
          </ac:spMkLst>
        </pc:spChg>
        <pc:graphicFrameChg chg="mod modGraphic">
          <ac:chgData name="NESTOR JULIO HERNANDEZ BOCKER" userId="a413b3be1cc3406f" providerId="LiveId" clId="{3AE903F8-BC77-4C2E-9F2B-B91B5EAF0D0D}" dt="2022-03-31T18:31:39.220" v="1227" actId="1037"/>
          <ac:graphicFrameMkLst>
            <pc:docMk/>
            <pc:sldMk cId="3016852997" sldId="284"/>
            <ac:graphicFrameMk id="17" creationId="{42A015AA-ECEB-4FE9-97D3-46F5C762D2F4}"/>
          </ac:graphicFrameMkLst>
        </pc:graphicFrameChg>
      </pc:sldChg>
      <pc:sldChg chg="modSp mod">
        <pc:chgData name="NESTOR JULIO HERNANDEZ BOCKER" userId="a413b3be1cc3406f" providerId="LiveId" clId="{3AE903F8-BC77-4C2E-9F2B-B91B5EAF0D0D}" dt="2022-03-31T17:44:35.076" v="333" actId="20577"/>
        <pc:sldMkLst>
          <pc:docMk/>
          <pc:sldMk cId="751480473" sldId="292"/>
        </pc:sldMkLst>
        <pc:spChg chg="mod">
          <ac:chgData name="NESTOR JULIO HERNANDEZ BOCKER" userId="a413b3be1cc3406f" providerId="LiveId" clId="{3AE903F8-BC77-4C2E-9F2B-B91B5EAF0D0D}" dt="2022-03-31T14:55:49.794" v="1"/>
          <ac:spMkLst>
            <pc:docMk/>
            <pc:sldMk cId="751480473" sldId="292"/>
            <ac:spMk id="10" creationId="{C59815AE-6B68-4665-9951-E273B5D54D09}"/>
          </ac:spMkLst>
        </pc:spChg>
        <pc:spChg chg="mod">
          <ac:chgData name="NESTOR JULIO HERNANDEZ BOCKER" userId="a413b3be1cc3406f" providerId="LiveId" clId="{3AE903F8-BC77-4C2E-9F2B-B91B5EAF0D0D}" dt="2022-03-31T17:44:35.076" v="333" actId="20577"/>
          <ac:spMkLst>
            <pc:docMk/>
            <pc:sldMk cId="751480473" sldId="292"/>
            <ac:spMk id="27" creationId="{57715B8D-A7FE-4CAC-8D24-DCB4DCE6AC7A}"/>
          </ac:spMkLst>
        </pc:spChg>
        <pc:graphicFrameChg chg="mod modGraphic">
          <ac:chgData name="NESTOR JULIO HERNANDEZ BOCKER" userId="a413b3be1cc3406f" providerId="LiveId" clId="{3AE903F8-BC77-4C2E-9F2B-B91B5EAF0D0D}" dt="2022-03-31T17:44:23.926" v="332" actId="20577"/>
          <ac:graphicFrameMkLst>
            <pc:docMk/>
            <pc:sldMk cId="751480473" sldId="292"/>
            <ac:graphicFrameMk id="12" creationId="{F400155B-A6AE-48F0-8952-4394A43B8608}"/>
          </ac:graphicFrameMkLst>
        </pc:graphicFrameChg>
      </pc:sldChg>
      <pc:sldChg chg="addSp delSp modSp add mod">
        <pc:chgData name="NESTOR JULIO HERNANDEZ BOCKER" userId="a413b3be1cc3406f" providerId="LiveId" clId="{3AE903F8-BC77-4C2E-9F2B-B91B5EAF0D0D}" dt="2022-03-31T19:07:29.865" v="1397" actId="20577"/>
        <pc:sldMkLst>
          <pc:docMk/>
          <pc:sldMk cId="1845386193" sldId="293"/>
        </pc:sldMkLst>
        <pc:spChg chg="mod">
          <ac:chgData name="NESTOR JULIO HERNANDEZ BOCKER" userId="a413b3be1cc3406f" providerId="LiveId" clId="{3AE903F8-BC77-4C2E-9F2B-B91B5EAF0D0D}" dt="2022-03-31T18:23:24.885" v="928" actId="6549"/>
          <ac:spMkLst>
            <pc:docMk/>
            <pc:sldMk cId="1845386193" sldId="293"/>
            <ac:spMk id="10" creationId="{C59815AE-6B68-4665-9951-E273B5D54D09}"/>
          </ac:spMkLst>
        </pc:spChg>
        <pc:spChg chg="mod">
          <ac:chgData name="NESTOR JULIO HERNANDEZ BOCKER" userId="a413b3be1cc3406f" providerId="LiveId" clId="{3AE903F8-BC77-4C2E-9F2B-B91B5EAF0D0D}" dt="2022-03-31T18:39:19.191" v="1393" actId="6549"/>
          <ac:spMkLst>
            <pc:docMk/>
            <pc:sldMk cId="1845386193" sldId="293"/>
            <ac:spMk id="16" creationId="{E2D86EF3-4A51-484F-BD0B-078C49634AE4}"/>
          </ac:spMkLst>
        </pc:spChg>
        <pc:spChg chg="add mod">
          <ac:chgData name="NESTOR JULIO HERNANDEZ BOCKER" userId="a413b3be1cc3406f" providerId="LiveId" clId="{3AE903F8-BC77-4C2E-9F2B-B91B5EAF0D0D}" dt="2022-03-31T18:37:40.039" v="1337" actId="1038"/>
          <ac:spMkLst>
            <pc:docMk/>
            <pc:sldMk cId="1845386193" sldId="293"/>
            <ac:spMk id="17" creationId="{72600D9A-ADD3-4635-A3E6-0938F6994536}"/>
          </ac:spMkLst>
        </pc:spChg>
        <pc:spChg chg="add mod">
          <ac:chgData name="NESTOR JULIO HERNANDEZ BOCKER" userId="a413b3be1cc3406f" providerId="LiveId" clId="{3AE903F8-BC77-4C2E-9F2B-B91B5EAF0D0D}" dt="2022-03-31T18:37:29.361" v="1321" actId="1038"/>
          <ac:spMkLst>
            <pc:docMk/>
            <pc:sldMk cId="1845386193" sldId="293"/>
            <ac:spMk id="18" creationId="{3CF9970F-36A0-4EFE-9439-31CCA5E3768B}"/>
          </ac:spMkLst>
        </pc:spChg>
        <pc:spChg chg="mod">
          <ac:chgData name="NESTOR JULIO HERNANDEZ BOCKER" userId="a413b3be1cc3406f" providerId="LiveId" clId="{3AE903F8-BC77-4C2E-9F2B-B91B5EAF0D0D}" dt="2022-03-31T18:12:56.811" v="713" actId="20577"/>
          <ac:spMkLst>
            <pc:docMk/>
            <pc:sldMk cId="1845386193" sldId="293"/>
            <ac:spMk id="20" creationId="{3AF77547-FB99-469A-8718-978B8988598F}"/>
          </ac:spMkLst>
        </pc:spChg>
        <pc:spChg chg="mod">
          <ac:chgData name="NESTOR JULIO HERNANDEZ BOCKER" userId="a413b3be1cc3406f" providerId="LiveId" clId="{3AE903F8-BC77-4C2E-9F2B-B91B5EAF0D0D}" dt="2022-03-31T18:13:54.913" v="742" actId="20577"/>
          <ac:spMkLst>
            <pc:docMk/>
            <pc:sldMk cId="1845386193" sldId="293"/>
            <ac:spMk id="21" creationId="{D2832B9C-17B6-4D04-B5C1-949B300C241E}"/>
          </ac:spMkLst>
        </pc:spChg>
        <pc:spChg chg="mod">
          <ac:chgData name="NESTOR JULIO HERNANDEZ BOCKER" userId="a413b3be1cc3406f" providerId="LiveId" clId="{3AE903F8-BC77-4C2E-9F2B-B91B5EAF0D0D}" dt="2022-03-31T18:14:27.316" v="763" actId="20577"/>
          <ac:spMkLst>
            <pc:docMk/>
            <pc:sldMk cId="1845386193" sldId="293"/>
            <ac:spMk id="22" creationId="{DEFF068D-953C-4C5F-8B50-C7E1F717CAE9}"/>
          </ac:spMkLst>
        </pc:spChg>
        <pc:spChg chg="mod">
          <ac:chgData name="NESTOR JULIO HERNANDEZ BOCKER" userId="a413b3be1cc3406f" providerId="LiveId" clId="{3AE903F8-BC77-4C2E-9F2B-B91B5EAF0D0D}" dt="2022-03-31T18:14:50.792" v="778" actId="20577"/>
          <ac:spMkLst>
            <pc:docMk/>
            <pc:sldMk cId="1845386193" sldId="293"/>
            <ac:spMk id="26" creationId="{7E3EB898-F77B-41D8-8631-7FAAB1CA6C44}"/>
          </ac:spMkLst>
        </pc:spChg>
        <pc:spChg chg="mod">
          <ac:chgData name="NESTOR JULIO HERNANDEZ BOCKER" userId="a413b3be1cc3406f" providerId="LiveId" clId="{3AE903F8-BC77-4C2E-9F2B-B91B5EAF0D0D}" dt="2022-03-31T19:07:29.865" v="1397" actId="20577"/>
          <ac:spMkLst>
            <pc:docMk/>
            <pc:sldMk cId="1845386193" sldId="293"/>
            <ac:spMk id="27" creationId="{57715B8D-A7FE-4CAC-8D24-DCB4DCE6AC7A}"/>
          </ac:spMkLst>
        </pc:spChg>
        <pc:graphicFrameChg chg="del">
          <ac:chgData name="NESTOR JULIO HERNANDEZ BOCKER" userId="a413b3be1cc3406f" providerId="LiveId" clId="{3AE903F8-BC77-4C2E-9F2B-B91B5EAF0D0D}" dt="2022-03-31T18:04:54.087" v="354" actId="478"/>
          <ac:graphicFrameMkLst>
            <pc:docMk/>
            <pc:sldMk cId="1845386193" sldId="293"/>
            <ac:graphicFrameMk id="13" creationId="{24449D14-FA36-47EF-BA3A-28405D987F6E}"/>
          </ac:graphicFrameMkLst>
        </pc:graphicFrameChg>
        <pc:graphicFrameChg chg="add mod">
          <ac:chgData name="NESTOR JULIO HERNANDEZ BOCKER" userId="a413b3be1cc3406f" providerId="LiveId" clId="{3AE903F8-BC77-4C2E-9F2B-B91B5EAF0D0D}" dt="2022-03-31T18:07:49.370" v="368" actId="2084"/>
          <ac:graphicFrameMkLst>
            <pc:docMk/>
            <pc:sldMk cId="1845386193" sldId="293"/>
            <ac:graphicFrameMk id="14" creationId="{0212F2CE-6304-4675-9AB8-170CB503192B}"/>
          </ac:graphicFrameMkLst>
        </pc:graphicFrameChg>
        <pc:graphicFrameChg chg="add mod">
          <ac:chgData name="NESTOR JULIO HERNANDEZ BOCKER" userId="a413b3be1cc3406f" providerId="LiveId" clId="{3AE903F8-BC77-4C2E-9F2B-B91B5EAF0D0D}" dt="2022-03-31T18:08:07.219" v="464" actId="1035"/>
          <ac:graphicFrameMkLst>
            <pc:docMk/>
            <pc:sldMk cId="1845386193" sldId="293"/>
            <ac:graphicFrameMk id="15" creationId="{E86B2825-BFEC-4438-8A13-7D9D6B72CBFB}"/>
          </ac:graphicFrameMkLst>
        </pc:graphicFrameChg>
      </pc:sldChg>
    </pc:docChg>
  </pc:docChgLst>
  <pc:docChgLst>
    <pc:chgData name="NESTOR JULIO HERNANDEZ BOCKER" userId="a413b3be1cc3406f" providerId="LiveId" clId="{9AF9E1C2-56F7-444A-9F47-40BF7D80B98E}"/>
    <pc:docChg chg="undo redo custSel addSld delSld modSld">
      <pc:chgData name="NESTOR JULIO HERNANDEZ BOCKER" userId="a413b3be1cc3406f" providerId="LiveId" clId="{9AF9E1C2-56F7-444A-9F47-40BF7D80B98E}" dt="2022-07-01T03:19:50.844" v="745" actId="2716"/>
      <pc:docMkLst>
        <pc:docMk/>
      </pc:docMkLst>
      <pc:sldChg chg="modSp mod">
        <pc:chgData name="NESTOR JULIO HERNANDEZ BOCKER" userId="a413b3be1cc3406f" providerId="LiveId" clId="{9AF9E1C2-56F7-444A-9F47-40BF7D80B98E}" dt="2022-07-01T03:15:00.564" v="743" actId="20577"/>
        <pc:sldMkLst>
          <pc:docMk/>
          <pc:sldMk cId="3489943008" sldId="256"/>
        </pc:sldMkLst>
        <pc:spChg chg="mod">
          <ac:chgData name="NESTOR JULIO HERNANDEZ BOCKER" userId="a413b3be1cc3406f" providerId="LiveId" clId="{9AF9E1C2-56F7-444A-9F47-40BF7D80B98E}" dt="2022-06-30T18:06:27.487" v="143" actId="20577"/>
          <ac:spMkLst>
            <pc:docMk/>
            <pc:sldMk cId="3489943008" sldId="256"/>
            <ac:spMk id="5" creationId="{00000000-0000-0000-0000-000000000000}"/>
          </ac:spMkLst>
        </pc:spChg>
        <pc:spChg chg="mod">
          <ac:chgData name="NESTOR JULIO HERNANDEZ BOCKER" userId="a413b3be1cc3406f" providerId="LiveId" clId="{9AF9E1C2-56F7-444A-9F47-40BF7D80B98E}" dt="2022-07-01T03:15:00.564" v="743" actId="20577"/>
          <ac:spMkLst>
            <pc:docMk/>
            <pc:sldMk cId="3489943008" sldId="256"/>
            <ac:spMk id="6" creationId="{00000000-0000-0000-0000-000000000000}"/>
          </ac:spMkLst>
        </pc:spChg>
      </pc:sldChg>
      <pc:sldChg chg="modSp mod">
        <pc:chgData name="NESTOR JULIO HERNANDEZ BOCKER" userId="a413b3be1cc3406f" providerId="LiveId" clId="{9AF9E1C2-56F7-444A-9F47-40BF7D80B98E}" dt="2022-06-30T18:06:19.290" v="142" actId="20577"/>
        <pc:sldMkLst>
          <pc:docMk/>
          <pc:sldMk cId="1714585994" sldId="264"/>
        </pc:sldMkLst>
        <pc:spChg chg="mod">
          <ac:chgData name="NESTOR JULIO HERNANDEZ BOCKER" userId="a413b3be1cc3406f" providerId="LiveId" clId="{9AF9E1C2-56F7-444A-9F47-40BF7D80B98E}" dt="2022-06-30T18:06:19.290" v="142" actId="20577"/>
          <ac:spMkLst>
            <pc:docMk/>
            <pc:sldMk cId="1714585994" sldId="264"/>
            <ac:spMk id="33" creationId="{00000000-0000-0000-0000-000000000000}"/>
          </ac:spMkLst>
        </pc:spChg>
      </pc:sldChg>
      <pc:sldChg chg="modSp mod">
        <pc:chgData name="NESTOR JULIO HERNANDEZ BOCKER" userId="a413b3be1cc3406f" providerId="LiveId" clId="{9AF9E1C2-56F7-444A-9F47-40BF7D80B98E}" dt="2022-06-30T16:39:56.749" v="95" actId="20577"/>
        <pc:sldMkLst>
          <pc:docMk/>
          <pc:sldMk cId="3848655556" sldId="275"/>
        </pc:sldMkLst>
        <pc:spChg chg="mod">
          <ac:chgData name="NESTOR JULIO HERNANDEZ BOCKER" userId="a413b3be1cc3406f" providerId="LiveId" clId="{9AF9E1C2-56F7-444A-9F47-40BF7D80B98E}" dt="2022-06-30T16:35:04.330" v="2"/>
          <ac:spMkLst>
            <pc:docMk/>
            <pc:sldMk cId="3848655556" sldId="275"/>
            <ac:spMk id="10" creationId="{C59815AE-6B68-4665-9951-E273B5D54D09}"/>
          </ac:spMkLst>
        </pc:spChg>
        <pc:spChg chg="mod">
          <ac:chgData name="NESTOR JULIO HERNANDEZ BOCKER" userId="a413b3be1cc3406f" providerId="LiveId" clId="{9AF9E1C2-56F7-444A-9F47-40BF7D80B98E}" dt="2022-06-30T16:35:12.629" v="3"/>
          <ac:spMkLst>
            <pc:docMk/>
            <pc:sldMk cId="3848655556" sldId="275"/>
            <ac:spMk id="16" creationId="{E2D86EF3-4A51-484F-BD0B-078C49634AE4}"/>
          </ac:spMkLst>
        </pc:spChg>
        <pc:spChg chg="mod">
          <ac:chgData name="NESTOR JULIO HERNANDEZ BOCKER" userId="a413b3be1cc3406f" providerId="LiveId" clId="{9AF9E1C2-56F7-444A-9F47-40BF7D80B98E}" dt="2022-06-30T16:39:40.185" v="92" actId="20577"/>
          <ac:spMkLst>
            <pc:docMk/>
            <pc:sldMk cId="3848655556" sldId="275"/>
            <ac:spMk id="21" creationId="{D2832B9C-17B6-4D04-B5C1-949B300C241E}"/>
          </ac:spMkLst>
        </pc:spChg>
        <pc:spChg chg="mod">
          <ac:chgData name="NESTOR JULIO HERNANDEZ BOCKER" userId="a413b3be1cc3406f" providerId="LiveId" clId="{9AF9E1C2-56F7-444A-9F47-40BF7D80B98E}" dt="2022-06-30T16:39:56.749" v="95" actId="20577"/>
          <ac:spMkLst>
            <pc:docMk/>
            <pc:sldMk cId="3848655556" sldId="275"/>
            <ac:spMk id="22" creationId="{DEFF068D-953C-4C5F-8B50-C7E1F717CAE9}"/>
          </ac:spMkLst>
        </pc:spChg>
      </pc:sldChg>
      <pc:sldChg chg="addSp delSp modSp mod">
        <pc:chgData name="NESTOR JULIO HERNANDEZ BOCKER" userId="a413b3be1cc3406f" providerId="LiveId" clId="{9AF9E1C2-56F7-444A-9F47-40BF7D80B98E}" dt="2022-06-30T17:34:11.644" v="130" actId="20577"/>
        <pc:sldMkLst>
          <pc:docMk/>
          <pc:sldMk cId="3763916591" sldId="276"/>
        </pc:sldMkLst>
        <pc:spChg chg="mod">
          <ac:chgData name="NESTOR JULIO HERNANDEZ BOCKER" userId="a413b3be1cc3406f" providerId="LiveId" clId="{9AF9E1C2-56F7-444A-9F47-40BF7D80B98E}" dt="2022-06-30T16:35:04.330" v="2"/>
          <ac:spMkLst>
            <pc:docMk/>
            <pc:sldMk cId="3763916591" sldId="276"/>
            <ac:spMk id="10" creationId="{C59815AE-6B68-4665-9951-E273B5D54D09}"/>
          </ac:spMkLst>
        </pc:spChg>
        <pc:spChg chg="mod">
          <ac:chgData name="NESTOR JULIO HERNANDEZ BOCKER" userId="a413b3be1cc3406f" providerId="LiveId" clId="{9AF9E1C2-56F7-444A-9F47-40BF7D80B98E}" dt="2022-06-30T17:34:11.644" v="130" actId="20577"/>
          <ac:spMkLst>
            <pc:docMk/>
            <pc:sldMk cId="3763916591" sldId="276"/>
            <ac:spMk id="21" creationId="{B6BFD5BF-AA9F-4720-89B1-41A537027AD9}"/>
          </ac:spMkLst>
        </pc:spChg>
        <pc:graphicFrameChg chg="add mod">
          <ac:chgData name="NESTOR JULIO HERNANDEZ BOCKER" userId="a413b3be1cc3406f" providerId="LiveId" clId="{9AF9E1C2-56F7-444A-9F47-40BF7D80B98E}" dt="2022-06-30T17:32:43.478" v="125"/>
          <ac:graphicFrameMkLst>
            <pc:docMk/>
            <pc:sldMk cId="3763916591" sldId="276"/>
            <ac:graphicFrameMk id="7" creationId="{00000000-0008-0000-0000-000009000000}"/>
          </ac:graphicFrameMkLst>
        </pc:graphicFrameChg>
        <pc:graphicFrameChg chg="del">
          <ac:chgData name="NESTOR JULIO HERNANDEZ BOCKER" userId="a413b3be1cc3406f" providerId="LiveId" clId="{9AF9E1C2-56F7-444A-9F47-40BF7D80B98E}" dt="2022-06-30T17:32:42.575" v="124" actId="478"/>
          <ac:graphicFrameMkLst>
            <pc:docMk/>
            <pc:sldMk cId="3763916591" sldId="276"/>
            <ac:graphicFrameMk id="8" creationId="{00000000-0008-0000-0100-000004000000}"/>
          </ac:graphicFrameMkLst>
        </pc:graphicFrameChg>
      </pc:sldChg>
      <pc:sldChg chg="addSp delSp modSp mod">
        <pc:chgData name="NESTOR JULIO HERNANDEZ BOCKER" userId="a413b3be1cc3406f" providerId="LiveId" clId="{9AF9E1C2-56F7-444A-9F47-40BF7D80B98E}" dt="2022-06-30T17:35:56.614" v="137" actId="6549"/>
        <pc:sldMkLst>
          <pc:docMk/>
          <pc:sldMk cId="864735227" sldId="279"/>
        </pc:sldMkLst>
        <pc:spChg chg="mod">
          <ac:chgData name="NESTOR JULIO HERNANDEZ BOCKER" userId="a413b3be1cc3406f" providerId="LiveId" clId="{9AF9E1C2-56F7-444A-9F47-40BF7D80B98E}" dt="2022-06-30T16:35:04.330" v="2"/>
          <ac:spMkLst>
            <pc:docMk/>
            <pc:sldMk cId="864735227" sldId="279"/>
            <ac:spMk id="11" creationId="{6C759FD7-E75E-409A-A4BF-463D5F069D22}"/>
          </ac:spMkLst>
        </pc:spChg>
        <pc:spChg chg="mod">
          <ac:chgData name="NESTOR JULIO HERNANDEZ BOCKER" userId="a413b3be1cc3406f" providerId="LiveId" clId="{9AF9E1C2-56F7-444A-9F47-40BF7D80B98E}" dt="2022-06-30T17:35:56.614" v="137" actId="6549"/>
          <ac:spMkLst>
            <pc:docMk/>
            <pc:sldMk cId="864735227" sldId="279"/>
            <ac:spMk id="19" creationId="{996E6BDD-E3F5-4C18-BDB4-BEEFAFB96589}"/>
          </ac:spMkLst>
        </pc:spChg>
        <pc:graphicFrameChg chg="add mod">
          <ac:chgData name="NESTOR JULIO HERNANDEZ BOCKER" userId="a413b3be1cc3406f" providerId="LiveId" clId="{9AF9E1C2-56F7-444A-9F47-40BF7D80B98E}" dt="2022-06-30T17:32:38.763" v="123"/>
          <ac:graphicFrameMkLst>
            <pc:docMk/>
            <pc:sldMk cId="864735227" sldId="279"/>
            <ac:graphicFrameMk id="7" creationId="{00000000-0008-0000-0000-000009000000}"/>
          </ac:graphicFrameMkLst>
        </pc:graphicFrameChg>
        <pc:graphicFrameChg chg="add del">
          <ac:chgData name="NESTOR JULIO HERNANDEZ BOCKER" userId="a413b3be1cc3406f" providerId="LiveId" clId="{9AF9E1C2-56F7-444A-9F47-40BF7D80B98E}" dt="2022-06-30T17:32:36.183" v="121" actId="478"/>
          <ac:graphicFrameMkLst>
            <pc:docMk/>
            <pc:sldMk cId="864735227" sldId="279"/>
            <ac:graphicFrameMk id="8" creationId="{46BAADC8-61A7-45F7-988E-17C4D831A9AA}"/>
          </ac:graphicFrameMkLst>
        </pc:graphicFrameChg>
        <pc:graphicFrameChg chg="add mod">
          <ac:chgData name="NESTOR JULIO HERNANDEZ BOCKER" userId="a413b3be1cc3406f" providerId="LiveId" clId="{9AF9E1C2-56F7-444A-9F47-40BF7D80B98E}" dt="2022-06-30T17:33:00.943" v="126"/>
          <ac:graphicFrameMkLst>
            <pc:docMk/>
            <pc:sldMk cId="864735227" sldId="279"/>
            <ac:graphicFrameMk id="10" creationId="{00000000-0008-0000-0000-00000A000000}"/>
          </ac:graphicFrameMkLst>
        </pc:graphicFrameChg>
      </pc:sldChg>
      <pc:sldChg chg="modSp mod">
        <pc:chgData name="NESTOR JULIO HERNANDEZ BOCKER" userId="a413b3be1cc3406f" providerId="LiveId" clId="{9AF9E1C2-56F7-444A-9F47-40BF7D80B98E}" dt="2022-06-30T16:38:56.261" v="90" actId="20577"/>
        <pc:sldMkLst>
          <pc:docMk/>
          <pc:sldMk cId="3016852997" sldId="284"/>
        </pc:sldMkLst>
        <pc:spChg chg="mod">
          <ac:chgData name="NESTOR JULIO HERNANDEZ BOCKER" userId="a413b3be1cc3406f" providerId="LiveId" clId="{9AF9E1C2-56F7-444A-9F47-40BF7D80B98E}" dt="2022-06-30T16:35:04.330" v="2"/>
          <ac:spMkLst>
            <pc:docMk/>
            <pc:sldMk cId="3016852997" sldId="284"/>
            <ac:spMk id="10" creationId="{C59815AE-6B68-4665-9951-E273B5D54D09}"/>
          </ac:spMkLst>
        </pc:spChg>
        <pc:spChg chg="mod">
          <ac:chgData name="NESTOR JULIO HERNANDEZ BOCKER" userId="a413b3be1cc3406f" providerId="LiveId" clId="{9AF9E1C2-56F7-444A-9F47-40BF7D80B98E}" dt="2022-06-30T16:38:56.261" v="90" actId="20577"/>
          <ac:spMkLst>
            <pc:docMk/>
            <pc:sldMk cId="3016852997" sldId="284"/>
            <ac:spMk id="11" creationId="{B705431B-FF9F-46D3-839F-0E7E7F665407}"/>
          </ac:spMkLst>
        </pc:spChg>
        <pc:graphicFrameChg chg="mod modGraphic">
          <ac:chgData name="NESTOR JULIO HERNANDEZ BOCKER" userId="a413b3be1cc3406f" providerId="LiveId" clId="{9AF9E1C2-56F7-444A-9F47-40BF7D80B98E}" dt="2022-06-30T16:38:14.046" v="75" actId="2716"/>
          <ac:graphicFrameMkLst>
            <pc:docMk/>
            <pc:sldMk cId="3016852997" sldId="284"/>
            <ac:graphicFrameMk id="17" creationId="{42A015AA-ECEB-4FE9-97D3-46F5C762D2F4}"/>
          </ac:graphicFrameMkLst>
        </pc:graphicFrameChg>
      </pc:sldChg>
      <pc:sldChg chg="modSp add del mod setBg">
        <pc:chgData name="NESTOR JULIO HERNANDEZ BOCKER" userId="a413b3be1cc3406f" providerId="LiveId" clId="{9AF9E1C2-56F7-444A-9F47-40BF7D80B98E}" dt="2022-07-01T02:27:19.343" v="145" actId="47"/>
        <pc:sldMkLst>
          <pc:docMk/>
          <pc:sldMk cId="2917955696" sldId="285"/>
        </pc:sldMkLst>
        <pc:spChg chg="mod">
          <ac:chgData name="NESTOR JULIO HERNANDEZ BOCKER" userId="a413b3be1cc3406f" providerId="LiveId" clId="{9AF9E1C2-56F7-444A-9F47-40BF7D80B98E}" dt="2022-06-30T17:37:07.439" v="139" actId="6549"/>
          <ac:spMkLst>
            <pc:docMk/>
            <pc:sldMk cId="2917955696" sldId="285"/>
            <ac:spMk id="5" creationId="{00000000-0000-0000-0000-000000000000}"/>
          </ac:spMkLst>
        </pc:spChg>
        <pc:spChg chg="mod">
          <ac:chgData name="NESTOR JULIO HERNANDEZ BOCKER" userId="a413b3be1cc3406f" providerId="LiveId" clId="{9AF9E1C2-56F7-444A-9F47-40BF7D80B98E}" dt="2022-06-30T17:37:11.597" v="140" actId="20577"/>
          <ac:spMkLst>
            <pc:docMk/>
            <pc:sldMk cId="2917955696" sldId="285"/>
            <ac:spMk id="6" creationId="{00000000-0000-0000-0000-000000000000}"/>
          </ac:spMkLst>
        </pc:spChg>
      </pc:sldChg>
      <pc:sldChg chg="modSp add del">
        <pc:chgData name="NESTOR JULIO HERNANDEZ BOCKER" userId="a413b3be1cc3406f" providerId="LiveId" clId="{9AF9E1C2-56F7-444A-9F47-40BF7D80B98E}" dt="2022-07-01T02:28:28.631" v="202" actId="47"/>
        <pc:sldMkLst>
          <pc:docMk/>
          <pc:sldMk cId="922040492" sldId="287"/>
        </pc:sldMkLst>
        <pc:spChg chg="mod">
          <ac:chgData name="NESTOR JULIO HERNANDEZ BOCKER" userId="a413b3be1cc3406f" providerId="LiveId" clId="{9AF9E1C2-56F7-444A-9F47-40BF7D80B98E}" dt="2022-06-30T16:35:04.330" v="2"/>
          <ac:spMkLst>
            <pc:docMk/>
            <pc:sldMk cId="922040492" sldId="287"/>
            <ac:spMk id="10" creationId="{C59815AE-6B68-4665-9951-E273B5D54D09}"/>
          </ac:spMkLst>
        </pc:spChg>
        <pc:spChg chg="mod">
          <ac:chgData name="NESTOR JULIO HERNANDEZ BOCKER" userId="a413b3be1cc3406f" providerId="LiveId" clId="{9AF9E1C2-56F7-444A-9F47-40BF7D80B98E}" dt="2022-06-30T16:35:04.330" v="2"/>
          <ac:spMkLst>
            <pc:docMk/>
            <pc:sldMk cId="922040492" sldId="287"/>
            <ac:spMk id="15" creationId="{C2CF81D2-E306-48C4-AC5F-6BC14E368630}"/>
          </ac:spMkLst>
        </pc:spChg>
      </pc:sldChg>
      <pc:sldChg chg="modSp add del">
        <pc:chgData name="NESTOR JULIO HERNANDEZ BOCKER" userId="a413b3be1cc3406f" providerId="LiveId" clId="{9AF9E1C2-56F7-444A-9F47-40BF7D80B98E}" dt="2022-07-01T02:28:28.631" v="202" actId="47"/>
        <pc:sldMkLst>
          <pc:docMk/>
          <pc:sldMk cId="851783180" sldId="288"/>
        </pc:sldMkLst>
        <pc:spChg chg="mod">
          <ac:chgData name="NESTOR JULIO HERNANDEZ BOCKER" userId="a413b3be1cc3406f" providerId="LiveId" clId="{9AF9E1C2-56F7-444A-9F47-40BF7D80B98E}" dt="2022-06-30T16:35:04.330" v="2"/>
          <ac:spMkLst>
            <pc:docMk/>
            <pc:sldMk cId="851783180" sldId="288"/>
            <ac:spMk id="7" creationId="{43262736-F5CA-432A-AA5E-45F5DDAA4B84}"/>
          </ac:spMkLst>
        </pc:spChg>
        <pc:spChg chg="mod">
          <ac:chgData name="NESTOR JULIO HERNANDEZ BOCKER" userId="a413b3be1cc3406f" providerId="LiveId" clId="{9AF9E1C2-56F7-444A-9F47-40BF7D80B98E}" dt="2022-06-30T16:35:04.330" v="2"/>
          <ac:spMkLst>
            <pc:docMk/>
            <pc:sldMk cId="851783180" sldId="288"/>
            <ac:spMk id="10" creationId="{C59815AE-6B68-4665-9951-E273B5D54D09}"/>
          </ac:spMkLst>
        </pc:spChg>
        <pc:spChg chg="mod">
          <ac:chgData name="NESTOR JULIO HERNANDEZ BOCKER" userId="a413b3be1cc3406f" providerId="LiveId" clId="{9AF9E1C2-56F7-444A-9F47-40BF7D80B98E}" dt="2022-06-30T16:34:34.533" v="1"/>
          <ac:spMkLst>
            <pc:docMk/>
            <pc:sldMk cId="851783180" sldId="288"/>
            <ac:spMk id="11" creationId="{63CBA94C-C7DA-4332-96DD-A87259733597}"/>
          </ac:spMkLst>
        </pc:spChg>
        <pc:spChg chg="mod">
          <ac:chgData name="NESTOR JULIO HERNANDEZ BOCKER" userId="a413b3be1cc3406f" providerId="LiveId" clId="{9AF9E1C2-56F7-444A-9F47-40BF7D80B98E}" dt="2022-06-30T16:35:04.330" v="2"/>
          <ac:spMkLst>
            <pc:docMk/>
            <pc:sldMk cId="851783180" sldId="288"/>
            <ac:spMk id="14" creationId="{0B898A01-518B-495E-AD15-C95A8C0A0955}"/>
          </ac:spMkLst>
        </pc:spChg>
      </pc:sldChg>
      <pc:sldChg chg="modSp mod">
        <pc:chgData name="NESTOR JULIO HERNANDEZ BOCKER" userId="a413b3be1cc3406f" providerId="LiveId" clId="{9AF9E1C2-56F7-444A-9F47-40BF7D80B98E}" dt="2022-07-01T03:19:50.844" v="745" actId="2716"/>
        <pc:sldMkLst>
          <pc:docMk/>
          <pc:sldMk cId="751480473" sldId="292"/>
        </pc:sldMkLst>
        <pc:spChg chg="mod">
          <ac:chgData name="NESTOR JULIO HERNANDEZ BOCKER" userId="a413b3be1cc3406f" providerId="LiveId" clId="{9AF9E1C2-56F7-444A-9F47-40BF7D80B98E}" dt="2022-06-30T16:35:04.330" v="2"/>
          <ac:spMkLst>
            <pc:docMk/>
            <pc:sldMk cId="751480473" sldId="292"/>
            <ac:spMk id="10" creationId="{C59815AE-6B68-4665-9951-E273B5D54D09}"/>
          </ac:spMkLst>
        </pc:spChg>
        <pc:spChg chg="mod">
          <ac:chgData name="NESTOR JULIO HERNANDEZ BOCKER" userId="a413b3be1cc3406f" providerId="LiveId" clId="{9AF9E1C2-56F7-444A-9F47-40BF7D80B98E}" dt="2022-06-30T17:23:26.739" v="116" actId="20577"/>
          <ac:spMkLst>
            <pc:docMk/>
            <pc:sldMk cId="751480473" sldId="292"/>
            <ac:spMk id="27" creationId="{57715B8D-A7FE-4CAC-8D24-DCB4DCE6AC7A}"/>
          </ac:spMkLst>
        </pc:spChg>
        <pc:graphicFrameChg chg="mod modGraphic">
          <ac:chgData name="NESTOR JULIO HERNANDEZ BOCKER" userId="a413b3be1cc3406f" providerId="LiveId" clId="{9AF9E1C2-56F7-444A-9F47-40BF7D80B98E}" dt="2022-07-01T03:19:50.844" v="745" actId="2716"/>
          <ac:graphicFrameMkLst>
            <pc:docMk/>
            <pc:sldMk cId="751480473" sldId="292"/>
            <ac:graphicFrameMk id="12" creationId="{F400155B-A6AE-48F0-8952-4394A43B8608}"/>
          </ac:graphicFrameMkLst>
        </pc:graphicFrameChg>
      </pc:sldChg>
      <pc:sldChg chg="addSp delSp modSp mod">
        <pc:chgData name="NESTOR JULIO HERNANDEZ BOCKER" userId="a413b3be1cc3406f" providerId="LiveId" clId="{9AF9E1C2-56F7-444A-9F47-40BF7D80B98E}" dt="2022-06-30T16:42:10.583" v="111" actId="20577"/>
        <pc:sldMkLst>
          <pc:docMk/>
          <pc:sldMk cId="1845386193" sldId="293"/>
        </pc:sldMkLst>
        <pc:spChg chg="mod">
          <ac:chgData name="NESTOR JULIO HERNANDEZ BOCKER" userId="a413b3be1cc3406f" providerId="LiveId" clId="{9AF9E1C2-56F7-444A-9F47-40BF7D80B98E}" dt="2022-06-30T16:35:23.140" v="4"/>
          <ac:spMkLst>
            <pc:docMk/>
            <pc:sldMk cId="1845386193" sldId="293"/>
            <ac:spMk id="10" creationId="{C59815AE-6B68-4665-9951-E273B5D54D09}"/>
          </ac:spMkLst>
        </pc:spChg>
        <pc:spChg chg="mod">
          <ac:chgData name="NESTOR JULIO HERNANDEZ BOCKER" userId="a413b3be1cc3406f" providerId="LiveId" clId="{9AF9E1C2-56F7-444A-9F47-40BF7D80B98E}" dt="2022-06-30T16:35:12.629" v="3"/>
          <ac:spMkLst>
            <pc:docMk/>
            <pc:sldMk cId="1845386193" sldId="293"/>
            <ac:spMk id="16" creationId="{E2D86EF3-4A51-484F-BD0B-078C49634AE4}"/>
          </ac:spMkLst>
        </pc:spChg>
        <pc:spChg chg="mod">
          <ac:chgData name="NESTOR JULIO HERNANDEZ BOCKER" userId="a413b3be1cc3406f" providerId="LiveId" clId="{9AF9E1C2-56F7-444A-9F47-40BF7D80B98E}" dt="2022-06-30T16:40:02.593" v="96"/>
          <ac:spMkLst>
            <pc:docMk/>
            <pc:sldMk cId="1845386193" sldId="293"/>
            <ac:spMk id="17" creationId="{72600D9A-ADD3-4635-A3E6-0938F6994536}"/>
          </ac:spMkLst>
        </pc:spChg>
        <pc:spChg chg="mod">
          <ac:chgData name="NESTOR JULIO HERNANDEZ BOCKER" userId="a413b3be1cc3406f" providerId="LiveId" clId="{9AF9E1C2-56F7-444A-9F47-40BF7D80B98E}" dt="2022-06-30T16:40:06.749" v="97"/>
          <ac:spMkLst>
            <pc:docMk/>
            <pc:sldMk cId="1845386193" sldId="293"/>
            <ac:spMk id="18" creationId="{3CF9970F-36A0-4EFE-9439-31CCA5E3768B}"/>
          </ac:spMkLst>
        </pc:spChg>
        <pc:spChg chg="mod">
          <ac:chgData name="NESTOR JULIO HERNANDEZ BOCKER" userId="a413b3be1cc3406f" providerId="LiveId" clId="{9AF9E1C2-56F7-444A-9F47-40BF7D80B98E}" dt="2022-06-30T16:40:11.923" v="99" actId="20577"/>
          <ac:spMkLst>
            <pc:docMk/>
            <pc:sldMk cId="1845386193" sldId="293"/>
            <ac:spMk id="21" creationId="{D2832B9C-17B6-4D04-B5C1-949B300C241E}"/>
          </ac:spMkLst>
        </pc:spChg>
        <pc:spChg chg="mod">
          <ac:chgData name="NESTOR JULIO HERNANDEZ BOCKER" userId="a413b3be1cc3406f" providerId="LiveId" clId="{9AF9E1C2-56F7-444A-9F47-40BF7D80B98E}" dt="2022-06-30T16:40:38.181" v="104" actId="20577"/>
          <ac:spMkLst>
            <pc:docMk/>
            <pc:sldMk cId="1845386193" sldId="293"/>
            <ac:spMk id="22" creationId="{DEFF068D-953C-4C5F-8B50-C7E1F717CAE9}"/>
          </ac:spMkLst>
        </pc:spChg>
        <pc:spChg chg="mod">
          <ac:chgData name="NESTOR JULIO HERNANDEZ BOCKER" userId="a413b3be1cc3406f" providerId="LiveId" clId="{9AF9E1C2-56F7-444A-9F47-40BF7D80B98E}" dt="2022-06-30T16:42:03.348" v="109" actId="20577"/>
          <ac:spMkLst>
            <pc:docMk/>
            <pc:sldMk cId="1845386193" sldId="293"/>
            <ac:spMk id="26" creationId="{7E3EB898-F77B-41D8-8631-7FAAB1CA6C44}"/>
          </ac:spMkLst>
        </pc:spChg>
        <pc:spChg chg="mod">
          <ac:chgData name="NESTOR JULIO HERNANDEZ BOCKER" userId="a413b3be1cc3406f" providerId="LiveId" clId="{9AF9E1C2-56F7-444A-9F47-40BF7D80B98E}" dt="2022-06-30T16:42:10.583" v="111" actId="20577"/>
          <ac:spMkLst>
            <pc:docMk/>
            <pc:sldMk cId="1845386193" sldId="293"/>
            <ac:spMk id="27" creationId="{57715B8D-A7FE-4CAC-8D24-DCB4DCE6AC7A}"/>
          </ac:spMkLst>
        </pc:spChg>
        <pc:graphicFrameChg chg="add mod">
          <ac:chgData name="NESTOR JULIO HERNANDEZ BOCKER" userId="a413b3be1cc3406f" providerId="LiveId" clId="{9AF9E1C2-56F7-444A-9F47-40BF7D80B98E}" dt="2022-06-30T16:37:06.598" v="37" actId="1037"/>
          <ac:graphicFrameMkLst>
            <pc:docMk/>
            <pc:sldMk cId="1845386193" sldId="293"/>
            <ac:graphicFrameMk id="19" creationId="{FE52E31A-309B-483B-83BB-C531B49FB84F}"/>
          </ac:graphicFrameMkLst>
        </pc:graphicFrameChg>
        <pc:graphicFrameChg chg="add mod">
          <ac:chgData name="NESTOR JULIO HERNANDEZ BOCKER" userId="a413b3be1cc3406f" providerId="LiveId" clId="{9AF9E1C2-56F7-444A-9F47-40BF7D80B98E}" dt="2022-06-30T16:37:15.817" v="72" actId="1037"/>
          <ac:graphicFrameMkLst>
            <pc:docMk/>
            <pc:sldMk cId="1845386193" sldId="293"/>
            <ac:graphicFrameMk id="24" creationId="{67F528AD-09EC-4B42-8259-8B9439F3F00F}"/>
          </ac:graphicFrameMkLst>
        </pc:graphicFrameChg>
        <pc:graphicFrameChg chg="del">
          <ac:chgData name="NESTOR JULIO HERNANDEZ BOCKER" userId="a413b3be1cc3406f" providerId="LiveId" clId="{9AF9E1C2-56F7-444A-9F47-40BF7D80B98E}" dt="2022-06-30T16:36:49.971" v="11" actId="478"/>
          <ac:graphicFrameMkLst>
            <pc:docMk/>
            <pc:sldMk cId="1845386193" sldId="293"/>
            <ac:graphicFrameMk id="28" creationId="{FE52E31A-309B-483B-83BB-C531B49FB84F}"/>
          </ac:graphicFrameMkLst>
        </pc:graphicFrameChg>
        <pc:graphicFrameChg chg="del">
          <ac:chgData name="NESTOR JULIO HERNANDEZ BOCKER" userId="a413b3be1cc3406f" providerId="LiveId" clId="{9AF9E1C2-56F7-444A-9F47-40BF7D80B98E}" dt="2022-06-30T16:36:51.977" v="12" actId="478"/>
          <ac:graphicFrameMkLst>
            <pc:docMk/>
            <pc:sldMk cId="1845386193" sldId="293"/>
            <ac:graphicFrameMk id="30" creationId="{67F528AD-09EC-4B42-8259-8B9439F3F00F}"/>
          </ac:graphicFrameMkLst>
        </pc:graphicFrameChg>
      </pc:sldChg>
      <pc:sldChg chg="modSp mod">
        <pc:chgData name="NESTOR JULIO HERNANDEZ BOCKER" userId="a413b3be1cc3406f" providerId="LiveId" clId="{9AF9E1C2-56F7-444A-9F47-40BF7D80B98E}" dt="2022-07-01T02:27:46.182" v="185" actId="20577"/>
        <pc:sldMkLst>
          <pc:docMk/>
          <pc:sldMk cId="2857851448" sldId="294"/>
        </pc:sldMkLst>
        <pc:spChg chg="mod">
          <ac:chgData name="NESTOR JULIO HERNANDEZ BOCKER" userId="a413b3be1cc3406f" providerId="LiveId" clId="{9AF9E1C2-56F7-444A-9F47-40BF7D80B98E}" dt="2022-07-01T02:27:38.807" v="179" actId="6549"/>
          <ac:spMkLst>
            <pc:docMk/>
            <pc:sldMk cId="2857851448" sldId="294"/>
            <ac:spMk id="5" creationId="{00000000-0000-0000-0000-000000000000}"/>
          </ac:spMkLst>
        </pc:spChg>
        <pc:spChg chg="mod">
          <ac:chgData name="NESTOR JULIO HERNANDEZ BOCKER" userId="a413b3be1cc3406f" providerId="LiveId" clId="{9AF9E1C2-56F7-444A-9F47-40BF7D80B98E}" dt="2022-07-01T02:27:46.182" v="185" actId="20577"/>
          <ac:spMkLst>
            <pc:docMk/>
            <pc:sldMk cId="2857851448" sldId="294"/>
            <ac:spMk id="6" creationId="{00000000-0000-0000-0000-000000000000}"/>
          </ac:spMkLst>
        </pc:spChg>
      </pc:sldChg>
      <pc:sldChg chg="addSp delSp modSp mod">
        <pc:chgData name="NESTOR JULIO HERNANDEZ BOCKER" userId="a413b3be1cc3406f" providerId="LiveId" clId="{9AF9E1C2-56F7-444A-9F47-40BF7D80B98E}" dt="2022-07-01T02:59:20.796" v="736" actId="1036"/>
        <pc:sldMkLst>
          <pc:docMk/>
          <pc:sldMk cId="2648993389" sldId="295"/>
        </pc:sldMkLst>
        <pc:spChg chg="mod">
          <ac:chgData name="NESTOR JULIO HERNANDEZ BOCKER" userId="a413b3be1cc3406f" providerId="LiveId" clId="{9AF9E1C2-56F7-444A-9F47-40BF7D80B98E}" dt="2022-07-01T02:43:00.231" v="268" actId="20577"/>
          <ac:spMkLst>
            <pc:docMk/>
            <pc:sldMk cId="2648993389" sldId="295"/>
            <ac:spMk id="7" creationId="{43262736-F5CA-432A-AA5E-45F5DDAA4B84}"/>
          </ac:spMkLst>
        </pc:spChg>
        <pc:spChg chg="mod">
          <ac:chgData name="NESTOR JULIO HERNANDEZ BOCKER" userId="a413b3be1cc3406f" providerId="LiveId" clId="{9AF9E1C2-56F7-444A-9F47-40BF7D80B98E}" dt="2022-07-01T02:43:08.998" v="270" actId="20577"/>
          <ac:spMkLst>
            <pc:docMk/>
            <pc:sldMk cId="2648993389" sldId="295"/>
            <ac:spMk id="8" creationId="{3B37A31D-6B4A-4D14-8090-F5EC801C402A}"/>
          </ac:spMkLst>
        </pc:spChg>
        <pc:spChg chg="mod">
          <ac:chgData name="NESTOR JULIO HERNANDEZ BOCKER" userId="a413b3be1cc3406f" providerId="LiveId" clId="{9AF9E1C2-56F7-444A-9F47-40BF7D80B98E}" dt="2022-07-01T02:27:57.157" v="193" actId="20577"/>
          <ac:spMkLst>
            <pc:docMk/>
            <pc:sldMk cId="2648993389" sldId="295"/>
            <ac:spMk id="10" creationId="{C59815AE-6B68-4665-9951-E273B5D54D09}"/>
          </ac:spMkLst>
        </pc:spChg>
        <pc:spChg chg="mod">
          <ac:chgData name="NESTOR JULIO HERNANDEZ BOCKER" userId="a413b3be1cc3406f" providerId="LiveId" clId="{9AF9E1C2-56F7-444A-9F47-40BF7D80B98E}" dt="2022-07-01T02:43:50.087" v="274" actId="20577"/>
          <ac:spMkLst>
            <pc:docMk/>
            <pc:sldMk cId="2648993389" sldId="295"/>
            <ac:spMk id="11" creationId="{63CBA94C-C7DA-4332-96DD-A87259733597}"/>
          </ac:spMkLst>
        </pc:spChg>
        <pc:spChg chg="mod">
          <ac:chgData name="NESTOR JULIO HERNANDEZ BOCKER" userId="a413b3be1cc3406f" providerId="LiveId" clId="{9AF9E1C2-56F7-444A-9F47-40BF7D80B98E}" dt="2022-07-01T02:44:10.967" v="279" actId="20577"/>
          <ac:spMkLst>
            <pc:docMk/>
            <pc:sldMk cId="2648993389" sldId="295"/>
            <ac:spMk id="14" creationId="{0B898A01-518B-495E-AD15-C95A8C0A0955}"/>
          </ac:spMkLst>
        </pc:spChg>
        <pc:spChg chg="mod">
          <ac:chgData name="NESTOR JULIO HERNANDEZ BOCKER" userId="a413b3be1cc3406f" providerId="LiveId" clId="{9AF9E1C2-56F7-444A-9F47-40BF7D80B98E}" dt="2022-07-01T02:44:04.938" v="275" actId="20577"/>
          <ac:spMkLst>
            <pc:docMk/>
            <pc:sldMk cId="2648993389" sldId="295"/>
            <ac:spMk id="17" creationId="{9F1941FF-081D-4D18-A434-B3932EC2528A}"/>
          </ac:spMkLst>
        </pc:spChg>
        <pc:spChg chg="mod">
          <ac:chgData name="NESTOR JULIO HERNANDEZ BOCKER" userId="a413b3be1cc3406f" providerId="LiveId" clId="{9AF9E1C2-56F7-444A-9F47-40BF7D80B98E}" dt="2022-07-01T02:46:19.217" v="281" actId="20577"/>
          <ac:spMkLst>
            <pc:docMk/>
            <pc:sldMk cId="2648993389" sldId="295"/>
            <ac:spMk id="19" creationId="{0DDF7A5A-90AD-437C-93ED-DA6629A27751}"/>
          </ac:spMkLst>
        </pc:spChg>
        <pc:graphicFrameChg chg="del">
          <ac:chgData name="NESTOR JULIO HERNANDEZ BOCKER" userId="a413b3be1cc3406f" providerId="LiveId" clId="{9AF9E1C2-56F7-444A-9F47-40BF7D80B98E}" dt="2022-07-01T02:41:19.318" v="203" actId="478"/>
          <ac:graphicFrameMkLst>
            <pc:docMk/>
            <pc:sldMk cId="2648993389" sldId="295"/>
            <ac:graphicFrameMk id="13" creationId="{E3B84D0E-BF09-4EA0-8916-0362B9096218}"/>
          </ac:graphicFrameMkLst>
        </pc:graphicFrameChg>
        <pc:graphicFrameChg chg="add mod">
          <ac:chgData name="NESTOR JULIO HERNANDEZ BOCKER" userId="a413b3be1cc3406f" providerId="LiveId" clId="{9AF9E1C2-56F7-444A-9F47-40BF7D80B98E}" dt="2022-07-01T02:41:33.973" v="205"/>
          <ac:graphicFrameMkLst>
            <pc:docMk/>
            <pc:sldMk cId="2648993389" sldId="295"/>
            <ac:graphicFrameMk id="15" creationId="{E3B84D0E-BF09-4EA0-8916-0362B9096218}"/>
          </ac:graphicFrameMkLst>
        </pc:graphicFrameChg>
        <pc:graphicFrameChg chg="add mod">
          <ac:chgData name="NESTOR JULIO HERNANDEZ BOCKER" userId="a413b3be1cc3406f" providerId="LiveId" clId="{9AF9E1C2-56F7-444A-9F47-40BF7D80B98E}" dt="2022-07-01T02:59:20.796" v="736" actId="1036"/>
          <ac:graphicFrameMkLst>
            <pc:docMk/>
            <pc:sldMk cId="2648993389" sldId="295"/>
            <ac:graphicFrameMk id="18" creationId="{E3B84D0E-BF09-4EA0-8916-0362B9096218}"/>
          </ac:graphicFrameMkLst>
        </pc:graphicFrameChg>
      </pc:sldChg>
      <pc:sldChg chg="addSp delSp modSp mod">
        <pc:chgData name="NESTOR JULIO HERNANDEZ BOCKER" userId="a413b3be1cc3406f" providerId="LiveId" clId="{9AF9E1C2-56F7-444A-9F47-40BF7D80B98E}" dt="2022-07-01T02:55:41.991" v="726" actId="1036"/>
        <pc:sldMkLst>
          <pc:docMk/>
          <pc:sldMk cId="1034061580" sldId="296"/>
        </pc:sldMkLst>
        <pc:spChg chg="mod">
          <ac:chgData name="NESTOR JULIO HERNANDEZ BOCKER" userId="a413b3be1cc3406f" providerId="LiveId" clId="{9AF9E1C2-56F7-444A-9F47-40BF7D80B98E}" dt="2022-07-01T02:28:11.085" v="201" actId="20577"/>
          <ac:spMkLst>
            <pc:docMk/>
            <pc:sldMk cId="1034061580" sldId="296"/>
            <ac:spMk id="10" creationId="{C59815AE-6B68-4665-9951-E273B5D54D09}"/>
          </ac:spMkLst>
        </pc:spChg>
        <pc:spChg chg="mod">
          <ac:chgData name="NESTOR JULIO HERNANDEZ BOCKER" userId="a413b3be1cc3406f" providerId="LiveId" clId="{9AF9E1C2-56F7-444A-9F47-40BF7D80B98E}" dt="2022-07-01T02:53:20.406" v="720" actId="20577"/>
          <ac:spMkLst>
            <pc:docMk/>
            <pc:sldMk cId="1034061580" sldId="296"/>
            <ac:spMk id="11" creationId="{49C227CA-00AF-4DB0-BCED-8CA69B0CBB9D}"/>
          </ac:spMkLst>
        </pc:spChg>
        <pc:spChg chg="mod">
          <ac:chgData name="NESTOR JULIO HERNANDEZ BOCKER" userId="a413b3be1cc3406f" providerId="LiveId" clId="{9AF9E1C2-56F7-444A-9F47-40BF7D80B98E}" dt="2022-07-01T02:49:44.457" v="341" actId="20577"/>
          <ac:spMkLst>
            <pc:docMk/>
            <pc:sldMk cId="1034061580" sldId="296"/>
            <ac:spMk id="15" creationId="{C2CF81D2-E306-48C4-AC5F-6BC14E368630}"/>
          </ac:spMkLst>
        </pc:spChg>
        <pc:spChg chg="mod">
          <ac:chgData name="NESTOR JULIO HERNANDEZ BOCKER" userId="a413b3be1cc3406f" providerId="LiveId" clId="{9AF9E1C2-56F7-444A-9F47-40BF7D80B98E}" dt="2022-07-01T02:55:41.991" v="726" actId="1036"/>
          <ac:spMkLst>
            <pc:docMk/>
            <pc:sldMk cId="1034061580" sldId="296"/>
            <ac:spMk id="16" creationId="{E2D86EF3-4A51-484F-BD0B-078C49634AE4}"/>
          </ac:spMkLst>
        </pc:spChg>
        <pc:graphicFrameChg chg="add mod">
          <ac:chgData name="NESTOR JULIO HERNANDEZ BOCKER" userId="a413b3be1cc3406f" providerId="LiveId" clId="{9AF9E1C2-56F7-444A-9F47-40BF7D80B98E}" dt="2022-07-01T02:47:31.482" v="327"/>
          <ac:graphicFrameMkLst>
            <pc:docMk/>
            <pc:sldMk cId="1034061580" sldId="296"/>
            <ac:graphicFrameMk id="8" creationId="{0BA0F679-CFB5-4012-BCC6-802128C757FA}"/>
          </ac:graphicFrameMkLst>
        </pc:graphicFrameChg>
        <pc:graphicFrameChg chg="add del">
          <ac:chgData name="NESTOR JULIO HERNANDEZ BOCKER" userId="a413b3be1cc3406f" providerId="LiveId" clId="{9AF9E1C2-56F7-444A-9F47-40BF7D80B98E}" dt="2022-07-01T02:47:14.187" v="288" actId="478"/>
          <ac:graphicFrameMkLst>
            <pc:docMk/>
            <pc:sldMk cId="1034061580" sldId="296"/>
            <ac:graphicFrameMk id="12" creationId="{0BA0F679-CFB5-4012-BCC6-802128C757FA}"/>
          </ac:graphicFrameMkLst>
        </pc:graphicFrameChg>
      </pc:sldChg>
      <pc:sldChg chg="new del">
        <pc:chgData name="NESTOR JULIO HERNANDEZ BOCKER" userId="a413b3be1cc3406f" providerId="LiveId" clId="{9AF9E1C2-56F7-444A-9F47-40BF7D80B98E}" dt="2022-07-01T03:13:50.354" v="742" actId="680"/>
        <pc:sldMkLst>
          <pc:docMk/>
          <pc:sldMk cId="2836891687" sldId="297"/>
        </pc:sldMkLst>
      </pc:sldChg>
      <pc:sldChg chg="new del">
        <pc:chgData name="NESTOR JULIO HERNANDEZ BOCKER" userId="a413b3be1cc3406f" providerId="LiveId" clId="{9AF9E1C2-56F7-444A-9F47-40BF7D80B98E}" dt="2022-07-01T03:13:49.380" v="741" actId="680"/>
        <pc:sldMkLst>
          <pc:docMk/>
          <pc:sldMk cId="1021701027" sldId="298"/>
        </pc:sldMkLst>
      </pc:sldChg>
      <pc:sldChg chg="new del">
        <pc:chgData name="NESTOR JULIO HERNANDEZ BOCKER" userId="a413b3be1cc3406f" providerId="LiveId" clId="{9AF9E1C2-56F7-444A-9F47-40BF7D80B98E}" dt="2022-07-01T03:13:48.745" v="740" actId="680"/>
        <pc:sldMkLst>
          <pc:docMk/>
          <pc:sldMk cId="3018856643" sldId="29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Empleo.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Empleo.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Empleo.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https://d.docs.live.net/a413b3be1cc3406f/4-INDICADORES%20ECON&#211;MICOS/2-EMPLEO/Empleo.xlsb"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https://d.docs.live.net/a413b3be1cc3406f/4-INDICADORES%20ECON&#211;MICOS/2-EMPLEO/Empleo.xlsb"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Gr&#225;ficos%20series%20desestacionalizada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a413b3be1cc3406f/4-INDICADORES%20ECON&#211;MICOS/2-EMPLEO/2021/Gr&#225;ficos%20series%20desestacionalizada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a413b3be1cc3406f/4-INDICADORES%20ECON&#211;MICOS/12-Informalidad/Informalida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a413b3be1cc3406f/4-INDICADORES%20ECON&#211;MICOS/12-Informalidad/Informalidad.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94949992192105E-2"/>
          <c:y val="3.3290928015596341E-2"/>
          <c:w val="0.95172067835704266"/>
          <c:h val="0.65327810558240518"/>
        </c:manualLayout>
      </c:layout>
      <c:lineChart>
        <c:grouping val="standard"/>
        <c:varyColors val="0"/>
        <c:ser>
          <c:idx val="0"/>
          <c:order val="0"/>
          <c:tx>
            <c:strRef>
              <c:f>Salida!$C$5</c:f>
              <c:strCache>
                <c:ptCount val="1"/>
                <c:pt idx="0">
                  <c:v> TD Nacional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solidFill>
                  <a:srgbClr val="0070C0">
                    <a:alpha val="30000"/>
                  </a:srgbClr>
                </a:solid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extLst>
                <c:ext xmlns:c16="http://schemas.microsoft.com/office/drawing/2014/chart" uri="{C3380CC4-5D6E-409C-BE32-E72D297353CC}">
                  <c16:uniqueId val="{00000007-A2B5-4704-9650-929D67E0769D}"/>
                </c:ext>
              </c:extLst>
            </c:dLbl>
            <c:dLbl>
              <c:idx val="12"/>
              <c:layout>
                <c:manualLayout>
                  <c:x val="-3.0086004911870179E-3"/>
                  <c:y val="2.2757802938548722E-2"/>
                </c:manualLayout>
              </c:layout>
              <c:spPr>
                <a:solidFill>
                  <a:srgbClr val="0070C0">
                    <a:alpha val="30000"/>
                  </a:srgb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B5-4704-9650-929D67E0769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Salida!$B$6:$B$18</c:f>
              <c:strCache>
                <c:ptCount val="13"/>
                <c:pt idx="0">
                  <c:v>Agosto-2021</c:v>
                </c:pt>
                <c:pt idx="1">
                  <c:v>Septiembre-2021</c:v>
                </c:pt>
                <c:pt idx="2">
                  <c:v>Octubre-2021</c:v>
                </c:pt>
                <c:pt idx="3">
                  <c:v>Noviembre-2021</c:v>
                </c:pt>
                <c:pt idx="4">
                  <c:v>Diciembre-2021</c:v>
                </c:pt>
                <c:pt idx="5">
                  <c:v>Enero-2022</c:v>
                </c:pt>
                <c:pt idx="6">
                  <c:v>Febrero-2022</c:v>
                </c:pt>
                <c:pt idx="7">
                  <c:v>Marzo-2022</c:v>
                </c:pt>
                <c:pt idx="8">
                  <c:v>Abril-2022</c:v>
                </c:pt>
                <c:pt idx="9">
                  <c:v>Mayo-2022</c:v>
                </c:pt>
                <c:pt idx="10">
                  <c:v>Junio-2022</c:v>
                </c:pt>
                <c:pt idx="11">
                  <c:v>Julio-2022</c:v>
                </c:pt>
                <c:pt idx="12">
                  <c:v>Agosto-2022</c:v>
                </c:pt>
              </c:strCache>
            </c:strRef>
          </c:cat>
          <c:val>
            <c:numRef>
              <c:f>Salida!$C$6:$C$18</c:f>
              <c:numCache>
                <c:formatCode>0.0</c:formatCode>
                <c:ptCount val="13"/>
                <c:pt idx="0">
                  <c:v>12.861392995999999</c:v>
                </c:pt>
                <c:pt idx="1">
                  <c:v>11.961303547</c:v>
                </c:pt>
                <c:pt idx="2">
                  <c:v>11.995241041</c:v>
                </c:pt>
                <c:pt idx="3">
                  <c:v>11.533057524</c:v>
                </c:pt>
                <c:pt idx="4">
                  <c:v>11.096493065000001</c:v>
                </c:pt>
                <c:pt idx="5">
                  <c:v>14.647251143</c:v>
                </c:pt>
                <c:pt idx="6">
                  <c:v>12.905169722</c:v>
                </c:pt>
                <c:pt idx="7">
                  <c:v>12.121232557000001</c:v>
                </c:pt>
                <c:pt idx="8">
                  <c:v>11.168465856999999</c:v>
                </c:pt>
                <c:pt idx="9">
                  <c:v>10.648261518</c:v>
                </c:pt>
                <c:pt idx="10">
                  <c:v>11.261201224000001</c:v>
                </c:pt>
                <c:pt idx="11">
                  <c:v>10.988923636000001</c:v>
                </c:pt>
                <c:pt idx="12">
                  <c:v>10.631276509999999</c:v>
                </c:pt>
              </c:numCache>
            </c:numRef>
          </c:val>
          <c:smooth val="1"/>
          <c:extLst>
            <c:ext xmlns:c16="http://schemas.microsoft.com/office/drawing/2014/chart" uri="{C3380CC4-5D6E-409C-BE32-E72D297353CC}">
              <c16:uniqueId val="{00000000-A2B5-4704-9650-929D67E0769D}"/>
            </c:ext>
          </c:extLst>
        </c:ser>
        <c:ser>
          <c:idx val="1"/>
          <c:order val="1"/>
          <c:tx>
            <c:strRef>
              <c:f>Salida!$D$5</c:f>
              <c:strCache>
                <c:ptCount val="1"/>
                <c:pt idx="0">
                  <c:v> TD Cabeceras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spPr>
                <a:solidFill>
                  <a:schemeClr val="accent2">
                    <a:alpha val="30000"/>
                  </a:schemeClr>
                </a:solid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ED7D31"/>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6-A2B5-4704-9650-929D67E0769D}"/>
                </c:ext>
              </c:extLst>
            </c:dLbl>
            <c:dLbl>
              <c:idx val="12"/>
              <c:layout>
                <c:manualLayout>
                  <c:x val="-2.0842911978004542E-3"/>
                  <c:y val="-3.5508628698444816E-2"/>
                </c:manualLayout>
              </c:layout>
              <c:spPr>
                <a:solidFill>
                  <a:schemeClr val="accent2">
                    <a:alpha val="3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B5-4704-9650-929D67E0769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Salida!$B$6:$B$18</c:f>
              <c:strCache>
                <c:ptCount val="13"/>
                <c:pt idx="0">
                  <c:v>Agosto-2021</c:v>
                </c:pt>
                <c:pt idx="1">
                  <c:v>Septiembre-2021</c:v>
                </c:pt>
                <c:pt idx="2">
                  <c:v>Octubre-2021</c:v>
                </c:pt>
                <c:pt idx="3">
                  <c:v>Noviembre-2021</c:v>
                </c:pt>
                <c:pt idx="4">
                  <c:v>Diciembre-2021</c:v>
                </c:pt>
                <c:pt idx="5">
                  <c:v>Enero-2022</c:v>
                </c:pt>
                <c:pt idx="6">
                  <c:v>Febrero-2022</c:v>
                </c:pt>
                <c:pt idx="7">
                  <c:v>Marzo-2022</c:v>
                </c:pt>
                <c:pt idx="8">
                  <c:v>Abril-2022</c:v>
                </c:pt>
                <c:pt idx="9">
                  <c:v>Mayo-2022</c:v>
                </c:pt>
                <c:pt idx="10">
                  <c:v>Junio-2022</c:v>
                </c:pt>
                <c:pt idx="11">
                  <c:v>Julio-2022</c:v>
                </c:pt>
                <c:pt idx="12">
                  <c:v>Agosto-2022</c:v>
                </c:pt>
              </c:strCache>
            </c:strRef>
          </c:cat>
          <c:val>
            <c:numRef>
              <c:f>Salida!$D$6:$D$18</c:f>
              <c:numCache>
                <c:formatCode>0.0</c:formatCode>
                <c:ptCount val="13"/>
                <c:pt idx="0">
                  <c:v>14.039502243999999</c:v>
                </c:pt>
                <c:pt idx="1">
                  <c:v>13.055948856000001</c:v>
                </c:pt>
                <c:pt idx="2">
                  <c:v>12.978658265</c:v>
                </c:pt>
                <c:pt idx="3">
                  <c:v>12.504003895</c:v>
                </c:pt>
                <c:pt idx="4">
                  <c:v>11.92545801</c:v>
                </c:pt>
                <c:pt idx="5">
                  <c:v>15.802908362</c:v>
                </c:pt>
                <c:pt idx="6">
                  <c:v>13.741029177</c:v>
                </c:pt>
                <c:pt idx="7">
                  <c:v>13.264174452000001</c:v>
                </c:pt>
                <c:pt idx="8">
                  <c:v>11.981815336</c:v>
                </c:pt>
                <c:pt idx="9">
                  <c:v>11.560347608000001</c:v>
                </c:pt>
                <c:pt idx="10">
                  <c:v>12.304706774</c:v>
                </c:pt>
                <c:pt idx="11">
                  <c:v>11.476575293</c:v>
                </c:pt>
                <c:pt idx="12">
                  <c:v>11.247615388</c:v>
                </c:pt>
              </c:numCache>
            </c:numRef>
          </c:val>
          <c:smooth val="1"/>
          <c:extLst>
            <c:ext xmlns:c16="http://schemas.microsoft.com/office/drawing/2014/chart" uri="{C3380CC4-5D6E-409C-BE32-E72D297353CC}">
              <c16:uniqueId val="{00000001-A2B5-4704-9650-929D67E0769D}"/>
            </c:ext>
          </c:extLst>
        </c:ser>
        <c:ser>
          <c:idx val="2"/>
          <c:order val="2"/>
          <c:tx>
            <c:strRef>
              <c:f>Salida!$E$5</c:f>
              <c:strCache>
                <c:ptCount val="1"/>
                <c:pt idx="0">
                  <c:v> TD Rural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spPr>
                <a:solidFill>
                  <a:schemeClr val="bg1">
                    <a:lumMod val="85000"/>
                  </a:schemeClr>
                </a:solid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black">
                          <a:lumMod val="75000"/>
                          <a:lumOff val="25000"/>
                        </a:prstClr>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8-A2B5-4704-9650-929D67E0769D}"/>
                </c:ext>
              </c:extLst>
            </c:dLbl>
            <c:dLbl>
              <c:idx val="12"/>
              <c:layout>
                <c:manualLayout>
                  <c:x val="1.0421455989001508E-3"/>
                  <c:y val="3.228057154404133E-3"/>
                </c:manualLayout>
              </c:layout>
              <c:spPr>
                <a:solidFill>
                  <a:schemeClr val="bg1">
                    <a:lumMod val="85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B5-4704-9650-929D67E0769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Salida!$B$6:$B$18</c:f>
              <c:strCache>
                <c:ptCount val="13"/>
                <c:pt idx="0">
                  <c:v>Agosto-2021</c:v>
                </c:pt>
                <c:pt idx="1">
                  <c:v>Septiembre-2021</c:v>
                </c:pt>
                <c:pt idx="2">
                  <c:v>Octubre-2021</c:v>
                </c:pt>
                <c:pt idx="3">
                  <c:v>Noviembre-2021</c:v>
                </c:pt>
                <c:pt idx="4">
                  <c:v>Diciembre-2021</c:v>
                </c:pt>
                <c:pt idx="5">
                  <c:v>Enero-2022</c:v>
                </c:pt>
                <c:pt idx="6">
                  <c:v>Febrero-2022</c:v>
                </c:pt>
                <c:pt idx="7">
                  <c:v>Marzo-2022</c:v>
                </c:pt>
                <c:pt idx="8">
                  <c:v>Abril-2022</c:v>
                </c:pt>
                <c:pt idx="9">
                  <c:v>Mayo-2022</c:v>
                </c:pt>
                <c:pt idx="10">
                  <c:v>Junio-2022</c:v>
                </c:pt>
                <c:pt idx="11">
                  <c:v>Julio-2022</c:v>
                </c:pt>
                <c:pt idx="12">
                  <c:v>Agosto-2022</c:v>
                </c:pt>
              </c:strCache>
            </c:strRef>
          </c:cat>
          <c:val>
            <c:numRef>
              <c:f>Salida!$E$6:$E$18</c:f>
              <c:numCache>
                <c:formatCode>0.0</c:formatCode>
                <c:ptCount val="13"/>
                <c:pt idx="0">
                  <c:v>8.3013262196788435</c:v>
                </c:pt>
                <c:pt idx="1">
                  <c:v>7.7855178009944304</c:v>
                </c:pt>
                <c:pt idx="2">
                  <c:v>8.2857156515309835</c:v>
                </c:pt>
                <c:pt idx="3">
                  <c:v>7.7466117872748166</c:v>
                </c:pt>
                <c:pt idx="4">
                  <c:v>7.9893292317698856</c:v>
                </c:pt>
                <c:pt idx="5">
                  <c:v>10.09606572467812</c:v>
                </c:pt>
                <c:pt idx="6">
                  <c:v>9.7104622442154316</c:v>
                </c:pt>
                <c:pt idx="7">
                  <c:v>7.5308620386757621</c:v>
                </c:pt>
                <c:pt idx="8">
                  <c:v>8.0255725144272478</c:v>
                </c:pt>
                <c:pt idx="9">
                  <c:v>7.1282008324963204</c:v>
                </c:pt>
                <c:pt idx="10">
                  <c:v>7.1468078169343254</c:v>
                </c:pt>
                <c:pt idx="11">
                  <c:v>9.1097847054527961</c:v>
                </c:pt>
                <c:pt idx="12">
                  <c:v>8.1943920573324558</c:v>
                </c:pt>
              </c:numCache>
            </c:numRef>
          </c:val>
          <c:smooth val="1"/>
          <c:extLst>
            <c:ext xmlns:c16="http://schemas.microsoft.com/office/drawing/2014/chart" uri="{C3380CC4-5D6E-409C-BE32-E72D297353CC}">
              <c16:uniqueId val="{00000002-A2B5-4704-9650-929D67E0769D}"/>
            </c:ext>
          </c:extLst>
        </c:ser>
        <c:dLbls>
          <c:dLblPos val="t"/>
          <c:showLegendKey val="0"/>
          <c:showVal val="1"/>
          <c:showCatName val="0"/>
          <c:showSerName val="0"/>
          <c:showPercent val="0"/>
          <c:showBubbleSize val="0"/>
        </c:dLbls>
        <c:marker val="1"/>
        <c:smooth val="0"/>
        <c:axId val="828963568"/>
        <c:axId val="1257264512"/>
      </c:lineChart>
      <c:catAx>
        <c:axId val="82896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1257264512"/>
        <c:crosses val="autoZero"/>
        <c:auto val="1"/>
        <c:lblAlgn val="ctr"/>
        <c:lblOffset val="100"/>
        <c:noMultiLvlLbl val="0"/>
      </c:catAx>
      <c:valAx>
        <c:axId val="1257264512"/>
        <c:scaling>
          <c:orientation val="minMax"/>
          <c:min val="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Tasa de desemploe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828963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Salida!$B$41</c:f>
              <c:strCache>
                <c:ptCount val="1"/>
                <c:pt idx="0">
                  <c:v>Agosto-2021</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Salida!$C$40:$E$40</c:f>
              <c:strCache>
                <c:ptCount val="3"/>
                <c:pt idx="0">
                  <c:v>TD Nacional</c:v>
                </c:pt>
                <c:pt idx="1">
                  <c:v>TD Cabeceras</c:v>
                </c:pt>
                <c:pt idx="2">
                  <c:v>TD Rural</c:v>
                </c:pt>
              </c:strCache>
            </c:strRef>
          </c:cat>
          <c:val>
            <c:numRef>
              <c:f>Salida!$C$41:$E$41</c:f>
              <c:numCache>
                <c:formatCode>0.0</c:formatCode>
                <c:ptCount val="3"/>
                <c:pt idx="0">
                  <c:v>12.861392995999999</c:v>
                </c:pt>
                <c:pt idx="1">
                  <c:v>14.039502243999999</c:v>
                </c:pt>
                <c:pt idx="2">
                  <c:v>8.3013262196788435</c:v>
                </c:pt>
              </c:numCache>
            </c:numRef>
          </c:val>
          <c:extLst>
            <c:ext xmlns:c16="http://schemas.microsoft.com/office/drawing/2014/chart" uri="{C3380CC4-5D6E-409C-BE32-E72D297353CC}">
              <c16:uniqueId val="{00000000-842A-4B99-B923-260D5B58CAAC}"/>
            </c:ext>
          </c:extLst>
        </c:ser>
        <c:ser>
          <c:idx val="1"/>
          <c:order val="1"/>
          <c:tx>
            <c:strRef>
              <c:f>Salida!$B$42</c:f>
              <c:strCache>
                <c:ptCount val="1"/>
                <c:pt idx="0">
                  <c:v>Agosto-2022</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Salida!$C$40:$E$40</c:f>
              <c:strCache>
                <c:ptCount val="3"/>
                <c:pt idx="0">
                  <c:v>TD Nacional</c:v>
                </c:pt>
                <c:pt idx="1">
                  <c:v>TD Cabeceras</c:v>
                </c:pt>
                <c:pt idx="2">
                  <c:v>TD Rural</c:v>
                </c:pt>
              </c:strCache>
            </c:strRef>
          </c:cat>
          <c:val>
            <c:numRef>
              <c:f>Salida!$C$42:$E$42</c:f>
              <c:numCache>
                <c:formatCode>0.0</c:formatCode>
                <c:ptCount val="3"/>
                <c:pt idx="0">
                  <c:v>10.631276509999999</c:v>
                </c:pt>
                <c:pt idx="1">
                  <c:v>11.247615388</c:v>
                </c:pt>
                <c:pt idx="2">
                  <c:v>8.1943920573324558</c:v>
                </c:pt>
              </c:numCache>
            </c:numRef>
          </c:val>
          <c:extLst>
            <c:ext xmlns:c16="http://schemas.microsoft.com/office/drawing/2014/chart" uri="{C3380CC4-5D6E-409C-BE32-E72D297353CC}">
              <c16:uniqueId val="{00000001-842A-4B99-B923-260D5B58CAAC}"/>
            </c:ext>
          </c:extLst>
        </c:ser>
        <c:dLbls>
          <c:dLblPos val="outEnd"/>
          <c:showLegendKey val="0"/>
          <c:showVal val="1"/>
          <c:showCatName val="0"/>
          <c:showSerName val="0"/>
          <c:showPercent val="0"/>
          <c:showBubbleSize val="0"/>
        </c:dLbls>
        <c:gapWidth val="161"/>
        <c:overlap val="-27"/>
        <c:axId val="150229856"/>
        <c:axId val="150229440"/>
      </c:barChart>
      <c:catAx>
        <c:axId val="15022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150229440"/>
        <c:crosses val="autoZero"/>
        <c:auto val="1"/>
        <c:lblAlgn val="ctr"/>
        <c:lblOffset val="100"/>
        <c:noMultiLvlLbl val="0"/>
      </c:catAx>
      <c:valAx>
        <c:axId val="150229440"/>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r>
                  <a:rPr lang="es-CO" sz="800"/>
                  <a:t>Tasa de desempleo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15022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bg1"/>
    </a:solidFill>
    <a:ln w="9525" cap="flat" cmpd="sng" algn="ctr">
      <a:noFill/>
      <a:round/>
    </a:ln>
    <a:effectLst/>
  </c:spPr>
  <c:txPr>
    <a:bodyPr/>
    <a:lstStyle/>
    <a:p>
      <a:pPr>
        <a:defRPr>
          <a:solidFill>
            <a:srgbClr val="27689D"/>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Salida!$B$47</c:f>
              <c:strCache>
                <c:ptCount val="1"/>
                <c:pt idx="0">
                  <c:v>Junio 21-Agosto 21</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Salida!$C$46:$E$46</c:f>
              <c:strCache>
                <c:ptCount val="3"/>
                <c:pt idx="0">
                  <c:v>TD Nacional</c:v>
                </c:pt>
                <c:pt idx="1">
                  <c:v>TD Cabeceras</c:v>
                </c:pt>
                <c:pt idx="2">
                  <c:v>TD Rural</c:v>
                </c:pt>
              </c:strCache>
            </c:strRef>
          </c:cat>
          <c:val>
            <c:numRef>
              <c:f>Salida!$C$47:$E$47</c:f>
              <c:numCache>
                <c:formatCode>0.0</c:formatCode>
                <c:ptCount val="3"/>
                <c:pt idx="0">
                  <c:v>13.521489826973454</c:v>
                </c:pt>
                <c:pt idx="1">
                  <c:v>14.765331379802365</c:v>
                </c:pt>
                <c:pt idx="2">
                  <c:v>8.6952985184787952</c:v>
                </c:pt>
              </c:numCache>
            </c:numRef>
          </c:val>
          <c:extLst>
            <c:ext xmlns:c16="http://schemas.microsoft.com/office/drawing/2014/chart" uri="{C3380CC4-5D6E-409C-BE32-E72D297353CC}">
              <c16:uniqueId val="{00000000-B016-49D1-9F93-FBBC519F3470}"/>
            </c:ext>
          </c:extLst>
        </c:ser>
        <c:ser>
          <c:idx val="1"/>
          <c:order val="1"/>
          <c:tx>
            <c:strRef>
              <c:f>Salida!$B$48</c:f>
              <c:strCache>
                <c:ptCount val="1"/>
                <c:pt idx="0">
                  <c:v>Junio 22-Agosto 22</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Salida!$C$46:$E$46</c:f>
              <c:strCache>
                <c:ptCount val="3"/>
                <c:pt idx="0">
                  <c:v>TD Nacional</c:v>
                </c:pt>
                <c:pt idx="1">
                  <c:v>TD Cabeceras</c:v>
                </c:pt>
                <c:pt idx="2">
                  <c:v>TD Rural</c:v>
                </c:pt>
              </c:strCache>
            </c:strRef>
          </c:cat>
          <c:val>
            <c:numRef>
              <c:f>Salida!$C$48:$E$48</c:f>
              <c:numCache>
                <c:formatCode>0.0</c:formatCode>
                <c:ptCount val="3"/>
                <c:pt idx="0">
                  <c:v>10.96054568702602</c:v>
                </c:pt>
                <c:pt idx="1">
                  <c:v>11.676756943693396</c:v>
                </c:pt>
                <c:pt idx="2">
                  <c:v>8.1556257519905824</c:v>
                </c:pt>
              </c:numCache>
            </c:numRef>
          </c:val>
          <c:extLst>
            <c:ext xmlns:c16="http://schemas.microsoft.com/office/drawing/2014/chart" uri="{C3380CC4-5D6E-409C-BE32-E72D297353CC}">
              <c16:uniqueId val="{00000001-B016-49D1-9F93-FBBC519F3470}"/>
            </c:ext>
          </c:extLst>
        </c:ser>
        <c:dLbls>
          <c:dLblPos val="outEnd"/>
          <c:showLegendKey val="0"/>
          <c:showVal val="1"/>
          <c:showCatName val="0"/>
          <c:showSerName val="0"/>
          <c:showPercent val="0"/>
          <c:showBubbleSize val="0"/>
        </c:dLbls>
        <c:gapWidth val="161"/>
        <c:overlap val="-27"/>
        <c:axId val="150229856"/>
        <c:axId val="150229440"/>
      </c:barChart>
      <c:catAx>
        <c:axId val="15022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150229440"/>
        <c:crosses val="autoZero"/>
        <c:auto val="1"/>
        <c:lblAlgn val="ctr"/>
        <c:lblOffset val="100"/>
        <c:noMultiLvlLbl val="0"/>
      </c:catAx>
      <c:valAx>
        <c:axId val="150229440"/>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r>
                  <a:rPr lang="es-CO" sz="800"/>
                  <a:t>Tasa de desempleo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15022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w="9525" cap="flat" cmpd="sng" algn="ctr">
      <a:noFill/>
      <a:round/>
    </a:ln>
    <a:effectLst/>
  </c:spPr>
  <c:txPr>
    <a:bodyPr/>
    <a:lstStyle/>
    <a:p>
      <a:pPr>
        <a:defRPr>
          <a:solidFill>
            <a:srgbClr val="27689D"/>
          </a:solidFill>
          <a:latin typeface="Arial" panose="020B0604020202020204" pitchFamily="34" charset="0"/>
          <a:cs typeface="Arial" panose="020B060402020202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773A-4B93-8108-531523CE9CC4}"/>
              </c:ext>
            </c:extLst>
          </c:dPt>
          <c:dLbls>
            <c:spPr>
              <a:noFill/>
              <a:ln>
                <a:noFill/>
              </a:ln>
              <a:effectLst/>
            </c:spPr>
            <c:txPr>
              <a:bodyPr rot="0" spcFirstLastPara="1" vertOverflow="ellipsis" vert="horz" wrap="square" anchor="ctr" anchorCtr="1"/>
              <a:lstStyle/>
              <a:p>
                <a:pPr>
                  <a:defRPr sz="1050" b="1" i="0" u="none" strike="noStrike" kern="1200" baseline="0">
                    <a:solidFill>
                      <a:srgbClr val="002060"/>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[Empleo.xlsb]Salida!$B$113:$B$127</c:f>
              <c:strCache>
                <c:ptCount val="15"/>
                <c:pt idx="0">
                  <c:v>Ocupados Total Nacional</c:v>
                </c:pt>
                <c:pt idx="1">
                  <c:v>No informa</c:v>
                </c:pt>
                <c:pt idx="2">
                  <c:v>Actividades inmobiliarias</c:v>
                </c:pt>
                <c:pt idx="3">
                  <c:v>Información y comunicaciones</c:v>
                </c:pt>
                <c:pt idx="4">
                  <c:v>Actividades financieras y de seguros</c:v>
                </c:pt>
                <c:pt idx="5">
                  <c:v>Suministro de electricidad, gas, agua y gestión de desechos</c:v>
                </c:pt>
                <c:pt idx="6">
                  <c:v>Alojamiento y servicios de comida</c:v>
                </c:pt>
                <c:pt idx="7">
                  <c:v>Transporte y almacenamiento</c:v>
                </c:pt>
                <c:pt idx="8">
                  <c:v>Construcción</c:v>
                </c:pt>
                <c:pt idx="9">
                  <c:v>Actividades profesionales, científicas, técnicas y de servicios administrativos</c:v>
                </c:pt>
                <c:pt idx="10">
                  <c:v>Actividades artísticas, entretenimiento, recreación y otras actividades de servicios</c:v>
                </c:pt>
                <c:pt idx="11">
                  <c:v>Industrias manufactureras</c:v>
                </c:pt>
                <c:pt idx="12">
                  <c:v>Administración pública y defensa, educación y atención de la salud humana</c:v>
                </c:pt>
                <c:pt idx="13">
                  <c:v>Agricultura, ganadería, caza, silvicultura y pesca</c:v>
                </c:pt>
                <c:pt idx="14">
                  <c:v>Comercio y reparación de vehículos</c:v>
                </c:pt>
              </c:strCache>
            </c:strRef>
          </c:cat>
          <c:val>
            <c:numRef>
              <c:f>[Empleo.xlsb]Salida!$C$113:$C$127</c:f>
              <c:numCache>
                <c:formatCode>_-* #,##0_-;\-* #,##0_-;_-* "-"??_-;_-@_-</c:formatCode>
                <c:ptCount val="15"/>
                <c:pt idx="0">
                  <c:v>22160.003000000001</c:v>
                </c:pt>
                <c:pt idx="1">
                  <c:v>0.46899999999999997</c:v>
                </c:pt>
                <c:pt idx="2">
                  <c:v>236.81200000000001</c:v>
                </c:pt>
                <c:pt idx="3">
                  <c:v>371.56200000000001</c:v>
                </c:pt>
                <c:pt idx="4">
                  <c:v>399.12900000000002</c:v>
                </c:pt>
                <c:pt idx="5">
                  <c:v>587.78200000000004</c:v>
                </c:pt>
                <c:pt idx="6">
                  <c:v>1516.1679999999999</c:v>
                </c:pt>
                <c:pt idx="7">
                  <c:v>1529.136</c:v>
                </c:pt>
                <c:pt idx="8">
                  <c:v>1667.077</c:v>
                </c:pt>
                <c:pt idx="9">
                  <c:v>1805.652</c:v>
                </c:pt>
                <c:pt idx="10">
                  <c:v>1832.6369999999999</c:v>
                </c:pt>
                <c:pt idx="11">
                  <c:v>2239.0120000000002</c:v>
                </c:pt>
                <c:pt idx="12">
                  <c:v>2768.8690000000001</c:v>
                </c:pt>
                <c:pt idx="13">
                  <c:v>3135.2280000000001</c:v>
                </c:pt>
                <c:pt idx="14">
                  <c:v>4070.471</c:v>
                </c:pt>
              </c:numCache>
            </c:numRef>
          </c:val>
          <c:extLst>
            <c:ext xmlns:c16="http://schemas.microsoft.com/office/drawing/2014/chart" uri="{C3380CC4-5D6E-409C-BE32-E72D297353CC}">
              <c16:uniqueId val="{00000002-773A-4B93-8108-531523CE9CC4}"/>
            </c:ext>
          </c:extLst>
        </c:ser>
        <c:dLbls>
          <c:showLegendKey val="0"/>
          <c:showVal val="0"/>
          <c:showCatName val="0"/>
          <c:showSerName val="0"/>
          <c:showPercent val="0"/>
          <c:showBubbleSize val="0"/>
        </c:dLbls>
        <c:gapWidth val="55"/>
        <c:axId val="300711584"/>
        <c:axId val="300708056"/>
      </c:barChart>
      <c:catAx>
        <c:axId val="30071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300708056"/>
        <c:crosses val="autoZero"/>
        <c:auto val="1"/>
        <c:lblAlgn val="ctr"/>
        <c:lblOffset val="100"/>
        <c:noMultiLvlLbl val="0"/>
      </c:catAx>
      <c:valAx>
        <c:axId val="300708056"/>
        <c:scaling>
          <c:orientation val="minMax"/>
        </c:scaling>
        <c:delete val="1"/>
        <c:axPos val="b"/>
        <c:numFmt formatCode="_-* #,##0_-;\-* #,##0_-;_-* &quot;-&quot;??_-;_-@_-" sourceLinked="1"/>
        <c:majorTickMark val="none"/>
        <c:minorTickMark val="none"/>
        <c:tickLblPos val="nextTo"/>
        <c:crossAx val="3007115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rgbClr val="27689D"/>
          </a:solidFill>
          <a:latin typeface="Arial" panose="020B0604020202020204" pitchFamily="34" charset="0"/>
          <a:cs typeface="Arial" panose="020B0604020202020204" pitchFamily="34" charset="0"/>
        </a:defRPr>
      </a:pPr>
      <a:endParaRPr lang="es-CO"/>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A4E8-44AA-BE94-EAA5896FD652}"/>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[Empleo.xlsb]Salida!$B$129:$B$143</c:f>
              <c:strCache>
                <c:ptCount val="15"/>
                <c:pt idx="0">
                  <c:v>Ocupados Total Nacional</c:v>
                </c:pt>
                <c:pt idx="1">
                  <c:v>Agricultura, ganadería, caza, silvicultura y pesca</c:v>
                </c:pt>
                <c:pt idx="2">
                  <c:v>No informa</c:v>
                </c:pt>
                <c:pt idx="3">
                  <c:v>Información y comunicaciones</c:v>
                </c:pt>
                <c:pt idx="4">
                  <c:v>Suministro de electricidad, gas, agua y gestión de desechos</c:v>
                </c:pt>
                <c:pt idx="5">
                  <c:v>Actividades inmobiliarias</c:v>
                </c:pt>
                <c:pt idx="6">
                  <c:v>Transporte y almacenamiento</c:v>
                </c:pt>
                <c:pt idx="7">
                  <c:v>Actividades financieras y de seguros</c:v>
                </c:pt>
                <c:pt idx="8">
                  <c:v>Actividades profesionales, científicas, técnicas y de servicios administrativos</c:v>
                </c:pt>
                <c:pt idx="9">
                  <c:v>Construcción</c:v>
                </c:pt>
                <c:pt idx="10">
                  <c:v>Alojamiento y servicios de comida</c:v>
                </c:pt>
                <c:pt idx="11">
                  <c:v>Industrias manufactureras</c:v>
                </c:pt>
                <c:pt idx="12">
                  <c:v>Actividades artísticas, entretenimiento, recreación y otras actividades de servicios</c:v>
                </c:pt>
                <c:pt idx="13">
                  <c:v>Administración pública y defensa, educación y atención de la salud humana</c:v>
                </c:pt>
                <c:pt idx="14">
                  <c:v>Comercio y reparación de vehículos</c:v>
                </c:pt>
              </c:strCache>
            </c:strRef>
          </c:cat>
          <c:val>
            <c:numRef>
              <c:f>[Empleo.xlsb]Salida!$C$129:$C$143</c:f>
              <c:numCache>
                <c:formatCode>_-* #,##0_-;\-* #,##0_-;_-* "-"??_-;_-@_-</c:formatCode>
                <c:ptCount val="15"/>
                <c:pt idx="0">
                  <c:v>1583.3600000000006</c:v>
                </c:pt>
                <c:pt idx="1">
                  <c:v>-28.010999999999967</c:v>
                </c:pt>
                <c:pt idx="2">
                  <c:v>-11.485000000000001</c:v>
                </c:pt>
                <c:pt idx="3">
                  <c:v>30.675000000000011</c:v>
                </c:pt>
                <c:pt idx="4">
                  <c:v>39.76400000000001</c:v>
                </c:pt>
                <c:pt idx="5">
                  <c:v>52.943000000000012</c:v>
                </c:pt>
                <c:pt idx="6">
                  <c:v>53.019999999999982</c:v>
                </c:pt>
                <c:pt idx="7">
                  <c:v>54.771000000000015</c:v>
                </c:pt>
                <c:pt idx="8">
                  <c:v>92.995000000000118</c:v>
                </c:pt>
                <c:pt idx="9">
                  <c:v>117.04700000000003</c:v>
                </c:pt>
                <c:pt idx="10">
                  <c:v>126.68299999999999</c:v>
                </c:pt>
                <c:pt idx="11">
                  <c:v>180.53700000000026</c:v>
                </c:pt>
                <c:pt idx="12">
                  <c:v>202.67200000000003</c:v>
                </c:pt>
                <c:pt idx="13">
                  <c:v>299.93900000000031</c:v>
                </c:pt>
                <c:pt idx="14">
                  <c:v>371.81100000000015</c:v>
                </c:pt>
              </c:numCache>
            </c:numRef>
          </c:val>
          <c:extLst>
            <c:ext xmlns:c16="http://schemas.microsoft.com/office/drawing/2014/chart" uri="{C3380CC4-5D6E-409C-BE32-E72D297353CC}">
              <c16:uniqueId val="{00000002-A4E8-44AA-BE94-EAA5896FD652}"/>
            </c:ext>
          </c:extLst>
        </c:ser>
        <c:dLbls>
          <c:showLegendKey val="0"/>
          <c:showVal val="0"/>
          <c:showCatName val="0"/>
          <c:showSerName val="0"/>
          <c:showPercent val="0"/>
          <c:showBubbleSize val="0"/>
        </c:dLbls>
        <c:gapWidth val="55"/>
        <c:axId val="300711584"/>
        <c:axId val="300708056"/>
      </c:barChart>
      <c:catAx>
        <c:axId val="30071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300708056"/>
        <c:crosses val="autoZero"/>
        <c:auto val="1"/>
        <c:lblAlgn val="ctr"/>
        <c:lblOffset val="100"/>
        <c:noMultiLvlLbl val="0"/>
      </c:catAx>
      <c:valAx>
        <c:axId val="300708056"/>
        <c:scaling>
          <c:orientation val="minMax"/>
        </c:scaling>
        <c:delete val="1"/>
        <c:axPos val="b"/>
        <c:numFmt formatCode="_-* #,##0_-;\-* #,##0_-;_-* &quot;-&quot;??_-;_-@_-" sourceLinked="1"/>
        <c:majorTickMark val="none"/>
        <c:minorTickMark val="none"/>
        <c:tickLblPos val="nextTo"/>
        <c:crossAx val="3007115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rgbClr val="27689D"/>
          </a:solidFill>
          <a:latin typeface="Arial" panose="020B0604020202020204" pitchFamily="34" charset="0"/>
          <a:cs typeface="Arial" panose="020B0604020202020204" pitchFamily="34" charset="0"/>
        </a:defRPr>
      </a:pPr>
      <a:endParaRPr lang="es-CO"/>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65757203232674E-2"/>
          <c:y val="6.1520839399099157E-2"/>
          <c:w val="0.93695120167515489"/>
          <c:h val="0.66521548283892395"/>
        </c:manualLayout>
      </c:layout>
      <c:lineChart>
        <c:grouping val="standard"/>
        <c:varyColors val="0"/>
        <c:ser>
          <c:idx val="0"/>
          <c:order val="0"/>
          <c:tx>
            <c:strRef>
              <c:f>'[Gráficos series desestacionalizadas.xlsx]Hoja1'!$E$1</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BE-4B11-83E9-3424A5F4E385}"/>
                </c:ext>
              </c:extLst>
            </c:dLbl>
            <c:dLbl>
              <c:idx val="15"/>
              <c:layout>
                <c:manualLayout>
                  <c:x val="-7.7853071632889622E-3"/>
                  <c:y val="3.517449411165071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123518608970228E-2"/>
                      <c:h val="4.6144597404846263E-2"/>
                    </c:manualLayout>
                  </c15:layout>
                </c:ext>
                <c:ext xmlns:c16="http://schemas.microsoft.com/office/drawing/2014/chart" uri="{C3380CC4-5D6E-409C-BE32-E72D297353CC}">
                  <c16:uniqueId val="{00000001-94BE-4B11-83E9-3424A5F4E385}"/>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'[Gráficos series desestacionalizadas.xlsx]Hoja1'!$D$225:$D$261</c:f>
              <c:strCache>
                <c:ptCount val="37"/>
                <c:pt idx="0">
                  <c:v>Ago-2019</c:v>
                </c:pt>
                <c:pt idx="1">
                  <c:v>Sep-2019</c:v>
                </c:pt>
                <c:pt idx="2">
                  <c:v>Oct-2019</c:v>
                </c:pt>
                <c:pt idx="3">
                  <c:v>Nov-2019</c:v>
                </c:pt>
                <c:pt idx="4">
                  <c:v>Dic-2019</c:v>
                </c:pt>
                <c:pt idx="5">
                  <c:v>Ene-2020</c:v>
                </c:pt>
                <c:pt idx="6">
                  <c:v>Feb-2020</c:v>
                </c:pt>
                <c:pt idx="7">
                  <c:v>Mar-2020</c:v>
                </c:pt>
                <c:pt idx="8">
                  <c:v>Abr-2020</c:v>
                </c:pt>
                <c:pt idx="9">
                  <c:v>May-2020</c:v>
                </c:pt>
                <c:pt idx="10">
                  <c:v>Jun-2020</c:v>
                </c:pt>
                <c:pt idx="11">
                  <c:v>Jul-2020</c:v>
                </c:pt>
                <c:pt idx="12">
                  <c:v>Ago-2020</c:v>
                </c:pt>
                <c:pt idx="13">
                  <c:v>Sep-2020</c:v>
                </c:pt>
                <c:pt idx="14">
                  <c:v>Oct-2020</c:v>
                </c:pt>
                <c:pt idx="15">
                  <c:v>Nov-2020</c:v>
                </c:pt>
                <c:pt idx="16">
                  <c:v>Dic-2020</c:v>
                </c:pt>
                <c:pt idx="17">
                  <c:v>Ene-2021</c:v>
                </c:pt>
                <c:pt idx="18">
                  <c:v>Feb-2021</c:v>
                </c:pt>
                <c:pt idx="19">
                  <c:v>Mar-2021</c:v>
                </c:pt>
                <c:pt idx="20">
                  <c:v>Abr-2021</c:v>
                </c:pt>
                <c:pt idx="21">
                  <c:v>May-2021</c:v>
                </c:pt>
                <c:pt idx="22">
                  <c:v>Jun-2021</c:v>
                </c:pt>
                <c:pt idx="23">
                  <c:v>Jul-2021</c:v>
                </c:pt>
                <c:pt idx="24">
                  <c:v>Ago-2021</c:v>
                </c:pt>
                <c:pt idx="25">
                  <c:v>Sep-2021</c:v>
                </c:pt>
                <c:pt idx="26">
                  <c:v>Oct-2021</c:v>
                </c:pt>
                <c:pt idx="27">
                  <c:v>Nov-2021</c:v>
                </c:pt>
                <c:pt idx="28">
                  <c:v>Dic-2021</c:v>
                </c:pt>
                <c:pt idx="29">
                  <c:v>Ene-2022</c:v>
                </c:pt>
                <c:pt idx="30">
                  <c:v>Feb-2022</c:v>
                </c:pt>
                <c:pt idx="31">
                  <c:v>Mar-2022</c:v>
                </c:pt>
                <c:pt idx="32">
                  <c:v>Abr-2022</c:v>
                </c:pt>
                <c:pt idx="33">
                  <c:v>May-2022</c:v>
                </c:pt>
                <c:pt idx="34">
                  <c:v>Jun-2022</c:v>
                </c:pt>
                <c:pt idx="35">
                  <c:v>Jul-2022</c:v>
                </c:pt>
                <c:pt idx="36">
                  <c:v>Ago-2022</c:v>
                </c:pt>
              </c:strCache>
            </c:strRef>
          </c:cat>
          <c:val>
            <c:numRef>
              <c:f>'[Gráficos series desestacionalizadas.xlsx]Hoja1'!$E$225:$E$261</c:f>
              <c:numCache>
                <c:formatCode>_-* #,##0.0_-;\-* #,##0.0_-;_-* "-"??_-;_-@_-</c:formatCode>
                <c:ptCount val="37"/>
                <c:pt idx="0">
                  <c:v>11.226708628735405</c:v>
                </c:pt>
                <c:pt idx="1">
                  <c:v>11.106076989326878</c:v>
                </c:pt>
                <c:pt idx="2">
                  <c:v>10.93322299194131</c:v>
                </c:pt>
                <c:pt idx="3">
                  <c:v>11.039693641361803</c:v>
                </c:pt>
                <c:pt idx="4">
                  <c:v>10.939574405477646</c:v>
                </c:pt>
                <c:pt idx="5">
                  <c:v>11.14490013858396</c:v>
                </c:pt>
                <c:pt idx="6">
                  <c:v>11.606527493845512</c:v>
                </c:pt>
                <c:pt idx="7">
                  <c:v>12.871246509994617</c:v>
                </c:pt>
                <c:pt idx="8">
                  <c:v>20.731384460662067</c:v>
                </c:pt>
                <c:pt idx="9">
                  <c:v>21.862658400533231</c:v>
                </c:pt>
                <c:pt idx="10">
                  <c:v>20.751581253066973</c:v>
                </c:pt>
                <c:pt idx="11">
                  <c:v>20.567149384803958</c:v>
                </c:pt>
                <c:pt idx="12">
                  <c:v>17.392228345659827</c:v>
                </c:pt>
                <c:pt idx="13">
                  <c:v>16.59663807400171</c:v>
                </c:pt>
                <c:pt idx="14">
                  <c:v>16.136752291950074</c:v>
                </c:pt>
                <c:pt idx="15">
                  <c:v>15.328029847761487</c:v>
                </c:pt>
                <c:pt idx="16">
                  <c:v>15.051907719786017</c:v>
                </c:pt>
                <c:pt idx="17">
                  <c:v>15.177363216442084</c:v>
                </c:pt>
                <c:pt idx="18">
                  <c:v>14.406303217979421</c:v>
                </c:pt>
                <c:pt idx="19">
                  <c:v>14.397905101732833</c:v>
                </c:pt>
                <c:pt idx="20">
                  <c:v>15.675158587354717</c:v>
                </c:pt>
                <c:pt idx="21">
                  <c:v>15.168338824775995</c:v>
                </c:pt>
                <c:pt idx="22">
                  <c:v>15.0053412437705</c:v>
                </c:pt>
                <c:pt idx="23">
                  <c:v>12.731755686910661</c:v>
                </c:pt>
                <c:pt idx="24">
                  <c:v>12.779172477501726</c:v>
                </c:pt>
                <c:pt idx="25">
                  <c:v>12.278642729368354</c:v>
                </c:pt>
                <c:pt idx="26">
                  <c:v>12.776590908964581</c:v>
                </c:pt>
                <c:pt idx="27">
                  <c:v>12.911898732051139</c:v>
                </c:pt>
                <c:pt idx="28">
                  <c:v>12.277708774362074</c:v>
                </c:pt>
                <c:pt idx="29">
                  <c:v>12.345192709388929</c:v>
                </c:pt>
                <c:pt idx="30">
                  <c:v>11.780660628461058</c:v>
                </c:pt>
                <c:pt idx="31">
                  <c:v>11.786375059250966</c:v>
                </c:pt>
                <c:pt idx="32" formatCode="_-* #,##0.0_-;\-* #,##0.0_-;_-* &quot;-&quot;?_-;_-@_-">
                  <c:v>11.342459793845208</c:v>
                </c:pt>
                <c:pt idx="33" formatCode="_-* #,##0.0_-;\-* #,##0.0_-;_-* &quot;-&quot;?_-;_-@_-">
                  <c:v>10.649917102893728</c:v>
                </c:pt>
                <c:pt idx="34" formatCode="_-* #,##0.0_-;\-* #,##0.0_-;_-* &quot;-&quot;?_-;_-@_-">
                  <c:v>11.611750437668778</c:v>
                </c:pt>
                <c:pt idx="35" formatCode="_-* #,##0.0_-;\-* #,##0.0_-;_-* &quot;-&quot;?_-;_-@_-">
                  <c:v>10.682539511732045</c:v>
                </c:pt>
                <c:pt idx="36" formatCode="_-* #,##0.0_-;\-* #,##0.0_-;_-* &quot;-&quot;?_-;_-@_-">
                  <c:v>10.536082582357658</c:v>
                </c:pt>
              </c:numCache>
            </c:numRef>
          </c:val>
          <c:smooth val="1"/>
          <c:extLst>
            <c:ext xmlns:c16="http://schemas.microsoft.com/office/drawing/2014/chart" uri="{C3380CC4-5D6E-409C-BE32-E72D297353CC}">
              <c16:uniqueId val="{00000002-94BE-4B11-83E9-3424A5F4E385}"/>
            </c:ext>
          </c:extLst>
        </c:ser>
        <c:ser>
          <c:idx val="1"/>
          <c:order val="1"/>
          <c:tx>
            <c:strRef>
              <c:f>'[Gráficos series desestacionalizadas.xlsx]Hoja1'!$F$1</c:f>
              <c:strCache>
                <c:ptCount val="1"/>
                <c:pt idx="0">
                  <c:v>TD Trece ciudades y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BE-4B11-83E9-3424A5F4E385}"/>
                </c:ext>
              </c:extLst>
            </c:dLbl>
            <c:dLbl>
              <c:idx val="7"/>
              <c:layout>
                <c:manualLayout>
                  <c:x val="-2.2016446050785468E-2"/>
                  <c:y val="-4.9531966203568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BE-4B11-83E9-3424A5F4E385}"/>
                </c:ext>
              </c:extLst>
            </c:dLbl>
            <c:dLbl>
              <c:idx val="14"/>
              <c:layout>
                <c:manualLayout>
                  <c:x val="-3.2610031892209887E-2"/>
                  <c:y val="-3.1716821233452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BE-4B11-83E9-3424A5F4E38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'[Gráficos series desestacionalizadas.xlsx]Hoja1'!$D$225:$D$261</c:f>
              <c:strCache>
                <c:ptCount val="37"/>
                <c:pt idx="0">
                  <c:v>Ago-2019</c:v>
                </c:pt>
                <c:pt idx="1">
                  <c:v>Sep-2019</c:v>
                </c:pt>
                <c:pt idx="2">
                  <c:v>Oct-2019</c:v>
                </c:pt>
                <c:pt idx="3">
                  <c:v>Nov-2019</c:v>
                </c:pt>
                <c:pt idx="4">
                  <c:v>Dic-2019</c:v>
                </c:pt>
                <c:pt idx="5">
                  <c:v>Ene-2020</c:v>
                </c:pt>
                <c:pt idx="6">
                  <c:v>Feb-2020</c:v>
                </c:pt>
                <c:pt idx="7">
                  <c:v>Mar-2020</c:v>
                </c:pt>
                <c:pt idx="8">
                  <c:v>Abr-2020</c:v>
                </c:pt>
                <c:pt idx="9">
                  <c:v>May-2020</c:v>
                </c:pt>
                <c:pt idx="10">
                  <c:v>Jun-2020</c:v>
                </c:pt>
                <c:pt idx="11">
                  <c:v>Jul-2020</c:v>
                </c:pt>
                <c:pt idx="12">
                  <c:v>Ago-2020</c:v>
                </c:pt>
                <c:pt idx="13">
                  <c:v>Sep-2020</c:v>
                </c:pt>
                <c:pt idx="14">
                  <c:v>Oct-2020</c:v>
                </c:pt>
                <c:pt idx="15">
                  <c:v>Nov-2020</c:v>
                </c:pt>
                <c:pt idx="16">
                  <c:v>Dic-2020</c:v>
                </c:pt>
                <c:pt idx="17">
                  <c:v>Ene-2021</c:v>
                </c:pt>
                <c:pt idx="18">
                  <c:v>Feb-2021</c:v>
                </c:pt>
                <c:pt idx="19">
                  <c:v>Mar-2021</c:v>
                </c:pt>
                <c:pt idx="20">
                  <c:v>Abr-2021</c:v>
                </c:pt>
                <c:pt idx="21">
                  <c:v>May-2021</c:v>
                </c:pt>
                <c:pt idx="22">
                  <c:v>Jun-2021</c:v>
                </c:pt>
                <c:pt idx="23">
                  <c:v>Jul-2021</c:v>
                </c:pt>
                <c:pt idx="24">
                  <c:v>Ago-2021</c:v>
                </c:pt>
                <c:pt idx="25">
                  <c:v>Sep-2021</c:v>
                </c:pt>
                <c:pt idx="26">
                  <c:v>Oct-2021</c:v>
                </c:pt>
                <c:pt idx="27">
                  <c:v>Nov-2021</c:v>
                </c:pt>
                <c:pt idx="28">
                  <c:v>Dic-2021</c:v>
                </c:pt>
                <c:pt idx="29">
                  <c:v>Ene-2022</c:v>
                </c:pt>
                <c:pt idx="30">
                  <c:v>Feb-2022</c:v>
                </c:pt>
                <c:pt idx="31">
                  <c:v>Mar-2022</c:v>
                </c:pt>
                <c:pt idx="32">
                  <c:v>Abr-2022</c:v>
                </c:pt>
                <c:pt idx="33">
                  <c:v>May-2022</c:v>
                </c:pt>
                <c:pt idx="34">
                  <c:v>Jun-2022</c:v>
                </c:pt>
                <c:pt idx="35">
                  <c:v>Jul-2022</c:v>
                </c:pt>
                <c:pt idx="36">
                  <c:v>Ago-2022</c:v>
                </c:pt>
              </c:strCache>
            </c:strRef>
          </c:cat>
          <c:val>
            <c:numRef>
              <c:f>'[Gráficos series desestacionalizadas.xlsx]Hoja1'!$F$225:$F$261</c:f>
              <c:numCache>
                <c:formatCode>_-* #,##0.0_-;\-* #,##0.0_-;_-* "-"??_-;_-@_-</c:formatCode>
                <c:ptCount val="37"/>
                <c:pt idx="0">
                  <c:v>12.24485072535254</c:v>
                </c:pt>
                <c:pt idx="1">
                  <c:v>10.99463051976886</c:v>
                </c:pt>
                <c:pt idx="2">
                  <c:v>11.372589455456735</c:v>
                </c:pt>
                <c:pt idx="3">
                  <c:v>11.79792761395418</c:v>
                </c:pt>
                <c:pt idx="4">
                  <c:v>11.724349143491313</c:v>
                </c:pt>
                <c:pt idx="5">
                  <c:v>11.052406178152395</c:v>
                </c:pt>
                <c:pt idx="6">
                  <c:v>11.081051053732637</c:v>
                </c:pt>
                <c:pt idx="7">
                  <c:v>13.419793045429204</c:v>
                </c:pt>
                <c:pt idx="8">
                  <c:v>24.330518311717846</c:v>
                </c:pt>
                <c:pt idx="9">
                  <c:v>25.44407146985219</c:v>
                </c:pt>
                <c:pt idx="10">
                  <c:v>25.747801379233948</c:v>
                </c:pt>
                <c:pt idx="11">
                  <c:v>25.682294376799863</c:v>
                </c:pt>
                <c:pt idx="12">
                  <c:v>20.600968910726863</c:v>
                </c:pt>
                <c:pt idx="13">
                  <c:v>19.333858076974483</c:v>
                </c:pt>
                <c:pt idx="14">
                  <c:v>18.187096437670512</c:v>
                </c:pt>
                <c:pt idx="15">
                  <c:v>17.102749989788165</c:v>
                </c:pt>
                <c:pt idx="16">
                  <c:v>16.750607509771083</c:v>
                </c:pt>
                <c:pt idx="17">
                  <c:v>16.974857807944204</c:v>
                </c:pt>
                <c:pt idx="18">
                  <c:v>17.130697135585585</c:v>
                </c:pt>
                <c:pt idx="19">
                  <c:v>15.98673813870041</c:v>
                </c:pt>
                <c:pt idx="20">
                  <c:v>17.412884534629299</c:v>
                </c:pt>
                <c:pt idx="21">
                  <c:v>16.777137649651731</c:v>
                </c:pt>
                <c:pt idx="22">
                  <c:v>16.140981021782689</c:v>
                </c:pt>
                <c:pt idx="23">
                  <c:v>14.636392983966312</c:v>
                </c:pt>
                <c:pt idx="24">
                  <c:v>13.791994710216926</c:v>
                </c:pt>
                <c:pt idx="25">
                  <c:v>13.771735192985474</c:v>
                </c:pt>
                <c:pt idx="26">
                  <c:v>13.776271851221896</c:v>
                </c:pt>
                <c:pt idx="27">
                  <c:v>13.421495112945209</c:v>
                </c:pt>
                <c:pt idx="28">
                  <c:v>12.258692663145702</c:v>
                </c:pt>
                <c:pt idx="29">
                  <c:v>12.487983408431186</c:v>
                </c:pt>
                <c:pt idx="30">
                  <c:v>11.821670097866278</c:v>
                </c:pt>
                <c:pt idx="31">
                  <c:v>11.932006608614598</c:v>
                </c:pt>
                <c:pt idx="32" formatCode="_-* #,##0.0_-;\-* #,##0.0_-;_-* &quot;-&quot;?_-;_-@_-">
                  <c:v>11.087112054177425</c:v>
                </c:pt>
                <c:pt idx="33" formatCode="_-* #,##0.0_-;\-* #,##0.0_-;_-* &quot;-&quot;?_-;_-@_-">
                  <c:v>11.284004011607806</c:v>
                </c:pt>
                <c:pt idx="34" formatCode="_-* #,##0.0_-;\-* #,##0.0_-;_-* &quot;-&quot;?_-;_-@_-">
                  <c:v>11.667869480761489</c:v>
                </c:pt>
                <c:pt idx="35" formatCode="_-* #,##0.0_-;\-* #,##0.0_-;_-* &quot;-&quot;?_-;_-@_-">
                  <c:v>11.178165385154921</c:v>
                </c:pt>
                <c:pt idx="36" formatCode="_-* #,##0.0_-;\-* #,##0.0_-;_-* &quot;-&quot;?_-;_-@_-">
                  <c:v>11.272166744935028</c:v>
                </c:pt>
              </c:numCache>
            </c:numRef>
          </c:val>
          <c:smooth val="1"/>
          <c:extLst>
            <c:ext xmlns:c16="http://schemas.microsoft.com/office/drawing/2014/chart" uri="{C3380CC4-5D6E-409C-BE32-E72D297353CC}">
              <c16:uniqueId val="{00000006-94BE-4B11-83E9-3424A5F4E385}"/>
            </c:ext>
          </c:extLst>
        </c:ser>
        <c:dLbls>
          <c:showLegendKey val="0"/>
          <c:showVal val="0"/>
          <c:showCatName val="0"/>
          <c:showSerName val="0"/>
          <c:showPercent val="0"/>
          <c:showBubbleSize val="0"/>
        </c:dLbls>
        <c:marker val="1"/>
        <c:smooth val="0"/>
        <c:axId val="753275320"/>
        <c:axId val="753274536"/>
      </c:lineChart>
      <c:catAx>
        <c:axId val="75327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accent5">
                    <a:lumMod val="75000"/>
                  </a:schemeClr>
                </a:solidFill>
                <a:latin typeface="+mn-lt"/>
                <a:ea typeface="+mn-ea"/>
                <a:cs typeface="+mn-cs"/>
              </a:defRPr>
            </a:pPr>
            <a:endParaRPr lang="es-CO"/>
          </a:p>
        </c:txPr>
        <c:crossAx val="753274536"/>
        <c:crosses val="autoZero"/>
        <c:auto val="1"/>
        <c:lblAlgn val="ctr"/>
        <c:lblOffset val="100"/>
        <c:noMultiLvlLbl val="0"/>
      </c:catAx>
      <c:valAx>
        <c:axId val="753274536"/>
        <c:scaling>
          <c:orientation val="minMax"/>
          <c:min val="6"/>
        </c:scaling>
        <c:delete val="0"/>
        <c:axPos val="l"/>
        <c:title>
          <c:tx>
            <c:rich>
              <a:bodyPr rot="-5400000" spcFirstLastPara="1" vertOverflow="ellipsis" vert="horz" wrap="square" anchor="ctr" anchorCtr="1"/>
              <a:lstStyle/>
              <a:p>
                <a:pPr>
                  <a:defRPr sz="1000" b="0" i="0" u="none" strike="noStrike" kern="1200" baseline="0">
                    <a:solidFill>
                      <a:schemeClr val="accent5">
                        <a:lumMod val="75000"/>
                      </a:schemeClr>
                    </a:solidFill>
                    <a:latin typeface="+mn-lt"/>
                    <a:ea typeface="+mn-ea"/>
                    <a:cs typeface="+mn-cs"/>
                  </a:defRPr>
                </a:pPr>
                <a:r>
                  <a:rPr lang="es-CO">
                    <a:solidFill>
                      <a:schemeClr val="accent5">
                        <a:lumMod val="75000"/>
                      </a:schemeClr>
                    </a:solidFill>
                  </a:rPr>
                  <a:t>Tasa</a:t>
                </a:r>
                <a:r>
                  <a:rPr lang="es-CO" baseline="0">
                    <a:solidFill>
                      <a:schemeClr val="accent5">
                        <a:lumMod val="75000"/>
                      </a:schemeClr>
                    </a:solidFill>
                  </a:rPr>
                  <a:t> de desempleo (%)</a:t>
                </a:r>
                <a:endParaRPr lang="es-CO">
                  <a:solidFill>
                    <a:schemeClr val="accent5">
                      <a:lumMod val="75000"/>
                    </a:schemeClr>
                  </a:solidFill>
                </a:endParaRPr>
              </a:p>
            </c:rich>
          </c:tx>
          <c:layout>
            <c:manualLayout>
              <c:xMode val="edge"/>
              <c:yMode val="edge"/>
              <c:x val="3.9597875438257841E-3"/>
              <c:y val="0.211380641996484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accent5">
                      <a:lumMod val="75000"/>
                    </a:schemeClr>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lumMod val="75000"/>
                  </a:schemeClr>
                </a:solidFill>
                <a:latin typeface="+mn-lt"/>
                <a:ea typeface="+mn-ea"/>
                <a:cs typeface="+mn-cs"/>
              </a:defRPr>
            </a:pPr>
            <a:endParaRPr lang="es-CO"/>
          </a:p>
        </c:txPr>
        <c:crossAx val="753275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64770563446562E-2"/>
          <c:y val="5.0925925925925923E-2"/>
          <c:w val="0.94218726493588723"/>
          <c:h val="0.71318616124016987"/>
        </c:manualLayout>
      </c:layout>
      <c:lineChart>
        <c:grouping val="standard"/>
        <c:varyColors val="0"/>
        <c:ser>
          <c:idx val="0"/>
          <c:order val="0"/>
          <c:tx>
            <c:strRef>
              <c:f>'[Gráficos series desestacionalizadas.xlsx]Hoja1'!$G$1</c:f>
              <c:strCache>
                <c:ptCount val="1"/>
                <c:pt idx="0">
                  <c:v>Ocupados total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8"/>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93-4359-BB13-12508C711C00}"/>
                </c:ext>
              </c:extLst>
            </c:dLbl>
            <c:dLbl>
              <c:idx val="36"/>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9165"/>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2-E793-4359-BB13-12508C711C0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 series desestacionalizadas.xlsx]Hoja1'!$D$225:$D$261</c:f>
              <c:strCache>
                <c:ptCount val="37"/>
                <c:pt idx="0">
                  <c:v>Ago-2019</c:v>
                </c:pt>
                <c:pt idx="1">
                  <c:v>Sep-2019</c:v>
                </c:pt>
                <c:pt idx="2">
                  <c:v>Oct-2019</c:v>
                </c:pt>
                <c:pt idx="3">
                  <c:v>Nov-2019</c:v>
                </c:pt>
                <c:pt idx="4">
                  <c:v>Dic-2019</c:v>
                </c:pt>
                <c:pt idx="5">
                  <c:v>Ene-2020</c:v>
                </c:pt>
                <c:pt idx="6">
                  <c:v>Feb-2020</c:v>
                </c:pt>
                <c:pt idx="7">
                  <c:v>Mar-2020</c:v>
                </c:pt>
                <c:pt idx="8">
                  <c:v>Abr-2020</c:v>
                </c:pt>
                <c:pt idx="9">
                  <c:v>May-2020</c:v>
                </c:pt>
                <c:pt idx="10">
                  <c:v>Jun-2020</c:v>
                </c:pt>
                <c:pt idx="11">
                  <c:v>Jul-2020</c:v>
                </c:pt>
                <c:pt idx="12">
                  <c:v>Ago-2020</c:v>
                </c:pt>
                <c:pt idx="13">
                  <c:v>Sep-2020</c:v>
                </c:pt>
                <c:pt idx="14">
                  <c:v>Oct-2020</c:v>
                </c:pt>
                <c:pt idx="15">
                  <c:v>Nov-2020</c:v>
                </c:pt>
                <c:pt idx="16">
                  <c:v>Dic-2020</c:v>
                </c:pt>
                <c:pt idx="17">
                  <c:v>Ene-2021</c:v>
                </c:pt>
                <c:pt idx="18">
                  <c:v>Feb-2021</c:v>
                </c:pt>
                <c:pt idx="19">
                  <c:v>Mar-2021</c:v>
                </c:pt>
                <c:pt idx="20">
                  <c:v>Abr-2021</c:v>
                </c:pt>
                <c:pt idx="21">
                  <c:v>May-2021</c:v>
                </c:pt>
                <c:pt idx="22">
                  <c:v>Jun-2021</c:v>
                </c:pt>
                <c:pt idx="23">
                  <c:v>Jul-2021</c:v>
                </c:pt>
                <c:pt idx="24">
                  <c:v>Ago-2021</c:v>
                </c:pt>
                <c:pt idx="25">
                  <c:v>Sep-2021</c:v>
                </c:pt>
                <c:pt idx="26">
                  <c:v>Oct-2021</c:v>
                </c:pt>
                <c:pt idx="27">
                  <c:v>Nov-2021</c:v>
                </c:pt>
                <c:pt idx="28">
                  <c:v>Dic-2021</c:v>
                </c:pt>
                <c:pt idx="29">
                  <c:v>Ene-2022</c:v>
                </c:pt>
                <c:pt idx="30">
                  <c:v>Feb-2022</c:v>
                </c:pt>
                <c:pt idx="31">
                  <c:v>Mar-2022</c:v>
                </c:pt>
                <c:pt idx="32">
                  <c:v>Abr-2022</c:v>
                </c:pt>
                <c:pt idx="33">
                  <c:v>May-2022</c:v>
                </c:pt>
                <c:pt idx="34">
                  <c:v>Jun-2022</c:v>
                </c:pt>
                <c:pt idx="35">
                  <c:v>Jul-2022</c:v>
                </c:pt>
                <c:pt idx="36">
                  <c:v>Ago-2022</c:v>
                </c:pt>
              </c:strCache>
            </c:strRef>
          </c:cat>
          <c:val>
            <c:numRef>
              <c:f>'[Gráficos series desestacionalizadas.xlsx]Hoja1'!$G$225:$G$261</c:f>
              <c:numCache>
                <c:formatCode>_-* #,##0.0_-;\-* #,##0.0_-;_-* "-"??_-;_-@_-</c:formatCode>
                <c:ptCount val="37"/>
                <c:pt idx="0">
                  <c:v>21.105121205261902</c:v>
                </c:pt>
                <c:pt idx="1">
                  <c:v>21.267685915439099</c:v>
                </c:pt>
                <c:pt idx="2">
                  <c:v>21.334870937657403</c:v>
                </c:pt>
                <c:pt idx="3">
                  <c:v>21.4342555046202</c:v>
                </c:pt>
                <c:pt idx="4">
                  <c:v>21.3825783910697</c:v>
                </c:pt>
                <c:pt idx="5">
                  <c:v>21.3818749069587</c:v>
                </c:pt>
                <c:pt idx="6">
                  <c:v>21.322209617860199</c:v>
                </c:pt>
                <c:pt idx="7">
                  <c:v>19.818408003783201</c:v>
                </c:pt>
                <c:pt idx="8">
                  <c:v>15.910235609988</c:v>
                </c:pt>
                <c:pt idx="9">
                  <c:v>16.775599920203302</c:v>
                </c:pt>
                <c:pt idx="10">
                  <c:v>17.733773645535798</c:v>
                </c:pt>
                <c:pt idx="11">
                  <c:v>17.488632003719101</c:v>
                </c:pt>
                <c:pt idx="12">
                  <c:v>18.888490930773603</c:v>
                </c:pt>
                <c:pt idx="13">
                  <c:v>19.347329208729398</c:v>
                </c:pt>
                <c:pt idx="14">
                  <c:v>19.8705556967275</c:v>
                </c:pt>
                <c:pt idx="15">
                  <c:v>19.9449657333518</c:v>
                </c:pt>
                <c:pt idx="16">
                  <c:v>20.116089722369498</c:v>
                </c:pt>
                <c:pt idx="17">
                  <c:v>19.732021187767501</c:v>
                </c:pt>
                <c:pt idx="18">
                  <c:v>20.430409382968598</c:v>
                </c:pt>
                <c:pt idx="19">
                  <c:v>20.190703922886101</c:v>
                </c:pt>
                <c:pt idx="20">
                  <c:v>19.693034293129202</c:v>
                </c:pt>
                <c:pt idx="21">
                  <c:v>20.114968134435401</c:v>
                </c:pt>
                <c:pt idx="22">
                  <c:v>20.1620232905309</c:v>
                </c:pt>
                <c:pt idx="23">
                  <c:v>20.548291535758302</c:v>
                </c:pt>
                <c:pt idx="24">
                  <c:v>20.661899325437304</c:v>
                </c:pt>
                <c:pt idx="25">
                  <c:v>20.669427346859898</c:v>
                </c:pt>
                <c:pt idx="26">
                  <c:v>20.558370723222801</c:v>
                </c:pt>
                <c:pt idx="27">
                  <c:v>20.828849919084401</c:v>
                </c:pt>
                <c:pt idx="28">
                  <c:v>21.1108979306753</c:v>
                </c:pt>
                <c:pt idx="29">
                  <c:v>21.3771999729424</c:v>
                </c:pt>
                <c:pt idx="30">
                  <c:v>21.958900231325902</c:v>
                </c:pt>
                <c:pt idx="31">
                  <c:v>21.771957681585299</c:v>
                </c:pt>
                <c:pt idx="32">
                  <c:v>21.895374783970901</c:v>
                </c:pt>
                <c:pt idx="33">
                  <c:v>22.3287264973304</c:v>
                </c:pt>
                <c:pt idx="34" formatCode="_-* #,##0.0_-;\-* #,##0.0_-;_-* &quot;-&quot;?_-;_-@_-">
                  <c:v>22.1441583132668</c:v>
                </c:pt>
                <c:pt idx="35" formatCode="_-* #,##0.0_-;\-* #,##0.0_-;_-* &quot;-&quot;?_-;_-@_-">
                  <c:v>22.184606956566402</c:v>
                </c:pt>
                <c:pt idx="36" formatCode="_-* #,##0.0_-;\-* #,##0.0_-;_-* &quot;-&quot;?_-;_-@_-">
                  <c:v>22.254915001437503</c:v>
                </c:pt>
              </c:numCache>
            </c:numRef>
          </c:val>
          <c:smooth val="1"/>
          <c:extLst>
            <c:ext xmlns:c16="http://schemas.microsoft.com/office/drawing/2014/chart" uri="{C3380CC4-5D6E-409C-BE32-E72D297353CC}">
              <c16:uniqueId val="{00000001-E793-4359-BB13-12508C711C00}"/>
            </c:ext>
          </c:extLst>
        </c:ser>
        <c:dLbls>
          <c:showLegendKey val="0"/>
          <c:showVal val="0"/>
          <c:showCatName val="0"/>
          <c:showSerName val="0"/>
          <c:showPercent val="0"/>
          <c:showBubbleSize val="0"/>
        </c:dLbls>
        <c:marker val="1"/>
        <c:smooth val="0"/>
        <c:axId val="360190336"/>
        <c:axId val="360190728"/>
      </c:lineChart>
      <c:catAx>
        <c:axId val="36019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60190728"/>
        <c:crosses val="autoZero"/>
        <c:auto val="1"/>
        <c:lblAlgn val="ctr"/>
        <c:lblOffset val="100"/>
        <c:noMultiLvlLbl val="0"/>
      </c:catAx>
      <c:valAx>
        <c:axId val="360190728"/>
        <c:scaling>
          <c:orientation val="minMax"/>
          <c:min val="15"/>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Ocupados (millones)</a:t>
                </a:r>
              </a:p>
            </c:rich>
          </c:tx>
          <c:layout>
            <c:manualLayout>
              <c:xMode val="edge"/>
              <c:yMode val="edge"/>
              <c:x val="3.9214832961929017E-3"/>
              <c:y val="0.2200251742811323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36019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4564552315373"/>
          <c:y val="4.6844956940866711E-2"/>
          <c:w val="0.84163785075303998"/>
          <c:h val="0.72201927584470138"/>
        </c:manualLayout>
      </c:layout>
      <c:barChart>
        <c:barDir val="col"/>
        <c:grouping val="clustered"/>
        <c:varyColors val="0"/>
        <c:ser>
          <c:idx val="0"/>
          <c:order val="0"/>
          <c:tx>
            <c:strRef>
              <c:f>'[Informalidad.xlsx]% informales'!$K$4</c:f>
              <c:strCache>
                <c:ptCount val="1"/>
                <c:pt idx="0">
                  <c:v>May - Jul 2021</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'[Informalidad.xlsx]% informales'!$J$5:$J$7</c:f>
              <c:strCache>
                <c:ptCount val="3"/>
                <c:pt idx="0">
                  <c:v> Nacional </c:v>
                </c:pt>
                <c:pt idx="1">
                  <c:v> Cabeceras </c:v>
                </c:pt>
                <c:pt idx="2">
                  <c:v>Centros poblados y rural disperso</c:v>
                </c:pt>
              </c:strCache>
            </c:strRef>
          </c:cat>
          <c:val>
            <c:numRef>
              <c:f>'[Informalidad.xlsx]% informales'!$K$5:$K$7</c:f>
              <c:numCache>
                <c:formatCode>_-* #,##0.0_-;\-* #,##0.0_-;_-* "-"??_-;_-@_-</c:formatCode>
                <c:ptCount val="3"/>
                <c:pt idx="0">
                  <c:v>59.801224446107426</c:v>
                </c:pt>
                <c:pt idx="1">
                  <c:v>52.310613573236573</c:v>
                </c:pt>
                <c:pt idx="2">
                  <c:v>86.807353634128191</c:v>
                </c:pt>
              </c:numCache>
            </c:numRef>
          </c:val>
          <c:extLst>
            <c:ext xmlns:c16="http://schemas.microsoft.com/office/drawing/2014/chart" uri="{C3380CC4-5D6E-409C-BE32-E72D297353CC}">
              <c16:uniqueId val="{00000000-ABB3-4F29-9B2E-C7153AD11656}"/>
            </c:ext>
          </c:extLst>
        </c:ser>
        <c:ser>
          <c:idx val="1"/>
          <c:order val="1"/>
          <c:tx>
            <c:strRef>
              <c:f>'[Informalidad.xlsx]% informales'!$L$4</c:f>
              <c:strCache>
                <c:ptCount val="1"/>
                <c:pt idx="0">
                  <c:v>May - Jul 2022</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'[Informalidad.xlsx]% informales'!$J$5:$J$7</c:f>
              <c:strCache>
                <c:ptCount val="3"/>
                <c:pt idx="0">
                  <c:v> Nacional </c:v>
                </c:pt>
                <c:pt idx="1">
                  <c:v> Cabeceras </c:v>
                </c:pt>
                <c:pt idx="2">
                  <c:v>Centros poblados y rural disperso</c:v>
                </c:pt>
              </c:strCache>
            </c:strRef>
          </c:cat>
          <c:val>
            <c:numRef>
              <c:f>'[Informalidad.xlsx]% informales'!$L$5:$L$7</c:f>
              <c:numCache>
                <c:formatCode>_-* #,##0.0_-;\-* #,##0.0_-;_-* "-"??_-;_-@_-</c:formatCode>
                <c:ptCount val="3"/>
                <c:pt idx="0">
                  <c:v>58.094529044333306</c:v>
                </c:pt>
                <c:pt idx="1">
                  <c:v>51.105373505799015</c:v>
                </c:pt>
                <c:pt idx="2">
                  <c:v>84.073700275415206</c:v>
                </c:pt>
              </c:numCache>
            </c:numRef>
          </c:val>
          <c:extLst>
            <c:ext xmlns:c16="http://schemas.microsoft.com/office/drawing/2014/chart" uri="{C3380CC4-5D6E-409C-BE32-E72D297353CC}">
              <c16:uniqueId val="{00000001-ABB3-4F29-9B2E-C7153AD11656}"/>
            </c:ext>
          </c:extLst>
        </c:ser>
        <c:dLbls>
          <c:dLblPos val="outEnd"/>
          <c:showLegendKey val="0"/>
          <c:showVal val="1"/>
          <c:showCatName val="0"/>
          <c:showSerName val="0"/>
          <c:showPercent val="0"/>
          <c:showBubbleSize val="0"/>
        </c:dLbls>
        <c:gapWidth val="160"/>
        <c:overlap val="-27"/>
        <c:axId val="414928047"/>
        <c:axId val="414920559"/>
      </c:barChart>
      <c:catAx>
        <c:axId val="41492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crossAx val="414920559"/>
        <c:crosses val="autoZero"/>
        <c:auto val="1"/>
        <c:lblAlgn val="ctr"/>
        <c:lblOffset val="100"/>
        <c:noMultiLvlLbl val="0"/>
      </c:catAx>
      <c:valAx>
        <c:axId val="414920559"/>
        <c:scaling>
          <c:orientation val="minMax"/>
          <c:min val="40"/>
        </c:scaling>
        <c:delete val="0"/>
        <c:axPos val="l"/>
        <c:title>
          <c:tx>
            <c:rich>
              <a:bodyPr rot="-5400000" spcFirstLastPara="1" vertOverflow="ellipsis" vert="horz" wrap="square" anchor="ctr" anchorCtr="1"/>
              <a:lstStyle/>
              <a:p>
                <a:pPr>
                  <a:defRPr sz="900" b="0" i="0" u="none" strike="noStrike" kern="1200" baseline="0">
                    <a:solidFill>
                      <a:srgbClr val="27689D"/>
                    </a:solidFill>
                    <a:latin typeface="+mn-lt"/>
                    <a:ea typeface="+mn-ea"/>
                    <a:cs typeface="+mn-cs"/>
                  </a:defRPr>
                </a:pPr>
                <a:r>
                  <a:rPr lang="es-CO" sz="900" dirty="0"/>
                  <a:t>Porcentaje (%)</a:t>
                </a:r>
              </a:p>
            </c:rich>
          </c:tx>
          <c:overlay val="0"/>
          <c:spPr>
            <a:noFill/>
            <a:ln>
              <a:noFill/>
            </a:ln>
            <a:effectLst/>
          </c:spPr>
          <c:txPr>
            <a:bodyPr rot="-540000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crossAx val="414928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27689D"/>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27689D"/>
          </a:solidFill>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02388017539771"/>
          <c:y val="2.6767158075681492E-2"/>
          <c:w val="0.47310802156419757"/>
          <c:h val="0.92324417902650369"/>
        </c:manualLayout>
      </c:layout>
      <c:barChart>
        <c:barDir val="bar"/>
        <c:grouping val="clustered"/>
        <c:varyColors val="0"/>
        <c:ser>
          <c:idx val="0"/>
          <c:order val="0"/>
          <c:tx>
            <c:strRef>
              <c:f>'[Informalidad.xlsx]% informalidad actividades (2)'!$D$1</c:f>
              <c:strCache>
                <c:ptCount val="1"/>
                <c:pt idx="0">
                  <c:v>May - Jul 2022</c:v>
                </c:pt>
              </c:strCache>
            </c:strRef>
          </c:tx>
          <c:spPr>
            <a:solidFill>
              <a:srgbClr val="0070C0"/>
            </a:solidFill>
            <a:ln>
              <a:noFill/>
            </a:ln>
            <a:effectLst/>
          </c:spPr>
          <c:invertIfNegative val="0"/>
          <c:dLbls>
            <c:dLbl>
              <c:idx val="13"/>
              <c:layout>
                <c:manualLayout>
                  <c:x val="-1.2012934579470137E-16"/>
                  <c:y val="7.73694547829350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17-4503-B997-F155640B18D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'[Informalidad.xlsx]% informalidad actividades (2)'!$B$3:$B$16</c:f>
              <c:strCache>
                <c:ptCount val="14"/>
                <c:pt idx="0">
                  <c:v>Actividades financieras y de seguros</c:v>
                </c:pt>
                <c:pt idx="1">
                  <c:v>Administración pública y defensa, educación y atención de la salud humana</c:v>
                </c:pt>
                <c:pt idx="2">
                  <c:v>Información y comunicaciones</c:v>
                </c:pt>
                <c:pt idx="3">
                  <c:v>No informa</c:v>
                </c:pt>
                <c:pt idx="4">
                  <c:v>Actividades inmobiliarias</c:v>
                </c:pt>
                <c:pt idx="5">
                  <c:v>Industrias manufactureras</c:v>
                </c:pt>
                <c:pt idx="6">
                  <c:v>Actividades profesionales, científicas, técnicas y de servicios administrativos</c:v>
                </c:pt>
                <c:pt idx="7">
                  <c:v>Suministro de electricidad, gas, agua y gestión de desechos^</c:v>
                </c:pt>
                <c:pt idx="8">
                  <c:v>Comercio y reparación de vehículos</c:v>
                </c:pt>
                <c:pt idx="9">
                  <c:v>Construcción</c:v>
                </c:pt>
                <c:pt idx="10">
                  <c:v>Transporte y almacenamiento</c:v>
                </c:pt>
                <c:pt idx="11">
                  <c:v>Alojamiento y servicios de comida</c:v>
                </c:pt>
                <c:pt idx="12">
                  <c:v>Actividades artísticas, entretenimiento, recreación y otras actividades de servicios</c:v>
                </c:pt>
                <c:pt idx="13">
                  <c:v>Agricultura, ganadería, caza, silvicultura y pesca</c:v>
                </c:pt>
              </c:strCache>
            </c:strRef>
          </c:cat>
          <c:val>
            <c:numRef>
              <c:f>'[Informalidad.xlsx]% informalidad actividades (2)'!$D$3:$D$16</c:f>
              <c:numCache>
                <c:formatCode>_-* #,##0.0_-;\-* #,##0.0_-;_-* "-"??_-;_-@_-</c:formatCode>
                <c:ptCount val="14"/>
                <c:pt idx="0">
                  <c:v>13.862089393610292</c:v>
                </c:pt>
                <c:pt idx="1">
                  <c:v>16.9115550106524</c:v>
                </c:pt>
                <c:pt idx="2">
                  <c:v>20.136687657012047</c:v>
                </c:pt>
                <c:pt idx="3">
                  <c:v>24.90183434473705</c:v>
                </c:pt>
                <c:pt idx="4">
                  <c:v>25.848350419785643</c:v>
                </c:pt>
                <c:pt idx="5">
                  <c:v>46.490483927655383</c:v>
                </c:pt>
                <c:pt idx="6">
                  <c:v>47.558771772033666</c:v>
                </c:pt>
                <c:pt idx="7">
                  <c:v>51.796272588306444</c:v>
                </c:pt>
                <c:pt idx="8">
                  <c:v>62.133892457909091</c:v>
                </c:pt>
                <c:pt idx="9">
                  <c:v>69.208875513767509</c:v>
                </c:pt>
                <c:pt idx="10">
                  <c:v>69.239159222680058</c:v>
                </c:pt>
                <c:pt idx="11">
                  <c:v>76.018141950492989</c:v>
                </c:pt>
                <c:pt idx="12">
                  <c:v>76.427006643602297</c:v>
                </c:pt>
                <c:pt idx="13">
                  <c:v>84.514888612439393</c:v>
                </c:pt>
              </c:numCache>
            </c:numRef>
          </c:val>
          <c:extLst>
            <c:ext xmlns:c16="http://schemas.microsoft.com/office/drawing/2014/chart" uri="{C3380CC4-5D6E-409C-BE32-E72D297353CC}">
              <c16:uniqueId val="{00000001-2517-4503-B997-F155640B18D4}"/>
            </c:ext>
          </c:extLst>
        </c:ser>
        <c:ser>
          <c:idx val="1"/>
          <c:order val="1"/>
          <c:tx>
            <c:strRef>
              <c:f>'[Informalidad.xlsx]% informalidad actividades (2)'!$C$1</c:f>
              <c:strCache>
                <c:ptCount val="1"/>
                <c:pt idx="0">
                  <c:v>May - Jul 2021</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'[Informalidad.xlsx]% informalidad actividades (2)'!$B$3:$B$16</c:f>
              <c:strCache>
                <c:ptCount val="14"/>
                <c:pt idx="0">
                  <c:v>Actividades financieras y de seguros</c:v>
                </c:pt>
                <c:pt idx="1">
                  <c:v>Administración pública y defensa, educación y atención de la salud humana</c:v>
                </c:pt>
                <c:pt idx="2">
                  <c:v>Información y comunicaciones</c:v>
                </c:pt>
                <c:pt idx="3">
                  <c:v>No informa</c:v>
                </c:pt>
                <c:pt idx="4">
                  <c:v>Actividades inmobiliarias</c:v>
                </c:pt>
                <c:pt idx="5">
                  <c:v>Industrias manufactureras</c:v>
                </c:pt>
                <c:pt idx="6">
                  <c:v>Actividades profesionales, científicas, técnicas y de servicios administrativos</c:v>
                </c:pt>
                <c:pt idx="7">
                  <c:v>Suministro de electricidad, gas, agua y gestión de desechos^</c:v>
                </c:pt>
                <c:pt idx="8">
                  <c:v>Comercio y reparación de vehículos</c:v>
                </c:pt>
                <c:pt idx="9">
                  <c:v>Construcción</c:v>
                </c:pt>
                <c:pt idx="10">
                  <c:v>Transporte y almacenamiento</c:v>
                </c:pt>
                <c:pt idx="11">
                  <c:v>Alojamiento y servicios de comida</c:v>
                </c:pt>
                <c:pt idx="12">
                  <c:v>Actividades artísticas, entretenimiento, recreación y otras actividades de servicios</c:v>
                </c:pt>
                <c:pt idx="13">
                  <c:v>Agricultura, ganadería, caza, silvicultura y pesca</c:v>
                </c:pt>
              </c:strCache>
            </c:strRef>
          </c:cat>
          <c:val>
            <c:numRef>
              <c:f>'[Informalidad.xlsx]% informalidad actividades (2)'!$C$3:$C$16</c:f>
              <c:numCache>
                <c:formatCode>_-* #,##0.0_-;\-* #,##0.0_-;_-* "-"??_-;_-@_-</c:formatCode>
                <c:ptCount val="14"/>
                <c:pt idx="0">
                  <c:v>15.693957325173576</c:v>
                </c:pt>
                <c:pt idx="1">
                  <c:v>20.665080883904942</c:v>
                </c:pt>
                <c:pt idx="2">
                  <c:v>25.517985716015012</c:v>
                </c:pt>
                <c:pt idx="3">
                  <c:v>48.146168560819177</c:v>
                </c:pt>
                <c:pt idx="4">
                  <c:v>25.370301737771804</c:v>
                </c:pt>
                <c:pt idx="5">
                  <c:v>50.817974197878243</c:v>
                </c:pt>
                <c:pt idx="6">
                  <c:v>45.402733468402239</c:v>
                </c:pt>
                <c:pt idx="7">
                  <c:v>48.927258006275267</c:v>
                </c:pt>
                <c:pt idx="8">
                  <c:v>60.528185354184508</c:v>
                </c:pt>
                <c:pt idx="9">
                  <c:v>74.676768679390477</c:v>
                </c:pt>
                <c:pt idx="10">
                  <c:v>69.118644562404711</c:v>
                </c:pt>
                <c:pt idx="11">
                  <c:v>78.51601919465719</c:v>
                </c:pt>
                <c:pt idx="12">
                  <c:v>77.779471124009831</c:v>
                </c:pt>
                <c:pt idx="13">
                  <c:v>88.202718243208651</c:v>
                </c:pt>
              </c:numCache>
            </c:numRef>
          </c:val>
          <c:extLst>
            <c:ext xmlns:c16="http://schemas.microsoft.com/office/drawing/2014/chart" uri="{C3380CC4-5D6E-409C-BE32-E72D297353CC}">
              <c16:uniqueId val="{00000002-2517-4503-B997-F155640B18D4}"/>
            </c:ext>
          </c:extLst>
        </c:ser>
        <c:dLbls>
          <c:showLegendKey val="0"/>
          <c:showVal val="0"/>
          <c:showCatName val="0"/>
          <c:showSerName val="0"/>
          <c:showPercent val="0"/>
          <c:showBubbleSize val="0"/>
        </c:dLbls>
        <c:gapWidth val="70"/>
        <c:axId val="411078783"/>
        <c:axId val="411086271"/>
      </c:barChart>
      <c:catAx>
        <c:axId val="411078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7689D"/>
                </a:solidFill>
                <a:latin typeface="Arial" panose="020B0604020202020204" pitchFamily="34" charset="0"/>
                <a:ea typeface="+mn-ea"/>
                <a:cs typeface="Arial" panose="020B0604020202020204" pitchFamily="34" charset="0"/>
              </a:defRPr>
            </a:pPr>
            <a:endParaRPr lang="es-CO"/>
          </a:p>
        </c:txPr>
        <c:crossAx val="411086271"/>
        <c:crosses val="autoZero"/>
        <c:auto val="1"/>
        <c:lblAlgn val="ctr"/>
        <c:lblOffset val="100"/>
        <c:noMultiLvlLbl val="0"/>
      </c:catAx>
      <c:valAx>
        <c:axId val="411086271"/>
        <c:scaling>
          <c:orientation val="minMax"/>
        </c:scaling>
        <c:delete val="1"/>
        <c:axPos val="b"/>
        <c:numFmt formatCode="_-* #,##0.0_-;\-* #,##0.0_-;_-* &quot;-&quot;??_-;_-@_-" sourceLinked="1"/>
        <c:majorTickMark val="none"/>
        <c:minorTickMark val="none"/>
        <c:tickLblPos val="nextTo"/>
        <c:crossAx val="411078783"/>
        <c:crosses val="autoZero"/>
        <c:crossBetween val="between"/>
      </c:valAx>
      <c:spPr>
        <a:noFill/>
        <a:ln>
          <a:noFill/>
        </a:ln>
        <a:effectLst/>
      </c:spPr>
    </c:plotArea>
    <c:legend>
      <c:legendPos val="b"/>
      <c:layout>
        <c:manualLayout>
          <c:xMode val="edge"/>
          <c:yMode val="edge"/>
          <c:x val="0.36456057368659672"/>
          <c:y val="0.95500770532389234"/>
          <c:w val="0.26760243090601749"/>
          <c:h val="4.4992294676107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5">
                  <a:lumMod val="75000"/>
                </a:schemeClr>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0.05476</cdr:x>
      <cdr:y>0.10093</cdr:y>
    </cdr:from>
    <cdr:to>
      <cdr:x>0.91568</cdr:x>
      <cdr:y>0.15308</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62983" y="487634"/>
          <a:ext cx="10422507" cy="252000"/>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0.0717</cdr:x>
      <cdr:y>0.85351</cdr:y>
    </cdr:from>
    <cdr:to>
      <cdr:x>0.93262</cdr:x>
      <cdr:y>0.90566</cdr:y>
    </cdr:to>
    <cdr:sp macro="" textlink="">
      <cdr:nvSpPr>
        <cdr:cNvPr id="2" name="Rectángulo 1">
          <a:extLst xmlns:a="http://schemas.openxmlformats.org/drawingml/2006/main">
            <a:ext uri="{FF2B5EF4-FFF2-40B4-BE49-F238E27FC236}">
              <a16:creationId xmlns:a16="http://schemas.microsoft.com/office/drawing/2014/main" id="{F3654E0E-ED47-4B95-A1D8-F4498355765A}"/>
            </a:ext>
          </a:extLst>
        </cdr:cNvPr>
        <cdr:cNvSpPr/>
      </cdr:nvSpPr>
      <cdr:spPr>
        <a:xfrm xmlns:a="http://schemas.openxmlformats.org/drawingml/2006/main">
          <a:off x="890695" y="3965301"/>
          <a:ext cx="10695389" cy="24228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0.29798</cdr:x>
      <cdr:y>0.18413</cdr:y>
    </cdr:from>
    <cdr:to>
      <cdr:x>0.34114</cdr:x>
      <cdr:y>0.18413</cdr:y>
    </cdr:to>
    <cdr:cxnSp macro="">
      <cdr:nvCxnSpPr>
        <cdr:cNvPr id="2" name="Conector recto 1">
          <a:extLst xmlns:a="http://schemas.openxmlformats.org/drawingml/2006/main">
            <a:ext uri="{FF2B5EF4-FFF2-40B4-BE49-F238E27FC236}">
              <a16:creationId xmlns:a16="http://schemas.microsoft.com/office/drawing/2014/main" id="{8B6A3C55-6807-41B8-8230-4E58D81BC26C}"/>
            </a:ext>
          </a:extLst>
        </cdr:cNvPr>
        <cdr:cNvCxnSpPr/>
      </cdr:nvCxnSpPr>
      <cdr:spPr>
        <a:xfrm xmlns:a="http://schemas.openxmlformats.org/drawingml/2006/main">
          <a:off x="3491952" y="662145"/>
          <a:ext cx="505773" cy="0"/>
        </a:xfrm>
        <a:prstGeom xmlns:a="http://schemas.openxmlformats.org/drawingml/2006/main" prst="line">
          <a:avLst/>
        </a:prstGeom>
        <a:ln xmlns:a="http://schemas.openxmlformats.org/drawingml/2006/main" w="3175">
          <a:solidFill>
            <a:schemeClr val="accent2"/>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0.27508</cdr:x>
      <cdr:y>0.29305</cdr:y>
    </cdr:from>
    <cdr:to>
      <cdr:x>0.31516</cdr:x>
      <cdr:y>0.29305</cdr:y>
    </cdr:to>
    <cdr:cxnSp macro="">
      <cdr:nvCxnSpPr>
        <cdr:cNvPr id="5" name="Conector recto 4">
          <a:extLst xmlns:a="http://schemas.openxmlformats.org/drawingml/2006/main">
            <a:ext uri="{FF2B5EF4-FFF2-40B4-BE49-F238E27FC236}">
              <a16:creationId xmlns:a16="http://schemas.microsoft.com/office/drawing/2014/main" id="{009737E7-1B83-433C-8A0F-2DDEE1B10448}"/>
            </a:ext>
          </a:extLst>
        </cdr:cNvPr>
        <cdr:cNvCxnSpPr/>
      </cdr:nvCxnSpPr>
      <cdr:spPr>
        <a:xfrm xmlns:a="http://schemas.openxmlformats.org/drawingml/2006/main">
          <a:off x="3223495" y="1053812"/>
          <a:ext cx="469679" cy="0"/>
        </a:xfrm>
        <a:prstGeom xmlns:a="http://schemas.openxmlformats.org/drawingml/2006/main" prst="line">
          <a:avLst/>
        </a:prstGeom>
        <a:ln xmlns:a="http://schemas.openxmlformats.org/drawingml/2006/main" w="3175">
          <a:solidFill>
            <a:srgbClr val="0070C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0.25555</cdr:x>
      <cdr:y>0</cdr:y>
    </cdr:from>
    <cdr:to>
      <cdr:x>0.25555</cdr:x>
      <cdr:y>0.71966</cdr:y>
    </cdr:to>
    <cdr:cxnSp macro="">
      <cdr:nvCxnSpPr>
        <cdr:cNvPr id="9" name="Conector recto 8">
          <a:extLst xmlns:a="http://schemas.openxmlformats.org/drawingml/2006/main">
            <a:ext uri="{FF2B5EF4-FFF2-40B4-BE49-F238E27FC236}">
              <a16:creationId xmlns:a16="http://schemas.microsoft.com/office/drawing/2014/main" id="{8C54B36E-CE70-4FC7-AB14-5E24B00B7560}"/>
            </a:ext>
          </a:extLst>
        </cdr:cNvPr>
        <cdr:cNvCxnSpPr>
          <a:cxnSpLocks xmlns:a="http://schemas.openxmlformats.org/drawingml/2006/main"/>
        </cdr:cNvCxnSpPr>
      </cdr:nvCxnSpPr>
      <cdr:spPr>
        <a:xfrm xmlns:a="http://schemas.openxmlformats.org/drawingml/2006/main">
          <a:off x="2994623" y="0"/>
          <a:ext cx="0" cy="2587898"/>
        </a:xfrm>
        <a:prstGeom xmlns:a="http://schemas.openxmlformats.org/drawingml/2006/main" prst="line">
          <a:avLst/>
        </a:prstGeom>
        <a:ln xmlns:a="http://schemas.openxmlformats.org/drawingml/2006/main">
          <a:prstDash val="lg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1</cdr:x>
      <cdr:y>0.24655</cdr:y>
    </cdr:from>
    <cdr:to>
      <cdr:x>1</cdr:x>
      <cdr:y>1</cdr:y>
    </cdr:to>
    <cdr:cxnSp macro="">
      <cdr:nvCxnSpPr>
        <cdr:cNvPr id="10" name="Conector recto 9">
          <a:extLst xmlns:a="http://schemas.openxmlformats.org/drawingml/2006/main">
            <a:ext uri="{FF2B5EF4-FFF2-40B4-BE49-F238E27FC236}">
              <a16:creationId xmlns:a16="http://schemas.microsoft.com/office/drawing/2014/main" id="{0F38C076-12C6-4823-BDDF-81797E417CB0}"/>
            </a:ext>
          </a:extLst>
        </cdr:cNvPr>
        <cdr:cNvCxnSpPr>
          <a:cxnSpLocks xmlns:a="http://schemas.openxmlformats.org/drawingml/2006/main"/>
        </cdr:cNvCxnSpPr>
      </cdr:nvCxnSpPr>
      <cdr:spPr>
        <a:xfrm xmlns:a="http://schemas.openxmlformats.org/drawingml/2006/main">
          <a:off x="11742164" y="1271120"/>
          <a:ext cx="0" cy="2664000"/>
        </a:xfrm>
        <a:prstGeom xmlns:a="http://schemas.openxmlformats.org/drawingml/2006/main" prst="line">
          <a:avLst/>
        </a:prstGeom>
        <a:ln xmlns:a="http://schemas.openxmlformats.org/drawingml/2006/main">
          <a:noFill/>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0.45957</cdr:x>
      <cdr:y>0.59716</cdr:y>
    </cdr:from>
    <cdr:to>
      <cdr:x>0.66517</cdr:x>
      <cdr:y>0.68421</cdr:y>
    </cdr:to>
    <cdr:sp macro="" textlink="">
      <cdr:nvSpPr>
        <cdr:cNvPr id="12" name="CuadroTexto 21">
          <a:extLst xmlns:a="http://schemas.openxmlformats.org/drawingml/2006/main">
            <a:ext uri="{FF2B5EF4-FFF2-40B4-BE49-F238E27FC236}">
              <a16:creationId xmlns:a16="http://schemas.microsoft.com/office/drawing/2014/main" id="{A05710A5-D743-4048-9166-0788517BD02E}"/>
            </a:ext>
          </a:extLst>
        </cdr:cNvPr>
        <cdr:cNvSpPr txBox="1"/>
      </cdr:nvSpPr>
      <cdr:spPr>
        <a:xfrm xmlns:a="http://schemas.openxmlformats.org/drawingml/2006/main">
          <a:off x="5385504" y="2147385"/>
          <a:ext cx="2409335" cy="3130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400" dirty="0">
              <a:solidFill>
                <a:srgbClr val="0070C0"/>
              </a:solidFill>
            </a:rPr>
            <a:t>Periodo de pandemia</a:t>
          </a:r>
        </a:p>
      </cdr:txBody>
    </cdr:sp>
  </cdr:relSizeAnchor>
  <cdr:relSizeAnchor xmlns:cdr="http://schemas.openxmlformats.org/drawingml/2006/chartDrawing">
    <cdr:from>
      <cdr:x>0.25625</cdr:x>
      <cdr:y>0.68723</cdr:y>
    </cdr:from>
    <cdr:to>
      <cdr:x>0.99047</cdr:x>
      <cdr:y>0.68723</cdr:y>
    </cdr:to>
    <cdr:cxnSp macro="">
      <cdr:nvCxnSpPr>
        <cdr:cNvPr id="14" name="Conector recto de flecha 13">
          <a:extLst xmlns:a="http://schemas.openxmlformats.org/drawingml/2006/main">
            <a:ext uri="{FF2B5EF4-FFF2-40B4-BE49-F238E27FC236}">
              <a16:creationId xmlns:a16="http://schemas.microsoft.com/office/drawing/2014/main" id="{DF9E01D3-A190-4974-A736-E39232B51A38}"/>
            </a:ext>
          </a:extLst>
        </cdr:cNvPr>
        <cdr:cNvCxnSpPr>
          <a:cxnSpLocks xmlns:a="http://schemas.openxmlformats.org/drawingml/2006/main"/>
        </cdr:cNvCxnSpPr>
      </cdr:nvCxnSpPr>
      <cdr:spPr>
        <a:xfrm xmlns:a="http://schemas.openxmlformats.org/drawingml/2006/main">
          <a:off x="3002827" y="2471296"/>
          <a:ext cx="8604000" cy="0"/>
        </a:xfrm>
        <a:prstGeom xmlns:a="http://schemas.openxmlformats.org/drawingml/2006/main" prst="straightConnector1">
          <a:avLst/>
        </a:prstGeom>
        <a:ln xmlns:a="http://schemas.openxmlformats.org/drawingml/2006/main">
          <a:prstDash val="lgDashDotDot"/>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0.99165</cdr:x>
      <cdr:y>0</cdr:y>
    </cdr:from>
    <cdr:to>
      <cdr:x>0.99165</cdr:x>
      <cdr:y>0.71966</cdr:y>
    </cdr:to>
    <cdr:cxnSp macro="">
      <cdr:nvCxnSpPr>
        <cdr:cNvPr id="16" name="Conector recto 15">
          <a:extLst xmlns:a="http://schemas.openxmlformats.org/drawingml/2006/main">
            <a:ext uri="{FF2B5EF4-FFF2-40B4-BE49-F238E27FC236}">
              <a16:creationId xmlns:a16="http://schemas.microsoft.com/office/drawing/2014/main" id="{A67B0A9C-2083-4BD6-9DCA-679C8F88EEBF}"/>
            </a:ext>
          </a:extLst>
        </cdr:cNvPr>
        <cdr:cNvCxnSpPr>
          <a:cxnSpLocks xmlns:a="http://schemas.openxmlformats.org/drawingml/2006/main"/>
        </cdr:cNvCxnSpPr>
      </cdr:nvCxnSpPr>
      <cdr:spPr>
        <a:xfrm xmlns:a="http://schemas.openxmlformats.org/drawingml/2006/main">
          <a:off x="11620731" y="0"/>
          <a:ext cx="0" cy="2587898"/>
        </a:xfrm>
        <a:prstGeom xmlns:a="http://schemas.openxmlformats.org/drawingml/2006/main" prst="line">
          <a:avLst/>
        </a:prstGeom>
        <a:ln xmlns:a="http://schemas.openxmlformats.org/drawingml/2006/main">
          <a:prstDash val="lg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0.25352</cdr:x>
      <cdr:y>0.50783</cdr:y>
    </cdr:from>
    <cdr:to>
      <cdr:x>0.25352</cdr:x>
      <cdr:y>0.75699</cdr:y>
    </cdr:to>
    <cdr:cxnSp macro="">
      <cdr:nvCxnSpPr>
        <cdr:cNvPr id="2" name="Conector recto 1">
          <a:extLst xmlns:a="http://schemas.openxmlformats.org/drawingml/2006/main">
            <a:ext uri="{FF2B5EF4-FFF2-40B4-BE49-F238E27FC236}">
              <a16:creationId xmlns:a16="http://schemas.microsoft.com/office/drawing/2014/main" id="{778271FC-5276-4458-817C-BA29F402FBE1}"/>
            </a:ext>
          </a:extLst>
        </cdr:cNvPr>
        <cdr:cNvCxnSpPr>
          <a:cxnSpLocks xmlns:a="http://schemas.openxmlformats.org/drawingml/2006/main"/>
        </cdr:cNvCxnSpPr>
      </cdr:nvCxnSpPr>
      <cdr:spPr>
        <a:xfrm xmlns:a="http://schemas.openxmlformats.org/drawingml/2006/main">
          <a:off x="3021516" y="2127829"/>
          <a:ext cx="0" cy="1044000"/>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0.62393</cdr:x>
      <cdr:y>0.56328</cdr:y>
    </cdr:from>
    <cdr:to>
      <cdr:x>0.82879</cdr:x>
      <cdr:y>0.63857</cdr:y>
    </cdr:to>
    <cdr:sp macro="" textlink="">
      <cdr:nvSpPr>
        <cdr:cNvPr id="3" name="CuadroTexto 16">
          <a:extLst xmlns:a="http://schemas.openxmlformats.org/drawingml/2006/main">
            <a:ext uri="{FF2B5EF4-FFF2-40B4-BE49-F238E27FC236}">
              <a16:creationId xmlns:a16="http://schemas.microsoft.com/office/drawing/2014/main" id="{C6B9517C-D155-49A5-B6B6-FB89EBDFBD95}"/>
            </a:ext>
          </a:extLst>
        </cdr:cNvPr>
        <cdr:cNvSpPr txBox="1"/>
      </cdr:nvSpPr>
      <cdr:spPr>
        <a:xfrm xmlns:a="http://schemas.openxmlformats.org/drawingml/2006/main">
          <a:off x="7311895" y="2302400"/>
          <a:ext cx="240075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sz="1400" dirty="0">
              <a:solidFill>
                <a:srgbClr val="0070C0"/>
              </a:solidFill>
            </a:rPr>
            <a:t>Periodo de pandemia</a:t>
          </a:r>
        </a:p>
      </cdr:txBody>
    </cdr:sp>
  </cdr:relSizeAnchor>
  <cdr:relSizeAnchor xmlns:cdr="http://schemas.openxmlformats.org/drawingml/2006/chartDrawing">
    <cdr:from>
      <cdr:x>0.25329</cdr:x>
      <cdr:y>0.74422</cdr:y>
    </cdr:from>
    <cdr:to>
      <cdr:x>0.99332</cdr:x>
      <cdr:y>0.74422</cdr:y>
    </cdr:to>
    <cdr:cxnSp macro="">
      <cdr:nvCxnSpPr>
        <cdr:cNvPr id="4" name="Conector recto de flecha 3">
          <a:extLst xmlns:a="http://schemas.openxmlformats.org/drawingml/2006/main">
            <a:ext uri="{FF2B5EF4-FFF2-40B4-BE49-F238E27FC236}">
              <a16:creationId xmlns:a16="http://schemas.microsoft.com/office/drawing/2014/main" id="{41479F23-0233-4053-9EBC-FF0DA0C43FF1}"/>
            </a:ext>
          </a:extLst>
        </cdr:cNvPr>
        <cdr:cNvCxnSpPr>
          <a:cxnSpLocks xmlns:a="http://schemas.openxmlformats.org/drawingml/2006/main"/>
        </cdr:cNvCxnSpPr>
      </cdr:nvCxnSpPr>
      <cdr:spPr>
        <a:xfrm xmlns:a="http://schemas.openxmlformats.org/drawingml/2006/main">
          <a:off x="3018727" y="3118293"/>
          <a:ext cx="8820000" cy="0"/>
        </a:xfrm>
        <a:prstGeom xmlns:a="http://schemas.openxmlformats.org/drawingml/2006/main" prst="straightConnector1">
          <a:avLst/>
        </a:prstGeom>
        <a:ln xmlns:a="http://schemas.openxmlformats.org/drawingml/2006/main">
          <a:prstDash val="lgDashDotDot"/>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0.99462</cdr:x>
      <cdr:y>0.02205</cdr:y>
    </cdr:from>
    <cdr:to>
      <cdr:x>0.99462</cdr:x>
      <cdr:y>0.76095</cdr:y>
    </cdr:to>
    <cdr:cxnSp macro="">
      <cdr:nvCxnSpPr>
        <cdr:cNvPr id="6" name="Conector recto 5">
          <a:extLst xmlns:a="http://schemas.openxmlformats.org/drawingml/2006/main">
            <a:ext uri="{FF2B5EF4-FFF2-40B4-BE49-F238E27FC236}">
              <a16:creationId xmlns:a16="http://schemas.microsoft.com/office/drawing/2014/main" id="{DE872944-2E62-4915-8393-11F3A866FC84}"/>
            </a:ext>
          </a:extLst>
        </cdr:cNvPr>
        <cdr:cNvCxnSpPr>
          <a:cxnSpLocks xmlns:a="http://schemas.openxmlformats.org/drawingml/2006/main"/>
        </cdr:cNvCxnSpPr>
      </cdr:nvCxnSpPr>
      <cdr:spPr>
        <a:xfrm xmlns:a="http://schemas.openxmlformats.org/drawingml/2006/main">
          <a:off x="11854171" y="92390"/>
          <a:ext cx="0" cy="3096000"/>
        </a:xfrm>
        <a:prstGeom xmlns:a="http://schemas.openxmlformats.org/drawingml/2006/main" prst="line">
          <a:avLst/>
        </a:prstGeom>
        <a:ln xmlns:a="http://schemas.openxmlformats.org/drawingml/2006/main">
          <a:prstDash val="lgDashDot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0.01583</cdr:x>
      <cdr:y>0.03115</cdr:y>
    </cdr:from>
    <cdr:to>
      <cdr:x>0.99012</cdr:x>
      <cdr:y>0.09196</cdr:y>
    </cdr:to>
    <cdr:sp macro="" textlink="">
      <cdr:nvSpPr>
        <cdr:cNvPr id="2" name="Rectángulo 1">
          <a:extLst xmlns:a="http://schemas.openxmlformats.org/drawingml/2006/main">
            <a:ext uri="{FF2B5EF4-FFF2-40B4-BE49-F238E27FC236}">
              <a16:creationId xmlns:a16="http://schemas.microsoft.com/office/drawing/2014/main" id="{B42E232B-FEF7-1D3B-66FD-6A4F3E489B56}"/>
            </a:ext>
          </a:extLst>
        </cdr:cNvPr>
        <cdr:cNvSpPr/>
      </cdr:nvSpPr>
      <cdr:spPr>
        <a:xfrm xmlns:a="http://schemas.openxmlformats.org/drawingml/2006/main">
          <a:off x="122695" y="135978"/>
          <a:ext cx="7553344" cy="26549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CO"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pPr/>
              <a:t>30/09/2022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pPr/>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a:t>
            </a:fld>
            <a:endParaRPr lang="es-CO"/>
          </a:p>
        </p:txBody>
      </p:sp>
    </p:spTree>
    <p:extLst>
      <p:ext uri="{BB962C8B-B14F-4D97-AF65-F5344CB8AC3E}">
        <p14:creationId xmlns:p14="http://schemas.microsoft.com/office/powerpoint/2010/main" val="3863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A0BFF-752F-4F01-B705-5E9002A6E3F0}" type="slidenum">
              <a:rPr kumimoji="0" lang="es-E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1812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1DC31-9DF6-4E87-BB41-49CE280BEA01}" type="slidenum">
              <a:rPr kumimoji="0" lang="es-CO"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6342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12</a:t>
            </a:fld>
            <a:endParaRPr lang="es-ES"/>
          </a:p>
        </p:txBody>
      </p:sp>
    </p:spTree>
    <p:extLst>
      <p:ext uri="{BB962C8B-B14F-4D97-AF65-F5344CB8AC3E}">
        <p14:creationId xmlns:p14="http://schemas.microsoft.com/office/powerpoint/2010/main" val="145522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pPr/>
              <a:t>13</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a:t>
            </a:fld>
            <a:endParaRPr lang="es-ES"/>
          </a:p>
        </p:txBody>
      </p:sp>
    </p:spTree>
    <p:extLst>
      <p:ext uri="{BB962C8B-B14F-4D97-AF65-F5344CB8AC3E}">
        <p14:creationId xmlns:p14="http://schemas.microsoft.com/office/powerpoint/2010/main" val="331096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3</a:t>
            </a:fld>
            <a:endParaRPr lang="es-ES"/>
          </a:p>
        </p:txBody>
      </p:sp>
    </p:spTree>
    <p:extLst>
      <p:ext uri="{BB962C8B-B14F-4D97-AF65-F5344CB8AC3E}">
        <p14:creationId xmlns:p14="http://schemas.microsoft.com/office/powerpoint/2010/main" val="325269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4</a:t>
            </a:fld>
            <a:endParaRPr lang="es-ES"/>
          </a:p>
        </p:txBody>
      </p:sp>
    </p:spTree>
    <p:extLst>
      <p:ext uri="{BB962C8B-B14F-4D97-AF65-F5344CB8AC3E}">
        <p14:creationId xmlns:p14="http://schemas.microsoft.com/office/powerpoint/2010/main" val="290924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5</a:t>
            </a:fld>
            <a:endParaRPr lang="es-ES"/>
          </a:p>
        </p:txBody>
      </p:sp>
    </p:spTree>
    <p:extLst>
      <p:ext uri="{BB962C8B-B14F-4D97-AF65-F5344CB8AC3E}">
        <p14:creationId xmlns:p14="http://schemas.microsoft.com/office/powerpoint/2010/main" val="167508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6</a:t>
            </a:fld>
            <a:endParaRPr lang="es-ES"/>
          </a:p>
        </p:txBody>
      </p:sp>
    </p:spTree>
    <p:extLst>
      <p:ext uri="{BB962C8B-B14F-4D97-AF65-F5344CB8AC3E}">
        <p14:creationId xmlns:p14="http://schemas.microsoft.com/office/powerpoint/2010/main" val="28492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7</a:t>
            </a:fld>
            <a:endParaRPr lang="es-ES"/>
          </a:p>
        </p:txBody>
      </p:sp>
    </p:spTree>
    <p:extLst>
      <p:ext uri="{BB962C8B-B14F-4D97-AF65-F5344CB8AC3E}">
        <p14:creationId xmlns:p14="http://schemas.microsoft.com/office/powerpoint/2010/main" val="302247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1DC31-9DF6-4E87-BB41-49CE280BEA01}" type="slidenum">
              <a:rPr kumimoji="0" lang="es-CO"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4568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A0BFF-752F-4F01-B705-5E9002A6E3F0}" type="slidenum">
              <a:rPr kumimoji="0" lang="es-E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22440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9/30/2022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9/30/2022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9/30/2022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9/30/2022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pPr/>
              <a:t>9/30/2022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pPr/>
              <a:t>9/30/2022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pPr/>
              <a:t>9/30/2022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pPr/>
              <a:t>9/30/2022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pPr/>
              <a:t>9/30/2022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9/30/2022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9/30/2022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pPr/>
              <a:t>9/30/2022</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pPr/>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1692771"/>
          </a:xfrm>
          <a:prstGeom prst="rect">
            <a:avLst/>
          </a:prstGeom>
          <a:noFill/>
        </p:spPr>
        <p:txBody>
          <a:bodyPr wrap="square" rtlCol="0">
            <a:spAutoFit/>
          </a:bodyPr>
          <a:lstStyle/>
          <a:p>
            <a:pPr algn="ctr"/>
            <a:r>
              <a:rPr lang="es-ES" sz="4000" dirty="0">
                <a:solidFill>
                  <a:prstClr val="white"/>
                </a:solidFill>
                <a:latin typeface="Arial Black" panose="020B0A04020102020204" pitchFamily="34" charset="0"/>
              </a:rPr>
              <a:t>Mercado laboral</a:t>
            </a:r>
            <a:br>
              <a:rPr lang="es-ES" sz="3200" dirty="0">
                <a:solidFill>
                  <a:prstClr val="white"/>
                </a:solidFill>
                <a:latin typeface="Arial Black" panose="020B0A04020102020204" pitchFamily="34" charset="0"/>
              </a:rPr>
            </a:br>
            <a:endParaRPr lang="es-ES" sz="3200" dirty="0">
              <a:solidFill>
                <a:prstClr val="white"/>
              </a:solidFill>
              <a:latin typeface="Arial Black" panose="020B0A04020102020204" pitchFamily="34" charset="0"/>
            </a:endParaRPr>
          </a:p>
          <a:p>
            <a:pPr algn="ctr"/>
            <a:r>
              <a:rPr lang="es-ES" sz="3200" dirty="0">
                <a:solidFill>
                  <a:prstClr val="white"/>
                </a:solidFill>
                <a:latin typeface="Arial Black" panose="020B0A04020102020204" pitchFamily="34" charset="0"/>
              </a:rPr>
              <a:t>Agosto de 2022</a:t>
            </a: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30 de septiembre de 2022</a:t>
            </a:r>
          </a:p>
        </p:txBody>
      </p:sp>
      <p:pic>
        <p:nvPicPr>
          <p:cNvPr id="3" name="Imagen 2">
            <a:extLst>
              <a:ext uri="{FF2B5EF4-FFF2-40B4-BE49-F238E27FC236}">
                <a16:creationId xmlns:a16="http://schemas.microsoft.com/office/drawing/2014/main" id="{8D66D0F0-26BD-C1ED-7E18-6728AACE9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921" y="780741"/>
            <a:ext cx="4932000" cy="785091"/>
          </a:xfrm>
          <a:prstGeom prst="rect">
            <a:avLst/>
          </a:prstGeom>
        </p:spPr>
      </p:pic>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09267"/>
                </a:solidFill>
                <a:effectLst/>
                <a:uLnTx/>
                <a:uFillTx/>
                <a:latin typeface="Arial Black" panose="020B0A04020102020204" pitchFamily="34" charset="0"/>
                <a:ea typeface="+mn-ea"/>
                <a:cs typeface="Arial" panose="020B0604020202020204" pitchFamily="34" charset="0"/>
              </a:rPr>
              <a:t>MERCADO LABORAL</a:t>
            </a:r>
            <a:endParaRPr kumimoji="0" lang="es-CO" sz="1200" b="0" i="0" u="none" strike="noStrike" kern="1200" cap="none" spc="0" normalizeH="0" baseline="0" noProof="0" dirty="0">
              <a:ln>
                <a:noFill/>
              </a:ln>
              <a:solidFill>
                <a:srgbClr val="009267"/>
              </a:solidFill>
              <a:effectLst/>
              <a:uLnTx/>
              <a:uFillTx/>
              <a:latin typeface="Arial" panose="020B0604020202020204" pitchFamily="34" charset="0"/>
              <a:ea typeface="+mn-ea"/>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s-ES"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rPr>
              <a:t>Población ocupada desestacionalizada* total nacional</a:t>
            </a:r>
          </a:p>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s-MX"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rPr>
              <a:t>Mensual agosto de 2019 – agosto de 2022</a:t>
            </a:r>
            <a:endParaRPr kumimoji="0" lang="es-ES"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630116"/>
            <a:ext cx="11807495" cy="21544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Fuente: DANE, GEIH. Cálculos UPRA. * Las series desestacionalizadas permiten hacer comparaciones en periodos consecutivos.</a:t>
            </a:r>
          </a:p>
        </p:txBody>
      </p:sp>
      <p:grpSp>
        <p:nvGrpSpPr>
          <p:cNvPr id="4" name="Grupo 3">
            <a:extLst>
              <a:ext uri="{FF2B5EF4-FFF2-40B4-BE49-F238E27FC236}">
                <a16:creationId xmlns:a16="http://schemas.microsoft.com/office/drawing/2014/main" id="{6F09B2B0-F846-B251-B44B-DA2FCABE4B94}"/>
              </a:ext>
            </a:extLst>
          </p:cNvPr>
          <p:cNvGrpSpPr/>
          <p:nvPr/>
        </p:nvGrpSpPr>
        <p:grpSpPr>
          <a:xfrm>
            <a:off x="0" y="5962584"/>
            <a:ext cx="2197626" cy="599233"/>
            <a:chOff x="0" y="5962584"/>
            <a:chExt cx="2197626" cy="599233"/>
          </a:xfrm>
        </p:grpSpPr>
        <p:sp>
          <p:nvSpPr>
            <p:cNvPr id="5" name="Rectángulo 4">
              <a:extLst>
                <a:ext uri="{FF2B5EF4-FFF2-40B4-BE49-F238E27FC236}">
                  <a16:creationId xmlns:a16="http://schemas.microsoft.com/office/drawing/2014/main" id="{A3258C3A-E923-DF5B-ADEF-452943154536}"/>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9E1C2116-5184-9B01-4CDA-DFF73ABF3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sp>
        <p:nvSpPr>
          <p:cNvPr id="15" name="Rectángulo 14">
            <a:extLst>
              <a:ext uri="{FF2B5EF4-FFF2-40B4-BE49-F238E27FC236}">
                <a16:creationId xmlns:a16="http://schemas.microsoft.com/office/drawing/2014/main" id="{C2CF81D2-E306-48C4-AC5F-6BC14E368630}"/>
              </a:ext>
            </a:extLst>
          </p:cNvPr>
          <p:cNvSpPr/>
          <p:nvPr/>
        </p:nvSpPr>
        <p:spPr>
          <a:xfrm>
            <a:off x="2260238" y="5429787"/>
            <a:ext cx="9581045"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27689D"/>
                </a:solidFill>
                <a:effectLst/>
                <a:uLnTx/>
                <a:uFillTx/>
                <a:latin typeface="Arial"/>
                <a:ea typeface="Calibri" panose="020F0502020204030204" pitchFamily="34" charset="0"/>
                <a:cs typeface="Arial" panose="020B0604020202020204" pitchFamily="34" charset="0"/>
              </a:rPr>
              <a:t>Al comparar abril de 2020, que ha sido el mes con el menor número de personas ocupadas en la pandemia (15,9 millones), con agosto de 2022 (22,3 millones), se observa que el número de ocupados se recuperó en su totalidad (5,4 millones) y se han aumentado 933 mil puestos de trabajo en comparación con febrero de 2020 (mes prepandémico).</a:t>
            </a:r>
          </a:p>
        </p:txBody>
      </p:sp>
      <p:graphicFrame>
        <p:nvGraphicFramePr>
          <p:cNvPr id="7" name="Gráfico 6">
            <a:extLst>
              <a:ext uri="{FF2B5EF4-FFF2-40B4-BE49-F238E27FC236}">
                <a16:creationId xmlns:a16="http://schemas.microsoft.com/office/drawing/2014/main" id="{0BA0F679-CFB5-4012-BCC6-802128C757FA}"/>
              </a:ext>
            </a:extLst>
          </p:cNvPr>
          <p:cNvGraphicFramePr>
            <a:graphicFrameLocks/>
          </p:cNvGraphicFramePr>
          <p:nvPr>
            <p:extLst>
              <p:ext uri="{D42A27DB-BD31-4B8C-83A1-F6EECF244321}">
                <p14:modId xmlns:p14="http://schemas.microsoft.com/office/powerpoint/2010/main" val="3115945647"/>
              </p:ext>
            </p:extLst>
          </p:nvPr>
        </p:nvGraphicFramePr>
        <p:xfrm>
          <a:off x="136854" y="1143717"/>
          <a:ext cx="11918291" cy="41900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406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Informalidad</a:t>
            </a:r>
            <a:br>
              <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Mayo-julio de 2022</a:t>
            </a:r>
          </a:p>
        </p:txBody>
      </p:sp>
      <p:sp>
        <p:nvSpPr>
          <p:cNvPr id="6" name="CuadroTexto 5"/>
          <p:cNvSpPr txBox="1"/>
          <p:nvPr/>
        </p:nvSpPr>
        <p:spPr>
          <a:xfrm>
            <a:off x="0" y="5742075"/>
            <a:ext cx="60163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Unidad de Planificación Rural Agropecuaria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30 de septiembre de 2022</a:t>
            </a:r>
          </a:p>
        </p:txBody>
      </p:sp>
      <p:pic>
        <p:nvPicPr>
          <p:cNvPr id="2" name="Imagen 1">
            <a:extLst>
              <a:ext uri="{FF2B5EF4-FFF2-40B4-BE49-F238E27FC236}">
                <a16:creationId xmlns:a16="http://schemas.microsoft.com/office/drawing/2014/main" id="{B0ACC2E7-5F54-2DE4-C6FA-0DD6D7642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921" y="780741"/>
            <a:ext cx="4932000" cy="785091"/>
          </a:xfrm>
          <a:prstGeom prst="rect">
            <a:avLst/>
          </a:prstGeom>
        </p:spPr>
      </p:pic>
    </p:spTree>
    <p:extLst>
      <p:ext uri="{BB962C8B-B14F-4D97-AF65-F5344CB8AC3E}">
        <p14:creationId xmlns:p14="http://schemas.microsoft.com/office/powerpoint/2010/main" val="323412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60625E6-14F7-BBA3-F521-78723D87EC96}"/>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INFORMALIDAD</a:t>
            </a:r>
            <a:endParaRPr lang="es-CO" sz="1200" dirty="0">
              <a:solidFill>
                <a:srgbClr val="009267"/>
              </a:solidFill>
              <a:latin typeface="Arial" panose="020B0604020202020204" pitchFamily="34" charset="0"/>
              <a:cs typeface="Arial" panose="020B0604020202020204" pitchFamily="34" charset="0"/>
            </a:endParaRPr>
          </a:p>
        </p:txBody>
      </p:sp>
      <p:sp>
        <p:nvSpPr>
          <p:cNvPr id="20" name="Rectángulo 19">
            <a:extLst>
              <a:ext uri="{FF2B5EF4-FFF2-40B4-BE49-F238E27FC236}">
                <a16:creationId xmlns:a16="http://schemas.microsoft.com/office/drawing/2014/main" id="{3AF77547-FB99-469A-8718-978B8988598F}"/>
              </a:ext>
            </a:extLst>
          </p:cNvPr>
          <p:cNvSpPr/>
          <p:nvPr/>
        </p:nvSpPr>
        <p:spPr>
          <a:xfrm>
            <a:off x="-48958" y="5835331"/>
            <a:ext cx="147600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Informalidad sector rural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351776" y="5970795"/>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84,1%</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396204" y="5793100"/>
            <a:ext cx="3461521" cy="923330"/>
          </a:xfrm>
          <a:prstGeom prst="rect">
            <a:avLst/>
          </a:prstGeom>
        </p:spPr>
        <p:txBody>
          <a:bodyPr wrap="square">
            <a:spAutoFit/>
          </a:bodyPr>
          <a:lstStyle/>
          <a:p>
            <a:r>
              <a:rPr lang="es-CO" dirty="0">
                <a:solidFill>
                  <a:srgbClr val="27689D"/>
                </a:solidFill>
                <a:latin typeface="+mj-lt"/>
                <a:ea typeface="Calibri" panose="020F0502020204030204" pitchFamily="34" charset="0"/>
                <a:cs typeface="Arial" panose="020B0604020202020204" pitchFamily="34" charset="0"/>
              </a:rPr>
              <a:t>inferior en 2,7 p.p</a:t>
            </a:r>
          </a:p>
          <a:p>
            <a:r>
              <a:rPr lang="es-CO" dirty="0">
                <a:solidFill>
                  <a:srgbClr val="27689D"/>
                </a:solidFill>
                <a:ea typeface="Calibri" panose="020F0502020204030204" pitchFamily="34" charset="0"/>
                <a:cs typeface="Arial" panose="020B0604020202020204" pitchFamily="34" charset="0"/>
              </a:rPr>
              <a:t>a la informalidad del mismo trimestre un año atrás (86,8%)</a:t>
            </a:r>
            <a:endParaRPr lang="es-CO"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5642060" y="5793207"/>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5650293" y="5785619"/>
            <a:ext cx="269144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Informalidad agricultura, ganadería, caza, silvicultura y pesca</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593283" y="6091981"/>
            <a:ext cx="1346386"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84,5%</a:t>
            </a:r>
            <a:endParaRPr lang="es-CO" sz="2400" b="1" dirty="0">
              <a:solidFill>
                <a:srgbClr val="00B050"/>
              </a:solidFill>
              <a:latin typeface="+mj-lt"/>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a:t>
            </a:r>
            <a:endParaRPr lang="es-CO" sz="800" dirty="0">
              <a:solidFill>
                <a:srgbClr val="395F9B"/>
              </a:solidFill>
              <a:effectLst/>
              <a:ea typeface="Calibri" panose="020F0502020204030204" pitchFamily="34" charset="0"/>
              <a:cs typeface="Arial" panose="020B0604020202020204" pitchFamily="34" charset="0"/>
            </a:endParaRPr>
          </a:p>
        </p:txBody>
      </p:sp>
      <p:sp>
        <p:nvSpPr>
          <p:cNvPr id="17" name="1 CuadroTexto">
            <a:extLst>
              <a:ext uri="{FF2B5EF4-FFF2-40B4-BE49-F238E27FC236}">
                <a16:creationId xmlns:a16="http://schemas.microsoft.com/office/drawing/2014/main" id="{72600D9A-ADD3-4635-A3E6-0938F6994536}"/>
              </a:ext>
            </a:extLst>
          </p:cNvPr>
          <p:cNvSpPr txBox="1">
            <a:spLocks noChangeArrowheads="1"/>
          </p:cNvSpPr>
          <p:nvPr/>
        </p:nvSpPr>
        <p:spPr bwMode="auto">
          <a:xfrm>
            <a:off x="0" y="598158"/>
            <a:ext cx="5362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1600" b="1" dirty="0">
                <a:solidFill>
                  <a:srgbClr val="395F9B"/>
                </a:solidFill>
                <a:latin typeface="+mj-lt"/>
                <a:ea typeface="+mn-ea"/>
                <a:cs typeface="+mn-cs"/>
              </a:rPr>
              <a:t>Proporción de ocupados informales</a:t>
            </a:r>
          </a:p>
          <a:p>
            <a:pPr algn="ctr">
              <a:lnSpc>
                <a:spcPct val="100000"/>
              </a:lnSpc>
              <a:spcBef>
                <a:spcPct val="0"/>
              </a:spcBef>
              <a:buClrTx/>
              <a:buSzTx/>
              <a:buNone/>
            </a:pPr>
            <a:r>
              <a:rPr lang="es-ES" altLang="es-CO" sz="1600" b="1">
                <a:solidFill>
                  <a:srgbClr val="395F9B"/>
                </a:solidFill>
                <a:latin typeface="+mj-lt"/>
                <a:ea typeface="+mn-ea"/>
                <a:cs typeface="+mn-cs"/>
              </a:rPr>
              <a:t>Trimestre mayo-julio </a:t>
            </a:r>
            <a:r>
              <a:rPr lang="es-ES" altLang="es-CO" sz="1600" b="1" dirty="0">
                <a:solidFill>
                  <a:srgbClr val="395F9B"/>
                </a:solidFill>
                <a:latin typeface="+mj-lt"/>
                <a:ea typeface="+mn-ea"/>
                <a:cs typeface="+mn-cs"/>
              </a:rPr>
              <a:t>(2021-2022)</a:t>
            </a:r>
          </a:p>
        </p:txBody>
      </p:sp>
      <p:sp>
        <p:nvSpPr>
          <p:cNvPr id="5" name="1 CuadroTexto">
            <a:extLst>
              <a:ext uri="{FF2B5EF4-FFF2-40B4-BE49-F238E27FC236}">
                <a16:creationId xmlns:a16="http://schemas.microsoft.com/office/drawing/2014/main" id="{22AA596E-4AF8-A33C-C019-625C7E8EC03F}"/>
              </a:ext>
            </a:extLst>
          </p:cNvPr>
          <p:cNvSpPr txBox="1">
            <a:spLocks noChangeArrowheads="1"/>
          </p:cNvSpPr>
          <p:nvPr/>
        </p:nvSpPr>
        <p:spPr bwMode="auto">
          <a:xfrm>
            <a:off x="5538160" y="575949"/>
            <a:ext cx="6386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1600" b="1" dirty="0">
                <a:solidFill>
                  <a:srgbClr val="395F9B"/>
                </a:solidFill>
                <a:latin typeface="+mj-lt"/>
                <a:ea typeface="+mn-ea"/>
                <a:cs typeface="+mn-cs"/>
              </a:rPr>
              <a:t>Proporción de ocupados informales por actividad económica a nivel nacional trimestre mayo-julio (2021-2022)</a:t>
            </a:r>
          </a:p>
        </p:txBody>
      </p:sp>
      <p:graphicFrame>
        <p:nvGraphicFramePr>
          <p:cNvPr id="8" name="Gráfico 7">
            <a:extLst>
              <a:ext uri="{FF2B5EF4-FFF2-40B4-BE49-F238E27FC236}">
                <a16:creationId xmlns:a16="http://schemas.microsoft.com/office/drawing/2014/main" id="{0D987E21-E7B3-ED4E-7508-20BF8900490A}"/>
              </a:ext>
            </a:extLst>
          </p:cNvPr>
          <p:cNvGraphicFramePr>
            <a:graphicFrameLocks/>
          </p:cNvGraphicFramePr>
          <p:nvPr/>
        </p:nvGraphicFramePr>
        <p:xfrm>
          <a:off x="-1735" y="1656167"/>
          <a:ext cx="4655976" cy="2982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áfico 1">
            <a:extLst>
              <a:ext uri="{FF2B5EF4-FFF2-40B4-BE49-F238E27FC236}">
                <a16:creationId xmlns:a16="http://schemas.microsoft.com/office/drawing/2014/main" id="{0B1F8E62-8A25-42C7-A45C-22C09C6414D0}"/>
              </a:ext>
            </a:extLst>
          </p:cNvPr>
          <p:cNvGraphicFramePr>
            <a:graphicFrameLocks/>
          </p:cNvGraphicFramePr>
          <p:nvPr>
            <p:extLst>
              <p:ext uri="{D42A27DB-BD31-4B8C-83A1-F6EECF244321}">
                <p14:modId xmlns:p14="http://schemas.microsoft.com/office/powerpoint/2010/main" val="2932088202"/>
              </p:ext>
            </p:extLst>
          </p:nvPr>
        </p:nvGraphicFramePr>
        <p:xfrm>
          <a:off x="4531546" y="1029533"/>
          <a:ext cx="7752665" cy="4705202"/>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ángulo 2">
            <a:extLst>
              <a:ext uri="{FF2B5EF4-FFF2-40B4-BE49-F238E27FC236}">
                <a16:creationId xmlns:a16="http://schemas.microsoft.com/office/drawing/2014/main" id="{9B29EB78-F2B6-6B35-52FC-F8E1916A1B1C}"/>
              </a:ext>
            </a:extLst>
          </p:cNvPr>
          <p:cNvSpPr/>
          <p:nvPr/>
        </p:nvSpPr>
        <p:spPr>
          <a:xfrm>
            <a:off x="8916131" y="5789858"/>
            <a:ext cx="3276000" cy="923330"/>
          </a:xfrm>
          <a:prstGeom prst="rect">
            <a:avLst/>
          </a:prstGeom>
        </p:spPr>
        <p:txBody>
          <a:bodyPr wrap="square">
            <a:spAutoFit/>
          </a:bodyPr>
          <a:lstStyle/>
          <a:p>
            <a:r>
              <a:rPr lang="es-CO" dirty="0">
                <a:solidFill>
                  <a:srgbClr val="27689D"/>
                </a:solidFill>
                <a:latin typeface="+mj-lt"/>
                <a:ea typeface="Calibri" panose="020F0502020204030204" pitchFamily="34" charset="0"/>
                <a:cs typeface="Arial" panose="020B0604020202020204" pitchFamily="34" charset="0"/>
              </a:rPr>
              <a:t>inferior en 3,7 p.p </a:t>
            </a:r>
            <a:r>
              <a:rPr lang="es-CO" dirty="0">
                <a:solidFill>
                  <a:srgbClr val="27689D"/>
                </a:solidFill>
                <a:ea typeface="Calibri" panose="020F0502020204030204" pitchFamily="34" charset="0"/>
                <a:cs typeface="Arial" panose="020B0604020202020204" pitchFamily="34" charset="0"/>
              </a:rPr>
              <a:t>a la informalidad del mismo trimestre un año atrás (88,2%)</a:t>
            </a:r>
            <a:endParaRPr lang="es-CO" dirty="0">
              <a:solidFill>
                <a:srgbClr val="27689D"/>
              </a:solidFill>
              <a:latin typeface="+mj-lt"/>
              <a:cs typeface="Arial" panose="020B0604020202020204" pitchFamily="34" charset="0"/>
            </a:endParaRPr>
          </a:p>
        </p:txBody>
      </p:sp>
    </p:spTree>
    <p:extLst>
      <p:ext uri="{BB962C8B-B14F-4D97-AF65-F5344CB8AC3E}">
        <p14:creationId xmlns:p14="http://schemas.microsoft.com/office/powerpoint/2010/main" val="107340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09</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2022</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pic>
        <p:nvPicPr>
          <p:cNvPr id="4" name="Imagen 3">
            <a:extLst>
              <a:ext uri="{FF2B5EF4-FFF2-40B4-BE49-F238E27FC236}">
                <a16:creationId xmlns:a16="http://schemas.microsoft.com/office/drawing/2014/main" id="{D8F57190-3976-BAA2-7CB3-FE3464D6E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7" y="780735"/>
            <a:ext cx="4932000" cy="785091"/>
          </a:xfrm>
          <a:prstGeom prst="rect">
            <a:avLst/>
          </a:prstGeom>
        </p:spPr>
      </p:pic>
    </p:spTree>
    <p:extLst>
      <p:ext uri="{BB962C8B-B14F-4D97-AF65-F5344CB8AC3E}">
        <p14:creationId xmlns:p14="http://schemas.microsoft.com/office/powerpoint/2010/main" val="17145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4927"/>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Variación anual, agosto 2021- agosto 2022</a:t>
            </a:r>
          </a:p>
        </p:txBody>
      </p:sp>
      <p:sp>
        <p:nvSpPr>
          <p:cNvPr id="20" name="Rectángulo 19">
            <a:extLst>
              <a:ext uri="{FF2B5EF4-FFF2-40B4-BE49-F238E27FC236}">
                <a16:creationId xmlns:a16="http://schemas.microsoft.com/office/drawing/2014/main" id="{3AF77547-FB99-469A-8718-978B8988598F}"/>
              </a:ext>
            </a:extLst>
          </p:cNvPr>
          <p:cNvSpPr/>
          <p:nvPr/>
        </p:nvSpPr>
        <p:spPr>
          <a:xfrm>
            <a:off x="4337481" y="5396861"/>
            <a:ext cx="3335356" cy="369332"/>
          </a:xfrm>
          <a:prstGeom prst="rect">
            <a:avLst/>
          </a:prstGeom>
        </p:spPr>
        <p:txBody>
          <a:bodyPr wrap="square">
            <a:spAutoFit/>
          </a:bodyPr>
          <a:lstStyle/>
          <a:p>
            <a:pPr algn="ctr"/>
            <a:r>
              <a:rPr lang="es-CO" b="1" dirty="0">
                <a:solidFill>
                  <a:srgbClr val="395F9B"/>
                </a:solidFill>
                <a:latin typeface="+mj-lt"/>
                <a:ea typeface="Calibri" panose="020F0502020204030204" pitchFamily="34" charset="0"/>
                <a:cs typeface="Arial" panose="020B0604020202020204" pitchFamily="34" charset="0"/>
              </a:rPr>
              <a:t>Tasa de desempleo nacional</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5348261" y="5737004"/>
            <a:ext cx="131379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10,6%</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771190" y="6135300"/>
            <a:ext cx="7109926" cy="369332"/>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2,3 p.p </a:t>
            </a:r>
            <a:r>
              <a:rPr lang="es-CO" b="1" dirty="0">
                <a:solidFill>
                  <a:srgbClr val="27689D"/>
                </a:solidFill>
                <a:ea typeface="Calibri" panose="020F0502020204030204" pitchFamily="34" charset="0"/>
                <a:cs typeface="Arial" panose="020B0604020202020204" pitchFamily="34" charset="0"/>
              </a:rPr>
              <a:t>a la tasa del mismo mes un año atrás (12,9%)</a:t>
            </a:r>
            <a:endParaRPr lang="es-CO" b="1" dirty="0">
              <a:solidFill>
                <a:srgbClr val="27689D"/>
              </a:solidFill>
              <a:latin typeface="+mj-lt"/>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Las variaciones anuales solo son comparables con meses similares (agosto 2021 vs agosto 2022). Se grafican meses consecutivos por lo corta de la serie a modo ilustrativo.  </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2" name="Gráfico 11">
            <a:extLst>
              <a:ext uri="{FF2B5EF4-FFF2-40B4-BE49-F238E27FC236}">
                <a16:creationId xmlns:a16="http://schemas.microsoft.com/office/drawing/2014/main" id="{3AEB70D3-E6EB-4F60-8610-2083C1067D8A}"/>
              </a:ext>
            </a:extLst>
          </p:cNvPr>
          <p:cNvGraphicFramePr>
            <a:graphicFrameLocks/>
          </p:cNvGraphicFramePr>
          <p:nvPr>
            <p:extLst>
              <p:ext uri="{D42A27DB-BD31-4B8C-83A1-F6EECF244321}">
                <p14:modId xmlns:p14="http://schemas.microsoft.com/office/powerpoint/2010/main" val="999333630"/>
              </p:ext>
            </p:extLst>
          </p:nvPr>
        </p:nvGraphicFramePr>
        <p:xfrm>
          <a:off x="33788" y="1442631"/>
          <a:ext cx="12186397" cy="3934255"/>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upo 3">
            <a:extLst>
              <a:ext uri="{FF2B5EF4-FFF2-40B4-BE49-F238E27FC236}">
                <a16:creationId xmlns:a16="http://schemas.microsoft.com/office/drawing/2014/main" id="{ED251420-75B1-24AC-6EC1-93765F1B0EBA}"/>
              </a:ext>
            </a:extLst>
          </p:cNvPr>
          <p:cNvGrpSpPr/>
          <p:nvPr/>
        </p:nvGrpSpPr>
        <p:grpSpPr>
          <a:xfrm>
            <a:off x="0" y="5962584"/>
            <a:ext cx="2197626" cy="599233"/>
            <a:chOff x="0" y="5962584"/>
            <a:chExt cx="2197626" cy="599233"/>
          </a:xfrm>
        </p:grpSpPr>
        <p:sp>
          <p:nvSpPr>
            <p:cNvPr id="5" name="Rectángulo 4">
              <a:extLst>
                <a:ext uri="{FF2B5EF4-FFF2-40B4-BE49-F238E27FC236}">
                  <a16:creationId xmlns:a16="http://schemas.microsoft.com/office/drawing/2014/main" id="{3AEDEE3D-B3FE-CF87-0361-FAA4385783B6}"/>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C300C4E0-96EC-7818-2741-78E6944C2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spTree>
    <p:extLst>
      <p:ext uri="{BB962C8B-B14F-4D97-AF65-F5344CB8AC3E}">
        <p14:creationId xmlns:p14="http://schemas.microsoft.com/office/powerpoint/2010/main" val="384865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9B2A150-3D27-FBEF-8FB4-344285BFF847}"/>
              </a:ext>
            </a:extLst>
          </p:cNvPr>
          <p:cNvGrpSpPr/>
          <p:nvPr/>
        </p:nvGrpSpPr>
        <p:grpSpPr>
          <a:xfrm>
            <a:off x="0" y="5962584"/>
            <a:ext cx="2197626" cy="599233"/>
            <a:chOff x="0" y="5962584"/>
            <a:chExt cx="2197626" cy="599233"/>
          </a:xfrm>
        </p:grpSpPr>
        <p:sp>
          <p:nvSpPr>
            <p:cNvPr id="3" name="Rectángulo 2">
              <a:extLst>
                <a:ext uri="{FF2B5EF4-FFF2-40B4-BE49-F238E27FC236}">
                  <a16:creationId xmlns:a16="http://schemas.microsoft.com/office/drawing/2014/main" id="{F85CC1A5-3401-83C3-6A54-B633380573B4}"/>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2E875CB4-C975-499A-3F7D-A478C87F0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4927"/>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Variación anual agosto de 2022 y trimestre móvil junio–agosto de 2022</a:t>
            </a:r>
          </a:p>
        </p:txBody>
      </p:sp>
      <p:sp>
        <p:nvSpPr>
          <p:cNvPr id="20" name="Rectángulo 19">
            <a:extLst>
              <a:ext uri="{FF2B5EF4-FFF2-40B4-BE49-F238E27FC236}">
                <a16:creationId xmlns:a16="http://schemas.microsoft.com/office/drawing/2014/main" id="{3AF77547-FB99-469A-8718-978B8988598F}"/>
              </a:ext>
            </a:extLst>
          </p:cNvPr>
          <p:cNvSpPr/>
          <p:nvPr/>
        </p:nvSpPr>
        <p:spPr>
          <a:xfrm>
            <a:off x="20047" y="5196046"/>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429410" y="5479748"/>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8,2%</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524653" y="5274908"/>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0,1 p.p</a:t>
            </a:r>
          </a:p>
          <a:p>
            <a:r>
              <a:rPr lang="es-CO" b="1" dirty="0">
                <a:solidFill>
                  <a:srgbClr val="27689D"/>
                </a:solidFill>
                <a:ea typeface="Calibri" panose="020F0502020204030204" pitchFamily="34" charset="0"/>
                <a:cs typeface="Arial" panose="020B0604020202020204" pitchFamily="34" charset="0"/>
              </a:rPr>
              <a:t>a la tasa del mismo mes un año atrás (8,3%)</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021616" y="522751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6259744" y="5265726"/>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483151" y="5482342"/>
            <a:ext cx="106981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8,2%</a:t>
            </a:r>
            <a:endParaRPr lang="es-CO" sz="2400" b="1" dirty="0">
              <a:solidFill>
                <a:srgbClr val="00B050"/>
              </a:solidFill>
              <a:latin typeface="+mj-lt"/>
              <a:cs typeface="Arial" panose="020B0604020202020204" pitchFamily="34" charset="0"/>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8813602" y="5329585"/>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0,5 p.p </a:t>
            </a:r>
          </a:p>
          <a:p>
            <a:r>
              <a:rPr lang="es-CO" b="1" dirty="0">
                <a:solidFill>
                  <a:srgbClr val="27689D"/>
                </a:solidFill>
                <a:ea typeface="Calibri" panose="020F0502020204030204" pitchFamily="34" charset="0"/>
                <a:cs typeface="Arial" panose="020B0604020202020204" pitchFamily="34" charset="0"/>
              </a:rPr>
              <a:t>a la tasa del mismo trimestre un año atrás (8,7%)</a:t>
            </a:r>
            <a:endParaRPr lang="es-CO" b="1" dirty="0">
              <a:solidFill>
                <a:srgbClr val="27689D"/>
              </a:solidFill>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a:t>
            </a:r>
            <a:r>
              <a:rPr lang="es-MX" sz="800" dirty="0">
                <a:solidFill>
                  <a:srgbClr val="395F9B"/>
                </a:solidFill>
                <a:ea typeface="Calibri" panose="020F0502020204030204" pitchFamily="34" charset="0"/>
                <a:cs typeface="Arial" panose="020B0604020202020204" pitchFamily="34" charset="0"/>
              </a:rPr>
              <a:t>Los datos del trimestre diciembre 2020 – julio de 2021 corresponden a la GEIH marco 2005 con proyecciones del CNPV 2018</a:t>
            </a:r>
            <a:endParaRPr lang="es-CO" sz="800" dirty="0">
              <a:solidFill>
                <a:srgbClr val="395F9B"/>
              </a:solidFill>
              <a:effectLst/>
              <a:ea typeface="Calibri" panose="020F0502020204030204" pitchFamily="34" charset="0"/>
              <a:cs typeface="Arial" panose="020B0604020202020204" pitchFamily="34" charset="0"/>
            </a:endParaRPr>
          </a:p>
        </p:txBody>
      </p:sp>
      <p:sp>
        <p:nvSpPr>
          <p:cNvPr id="17" name="1 CuadroTexto">
            <a:extLst>
              <a:ext uri="{FF2B5EF4-FFF2-40B4-BE49-F238E27FC236}">
                <a16:creationId xmlns:a16="http://schemas.microsoft.com/office/drawing/2014/main" id="{72600D9A-ADD3-4635-A3E6-0938F6994536}"/>
              </a:ext>
            </a:extLst>
          </p:cNvPr>
          <p:cNvSpPr txBox="1">
            <a:spLocks noChangeArrowheads="1"/>
          </p:cNvSpPr>
          <p:nvPr/>
        </p:nvSpPr>
        <p:spPr bwMode="auto">
          <a:xfrm>
            <a:off x="482126" y="1324298"/>
            <a:ext cx="5362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1600" b="1" dirty="0">
                <a:solidFill>
                  <a:srgbClr val="395F9B"/>
                </a:solidFill>
                <a:latin typeface="+mn-lt"/>
                <a:ea typeface="+mn-ea"/>
                <a:cs typeface="+mn-cs"/>
              </a:rPr>
              <a:t>Tasa de desempleo mensual</a:t>
            </a:r>
          </a:p>
          <a:p>
            <a:pPr algn="ctr">
              <a:lnSpc>
                <a:spcPct val="100000"/>
              </a:lnSpc>
              <a:spcBef>
                <a:spcPct val="0"/>
              </a:spcBef>
              <a:buClrTx/>
              <a:buSzTx/>
              <a:buNone/>
            </a:pPr>
            <a:r>
              <a:rPr lang="es-ES" altLang="es-CO" sz="1600" b="1" dirty="0">
                <a:solidFill>
                  <a:srgbClr val="395F9B"/>
                </a:solidFill>
                <a:latin typeface="+mn-lt"/>
                <a:ea typeface="+mn-ea"/>
                <a:cs typeface="+mn-cs"/>
              </a:rPr>
              <a:t>Agosto (2021-2022)</a:t>
            </a:r>
          </a:p>
        </p:txBody>
      </p:sp>
      <p:sp>
        <p:nvSpPr>
          <p:cNvPr id="18" name="1 CuadroTexto">
            <a:extLst>
              <a:ext uri="{FF2B5EF4-FFF2-40B4-BE49-F238E27FC236}">
                <a16:creationId xmlns:a16="http://schemas.microsoft.com/office/drawing/2014/main" id="{3CF9970F-36A0-4EFE-9439-31CCA5E3768B}"/>
              </a:ext>
            </a:extLst>
          </p:cNvPr>
          <p:cNvSpPr txBox="1">
            <a:spLocks noChangeArrowheads="1"/>
          </p:cNvSpPr>
          <p:nvPr/>
        </p:nvSpPr>
        <p:spPr bwMode="auto">
          <a:xfrm>
            <a:off x="6960633" y="1327407"/>
            <a:ext cx="45232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1600" b="1" dirty="0">
                <a:solidFill>
                  <a:srgbClr val="395F9B"/>
                </a:solidFill>
                <a:latin typeface="+mn-lt"/>
                <a:ea typeface="+mn-ea"/>
                <a:cs typeface="+mn-cs"/>
              </a:rPr>
              <a:t>Tasa de desempleo trimestre móvil </a:t>
            </a:r>
          </a:p>
          <a:p>
            <a:pPr algn="ctr">
              <a:lnSpc>
                <a:spcPct val="100000"/>
              </a:lnSpc>
              <a:spcBef>
                <a:spcPct val="0"/>
              </a:spcBef>
              <a:buClrTx/>
              <a:buSzTx/>
              <a:buNone/>
            </a:pPr>
            <a:r>
              <a:rPr lang="es-ES" altLang="es-CO" sz="1600" b="1" dirty="0">
                <a:solidFill>
                  <a:srgbClr val="395F9B"/>
                </a:solidFill>
                <a:latin typeface="+mn-lt"/>
                <a:ea typeface="+mn-ea"/>
                <a:cs typeface="+mn-cs"/>
              </a:rPr>
              <a:t>Junio–agosto (2021-2022)</a:t>
            </a:r>
          </a:p>
        </p:txBody>
      </p:sp>
      <p:graphicFrame>
        <p:nvGraphicFramePr>
          <p:cNvPr id="19" name="Gráfico 18">
            <a:extLst>
              <a:ext uri="{FF2B5EF4-FFF2-40B4-BE49-F238E27FC236}">
                <a16:creationId xmlns:a16="http://schemas.microsoft.com/office/drawing/2014/main" id="{FE52E31A-309B-483B-83BB-C531B49FB84F}"/>
              </a:ext>
            </a:extLst>
          </p:cNvPr>
          <p:cNvGraphicFramePr>
            <a:graphicFrameLocks/>
          </p:cNvGraphicFramePr>
          <p:nvPr>
            <p:extLst>
              <p:ext uri="{D42A27DB-BD31-4B8C-83A1-F6EECF244321}">
                <p14:modId xmlns:p14="http://schemas.microsoft.com/office/powerpoint/2010/main" val="2727930592"/>
              </p:ext>
            </p:extLst>
          </p:nvPr>
        </p:nvGraphicFramePr>
        <p:xfrm>
          <a:off x="457484" y="1895148"/>
          <a:ext cx="5186059" cy="3081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áfico 23">
            <a:extLst>
              <a:ext uri="{FF2B5EF4-FFF2-40B4-BE49-F238E27FC236}">
                <a16:creationId xmlns:a16="http://schemas.microsoft.com/office/drawing/2014/main" id="{67F528AD-09EC-4B42-8259-8B9439F3F00F}"/>
              </a:ext>
            </a:extLst>
          </p:cNvPr>
          <p:cNvGraphicFramePr>
            <a:graphicFrameLocks/>
          </p:cNvGraphicFramePr>
          <p:nvPr>
            <p:extLst>
              <p:ext uri="{D42A27DB-BD31-4B8C-83A1-F6EECF244321}">
                <p14:modId xmlns:p14="http://schemas.microsoft.com/office/powerpoint/2010/main" val="939088340"/>
              </p:ext>
            </p:extLst>
          </p:nvPr>
        </p:nvGraphicFramePr>
        <p:xfrm>
          <a:off x="6640843" y="1881541"/>
          <a:ext cx="5197194" cy="30813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4538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331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Principales indicadores del mercado laboral en los centros poblados y rural disperso en agosto (2021-2022)</a:t>
            </a:r>
          </a:p>
        </p:txBody>
      </p:sp>
      <p:sp>
        <p:nvSpPr>
          <p:cNvPr id="16" name="Rectángulo 15">
            <a:extLst>
              <a:ext uri="{FF2B5EF4-FFF2-40B4-BE49-F238E27FC236}">
                <a16:creationId xmlns:a16="http://schemas.microsoft.com/office/drawing/2014/main" id="{E2D86EF3-4A51-484F-BD0B-078C49634AE4}"/>
              </a:ext>
            </a:extLst>
          </p:cNvPr>
          <p:cNvSpPr/>
          <p:nvPr/>
        </p:nvSpPr>
        <p:spPr>
          <a:xfrm>
            <a:off x="0" y="6544389"/>
            <a:ext cx="11807495" cy="33855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a:t>
            </a:r>
            <a:r>
              <a:rPr lang="es-MX" sz="800" dirty="0">
                <a:solidFill>
                  <a:srgbClr val="395F9B"/>
                </a:solidFill>
                <a:ea typeface="Calibri" panose="020F0502020204030204" pitchFamily="34" charset="0"/>
                <a:cs typeface="Arial" panose="020B0604020202020204" pitchFamily="34" charset="0"/>
              </a:rPr>
              <a:t>Tasa de subocupación (TS):  Es la relación porcentual de la población ocupada que manifestó querer y poder trabajar más horas a la semana, mejorar sus ingresos y/o tener una labor más propia de sus competencias  (PS) y el número de personas que integran la fuerza laboral (FT)</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7" name="Tabla 16">
            <a:extLst>
              <a:ext uri="{FF2B5EF4-FFF2-40B4-BE49-F238E27FC236}">
                <a16:creationId xmlns:a16="http://schemas.microsoft.com/office/drawing/2014/main" id="{42A015AA-ECEB-4FE9-97D3-46F5C762D2F4}"/>
              </a:ext>
            </a:extLst>
          </p:cNvPr>
          <p:cNvGraphicFramePr>
            <a:graphicFrameLocks noGrp="1"/>
          </p:cNvGraphicFramePr>
          <p:nvPr>
            <p:extLst>
              <p:ext uri="{D42A27DB-BD31-4B8C-83A1-F6EECF244321}">
                <p14:modId xmlns:p14="http://schemas.microsoft.com/office/powerpoint/2010/main" val="2583658683"/>
              </p:ext>
            </p:extLst>
          </p:nvPr>
        </p:nvGraphicFramePr>
        <p:xfrm>
          <a:off x="2639806" y="1403613"/>
          <a:ext cx="7123739" cy="2859405"/>
        </p:xfrm>
        <a:graphic>
          <a:graphicData uri="http://schemas.openxmlformats.org/drawingml/2006/table">
            <a:tbl>
              <a:tblPr/>
              <a:tblGrid>
                <a:gridCol w="4727152">
                  <a:extLst>
                    <a:ext uri="{9D8B030D-6E8A-4147-A177-3AD203B41FA5}">
                      <a16:colId xmlns:a16="http://schemas.microsoft.com/office/drawing/2014/main" val="2688722200"/>
                    </a:ext>
                  </a:extLst>
                </a:gridCol>
                <a:gridCol w="838513">
                  <a:extLst>
                    <a:ext uri="{9D8B030D-6E8A-4147-A177-3AD203B41FA5}">
                      <a16:colId xmlns:a16="http://schemas.microsoft.com/office/drawing/2014/main" val="2316560644"/>
                    </a:ext>
                  </a:extLst>
                </a:gridCol>
                <a:gridCol w="779037">
                  <a:extLst>
                    <a:ext uri="{9D8B030D-6E8A-4147-A177-3AD203B41FA5}">
                      <a16:colId xmlns:a16="http://schemas.microsoft.com/office/drawing/2014/main" val="284198805"/>
                    </a:ext>
                  </a:extLst>
                </a:gridCol>
                <a:gridCol w="779037">
                  <a:extLst>
                    <a:ext uri="{9D8B030D-6E8A-4147-A177-3AD203B41FA5}">
                      <a16:colId xmlns:a16="http://schemas.microsoft.com/office/drawing/2014/main" val="1610604703"/>
                    </a:ext>
                  </a:extLst>
                </a:gridCol>
              </a:tblGrid>
              <a:tr h="331626">
                <a:tc>
                  <a:txBody>
                    <a:bodyPr/>
                    <a:lstStyle/>
                    <a:p>
                      <a:pPr algn="ctr" fontAlgn="ctr"/>
                      <a:r>
                        <a:rPr lang="es-CO" sz="1100" b="1" i="0" u="none" strike="noStrike" dirty="0">
                          <a:solidFill>
                            <a:srgbClr val="1F4E78"/>
                          </a:solidFill>
                          <a:effectLst/>
                          <a:latin typeface="Arial" panose="020B0604020202020204" pitchFamily="34" charset="0"/>
                        </a:rPr>
                        <a:t>Concepto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100" b="1" i="0" u="none" strike="noStrike" dirty="0">
                          <a:solidFill>
                            <a:srgbClr val="1F4E78"/>
                          </a:solidFill>
                          <a:effectLst/>
                          <a:latin typeface="Arial" panose="020B0604020202020204" pitchFamily="34" charset="0"/>
                        </a:rPr>
                        <a:t>Agosto </a:t>
                      </a:r>
                    </a:p>
                    <a:p>
                      <a:pPr algn="ctr" fontAlgn="ctr"/>
                      <a:r>
                        <a:rPr lang="es-CO" sz="1100" b="1" i="0" u="none" strike="noStrike" dirty="0">
                          <a:solidFill>
                            <a:srgbClr val="1F4E78"/>
                          </a:solidFill>
                          <a:effectLst/>
                          <a:latin typeface="Arial" panose="020B0604020202020204" pitchFamily="34" charset="0"/>
                        </a:rPr>
                        <a:t>2021</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100" b="1" i="0" u="none" strike="noStrike" dirty="0">
                          <a:solidFill>
                            <a:srgbClr val="1F4E78"/>
                          </a:solidFill>
                          <a:effectLst/>
                          <a:latin typeface="Arial" panose="020B0604020202020204" pitchFamily="34" charset="0"/>
                        </a:rPr>
                        <a:t>Agosto</a:t>
                      </a:r>
                    </a:p>
                    <a:p>
                      <a:pPr algn="ctr" fontAlgn="ctr"/>
                      <a:r>
                        <a:rPr lang="es-CO" sz="1100" b="1" i="0" u="none" strike="noStrike" dirty="0">
                          <a:solidFill>
                            <a:srgbClr val="1F4E78"/>
                          </a:solidFill>
                          <a:effectLst/>
                          <a:latin typeface="Arial" panose="020B0604020202020204" pitchFamily="34" charset="0"/>
                        </a:rPr>
                        <a:t> 2022</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100" b="1" i="0" u="none" strike="noStrike" dirty="0">
                          <a:solidFill>
                            <a:srgbClr val="1F4E78"/>
                          </a:solidFill>
                          <a:effectLst/>
                          <a:latin typeface="Arial" panose="020B0604020202020204" pitchFamily="34" charset="0"/>
                        </a:rPr>
                        <a:t>Variación absoluta</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0404950"/>
                  </a:ext>
                </a:extLst>
              </a:tr>
              <a:tr h="190500">
                <a:tc>
                  <a:txBody>
                    <a:bodyPr/>
                    <a:lstStyle/>
                    <a:p>
                      <a:pPr algn="l" rtl="0" fontAlgn="ctr"/>
                      <a:r>
                        <a:rPr lang="es-CO" sz="2000" b="1" i="0" u="none" strike="noStrike" dirty="0">
                          <a:solidFill>
                            <a:srgbClr val="395F9B"/>
                          </a:solidFill>
                          <a:effectLst/>
                          <a:latin typeface="Arial" panose="020B0604020202020204" pitchFamily="34" charset="0"/>
                        </a:rPr>
                        <a:t>Fuerza de trabajo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2000" b="0" i="0" u="none" strike="noStrike">
                          <a:solidFill>
                            <a:srgbClr val="1F4E78"/>
                          </a:solidFill>
                          <a:effectLst/>
                          <a:latin typeface="Arial" panose="020B0604020202020204" pitchFamily="34" charset="0"/>
                        </a:rPr>
                        <a:t>4.848</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2000" b="0" i="0" u="none" strike="noStrike">
                          <a:solidFill>
                            <a:srgbClr val="1F4E78"/>
                          </a:solidFill>
                          <a:effectLst/>
                          <a:latin typeface="Arial" panose="020B0604020202020204" pitchFamily="34" charset="0"/>
                        </a:rPr>
                        <a:t>5.005</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2000" b="0" i="0" u="none" strike="noStrike">
                          <a:solidFill>
                            <a:srgbClr val="1F4E78"/>
                          </a:solidFill>
                          <a:effectLst/>
                          <a:latin typeface="Arial" panose="020B0604020202020204" pitchFamily="34" charset="0"/>
                        </a:rPr>
                        <a:t>157</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697582499"/>
                  </a:ext>
                </a:extLst>
              </a:tr>
              <a:tr h="190500">
                <a:tc>
                  <a:txBody>
                    <a:bodyPr/>
                    <a:lstStyle/>
                    <a:p>
                      <a:pPr algn="l" rtl="0" fontAlgn="ctr"/>
                      <a:r>
                        <a:rPr lang="es-CO" sz="2000" b="1" i="0" u="none" strike="noStrike" dirty="0">
                          <a:solidFill>
                            <a:srgbClr val="395F9B"/>
                          </a:solidFill>
                          <a:effectLst/>
                          <a:latin typeface="Arial" panose="020B0604020202020204" pitchFamily="34" charset="0"/>
                        </a:rPr>
                        <a:t>Ocupados</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4.446</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2000" b="0" i="0" u="none" strike="noStrike" dirty="0">
                          <a:solidFill>
                            <a:srgbClr val="1F4E78"/>
                          </a:solidFill>
                          <a:effectLst/>
                          <a:latin typeface="Arial" panose="020B0604020202020204" pitchFamily="34" charset="0"/>
                        </a:rPr>
                        <a:t>4.595</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150</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91251538"/>
                  </a:ext>
                </a:extLst>
              </a:tr>
              <a:tr h="190500">
                <a:tc>
                  <a:txBody>
                    <a:bodyPr/>
                    <a:lstStyle/>
                    <a:p>
                      <a:pPr algn="l" rtl="0" fontAlgn="ctr"/>
                      <a:r>
                        <a:rPr lang="es-CO" sz="2000" b="1" i="0" u="none" strike="noStrike" dirty="0">
                          <a:solidFill>
                            <a:srgbClr val="395F9B"/>
                          </a:solidFill>
                          <a:effectLst/>
                          <a:latin typeface="Arial" panose="020B0604020202020204" pitchFamily="34" charset="0"/>
                        </a:rPr>
                        <a:t>Desocupados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402</a:t>
                      </a:r>
                    </a:p>
                  </a:txBody>
                  <a:tcPr marL="9525" marR="9525" marT="9525" marB="0" anchor="ctr">
                    <a:lnL>
                      <a:noFill/>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410</a:t>
                      </a:r>
                    </a:p>
                  </a:txBody>
                  <a:tcPr marL="9525" marR="9525" marT="9525" marB="0" anchor="ctr">
                    <a:lnL>
                      <a:noFill/>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8</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2470008982"/>
                  </a:ext>
                </a:extLst>
              </a:tr>
              <a:tr h="190500">
                <a:tc>
                  <a:txBody>
                    <a:bodyPr/>
                    <a:lstStyle/>
                    <a:p>
                      <a:pPr algn="l" rtl="0" fontAlgn="ctr"/>
                      <a:r>
                        <a:rPr lang="es-MX" sz="2000" b="1" i="0" u="none" strike="noStrike" dirty="0">
                          <a:solidFill>
                            <a:srgbClr val="395F9B"/>
                          </a:solidFill>
                          <a:effectLst/>
                          <a:latin typeface="Arial" panose="020B0604020202020204" pitchFamily="34" charset="0"/>
                        </a:rPr>
                        <a:t>Población fuera de la fuerza laboral</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3.465</a:t>
                      </a:r>
                    </a:p>
                  </a:txBody>
                  <a:tcPr marL="9525" marR="9525" marT="9525" marB="0" anchor="ctr">
                    <a:lnL>
                      <a:noFill/>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3.377</a:t>
                      </a:r>
                    </a:p>
                  </a:txBody>
                  <a:tcPr marL="9525" marR="9525" marT="9525" marB="0" anchor="ctr">
                    <a:lnL>
                      <a:noFill/>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-88</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38238447"/>
                  </a:ext>
                </a:extLst>
              </a:tr>
              <a:tr h="252015">
                <a:tc>
                  <a:txBody>
                    <a:bodyPr/>
                    <a:lstStyle/>
                    <a:p>
                      <a:pPr algn="l" rtl="0" fontAlgn="ctr"/>
                      <a:r>
                        <a:rPr lang="es-CO" sz="2000" b="1" i="0" u="none" strike="noStrike" dirty="0">
                          <a:solidFill>
                            <a:srgbClr val="395F9B"/>
                          </a:solidFill>
                          <a:effectLst/>
                          <a:latin typeface="Arial" panose="020B0604020202020204" pitchFamily="34" charset="0"/>
                        </a:rPr>
                        <a:t>Tasa de desempleo – TD (%)</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8,3</a:t>
                      </a:r>
                    </a:p>
                  </a:txBody>
                  <a:tcPr marL="9525" marR="9525" marT="9525" marB="0" anchor="ctr">
                    <a:lnL>
                      <a:noFill/>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8,2</a:t>
                      </a:r>
                    </a:p>
                  </a:txBody>
                  <a:tcPr marL="9525" marR="9525" marT="9525" marB="0" anchor="ctr">
                    <a:lnL>
                      <a:noFill/>
                    </a:lnL>
                    <a:lnR>
                      <a:noFill/>
                    </a:lnR>
                    <a:lnT>
                      <a:noFill/>
                    </a:lnT>
                    <a:lnB>
                      <a:noFill/>
                    </a:lnB>
                  </a:tcPr>
                </a:tc>
                <a:tc>
                  <a:txBody>
                    <a:bodyPr/>
                    <a:lstStyle/>
                    <a:p>
                      <a:pPr algn="r" rtl="0" fontAlgn="ctr"/>
                      <a:r>
                        <a:rPr lang="es-CO" sz="2000" b="0" i="0" u="none" strike="noStrike">
                          <a:solidFill>
                            <a:srgbClr val="1F4E78"/>
                          </a:solidFill>
                          <a:effectLst/>
                          <a:latin typeface="Arial" panose="020B0604020202020204" pitchFamily="34" charset="0"/>
                        </a:rPr>
                        <a:t>-0,1</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3401195030"/>
                  </a:ext>
                </a:extLst>
              </a:tr>
              <a:tr h="116598">
                <a:tc>
                  <a:txBody>
                    <a:bodyPr/>
                    <a:lstStyle/>
                    <a:p>
                      <a:pPr algn="l" rtl="0" fontAlgn="ctr"/>
                      <a:r>
                        <a:rPr lang="es-CO" sz="2000" b="1" i="0" u="none" strike="noStrike" dirty="0">
                          <a:solidFill>
                            <a:srgbClr val="395F9B"/>
                          </a:solidFill>
                          <a:effectLst/>
                          <a:latin typeface="Arial" panose="020B0604020202020204" pitchFamily="34" charset="0"/>
                        </a:rPr>
                        <a:t>Tasa de subocupación – TS (%)</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7,4</a:t>
                      </a:r>
                    </a:p>
                  </a:txBody>
                  <a:tcPr marL="9525" marR="9525" marT="9525" marB="0" anchor="ctr">
                    <a:lnL>
                      <a:noFill/>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9,0</a:t>
                      </a:r>
                    </a:p>
                  </a:txBody>
                  <a:tcPr marL="9525" marR="9525" marT="9525" marB="0" anchor="ctr">
                    <a:lnL>
                      <a:noFill/>
                    </a:lnL>
                    <a:lnR>
                      <a:noFill/>
                    </a:lnR>
                    <a:lnT>
                      <a:noFill/>
                    </a:lnT>
                    <a:lnB>
                      <a:noFill/>
                    </a:lnB>
                    <a:solidFill>
                      <a:srgbClr val="F2F2F2"/>
                    </a:solidFill>
                  </a:tcPr>
                </a:tc>
                <a:tc>
                  <a:txBody>
                    <a:bodyPr/>
                    <a:lstStyle/>
                    <a:p>
                      <a:pPr algn="r" rtl="0" fontAlgn="ctr"/>
                      <a:r>
                        <a:rPr lang="es-CO" sz="2000" b="0" i="0" u="none" strike="noStrike">
                          <a:solidFill>
                            <a:srgbClr val="1F4E78"/>
                          </a:solidFill>
                          <a:effectLst/>
                          <a:latin typeface="Arial" panose="020B0604020202020204" pitchFamily="34" charset="0"/>
                        </a:rPr>
                        <a:t>1,6</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980287803"/>
                  </a:ext>
                </a:extLst>
              </a:tr>
              <a:tr h="116598">
                <a:tc>
                  <a:txBody>
                    <a:bodyPr/>
                    <a:lstStyle/>
                    <a:p>
                      <a:pPr algn="l" rtl="0" fontAlgn="ctr"/>
                      <a:r>
                        <a:rPr lang="es-CO" sz="2000" b="1" i="0" u="none" strike="noStrike" dirty="0">
                          <a:solidFill>
                            <a:srgbClr val="395F9B"/>
                          </a:solidFill>
                          <a:effectLst/>
                          <a:latin typeface="Arial" panose="020B0604020202020204" pitchFamily="34" charset="0"/>
                        </a:rPr>
                        <a:t>Tasa de ocupación – TO (%)</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noFill/>
                  </a:tcPr>
                </a:tc>
                <a:tc>
                  <a:txBody>
                    <a:bodyPr/>
                    <a:lstStyle/>
                    <a:p>
                      <a:pPr algn="r" rtl="0" fontAlgn="ctr"/>
                      <a:r>
                        <a:rPr lang="es-CO" sz="2000" b="0" i="0" u="none" strike="noStrike">
                          <a:solidFill>
                            <a:srgbClr val="1F4E78"/>
                          </a:solidFill>
                          <a:effectLst/>
                          <a:latin typeface="Arial" panose="020B0604020202020204" pitchFamily="34" charset="0"/>
                        </a:rPr>
                        <a:t>53,5</a:t>
                      </a:r>
                    </a:p>
                  </a:txBody>
                  <a:tcPr marL="9525" marR="9525" marT="9525" marB="0" anchor="ctr">
                    <a:lnL>
                      <a:noFill/>
                    </a:lnL>
                    <a:lnR>
                      <a:noFill/>
                    </a:lnR>
                    <a:lnT>
                      <a:noFill/>
                    </a:lnT>
                    <a:lnB>
                      <a:noFill/>
                    </a:lnB>
                    <a:noFill/>
                  </a:tcPr>
                </a:tc>
                <a:tc>
                  <a:txBody>
                    <a:bodyPr/>
                    <a:lstStyle/>
                    <a:p>
                      <a:pPr algn="r" rtl="0" fontAlgn="ctr"/>
                      <a:r>
                        <a:rPr lang="es-CO" sz="2000" b="0" i="0" u="none" strike="noStrike">
                          <a:solidFill>
                            <a:srgbClr val="1F4E78"/>
                          </a:solidFill>
                          <a:effectLst/>
                          <a:latin typeface="Arial" panose="020B0604020202020204" pitchFamily="34" charset="0"/>
                        </a:rPr>
                        <a:t>54,8</a:t>
                      </a:r>
                    </a:p>
                  </a:txBody>
                  <a:tcPr marL="9525" marR="9525" marT="9525" marB="0" anchor="ctr">
                    <a:lnL>
                      <a:noFill/>
                    </a:lnL>
                    <a:lnR>
                      <a:noFill/>
                    </a:lnR>
                    <a:lnT>
                      <a:noFill/>
                    </a:lnT>
                    <a:lnB>
                      <a:noFill/>
                    </a:lnB>
                    <a:noFill/>
                  </a:tcPr>
                </a:tc>
                <a:tc>
                  <a:txBody>
                    <a:bodyPr/>
                    <a:lstStyle/>
                    <a:p>
                      <a:pPr algn="r" rtl="0" fontAlgn="ctr"/>
                      <a:r>
                        <a:rPr lang="es-CO" sz="2000" b="0" i="0" u="none" strike="noStrike">
                          <a:solidFill>
                            <a:srgbClr val="1F4E78"/>
                          </a:solidFill>
                          <a:effectLst/>
                          <a:latin typeface="Arial" panose="020B0604020202020204" pitchFamily="34" charset="0"/>
                        </a:rPr>
                        <a:t>1,3</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noFill/>
                  </a:tcPr>
                </a:tc>
                <a:extLst>
                  <a:ext uri="{0D108BD9-81ED-4DB2-BD59-A6C34878D82A}">
                    <a16:rowId xmlns:a16="http://schemas.microsoft.com/office/drawing/2014/main" val="1985355350"/>
                  </a:ext>
                </a:extLst>
              </a:tr>
              <a:tr h="190500">
                <a:tc>
                  <a:txBody>
                    <a:bodyPr/>
                    <a:lstStyle/>
                    <a:p>
                      <a:pPr algn="l" rtl="0" fontAlgn="ctr"/>
                      <a:r>
                        <a:rPr lang="es-MX" sz="2000" b="1" i="0" u="none" strike="noStrike" dirty="0">
                          <a:solidFill>
                            <a:srgbClr val="395F9B"/>
                          </a:solidFill>
                          <a:effectLst/>
                          <a:latin typeface="Arial" panose="020B0604020202020204" pitchFamily="34" charset="0"/>
                        </a:rPr>
                        <a:t>Tasa global de participación –TGP (%)</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solidFill>
                      <a:schemeClr val="bg1">
                        <a:lumMod val="95000"/>
                      </a:schemeClr>
                    </a:solidFill>
                  </a:tcPr>
                </a:tc>
                <a:tc>
                  <a:txBody>
                    <a:bodyPr/>
                    <a:lstStyle/>
                    <a:p>
                      <a:pPr algn="r" rtl="0" fontAlgn="ctr"/>
                      <a:r>
                        <a:rPr lang="es-CO" sz="2000" b="0" i="0" u="none" strike="noStrike">
                          <a:solidFill>
                            <a:srgbClr val="1F4E78"/>
                          </a:solidFill>
                          <a:effectLst/>
                          <a:latin typeface="Arial" panose="020B0604020202020204" pitchFamily="34" charset="0"/>
                        </a:rPr>
                        <a:t>58,3</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solidFill>
                      <a:schemeClr val="bg1">
                        <a:lumMod val="95000"/>
                      </a:schemeClr>
                    </a:solidFill>
                  </a:tcPr>
                </a:tc>
                <a:tc>
                  <a:txBody>
                    <a:bodyPr/>
                    <a:lstStyle/>
                    <a:p>
                      <a:pPr algn="r" rtl="0" fontAlgn="ctr"/>
                      <a:r>
                        <a:rPr lang="es-CO" sz="2000" b="0" i="0" u="none" strike="noStrike">
                          <a:solidFill>
                            <a:srgbClr val="1F4E78"/>
                          </a:solidFill>
                          <a:effectLst/>
                          <a:latin typeface="Arial" panose="020B0604020202020204" pitchFamily="34" charset="0"/>
                        </a:rPr>
                        <a:t>59,7</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solidFill>
                      <a:schemeClr val="bg1">
                        <a:lumMod val="95000"/>
                      </a:schemeClr>
                    </a:solidFill>
                  </a:tcPr>
                </a:tc>
                <a:tc>
                  <a:txBody>
                    <a:bodyPr/>
                    <a:lstStyle/>
                    <a:p>
                      <a:pPr algn="r" rtl="0" fontAlgn="ctr"/>
                      <a:r>
                        <a:rPr lang="es-CO" sz="2000" b="0" i="0" u="none" strike="noStrike" dirty="0">
                          <a:solidFill>
                            <a:srgbClr val="1F4E78"/>
                          </a:solidFill>
                          <a:effectLst/>
                          <a:latin typeface="Arial" panose="020B0604020202020204" pitchFamily="34" charset="0"/>
                        </a:rPr>
                        <a:t>1,4</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77560202"/>
                  </a:ext>
                </a:extLst>
              </a:tr>
            </a:tbl>
          </a:graphicData>
        </a:graphic>
      </p:graphicFrame>
      <p:grpSp>
        <p:nvGrpSpPr>
          <p:cNvPr id="2" name="Grupo 1">
            <a:extLst>
              <a:ext uri="{FF2B5EF4-FFF2-40B4-BE49-F238E27FC236}">
                <a16:creationId xmlns:a16="http://schemas.microsoft.com/office/drawing/2014/main" id="{A6AF3304-2079-05B9-154A-CAAA3786EB63}"/>
              </a:ext>
            </a:extLst>
          </p:cNvPr>
          <p:cNvGrpSpPr/>
          <p:nvPr/>
        </p:nvGrpSpPr>
        <p:grpSpPr>
          <a:xfrm>
            <a:off x="0" y="5962584"/>
            <a:ext cx="2197626" cy="599233"/>
            <a:chOff x="0" y="5962584"/>
            <a:chExt cx="2197626" cy="599233"/>
          </a:xfrm>
        </p:grpSpPr>
        <p:sp>
          <p:nvSpPr>
            <p:cNvPr id="3" name="Rectángulo 2">
              <a:extLst>
                <a:ext uri="{FF2B5EF4-FFF2-40B4-BE49-F238E27FC236}">
                  <a16:creationId xmlns:a16="http://schemas.microsoft.com/office/drawing/2014/main" id="{6F6F72D0-7094-FB03-9C02-B66F23555D5A}"/>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E4393863-4420-9FB7-9816-1A0E4F9C3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sp>
        <p:nvSpPr>
          <p:cNvPr id="11" name="Rectángulo 10">
            <a:extLst>
              <a:ext uri="{FF2B5EF4-FFF2-40B4-BE49-F238E27FC236}">
                <a16:creationId xmlns:a16="http://schemas.microsoft.com/office/drawing/2014/main" id="{B705431B-FF9F-46D3-839F-0E7E7F665407}"/>
              </a:ext>
            </a:extLst>
          </p:cNvPr>
          <p:cNvSpPr/>
          <p:nvPr/>
        </p:nvSpPr>
        <p:spPr>
          <a:xfrm>
            <a:off x="98366" y="4821606"/>
            <a:ext cx="11807495" cy="1200329"/>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En agosto de 2022, </a:t>
            </a:r>
            <a:r>
              <a:rPr lang="es-MX" b="1" dirty="0">
                <a:solidFill>
                  <a:srgbClr val="27689D"/>
                </a:solidFill>
                <a:latin typeface="+mj-lt"/>
                <a:ea typeface="Calibri" panose="020F0502020204030204" pitchFamily="34" charset="0"/>
                <a:cs typeface="Arial" panose="020B0604020202020204" pitchFamily="34" charset="0"/>
              </a:rPr>
              <a:t>la población ocupada en el sector rural aumentó en 150 mil personas </a:t>
            </a:r>
            <a:r>
              <a:rPr lang="es-MX" dirty="0">
                <a:solidFill>
                  <a:srgbClr val="27689D"/>
                </a:solidFill>
                <a:latin typeface="+mj-lt"/>
                <a:ea typeface="Calibri" panose="020F0502020204030204" pitchFamily="34" charset="0"/>
                <a:cs typeface="Arial" panose="020B0604020202020204" pitchFamily="34" charset="0"/>
              </a:rPr>
              <a:t>con respecto a agosto de 2021.</a:t>
            </a:r>
          </a:p>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Aunque la población desocupada aumentó en 8 mil personas, </a:t>
            </a:r>
            <a:r>
              <a:rPr lang="es-MX" b="1" dirty="0">
                <a:solidFill>
                  <a:srgbClr val="27689D"/>
                </a:solidFill>
                <a:latin typeface="+mj-lt"/>
                <a:ea typeface="Calibri" panose="020F0502020204030204" pitchFamily="34" charset="0"/>
                <a:cs typeface="Arial" panose="020B0604020202020204" pitchFamily="34" charset="0"/>
              </a:rPr>
              <a:t>la tasa de desempleo en el sector rural disminuyó debido al aumento de la fuerza laboral en 157 mil personas.</a:t>
            </a:r>
            <a:endParaRPr lang="es-MX" dirty="0">
              <a:solidFill>
                <a:srgbClr val="27689D"/>
              </a:solidFill>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68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en agosto (2021-2022)</a:t>
            </a:r>
          </a:p>
          <a:p>
            <a:pPr algn="ctr">
              <a:lnSpc>
                <a:spcPct val="100000"/>
              </a:lnSpc>
              <a:spcBef>
                <a:spcPct val="0"/>
              </a:spcBef>
              <a:buClrTx/>
              <a:buSzTx/>
              <a:buNone/>
            </a:pPr>
            <a:r>
              <a:rPr lang="es-ES" altLang="es-CO" sz="2400" b="1" dirty="0">
                <a:solidFill>
                  <a:srgbClr val="395F9B"/>
                </a:solidFill>
                <a:latin typeface="+mn-lt"/>
                <a:ea typeface="+mn-ea"/>
                <a:cs typeface="+mn-cs"/>
              </a:rPr>
              <a:t>Total nacional</a:t>
            </a:r>
          </a:p>
        </p:txBody>
      </p:sp>
      <p:sp>
        <p:nvSpPr>
          <p:cNvPr id="27" name="Rectángulo 26">
            <a:extLst>
              <a:ext uri="{FF2B5EF4-FFF2-40B4-BE49-F238E27FC236}">
                <a16:creationId xmlns:a16="http://schemas.microsoft.com/office/drawing/2014/main" id="{57715B8D-A7FE-4CAC-8D24-DCB4DCE6AC7A}"/>
              </a:ext>
            </a:extLst>
          </p:cNvPr>
          <p:cNvSpPr/>
          <p:nvPr/>
        </p:nvSpPr>
        <p:spPr>
          <a:xfrm>
            <a:off x="2164709" y="5929668"/>
            <a:ext cx="9827594" cy="646331"/>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agosto de 2022, la población ocupada del país </a:t>
            </a:r>
            <a:r>
              <a:rPr lang="es-MX" b="1" dirty="0">
                <a:solidFill>
                  <a:srgbClr val="27689D"/>
                </a:solidFill>
                <a:latin typeface="+mj-lt"/>
                <a:ea typeface="Calibri" panose="020F0502020204030204" pitchFamily="34" charset="0"/>
                <a:cs typeface="Arial" panose="020B0604020202020204" pitchFamily="34" charset="0"/>
              </a:rPr>
              <a:t>aumentó en 1,58 millones de personas (7,7%) </a:t>
            </a:r>
            <a:r>
              <a:rPr lang="es-MX" dirty="0">
                <a:solidFill>
                  <a:srgbClr val="27689D"/>
                </a:solidFill>
                <a:latin typeface="+mj-lt"/>
                <a:ea typeface="Calibri" panose="020F0502020204030204" pitchFamily="34" charset="0"/>
                <a:cs typeface="Arial" panose="020B0604020202020204" pitchFamily="34" charset="0"/>
              </a:rPr>
              <a:t>con respecto a agosto de 2021. </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71254BB-150C-488E-96E8-6C9D77FE0FA9}"/>
              </a:ext>
            </a:extLst>
          </p:cNvPr>
          <p:cNvSpPr/>
          <p:nvPr/>
        </p:nvSpPr>
        <p:spPr>
          <a:xfrm>
            <a:off x="309238" y="5378031"/>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12" name="Tabla 11">
            <a:extLst>
              <a:ext uri="{FF2B5EF4-FFF2-40B4-BE49-F238E27FC236}">
                <a16:creationId xmlns:a16="http://schemas.microsoft.com/office/drawing/2014/main" id="{F400155B-A6AE-48F0-8952-4394A43B8608}"/>
              </a:ext>
            </a:extLst>
          </p:cNvPr>
          <p:cNvGraphicFramePr>
            <a:graphicFrameLocks noGrp="1"/>
          </p:cNvGraphicFramePr>
          <p:nvPr>
            <p:extLst>
              <p:ext uri="{D42A27DB-BD31-4B8C-83A1-F6EECF244321}">
                <p14:modId xmlns:p14="http://schemas.microsoft.com/office/powerpoint/2010/main" val="3135894494"/>
              </p:ext>
            </p:extLst>
          </p:nvPr>
        </p:nvGraphicFramePr>
        <p:xfrm>
          <a:off x="309238" y="1226724"/>
          <a:ext cx="11303999" cy="4129499"/>
        </p:xfrm>
        <a:graphic>
          <a:graphicData uri="http://schemas.openxmlformats.org/drawingml/2006/table">
            <a:tbl>
              <a:tblPr/>
              <a:tblGrid>
                <a:gridCol w="7457795">
                  <a:extLst>
                    <a:ext uri="{9D8B030D-6E8A-4147-A177-3AD203B41FA5}">
                      <a16:colId xmlns:a16="http://schemas.microsoft.com/office/drawing/2014/main" val="994517900"/>
                    </a:ext>
                  </a:extLst>
                </a:gridCol>
                <a:gridCol w="961551">
                  <a:extLst>
                    <a:ext uri="{9D8B030D-6E8A-4147-A177-3AD203B41FA5}">
                      <a16:colId xmlns:a16="http://schemas.microsoft.com/office/drawing/2014/main" val="1994977086"/>
                    </a:ext>
                  </a:extLst>
                </a:gridCol>
                <a:gridCol w="961551">
                  <a:extLst>
                    <a:ext uri="{9D8B030D-6E8A-4147-A177-3AD203B41FA5}">
                      <a16:colId xmlns:a16="http://schemas.microsoft.com/office/drawing/2014/main" val="490652956"/>
                    </a:ext>
                  </a:extLst>
                </a:gridCol>
                <a:gridCol w="961551">
                  <a:extLst>
                    <a:ext uri="{9D8B030D-6E8A-4147-A177-3AD203B41FA5}">
                      <a16:colId xmlns:a16="http://schemas.microsoft.com/office/drawing/2014/main" val="3832016345"/>
                    </a:ext>
                  </a:extLst>
                </a:gridCol>
                <a:gridCol w="961551">
                  <a:extLst>
                    <a:ext uri="{9D8B030D-6E8A-4147-A177-3AD203B41FA5}">
                      <a16:colId xmlns:a16="http://schemas.microsoft.com/office/drawing/2014/main" val="679695158"/>
                    </a:ext>
                  </a:extLst>
                </a:gridCol>
              </a:tblGrid>
              <a:tr h="40787">
                <a:tc rowSpan="2">
                  <a:txBody>
                    <a:bodyPr/>
                    <a:lstStyle/>
                    <a:p>
                      <a:pPr algn="ctr" rtl="0" fontAlgn="ctr"/>
                      <a:r>
                        <a:rPr lang="es-CO" sz="1050" b="1" i="0" u="none" strike="noStrike" dirty="0">
                          <a:solidFill>
                            <a:srgbClr val="FFFFFF"/>
                          </a:solidFill>
                          <a:effectLst/>
                          <a:latin typeface="Arial" panose="020B0604020202020204" pitchFamily="34" charset="0"/>
                        </a:rPr>
                        <a:t> Rama de actividad </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Agosto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Agosto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3721011515"/>
                  </a:ext>
                </a:extLst>
              </a:tr>
              <a:tr h="166036">
                <a:tc vMerge="1">
                  <a:txBody>
                    <a:bodyPr/>
                    <a:lstStyle/>
                    <a:p>
                      <a:endParaRPr lang="es-CO"/>
                    </a:p>
                  </a:txBody>
                  <a:tcPr/>
                </a:tc>
                <a:tc>
                  <a:txBody>
                    <a:bodyPr/>
                    <a:lstStyle/>
                    <a:p>
                      <a:pPr algn="ctr" rtl="0" fontAlgn="ctr"/>
                      <a:r>
                        <a:rPr lang="es-CO" sz="1050" b="1" i="0" u="none" strike="noStrike" dirty="0">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50" b="1" i="0" u="none" strike="noStrike" dirty="0">
                          <a:solidFill>
                            <a:srgbClr val="FFFFFF"/>
                          </a:solidFill>
                          <a:effectLst/>
                          <a:latin typeface="Arial" panose="020B0604020202020204" pitchFamily="34" charset="0"/>
                        </a:rPr>
                        <a:t>2022</a:t>
                      </a:r>
                    </a:p>
                  </a:txBody>
                  <a:tcPr marL="8302" marR="8302" marT="8302" marB="0" anchor="ctr">
                    <a:lnL>
                      <a:noFill/>
                    </a:lnL>
                    <a:lnR>
                      <a:noFill/>
                    </a:lnR>
                    <a:lnT>
                      <a:noFill/>
                    </a:lnT>
                    <a:lnB>
                      <a:noFill/>
                    </a:lnB>
                    <a:solidFill>
                      <a:srgbClr val="27689D"/>
                    </a:solidFill>
                  </a:tcPr>
                </a:tc>
                <a:tc>
                  <a:txBody>
                    <a:bodyPr/>
                    <a:lstStyle/>
                    <a:p>
                      <a:pPr algn="ctr" rtl="0" fontAlgn="ctr"/>
                      <a:r>
                        <a:rPr lang="es-CO" sz="1050" b="1" i="0" u="none" strike="noStrike" dirty="0">
                          <a:solidFill>
                            <a:srgbClr val="FFFFFF"/>
                          </a:solidFill>
                          <a:effectLst/>
                          <a:latin typeface="Arial" panose="020B0604020202020204" pitchFamily="34" charset="0"/>
                        </a:rPr>
                        <a:t>absoluta</a:t>
                      </a:r>
                    </a:p>
                  </a:txBody>
                  <a:tcPr marL="8302" marR="8302" marT="8302" marB="0" anchor="ctr">
                    <a:lnL>
                      <a:noFill/>
                    </a:lnL>
                    <a:lnR>
                      <a:noFill/>
                    </a:lnR>
                    <a:lnT>
                      <a:noFill/>
                    </a:lnT>
                    <a:lnB>
                      <a:noFill/>
                    </a:lnB>
                    <a:solidFill>
                      <a:srgbClr val="27689D"/>
                    </a:solidFill>
                  </a:tcPr>
                </a:tc>
                <a:tc>
                  <a:txBody>
                    <a:bodyPr/>
                    <a:lstStyle/>
                    <a:p>
                      <a:pPr algn="ctr" rtl="0" fontAlgn="ctr"/>
                      <a:r>
                        <a:rPr lang="es-CO" sz="1050" b="1" i="0" u="none" strike="noStrike" dirty="0">
                          <a:solidFill>
                            <a:srgbClr val="FFFFFF"/>
                          </a:solidFill>
                          <a:effectLst/>
                          <a:latin typeface="Arial" panose="020B0604020202020204" pitchFamily="34" charset="0"/>
                        </a:rPr>
                        <a:t>porcentual</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719027799"/>
                  </a:ext>
                </a:extLst>
              </a:tr>
              <a:tr h="222441">
                <a:tc>
                  <a:txBody>
                    <a:bodyPr/>
                    <a:lstStyle/>
                    <a:p>
                      <a:pPr algn="l" rtl="0" fontAlgn="ctr"/>
                      <a:r>
                        <a:rPr lang="es-CO" sz="1600" b="1" i="0" u="none" strike="noStrike">
                          <a:solidFill>
                            <a:srgbClr val="27689D"/>
                          </a:solidFill>
                          <a:effectLst/>
                          <a:latin typeface="Arial" panose="020B0604020202020204" pitchFamily="34" charset="0"/>
                        </a:rPr>
                        <a:t>Ocupados Total Nacional</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600" b="1" i="0" u="none" strike="noStrike">
                          <a:solidFill>
                            <a:srgbClr val="27689D"/>
                          </a:solidFill>
                          <a:effectLst/>
                          <a:latin typeface="Arial" panose="020B0604020202020204" pitchFamily="34" charset="0"/>
                        </a:rPr>
                        <a:t>20.577</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600" b="1" i="0" u="none" strike="noStrike">
                          <a:solidFill>
                            <a:srgbClr val="27689D"/>
                          </a:solidFill>
                          <a:effectLst/>
                          <a:latin typeface="Arial" panose="020B0604020202020204" pitchFamily="34" charset="0"/>
                        </a:rPr>
                        <a:t>22.160</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600" b="1" i="0" u="none" strike="noStrike">
                          <a:solidFill>
                            <a:srgbClr val="27689D"/>
                          </a:solidFill>
                          <a:effectLst/>
                          <a:latin typeface="Arial" panose="020B0604020202020204" pitchFamily="34" charset="0"/>
                        </a:rPr>
                        <a:t>1.583</a:t>
                      </a:r>
                    </a:p>
                  </a:txBody>
                  <a:tcPr marL="9525" marR="9525" marT="9525" marB="0" anchor="ctr">
                    <a:lnL>
                      <a:noFill/>
                    </a:lnL>
                    <a:lnR>
                      <a:noFill/>
                    </a:lnR>
                    <a:lnT>
                      <a:noFill/>
                    </a:lnT>
                    <a:lnB>
                      <a:noFill/>
                    </a:lnB>
                    <a:solidFill>
                      <a:schemeClr val="bg1">
                        <a:lumMod val="95000"/>
                      </a:schemeClr>
                    </a:solidFill>
                  </a:tcPr>
                </a:tc>
                <a:tc>
                  <a:txBody>
                    <a:bodyPr/>
                    <a:lstStyle/>
                    <a:p>
                      <a:pPr algn="r" rtl="0" fontAlgn="ctr"/>
                      <a:r>
                        <a:rPr lang="es-CO" sz="1600" b="1" i="0" u="none" strike="noStrike">
                          <a:solidFill>
                            <a:srgbClr val="27689D"/>
                          </a:solidFill>
                          <a:effectLst/>
                          <a:latin typeface="Arial" panose="020B0604020202020204" pitchFamily="34" charset="0"/>
                        </a:rPr>
                        <a:t>7,7</a:t>
                      </a:r>
                    </a:p>
                  </a:txBody>
                  <a:tcPr marL="9525" marR="9525" marT="9525"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929140479"/>
                  </a:ext>
                </a:extLst>
              </a:tr>
              <a:tr h="222441">
                <a:tc>
                  <a:txBody>
                    <a:bodyPr/>
                    <a:lstStyle/>
                    <a:p>
                      <a:pPr algn="l" rtl="0" fontAlgn="ctr"/>
                      <a:r>
                        <a:rPr lang="es-MX" sz="1600" b="0" i="0" u="none" strike="noStrike">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3.699</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4.070</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372</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10,1</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99243">
                <a:tc>
                  <a:txBody>
                    <a:bodyPr/>
                    <a:lstStyle/>
                    <a:p>
                      <a:pPr algn="l" rtl="0" fontAlgn="ctr"/>
                      <a:r>
                        <a:rPr lang="es-MX" sz="16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2.469</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2.769</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300</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12,1</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1507775"/>
                  </a:ext>
                </a:extLst>
              </a:tr>
              <a:tr h="230360">
                <a:tc>
                  <a:txBody>
                    <a:bodyPr/>
                    <a:lstStyle/>
                    <a:p>
                      <a:pPr algn="l" rtl="0" fontAlgn="ctr"/>
                      <a:r>
                        <a:rPr lang="es-MX" sz="16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1.630</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1.833</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203</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12,4</a:t>
                      </a:r>
                    </a:p>
                  </a:txBody>
                  <a:tcPr marL="9525" marR="9525" marT="9525" marB="0" anchor="ctr">
                    <a:lnL>
                      <a:noFill/>
                    </a:lnL>
                    <a:lnR>
                      <a:noFill/>
                    </a:lnR>
                    <a:lnT>
                      <a:noFill/>
                    </a:lnT>
                    <a:lnB>
                      <a:noFill/>
                    </a:lnB>
                  </a:tcPr>
                </a:tc>
                <a:extLst>
                  <a:ext uri="{0D108BD9-81ED-4DB2-BD59-A6C34878D82A}">
                    <a16:rowId xmlns:a16="http://schemas.microsoft.com/office/drawing/2014/main" val="3326641266"/>
                  </a:ext>
                </a:extLst>
              </a:tr>
              <a:tr h="199243">
                <a:tc>
                  <a:txBody>
                    <a:bodyPr/>
                    <a:lstStyle/>
                    <a:p>
                      <a:pPr algn="l" rtl="0" fontAlgn="ctr"/>
                      <a:r>
                        <a:rPr lang="es-CO" sz="1600" b="0" i="0" u="none" strike="noStrike">
                          <a:solidFill>
                            <a:srgbClr val="27689D"/>
                          </a:solidFill>
                          <a:effectLst/>
                          <a:latin typeface="Arial" panose="020B0604020202020204" pitchFamily="34" charset="0"/>
                        </a:rPr>
                        <a:t>Industrias manufactureras</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2.058</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2.239</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181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8,8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018476638"/>
                  </a:ext>
                </a:extLst>
              </a:tr>
              <a:tr h="171103">
                <a:tc>
                  <a:txBody>
                    <a:bodyPr/>
                    <a:lstStyle/>
                    <a:p>
                      <a:pPr algn="l" rtl="0" fontAlgn="ctr"/>
                      <a:r>
                        <a:rPr lang="es-MX" sz="1600" b="0" i="0" u="none" strike="noStrike">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1.389</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1.516</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127</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9,1</a:t>
                      </a:r>
                    </a:p>
                  </a:txBody>
                  <a:tcPr marL="9525" marR="9525" marT="9525" marB="0" anchor="ctr">
                    <a:lnL>
                      <a:noFill/>
                    </a:lnL>
                    <a:lnR>
                      <a:noFill/>
                    </a:lnR>
                    <a:lnT>
                      <a:noFill/>
                    </a:lnT>
                    <a:lnB>
                      <a:noFill/>
                    </a:lnB>
                  </a:tcPr>
                </a:tc>
                <a:extLst>
                  <a:ext uri="{0D108BD9-81ED-4DB2-BD59-A6C34878D82A}">
                    <a16:rowId xmlns:a16="http://schemas.microsoft.com/office/drawing/2014/main" val="2936320903"/>
                  </a:ext>
                </a:extLst>
              </a:tr>
              <a:tr h="186986">
                <a:tc>
                  <a:txBody>
                    <a:bodyPr/>
                    <a:lstStyle/>
                    <a:p>
                      <a:pPr algn="l" rtl="0" fontAlgn="ctr"/>
                      <a:r>
                        <a:rPr lang="es-CO" sz="1600" b="0" i="0" u="none" strike="noStrike">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1.550</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1.667</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117</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7,6</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87408792"/>
                  </a:ext>
                </a:extLst>
              </a:tr>
              <a:tr h="199243">
                <a:tc>
                  <a:txBody>
                    <a:bodyPr/>
                    <a:lstStyle/>
                    <a:p>
                      <a:pPr algn="l" rtl="0" fontAlgn="ctr"/>
                      <a:r>
                        <a:rPr lang="es-MX" sz="1600" b="0" i="0" u="none" strike="noStrike">
                          <a:solidFill>
                            <a:srgbClr val="27689D"/>
                          </a:solidFill>
                          <a:effectLst/>
                          <a:latin typeface="Arial" panose="020B0604020202020204" pitchFamily="34" charset="0"/>
                        </a:rPr>
                        <a:t>Actividades profesionales, científicas, técnicas y de servicios administrativos</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1.713</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1.806</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93</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5,4</a:t>
                      </a:r>
                    </a:p>
                  </a:txBody>
                  <a:tcPr marL="9525" marR="9525" marT="9525" marB="0" anchor="ctr">
                    <a:lnL>
                      <a:noFill/>
                    </a:lnL>
                    <a:lnR>
                      <a:noFill/>
                    </a:lnR>
                    <a:lnT>
                      <a:noFill/>
                    </a:lnT>
                    <a:lnB>
                      <a:noFill/>
                    </a:lnB>
                  </a:tcPr>
                </a:tc>
                <a:extLst>
                  <a:ext uri="{0D108BD9-81ED-4DB2-BD59-A6C34878D82A}">
                    <a16:rowId xmlns:a16="http://schemas.microsoft.com/office/drawing/2014/main" val="2838401929"/>
                  </a:ext>
                </a:extLst>
              </a:tr>
              <a:tr h="199243">
                <a:tc>
                  <a:txBody>
                    <a:bodyPr/>
                    <a:lstStyle/>
                    <a:p>
                      <a:pPr algn="l" rtl="0" fontAlgn="ctr"/>
                      <a:r>
                        <a:rPr lang="es-MX" sz="1600" b="0" i="0" u="none" strike="noStrike">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344</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399</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55</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15,9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453461761"/>
                  </a:ext>
                </a:extLst>
              </a:tr>
              <a:tr h="199243">
                <a:tc>
                  <a:txBody>
                    <a:bodyPr/>
                    <a:lstStyle/>
                    <a:p>
                      <a:pPr algn="l" rtl="0" fontAlgn="ctr"/>
                      <a:r>
                        <a:rPr lang="es-CO" sz="1600" b="0" i="0" u="none" strike="noStrike">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1.476</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1.529</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53</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3,6</a:t>
                      </a:r>
                    </a:p>
                  </a:txBody>
                  <a:tcPr marL="9525" marR="9525" marT="9525" marB="0" anchor="ctr">
                    <a:lnL>
                      <a:noFill/>
                    </a:lnL>
                    <a:lnR>
                      <a:noFill/>
                    </a:lnR>
                    <a:lnT>
                      <a:noFill/>
                    </a:lnT>
                    <a:lnB>
                      <a:noFill/>
                    </a:lnB>
                  </a:tcPr>
                </a:tc>
                <a:extLst>
                  <a:ext uri="{0D108BD9-81ED-4DB2-BD59-A6C34878D82A}">
                    <a16:rowId xmlns:a16="http://schemas.microsoft.com/office/drawing/2014/main" val="95550213"/>
                  </a:ext>
                </a:extLst>
              </a:tr>
              <a:tr h="199243">
                <a:tc>
                  <a:txBody>
                    <a:bodyPr/>
                    <a:lstStyle/>
                    <a:p>
                      <a:pPr algn="l" rtl="0" fontAlgn="ctr"/>
                      <a:r>
                        <a:rPr lang="es-CO" sz="1600" b="0" i="0" u="none" strike="noStrike">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184</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237</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53</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28,8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55459173"/>
                  </a:ext>
                </a:extLst>
              </a:tr>
              <a:tr h="199243">
                <a:tc>
                  <a:txBody>
                    <a:bodyPr/>
                    <a:lstStyle/>
                    <a:p>
                      <a:pPr algn="l" rtl="0" fontAlgn="ctr"/>
                      <a:r>
                        <a:rPr lang="es-MX" sz="1600" b="0"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548</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588</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40</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7,3</a:t>
                      </a:r>
                    </a:p>
                  </a:txBody>
                  <a:tcPr marL="9525" marR="9525" marT="9525" marB="0" anchor="ctr">
                    <a:lnL>
                      <a:noFill/>
                    </a:lnL>
                    <a:lnR>
                      <a:noFill/>
                    </a:lnR>
                    <a:lnT>
                      <a:noFill/>
                    </a:lnT>
                    <a:lnB>
                      <a:noFill/>
                    </a:lnB>
                  </a:tcPr>
                </a:tc>
                <a:extLst>
                  <a:ext uri="{0D108BD9-81ED-4DB2-BD59-A6C34878D82A}">
                    <a16:rowId xmlns:a16="http://schemas.microsoft.com/office/drawing/2014/main" val="1888869721"/>
                  </a:ext>
                </a:extLst>
              </a:tr>
              <a:tr h="199243">
                <a:tc>
                  <a:txBody>
                    <a:bodyPr/>
                    <a:lstStyle/>
                    <a:p>
                      <a:pPr algn="l" rtl="0" fontAlgn="ctr"/>
                      <a:r>
                        <a:rPr lang="es-CO" sz="1600" b="0"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341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372</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27689D"/>
                          </a:solidFill>
                          <a:effectLst/>
                          <a:latin typeface="Arial" panose="020B0604020202020204" pitchFamily="34" charset="0"/>
                        </a:rPr>
                        <a:t>31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27689D"/>
                          </a:solidFill>
                          <a:effectLst/>
                          <a:latin typeface="Arial" panose="020B0604020202020204" pitchFamily="34" charset="0"/>
                        </a:rPr>
                        <a:t>9,0</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31516227"/>
                  </a:ext>
                </a:extLst>
              </a:tr>
              <a:tr h="199243">
                <a:tc>
                  <a:txBody>
                    <a:bodyPr/>
                    <a:lstStyle/>
                    <a:p>
                      <a:pPr algn="l" rtl="0" fontAlgn="ctr"/>
                      <a:r>
                        <a:rPr lang="es-CO" sz="1600" b="0" i="0" u="none" strike="noStrike">
                          <a:solidFill>
                            <a:srgbClr val="27689D"/>
                          </a:solidFill>
                          <a:effectLst/>
                          <a:latin typeface="Arial" panose="020B0604020202020204" pitchFamily="34" charset="0"/>
                        </a:rPr>
                        <a:t>No informa</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12</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0</a:t>
                      </a:r>
                    </a:p>
                  </a:txBody>
                  <a:tcPr marL="9525" marR="9525" marT="9525" marB="0" anchor="ctr">
                    <a:lnL>
                      <a:noFill/>
                    </a:lnL>
                    <a:lnR>
                      <a:noFill/>
                    </a:lnR>
                    <a:lnT>
                      <a:noFill/>
                    </a:lnT>
                    <a:lnB>
                      <a:noFill/>
                    </a:lnB>
                  </a:tcPr>
                </a:tc>
                <a:tc>
                  <a:txBody>
                    <a:bodyPr/>
                    <a:lstStyle/>
                    <a:p>
                      <a:pPr algn="r" rtl="0" fontAlgn="ctr"/>
                      <a:r>
                        <a:rPr lang="es-CO" sz="1600" b="1" i="0" u="none" strike="noStrike">
                          <a:solidFill>
                            <a:srgbClr val="27689D"/>
                          </a:solidFill>
                          <a:effectLst/>
                          <a:latin typeface="Arial" panose="020B0604020202020204" pitchFamily="34" charset="0"/>
                        </a:rPr>
                        <a:t>-11</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27689D"/>
                          </a:solidFill>
                          <a:effectLst/>
                          <a:latin typeface="Arial" panose="020B0604020202020204" pitchFamily="34" charset="0"/>
                        </a:rPr>
                        <a:t>-96,1</a:t>
                      </a:r>
                    </a:p>
                  </a:txBody>
                  <a:tcPr marL="9525" marR="9525" marT="9525" marB="0" anchor="ctr">
                    <a:lnL>
                      <a:noFill/>
                    </a:lnL>
                    <a:lnR>
                      <a:noFill/>
                    </a:lnR>
                    <a:lnT>
                      <a:noFill/>
                    </a:lnT>
                    <a:lnB>
                      <a:noFill/>
                    </a:lnB>
                  </a:tcPr>
                </a:tc>
                <a:extLst>
                  <a:ext uri="{0D108BD9-81ED-4DB2-BD59-A6C34878D82A}">
                    <a16:rowId xmlns:a16="http://schemas.microsoft.com/office/drawing/2014/main" val="1815818794"/>
                  </a:ext>
                </a:extLst>
              </a:tr>
              <a:tr h="115260">
                <a:tc>
                  <a:txBody>
                    <a:bodyPr/>
                    <a:lstStyle/>
                    <a:p>
                      <a:pPr algn="l" rtl="0" fontAlgn="ctr"/>
                      <a:r>
                        <a:rPr lang="es-MX" sz="1600" b="1" i="0" u="none" strike="noStrike" dirty="0">
                          <a:solidFill>
                            <a:srgbClr val="00B050"/>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00B050"/>
                          </a:solidFill>
                          <a:effectLst/>
                          <a:latin typeface="Arial" panose="020B0604020202020204" pitchFamily="34" charset="0"/>
                        </a:rPr>
                        <a:t>3.163</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00B050"/>
                          </a:solidFill>
                          <a:effectLst/>
                          <a:latin typeface="Arial" panose="020B0604020202020204" pitchFamily="34" charset="0"/>
                        </a:rPr>
                        <a:t>3.135</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a:solidFill>
                            <a:srgbClr val="00B050"/>
                          </a:solidFill>
                          <a:effectLst/>
                          <a:latin typeface="Arial" panose="020B0604020202020204" pitchFamily="34" charset="0"/>
                        </a:rPr>
                        <a:t>-28</a:t>
                      </a:r>
                    </a:p>
                  </a:txBody>
                  <a:tcPr marL="9525" marR="9525" marT="9525" marB="0" anchor="ctr">
                    <a:lnL>
                      <a:noFill/>
                    </a:lnL>
                    <a:lnR>
                      <a:noFill/>
                    </a:lnR>
                    <a:lnT>
                      <a:noFill/>
                    </a:lnT>
                    <a:lnB>
                      <a:noFill/>
                    </a:lnB>
                    <a:solidFill>
                      <a:srgbClr val="F2F2F2"/>
                    </a:solidFill>
                  </a:tcPr>
                </a:tc>
                <a:tc>
                  <a:txBody>
                    <a:bodyPr/>
                    <a:lstStyle/>
                    <a:p>
                      <a:pPr algn="r" rtl="0" fontAlgn="ctr"/>
                      <a:r>
                        <a:rPr lang="es-CO" sz="1600" b="1" i="0" u="none" strike="noStrike" dirty="0">
                          <a:solidFill>
                            <a:srgbClr val="00B050"/>
                          </a:solidFill>
                          <a:effectLst/>
                          <a:latin typeface="Arial" panose="020B0604020202020204" pitchFamily="34" charset="0"/>
                        </a:rPr>
                        <a:t>-0,9</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761859933"/>
                  </a:ext>
                </a:extLst>
              </a:tr>
            </a:tbl>
          </a:graphicData>
        </a:graphic>
      </p:graphicFrame>
      <p:grpSp>
        <p:nvGrpSpPr>
          <p:cNvPr id="2" name="Grupo 1">
            <a:extLst>
              <a:ext uri="{FF2B5EF4-FFF2-40B4-BE49-F238E27FC236}">
                <a16:creationId xmlns:a16="http://schemas.microsoft.com/office/drawing/2014/main" id="{F62B7C60-EFC3-7C37-6E05-DF7C56D40A0F}"/>
              </a:ext>
            </a:extLst>
          </p:cNvPr>
          <p:cNvGrpSpPr/>
          <p:nvPr/>
        </p:nvGrpSpPr>
        <p:grpSpPr>
          <a:xfrm>
            <a:off x="0" y="5962584"/>
            <a:ext cx="2197626" cy="599233"/>
            <a:chOff x="0" y="5962584"/>
            <a:chExt cx="2197626" cy="599233"/>
          </a:xfrm>
        </p:grpSpPr>
        <p:sp>
          <p:nvSpPr>
            <p:cNvPr id="3" name="Rectángulo 2">
              <a:extLst>
                <a:ext uri="{FF2B5EF4-FFF2-40B4-BE49-F238E27FC236}">
                  <a16:creationId xmlns:a16="http://schemas.microsoft.com/office/drawing/2014/main" id="{D9142435-0796-F661-CD17-013BFF69A833}"/>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64F0AA31-88A7-76BC-01CD-CEAC7FB06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spTree>
    <p:extLst>
      <p:ext uri="{BB962C8B-B14F-4D97-AF65-F5344CB8AC3E}">
        <p14:creationId xmlns:p14="http://schemas.microsoft.com/office/powerpoint/2010/main" val="75148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47145" y="460244"/>
            <a:ext cx="12433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n-lt"/>
                <a:ea typeface="+mn-ea"/>
                <a:cs typeface="+mn-cs"/>
              </a:rPr>
              <a:t>Total nacional (miles de personas) en agosto de 2022</a:t>
            </a: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083709"/>
            <a:ext cx="9811606" cy="646331"/>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fue la segunda actividad económica que más personas ocupó en el mes de agosto con 3,14 millones de ocupados (14,1%). </a:t>
            </a:r>
            <a:endParaRPr lang="es-CO" b="1" dirty="0">
              <a:latin typeface="+mj-lt"/>
              <a:cs typeface="Arial" panose="020B0604020202020204" pitchFamily="34" charset="0"/>
            </a:endParaRPr>
          </a:p>
        </p:txBody>
      </p:sp>
      <p:sp>
        <p:nvSpPr>
          <p:cNvPr id="22" name="Rectángulo 21">
            <a:extLst>
              <a:ext uri="{FF2B5EF4-FFF2-40B4-BE49-F238E27FC236}">
                <a16:creationId xmlns:a16="http://schemas.microsoft.com/office/drawing/2014/main" id="{1BB8F261-014B-4753-B6FC-36D2325EAC9B}"/>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4D584557-33D3-4074-4259-6C34BCDEBEE1}"/>
              </a:ext>
            </a:extLst>
          </p:cNvPr>
          <p:cNvGrpSpPr/>
          <p:nvPr/>
        </p:nvGrpSpPr>
        <p:grpSpPr>
          <a:xfrm>
            <a:off x="0" y="5962584"/>
            <a:ext cx="2197626" cy="599233"/>
            <a:chOff x="0" y="5962584"/>
            <a:chExt cx="2197626" cy="599233"/>
          </a:xfrm>
        </p:grpSpPr>
        <p:sp>
          <p:nvSpPr>
            <p:cNvPr id="3" name="Rectángulo 2">
              <a:extLst>
                <a:ext uri="{FF2B5EF4-FFF2-40B4-BE49-F238E27FC236}">
                  <a16:creationId xmlns:a16="http://schemas.microsoft.com/office/drawing/2014/main" id="{85E50155-A4F8-D4EA-E125-40429C8468AD}"/>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B8EDC51C-ECC9-45D2-4DFC-9A5C96784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graphicFrame>
        <p:nvGraphicFramePr>
          <p:cNvPr id="5" name="Gráfico 4">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2746702188"/>
              </p:ext>
            </p:extLst>
          </p:nvPr>
        </p:nvGraphicFramePr>
        <p:xfrm>
          <a:off x="50082" y="1218200"/>
          <a:ext cx="12091836" cy="4645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391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disminuyó en 28 mil ocupados (-0,9%)</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B1EF3C0D-4DED-4279-A318-0A909EFAAAA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1 CuadroTexto">
            <a:extLst>
              <a:ext uri="{FF2B5EF4-FFF2-40B4-BE49-F238E27FC236}">
                <a16:creationId xmlns:a16="http://schemas.microsoft.com/office/drawing/2014/main" id="{6C759FD7-E75E-409A-A4BF-463D5F069D22}"/>
              </a:ext>
            </a:extLst>
          </p:cNvPr>
          <p:cNvSpPr txBox="1">
            <a:spLocks noChangeArrowheads="1"/>
          </p:cNvSpPr>
          <p:nvPr/>
        </p:nvSpPr>
        <p:spPr bwMode="auto">
          <a:xfrm>
            <a:off x="13368" y="460244"/>
            <a:ext cx="12178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n-lt"/>
                <a:ea typeface="+mn-ea"/>
                <a:cs typeface="+mn-cs"/>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n-lt"/>
                <a:ea typeface="+mn-ea"/>
                <a:cs typeface="+mn-cs"/>
              </a:rPr>
              <a:t>Total nacional (miles de personas) agosto 2021-2022</a:t>
            </a:r>
          </a:p>
          <a:p>
            <a:pPr algn="ctr">
              <a:lnSpc>
                <a:spcPct val="100000"/>
              </a:lnSpc>
              <a:spcBef>
                <a:spcPct val="0"/>
              </a:spcBef>
              <a:buClrTx/>
              <a:buSzTx/>
              <a:buNone/>
            </a:pPr>
            <a:endParaRPr lang="es-MX" altLang="es-CO" sz="2400" b="1" dirty="0">
              <a:solidFill>
                <a:srgbClr val="395F9B"/>
              </a:solidFill>
              <a:latin typeface="+mn-lt"/>
              <a:ea typeface="+mn-ea"/>
              <a:cs typeface="+mn-cs"/>
            </a:endParaRPr>
          </a:p>
        </p:txBody>
      </p:sp>
      <p:grpSp>
        <p:nvGrpSpPr>
          <p:cNvPr id="2" name="Grupo 1">
            <a:extLst>
              <a:ext uri="{FF2B5EF4-FFF2-40B4-BE49-F238E27FC236}">
                <a16:creationId xmlns:a16="http://schemas.microsoft.com/office/drawing/2014/main" id="{539F3815-2CB0-48AD-FCE1-8ADD827AB201}"/>
              </a:ext>
            </a:extLst>
          </p:cNvPr>
          <p:cNvGrpSpPr/>
          <p:nvPr/>
        </p:nvGrpSpPr>
        <p:grpSpPr>
          <a:xfrm>
            <a:off x="0" y="5962584"/>
            <a:ext cx="2197626" cy="599233"/>
            <a:chOff x="0" y="5962584"/>
            <a:chExt cx="2197626" cy="599233"/>
          </a:xfrm>
        </p:grpSpPr>
        <p:sp>
          <p:nvSpPr>
            <p:cNvPr id="3" name="Rectángulo 2">
              <a:extLst>
                <a:ext uri="{FF2B5EF4-FFF2-40B4-BE49-F238E27FC236}">
                  <a16:creationId xmlns:a16="http://schemas.microsoft.com/office/drawing/2014/main" id="{32D581C2-38EE-4170-1013-15509758CDC1}"/>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EB68E4B4-C9A8-1F96-DC27-BCB318452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graphicFrame>
        <p:nvGraphicFramePr>
          <p:cNvPr id="5" name="Gráfico 4">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279355390"/>
              </p:ext>
            </p:extLst>
          </p:nvPr>
        </p:nvGraphicFramePr>
        <p:xfrm>
          <a:off x="-115604" y="1235468"/>
          <a:ext cx="12423209" cy="4645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473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6" y="2414575"/>
            <a:ext cx="6098104"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Tasa de desempleo y población ocupada series desestacionalizadas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Agosto de 2022</a:t>
            </a:r>
            <a:endParaRPr kumimoji="0" lang="es-ES" sz="3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6" name="CuadroTexto 5"/>
          <p:cNvSpPr txBox="1"/>
          <p:nvPr/>
        </p:nvSpPr>
        <p:spPr>
          <a:xfrm>
            <a:off x="0" y="5742075"/>
            <a:ext cx="60163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Unidad de Planificación Rural Agropecuaria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30 de septiembre de 2022</a:t>
            </a:r>
          </a:p>
        </p:txBody>
      </p:sp>
      <p:pic>
        <p:nvPicPr>
          <p:cNvPr id="3" name="Imagen 2">
            <a:extLst>
              <a:ext uri="{FF2B5EF4-FFF2-40B4-BE49-F238E27FC236}">
                <a16:creationId xmlns:a16="http://schemas.microsoft.com/office/drawing/2014/main" id="{B511A490-5461-1A95-5A16-45CA231B3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921" y="780741"/>
            <a:ext cx="4932000" cy="785091"/>
          </a:xfrm>
          <a:prstGeom prst="rect">
            <a:avLst/>
          </a:prstGeom>
        </p:spPr>
      </p:pic>
    </p:spTree>
    <p:extLst>
      <p:ext uri="{BB962C8B-B14F-4D97-AF65-F5344CB8AC3E}">
        <p14:creationId xmlns:p14="http://schemas.microsoft.com/office/powerpoint/2010/main" val="285785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0A120FAC-A88C-B8C3-FB00-1C4F20AE2312}"/>
              </a:ext>
            </a:extLst>
          </p:cNvPr>
          <p:cNvGrpSpPr/>
          <p:nvPr/>
        </p:nvGrpSpPr>
        <p:grpSpPr>
          <a:xfrm>
            <a:off x="0" y="5962584"/>
            <a:ext cx="2197626" cy="599233"/>
            <a:chOff x="0" y="5962584"/>
            <a:chExt cx="2197626" cy="599233"/>
          </a:xfrm>
        </p:grpSpPr>
        <p:sp>
          <p:nvSpPr>
            <p:cNvPr id="4" name="Rectángulo 3">
              <a:extLst>
                <a:ext uri="{FF2B5EF4-FFF2-40B4-BE49-F238E27FC236}">
                  <a16:creationId xmlns:a16="http://schemas.microsoft.com/office/drawing/2014/main" id="{8751E8B2-304C-5855-D775-56957F7CF616}"/>
                </a:ext>
              </a:extLst>
            </p:cNvPr>
            <p:cNvSpPr/>
            <p:nvPr/>
          </p:nvSpPr>
          <p:spPr>
            <a:xfrm>
              <a:off x="0" y="5962584"/>
              <a:ext cx="2172052" cy="599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1946E7F1-4731-2E21-F97F-4CAECC90F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 y="6116211"/>
              <a:ext cx="2196000" cy="349568"/>
            </a:xfrm>
            <a:prstGeom prst="rect">
              <a:avLst/>
            </a:prstGeom>
          </p:spPr>
        </p:pic>
      </p:grpSp>
      <p:sp>
        <p:nvSpPr>
          <p:cNvPr id="9" name="CuadroTexto 15"/>
          <p:cNvSpPr txBox="1"/>
          <p:nvPr/>
        </p:nvSpPr>
        <p:spPr>
          <a:xfrm>
            <a:off x="2403921" y="116319"/>
            <a:ext cx="97880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009267"/>
                </a:solidFill>
                <a:effectLst/>
                <a:uLnTx/>
                <a:uFillTx/>
                <a:latin typeface="Arial Black" panose="020B0A04020102020204" pitchFamily="34" charset="0"/>
                <a:ea typeface="+mn-ea"/>
                <a:cs typeface="Arial" panose="020B0604020202020204" pitchFamily="34" charset="0"/>
              </a:rPr>
              <a:t>MERCADO LABORAL</a:t>
            </a:r>
            <a:endParaRPr kumimoji="0" lang="es-CO" sz="1200" b="0" i="0" u="none" strike="noStrike" kern="1200" cap="none" spc="0" normalizeH="0" baseline="0" noProof="0" dirty="0">
              <a:ln>
                <a:noFill/>
              </a:ln>
              <a:solidFill>
                <a:srgbClr val="009267"/>
              </a:solidFill>
              <a:effectLst/>
              <a:uLnTx/>
              <a:uFillTx/>
              <a:latin typeface="Arial" panose="020B0604020202020204" pitchFamily="34" charset="0"/>
              <a:ea typeface="+mn-ea"/>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s-ES"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rPr>
              <a:t>Tasa de desempleo desestacionalizada* total nacional </a:t>
            </a:r>
            <a:r>
              <a:rPr kumimoji="0" lang="es-MX"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rPr>
              <a:t>y 13 ciudades y áreas metropolitanas. Mensual agosto de 2019 – agosto de 2022</a:t>
            </a:r>
            <a:endParaRPr kumimoji="0" lang="es-ES" altLang="es-CO" sz="2400" b="1" i="0" u="none" strike="noStrike" kern="1200" cap="none" spc="0" normalizeH="0" baseline="0" noProof="0" dirty="0">
              <a:ln>
                <a:noFill/>
              </a:ln>
              <a:solidFill>
                <a:srgbClr val="395F9B"/>
              </a:solidFill>
              <a:effectLst/>
              <a:uLnTx/>
              <a:uFillTx/>
              <a:latin typeface="Arial"/>
              <a:ea typeface="+mn-ea"/>
              <a:cs typeface="Calibri" panose="020F0502020204030204" pitchFamily="34" charset="0"/>
              <a:sym typeface="Calibri" panose="020F050202020403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71888" y="6530544"/>
            <a:ext cx="11807495" cy="21544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Fuente: DANE, GEIH. Cálculos UPRA                                                                                                                                                                                                    * Las series desestacionalizadas permiten hacer comparaciones en periodos consecutivos.</a:t>
            </a:r>
          </a:p>
        </p:txBody>
      </p:sp>
      <p:sp>
        <p:nvSpPr>
          <p:cNvPr id="7" name="Rectángulo 6">
            <a:extLst>
              <a:ext uri="{FF2B5EF4-FFF2-40B4-BE49-F238E27FC236}">
                <a16:creationId xmlns:a16="http://schemas.microsoft.com/office/drawing/2014/main" id="{43262736-F5CA-432A-AA5E-45F5DDAA4B84}"/>
              </a:ext>
            </a:extLst>
          </p:cNvPr>
          <p:cNvSpPr/>
          <p:nvPr/>
        </p:nvSpPr>
        <p:spPr>
          <a:xfrm>
            <a:off x="-30478" y="4884442"/>
            <a:ext cx="203002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Tasa de desempleo nacional 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agosto</a:t>
            </a:r>
            <a:endParaRPr kumimoji="0" lang="es-CO"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8" name="Rectángulo 7">
            <a:extLst>
              <a:ext uri="{FF2B5EF4-FFF2-40B4-BE49-F238E27FC236}">
                <a16:creationId xmlns:a16="http://schemas.microsoft.com/office/drawing/2014/main" id="{3B37A31D-6B4A-4D14-8090-F5EC801C402A}"/>
              </a:ext>
            </a:extLst>
          </p:cNvPr>
          <p:cNvSpPr/>
          <p:nvPr/>
        </p:nvSpPr>
        <p:spPr>
          <a:xfrm>
            <a:off x="1412729" y="5253773"/>
            <a:ext cx="1062440"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B050"/>
                </a:solidFill>
                <a:effectLst/>
                <a:uLnTx/>
                <a:uFillTx/>
                <a:latin typeface="Arial"/>
                <a:ea typeface="Calibri" panose="020F0502020204030204" pitchFamily="34" charset="0"/>
                <a:cs typeface="Arial" panose="020B0604020202020204" pitchFamily="34" charset="0"/>
              </a:rPr>
              <a:t>10,5%</a:t>
            </a:r>
            <a:endParaRPr kumimoji="0" lang="es-CO" sz="2400" b="1" i="0" u="none" strike="noStrike" kern="1200" cap="none" spc="0" normalizeH="0" baseline="0" noProof="0" dirty="0">
              <a:ln>
                <a:noFill/>
              </a:ln>
              <a:solidFill>
                <a:srgbClr val="00B050"/>
              </a:solidFill>
              <a:effectLst/>
              <a:uLnTx/>
              <a:uFillTx/>
              <a:latin typeface="Arial"/>
              <a:ea typeface="+mn-ea"/>
              <a:cs typeface="Arial" panose="020B0604020202020204" pitchFamily="34" charset="0"/>
            </a:endParaRPr>
          </a:p>
        </p:txBody>
      </p:sp>
      <p:sp>
        <p:nvSpPr>
          <p:cNvPr id="11" name="Rectángulo 10">
            <a:extLst>
              <a:ext uri="{FF2B5EF4-FFF2-40B4-BE49-F238E27FC236}">
                <a16:creationId xmlns:a16="http://schemas.microsoft.com/office/drawing/2014/main" id="{63CBA94C-C7DA-4332-96DD-A87259733597}"/>
              </a:ext>
            </a:extLst>
          </p:cNvPr>
          <p:cNvSpPr/>
          <p:nvPr/>
        </p:nvSpPr>
        <p:spPr>
          <a:xfrm>
            <a:off x="2451515" y="4940662"/>
            <a:ext cx="3158824"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27689D"/>
                </a:solidFill>
                <a:effectLst/>
                <a:uLnTx/>
                <a:uFillTx/>
                <a:latin typeface="Arial"/>
                <a:ea typeface="Calibri" panose="020F0502020204030204" pitchFamily="34" charset="0"/>
                <a:cs typeface="Arial" panose="020B0604020202020204" pitchFamily="34" charset="0"/>
              </a:rPr>
              <a:t>inferior en 11,3 p.p a la tasa de mayo de 2020 (21,9%) </a:t>
            </a:r>
            <a:r>
              <a:rPr kumimoji="0" lang="es-CO" sz="1800" b="0" i="0" u="none" strike="noStrike" kern="1200" cap="none" spc="0" normalizeH="0" baseline="0" noProof="0" dirty="0">
                <a:ln>
                  <a:noFill/>
                </a:ln>
                <a:solidFill>
                  <a:srgbClr val="27689D"/>
                </a:solidFill>
                <a:effectLst/>
                <a:uLnTx/>
                <a:uFillTx/>
                <a:latin typeface="Arial"/>
                <a:ea typeface="Calibri" panose="020F0502020204030204" pitchFamily="34" charset="0"/>
                <a:cs typeface="Arial" panose="020B0604020202020204" pitchFamily="34" charset="0"/>
              </a:rPr>
              <a:t>que ha sido la más alta de los meses en pandemia.</a:t>
            </a:r>
          </a:p>
        </p:txBody>
      </p:sp>
      <p:cxnSp>
        <p:nvCxnSpPr>
          <p:cNvPr id="12" name="Conector recto 11">
            <a:extLst>
              <a:ext uri="{FF2B5EF4-FFF2-40B4-BE49-F238E27FC236}">
                <a16:creationId xmlns:a16="http://schemas.microsoft.com/office/drawing/2014/main" id="{60E014AD-2A70-41B0-B033-E4A392009332}"/>
              </a:ext>
            </a:extLst>
          </p:cNvPr>
          <p:cNvCxnSpPr>
            <a:cxnSpLocks/>
          </p:cNvCxnSpPr>
          <p:nvPr/>
        </p:nvCxnSpPr>
        <p:spPr>
          <a:xfrm>
            <a:off x="5622225" y="510139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B898A01-518B-495E-AD15-C95A8C0A0955}"/>
              </a:ext>
            </a:extLst>
          </p:cNvPr>
          <p:cNvSpPr/>
          <p:nvPr/>
        </p:nvSpPr>
        <p:spPr>
          <a:xfrm>
            <a:off x="5664268" y="5143806"/>
            <a:ext cx="223661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Tasa de desempleo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395F9B"/>
                </a:solidFill>
                <a:effectLst/>
                <a:uLnTx/>
                <a:uFillTx/>
                <a:latin typeface="Arial"/>
                <a:ea typeface="Calibri" panose="020F0502020204030204" pitchFamily="34" charset="0"/>
                <a:cs typeface="Arial" panose="020B0604020202020204" pitchFamily="34" charset="0"/>
              </a:rPr>
              <a:t>13 ciudades y a.m en agosto</a:t>
            </a:r>
            <a:endParaRPr kumimoji="0" lang="es-CO"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7" name="Rectángulo 16">
            <a:extLst>
              <a:ext uri="{FF2B5EF4-FFF2-40B4-BE49-F238E27FC236}">
                <a16:creationId xmlns:a16="http://schemas.microsoft.com/office/drawing/2014/main" id="{9F1941FF-081D-4D18-A434-B3932EC2528A}"/>
              </a:ext>
            </a:extLst>
          </p:cNvPr>
          <p:cNvSpPr/>
          <p:nvPr/>
        </p:nvSpPr>
        <p:spPr>
          <a:xfrm>
            <a:off x="7422723" y="5360422"/>
            <a:ext cx="1321911"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B050"/>
                </a:solidFill>
                <a:effectLst/>
                <a:uLnTx/>
                <a:uFillTx/>
                <a:latin typeface="Arial"/>
                <a:ea typeface="Calibri" panose="020F0502020204030204" pitchFamily="34" charset="0"/>
                <a:cs typeface="Arial" panose="020B0604020202020204" pitchFamily="34" charset="0"/>
              </a:rPr>
              <a:t>11,3%</a:t>
            </a:r>
            <a:endParaRPr kumimoji="0" lang="es-CO" sz="2400" b="1" i="0" u="none" strike="noStrike" kern="1200" cap="none" spc="0" normalizeH="0" baseline="0" noProof="0" dirty="0">
              <a:ln>
                <a:noFill/>
              </a:ln>
              <a:solidFill>
                <a:srgbClr val="00B050"/>
              </a:solidFill>
              <a:effectLst/>
              <a:uLnTx/>
              <a:uFillTx/>
              <a:latin typeface="Arial"/>
              <a:ea typeface="+mn-ea"/>
              <a:cs typeface="Arial" panose="020B0604020202020204" pitchFamily="34" charset="0"/>
            </a:endParaRPr>
          </a:p>
        </p:txBody>
      </p:sp>
      <p:sp>
        <p:nvSpPr>
          <p:cNvPr id="19" name="Rectángulo 18">
            <a:extLst>
              <a:ext uri="{FF2B5EF4-FFF2-40B4-BE49-F238E27FC236}">
                <a16:creationId xmlns:a16="http://schemas.microsoft.com/office/drawing/2014/main" id="{0DDF7A5A-90AD-437C-93ED-DA6629A27751}"/>
              </a:ext>
            </a:extLst>
          </p:cNvPr>
          <p:cNvSpPr/>
          <p:nvPr/>
        </p:nvSpPr>
        <p:spPr>
          <a:xfrm>
            <a:off x="8692879" y="4940559"/>
            <a:ext cx="3551318"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27689D"/>
                </a:solidFill>
                <a:effectLst/>
                <a:uLnTx/>
                <a:uFillTx/>
                <a:latin typeface="Arial"/>
                <a:ea typeface="Calibri" panose="020F0502020204030204" pitchFamily="34" charset="0"/>
                <a:cs typeface="Arial" panose="020B0604020202020204" pitchFamily="34" charset="0"/>
              </a:rPr>
              <a:t>inferior en 14,5 p.p a la tasa de junio de 2020 </a:t>
            </a:r>
            <a:r>
              <a:rPr kumimoji="0" lang="es-CO" sz="1800" b="0" i="0" u="none" strike="noStrike" kern="1200" cap="none" spc="0" normalizeH="0" baseline="0" noProof="0" dirty="0">
                <a:ln>
                  <a:noFill/>
                </a:ln>
                <a:solidFill>
                  <a:srgbClr val="27689D"/>
                </a:solidFill>
                <a:effectLst/>
                <a:uLnTx/>
                <a:uFillTx/>
                <a:latin typeface="Arial"/>
                <a:ea typeface="Calibri" panose="020F0502020204030204" pitchFamily="34" charset="0"/>
                <a:cs typeface="Arial" panose="020B0604020202020204" pitchFamily="34" charset="0"/>
              </a:rPr>
              <a:t>(25,7%) que ha sido la más alta de los meses en pandemia para este dominio.</a:t>
            </a:r>
          </a:p>
        </p:txBody>
      </p:sp>
      <p:graphicFrame>
        <p:nvGraphicFramePr>
          <p:cNvPr id="6" name="Gráfico 5">
            <a:extLst>
              <a:ext uri="{FF2B5EF4-FFF2-40B4-BE49-F238E27FC236}">
                <a16:creationId xmlns:a16="http://schemas.microsoft.com/office/drawing/2014/main" id="{E3B84D0E-BF09-4EA0-8916-0362B9096218}"/>
              </a:ext>
            </a:extLst>
          </p:cNvPr>
          <p:cNvGraphicFramePr>
            <a:graphicFrameLocks/>
          </p:cNvGraphicFramePr>
          <p:nvPr>
            <p:extLst>
              <p:ext uri="{D42A27DB-BD31-4B8C-83A1-F6EECF244321}">
                <p14:modId xmlns:p14="http://schemas.microsoft.com/office/powerpoint/2010/main" val="4102481837"/>
              </p:ext>
            </p:extLst>
          </p:nvPr>
        </p:nvGraphicFramePr>
        <p:xfrm>
          <a:off x="236721" y="1347418"/>
          <a:ext cx="11718558" cy="3596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89933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B79850-02FF-461E-AF93-8F8377BC1CC3}"/>
</file>

<file path=customXml/itemProps2.xml><?xml version="1.0" encoding="utf-8"?>
<ds:datastoreItem xmlns:ds="http://schemas.openxmlformats.org/officeDocument/2006/customXml" ds:itemID="{E2CC3316-3005-41AC-BC46-A69CB0C47F23}"/>
</file>

<file path=customXml/itemProps3.xml><?xml version="1.0" encoding="utf-8"?>
<ds:datastoreItem xmlns:ds="http://schemas.openxmlformats.org/officeDocument/2006/customXml" ds:itemID="{0D010D6F-EF4E-44DD-8C13-DAA04DBB5AB7}"/>
</file>

<file path=docProps/app.xml><?xml version="1.0" encoding="utf-8"?>
<Properties xmlns="http://schemas.openxmlformats.org/officeDocument/2006/extended-properties" xmlns:vt="http://schemas.openxmlformats.org/officeDocument/2006/docPropsVTypes">
  <TotalTime>9080</TotalTime>
  <Words>1160</Words>
  <Application>Microsoft Office PowerPoint</Application>
  <PresentationFormat>Panorámica</PresentationFormat>
  <Paragraphs>250</Paragraphs>
  <Slides>13</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Arial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NESTOR JULIO HERNANDEZ BOCKER</cp:lastModifiedBy>
  <cp:revision>399</cp:revision>
  <dcterms:created xsi:type="dcterms:W3CDTF">2019-02-12T04:28:07Z</dcterms:created>
  <dcterms:modified xsi:type="dcterms:W3CDTF">2022-09-30T16:48:42Z</dcterms:modified>
</cp:coreProperties>
</file>