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75" r:id="rId5"/>
    <p:sldId id="281" r:id="rId6"/>
    <p:sldId id="674" r:id="rId7"/>
    <p:sldId id="675" r:id="rId8"/>
    <p:sldId id="676" r:id="rId9"/>
    <p:sldId id="677" r:id="rId10"/>
    <p:sldId id="678" r:id="rId11"/>
    <p:sldId id="279" r:id="rId12"/>
  </p:sldIdLst>
  <p:sldSz cx="12192000" cy="6858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 SemiBold" panose="00000700000000000000" pitchFamily="2" charset="0"/>
      <p:bold r:id="rId19"/>
      <p:boldItalic r:id="rId20"/>
    </p:embeddedFont>
    <p:embeddedFont>
      <p:font typeface="Nunito Sans" pitchFamily="2" charset="0"/>
      <p:regular r:id="rId21"/>
      <p:bold r:id="rId22"/>
      <p:italic r:id="rId23"/>
      <p:boldItalic r:id="rId24"/>
    </p:embeddedFont>
    <p:embeddedFont>
      <p:font typeface="Nunito Sans ExtraBold" pitchFamily="2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F9B"/>
    <a:srgbClr val="7D9837"/>
    <a:srgbClr val="2E886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AF98C-24AB-4D36-8CA5-861568047433}" v="162" dt="2023-11-15T16:51:39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2736" autoAdjust="0"/>
  </p:normalViewPr>
  <p:slideViewPr>
    <p:cSldViewPr snapToGrid="0">
      <p:cViewPr>
        <p:scale>
          <a:sx n="100" d="100"/>
          <a:sy n="100" d="100"/>
        </p:scale>
        <p:origin x="122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FAD7795C-FEC7-4CD0-8D74-3EF799275484}"/>
    <pc:docChg chg="undo custSel modSld">
      <pc:chgData name="NESTOR JULIO HERNANDEZ BOCKER" userId="a413b3be1cc3406f" providerId="LiveId" clId="{FAD7795C-FEC7-4CD0-8D74-3EF799275484}" dt="2023-08-09T01:55:54.270" v="678"/>
      <pc:docMkLst>
        <pc:docMk/>
      </pc:docMkLst>
      <pc:sldChg chg="modSp mod">
        <pc:chgData name="NESTOR JULIO HERNANDEZ BOCKER" userId="a413b3be1cc3406f" providerId="LiveId" clId="{FAD7795C-FEC7-4CD0-8D74-3EF799275484}" dt="2023-08-09T00:28:19.200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FAD7795C-FEC7-4CD0-8D74-3EF799275484}" dt="2023-08-09T00:28:19.200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00:35.553" v="662" actId="20577"/>
        <pc:sldMkLst>
          <pc:docMk/>
          <pc:sldMk cId="3675170584" sldId="279"/>
        </pc:sldMkLst>
        <pc:spChg chg="mod">
          <ac:chgData name="NESTOR JULIO HERNANDEZ BOCKER" userId="a413b3be1cc3406f" providerId="LiveId" clId="{FAD7795C-FEC7-4CD0-8D74-3EF799275484}" dt="2023-08-09T01:00:35.553" v="66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FAD7795C-FEC7-4CD0-8D74-3EF799275484}" dt="2023-08-09T00:47:49.964" v="574" actId="113"/>
        <pc:sldMkLst>
          <pc:docMk/>
          <pc:sldMk cId="2130645913" sldId="281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7:49.964" v="57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FAD7795C-FEC7-4CD0-8D74-3EF799275484}" dt="2023-08-09T01:34:50.236" v="676" actId="1076"/>
        <pc:sldMkLst>
          <pc:docMk/>
          <pc:sldMk cId="102766390" sldId="316"/>
        </pc:sldMkLst>
        <pc:spChg chg="mod">
          <ac:chgData name="NESTOR JULIO HERNANDEZ BOCKER" userId="a413b3be1cc3406f" providerId="LiveId" clId="{FAD7795C-FEC7-4CD0-8D74-3EF799275484}" dt="2023-08-09T00:48:17.919" v="576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32:00.933" v="12" actId="107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FAD7795C-FEC7-4CD0-8D74-3EF799275484}" dt="2023-08-09T01:34:50.236" v="676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FAD7795C-FEC7-4CD0-8D74-3EF799275484}" dt="2023-08-09T00:49:03.570" v="585" actId="20577"/>
        <pc:sldMkLst>
          <pc:docMk/>
          <pc:sldMk cId="3812210601" sldId="317"/>
        </pc:sldMkLst>
        <pc:spChg chg="mod">
          <ac:chgData name="NESTOR JULIO HERNANDEZ BOCKER" userId="a413b3be1cc3406f" providerId="LiveId" clId="{FAD7795C-FEC7-4CD0-8D74-3EF799275484}" dt="2023-08-09T00:48:26.422" v="579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FAD7795C-FEC7-4CD0-8D74-3EF799275484}" dt="2023-08-09T00:48:55.707" v="582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9:03.570" v="585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FAD7795C-FEC7-4CD0-8D74-3EF799275484}" dt="2023-08-09T00:49:54.122" v="602" actId="6549"/>
        <pc:sldMkLst>
          <pc:docMk/>
          <pc:sldMk cId="417758710" sldId="318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49:54.122" v="602" actId="6549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0:33.419" v="603"/>
        <pc:sldMkLst>
          <pc:docMk/>
          <pc:sldMk cId="1360156958" sldId="319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FAD7795C-FEC7-4CD0-8D74-3EF799275484}" dt="2023-08-09T00:50:33.419" v="603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3:40.846" v="616" actId="20577"/>
        <pc:sldMkLst>
          <pc:docMk/>
          <pc:sldMk cId="1763648886" sldId="320"/>
        </pc:sldMkLst>
        <pc:spChg chg="mod">
          <ac:chgData name="NESTOR JULIO HERNANDEZ BOCKER" userId="a413b3be1cc3406f" providerId="LiveId" clId="{FAD7795C-FEC7-4CD0-8D74-3EF799275484}" dt="2023-08-09T00:52:06.218" v="60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FAD7795C-FEC7-4CD0-8D74-3EF799275484}" dt="2023-08-09T00:53:14.058" v="61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FAD7795C-FEC7-4CD0-8D74-3EF799275484}" dt="2023-08-09T00:53:40.846" v="616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FAD7795C-FEC7-4CD0-8D74-3EF799275484}" dt="2023-08-09T00:56:15.174" v="633" actId="27918"/>
        <pc:sldMkLst>
          <pc:docMk/>
          <pc:sldMk cId="3330875486" sldId="321"/>
        </pc:sldMkLst>
        <pc:spChg chg="mod">
          <ac:chgData name="NESTOR JULIO HERNANDEZ BOCKER" userId="a413b3be1cc3406f" providerId="LiveId" clId="{FAD7795C-FEC7-4CD0-8D74-3EF799275484}" dt="2023-08-09T00:55:41.289" v="625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FAD7795C-FEC7-4CD0-8D74-3EF799275484}" dt="2023-08-09T00:55:50.417" v="629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55:59.112" v="632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FAD7795C-FEC7-4CD0-8D74-3EF799275484}" dt="2023-08-09T00:33:32.137" v="26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57:38.095" v="646" actId="27918"/>
        <pc:sldMkLst>
          <pc:docMk/>
          <pc:sldMk cId="200782912" sldId="322"/>
        </pc:sldMkLst>
        <pc:spChg chg="mod">
          <ac:chgData name="NESTOR JULIO HERNANDEZ BOCKER" userId="a413b3be1cc3406f" providerId="LiveId" clId="{FAD7795C-FEC7-4CD0-8D74-3EF799275484}" dt="2023-08-09T00:34:16.789" v="54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FAD7795C-FEC7-4CD0-8D74-3EF799275484}" dt="2023-08-09T00:34:09.315" v="42" actId="1037"/>
          <ac:spMkLst>
            <pc:docMk/>
            <pc:sldMk cId="200782912" sldId="322"/>
            <ac:spMk id="16" creationId="{137A1BCE-FFB7-2D33-A1E3-5A068C6D4283}"/>
          </ac:spMkLst>
        </pc:spChg>
        <pc:spChg chg="del">
          <ac:chgData name="NESTOR JULIO HERNANDEZ BOCKER" userId="a413b3be1cc3406f" providerId="LiveId" clId="{FAD7795C-FEC7-4CD0-8D74-3EF799275484}" dt="2023-08-09T00:37:41.687" v="223" actId="478"/>
          <ac:spMkLst>
            <pc:docMk/>
            <pc:sldMk cId="200782912" sldId="322"/>
            <ac:spMk id="18" creationId="{07F646E7-3DDF-32FD-01B2-EEDB579F652F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3" creationId="{13D848D4-25FD-0B58-148D-B78FB59D530A}"/>
          </ac:spMkLst>
        </pc:spChg>
        <pc:spChg chg="del">
          <ac:chgData name="NESTOR JULIO HERNANDEZ BOCKER" userId="a413b3be1cc3406f" providerId="LiveId" clId="{FAD7795C-FEC7-4CD0-8D74-3EF799275484}" dt="2023-08-09T00:38:43.360" v="403" actId="478"/>
          <ac:spMkLst>
            <pc:docMk/>
            <pc:sldMk cId="200782912" sldId="322"/>
            <ac:spMk id="24" creationId="{1A4996F5-2461-CEC7-BCF5-4944828F0FBC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9" creationId="{4198F890-F860-7A2C-F308-42F1061952B8}"/>
          </ac:spMkLst>
        </pc:spChg>
        <pc:spChg chg="del">
          <ac:chgData name="NESTOR JULIO HERNANDEZ BOCKER" userId="a413b3be1cc3406f" providerId="LiveId" clId="{FAD7795C-FEC7-4CD0-8D74-3EF799275484}" dt="2023-08-09T00:38:01.378" v="282" actId="478"/>
          <ac:spMkLst>
            <pc:docMk/>
            <pc:sldMk cId="200782912" sldId="322"/>
            <ac:spMk id="30" creationId="{9B472BA6-A098-DB1E-71F1-2A4C37CD43B0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FAD7795C-FEC7-4CD0-8D74-3EF799275484}" dt="2023-08-09T00:38:13.849" v="310" actId="1038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6" creationId="{390A071B-8E8C-BE41-8E65-DDAC2A535855}"/>
          </ac:spMkLst>
        </pc:spChg>
        <pc:spChg chg="del">
          <ac:chgData name="NESTOR JULIO HERNANDEZ BOCKER" userId="a413b3be1cc3406f" providerId="LiveId" clId="{FAD7795C-FEC7-4CD0-8D74-3EF799275484}" dt="2023-08-09T00:38:26.727" v="363" actId="478"/>
          <ac:spMkLst>
            <pc:docMk/>
            <pc:sldMk cId="200782912" sldId="322"/>
            <ac:spMk id="37" creationId="{A35353CB-1CF6-5B24-640C-AD1A0399F5C3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FAD7795C-FEC7-4CD0-8D74-3EF799275484}" dt="2023-08-09T00:34:22.417" v="61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FAD7795C-FEC7-4CD0-8D74-3EF799275484}" dt="2023-08-09T00:38:21.725" v="362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0:54.525" v="605" actId="113"/>
        <pc:sldMkLst>
          <pc:docMk/>
          <pc:sldMk cId="3631758431" sldId="328"/>
        </pc:sldMkLst>
        <pc:spChg chg="mod">
          <ac:chgData name="NESTOR JULIO HERNANDEZ BOCKER" userId="a413b3be1cc3406f" providerId="LiveId" clId="{FAD7795C-FEC7-4CD0-8D74-3EF799275484}" dt="2023-08-09T00:50:54.525" v="605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09T00:54:32.166" v="619" actId="6549"/>
        <pc:sldMkLst>
          <pc:docMk/>
          <pc:sldMk cId="3726187029" sldId="32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54:32.166" v="619" actId="6549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4:44.093" v="620"/>
        <pc:sldMkLst>
          <pc:docMk/>
          <pc:sldMk cId="3844795882" sldId="330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4:44.093" v="620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5:29.645" v="622" actId="113"/>
        <pc:sldMkLst>
          <pc:docMk/>
          <pc:sldMk cId="1999066587" sldId="331"/>
        </pc:sldMkLst>
        <pc:spChg chg="mod">
          <ac:chgData name="NESTOR JULIO HERNANDEZ BOCKER" userId="a413b3be1cc3406f" providerId="LiveId" clId="{FAD7795C-FEC7-4CD0-8D74-3EF799275484}" dt="2023-08-09T00:55:29.645" v="62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09T00:57:09.023" v="644" actId="20577"/>
        <pc:sldMkLst>
          <pc:docMk/>
          <pc:sldMk cId="2501195012" sldId="332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57:09.023" v="644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7:20.403" v="645"/>
        <pc:sldMkLst>
          <pc:docMk/>
          <pc:sldMk cId="3160605606" sldId="333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7:20.403" v="64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39:54.238" v="560" actId="1036"/>
        <pc:sldMkLst>
          <pc:docMk/>
          <pc:sldMk cId="1160910596" sldId="334"/>
        </pc:sldMkLst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FAD7795C-FEC7-4CD0-8D74-3EF799275484}" dt="2023-08-09T00:39:11.898" v="447" actId="478"/>
          <ac:spMkLst>
            <pc:docMk/>
            <pc:sldMk cId="1160910596" sldId="334"/>
            <ac:spMk id="43" creationId="{9DEC5AB1-64DF-FB7C-68E3-F098E090D50A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8" creationId="{3182F00C-9C84-1E30-69DA-D35D05E84AAE}"/>
          </ac:spMkLst>
        </pc:spChg>
        <pc:spChg chg="del">
          <ac:chgData name="NESTOR JULIO HERNANDEZ BOCKER" userId="a413b3be1cc3406f" providerId="LiveId" clId="{FAD7795C-FEC7-4CD0-8D74-3EF799275484}" dt="2023-08-09T00:39:23.011" v="468" actId="478"/>
          <ac:spMkLst>
            <pc:docMk/>
            <pc:sldMk cId="1160910596" sldId="334"/>
            <ac:spMk id="49" creationId="{F02BDFF7-E952-761E-F15E-C9E68DDF4C64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2" creationId="{7967C572-BF2F-0E03-8B7D-5B7B34F4EDC4}"/>
          </ac:spMkLst>
        </pc:spChg>
        <pc:spChg chg="del">
          <ac:chgData name="NESTOR JULIO HERNANDEZ BOCKER" userId="a413b3be1cc3406f" providerId="LiveId" clId="{FAD7795C-FEC7-4CD0-8D74-3EF799275484}" dt="2023-08-09T00:39:34.952" v="506" actId="478"/>
          <ac:spMkLst>
            <pc:docMk/>
            <pc:sldMk cId="1160910596" sldId="334"/>
            <ac:spMk id="53" creationId="{ED18CBCA-A63F-2EC1-AD66-A32411626D25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8" creationId="{D53850D1-EF14-00E1-2818-0D6E9A7BC077}"/>
          </ac:spMkLst>
        </pc:spChg>
        <pc:spChg chg="del">
          <ac:chgData name="NESTOR JULIO HERNANDEZ BOCKER" userId="a413b3be1cc3406f" providerId="LiveId" clId="{FAD7795C-FEC7-4CD0-8D74-3EF799275484}" dt="2023-08-09T00:39:44.361" v="526" actId="478"/>
          <ac:spMkLst>
            <pc:docMk/>
            <pc:sldMk cId="1160910596" sldId="334"/>
            <ac:spMk id="59" creationId="{29CD265B-60EA-CAB9-ADFD-173892344C41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FAD7795C-FEC7-4CD0-8D74-3EF799275484}" dt="2023-08-09T00:37:05.161" v="209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FAD7795C-FEC7-4CD0-8D74-3EF799275484}" dt="2023-08-09T00:36:18.017" v="150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11.183" v="675" actId="207"/>
        <pc:sldMkLst>
          <pc:docMk/>
          <pc:sldMk cId="905729610" sldId="665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FAD7795C-FEC7-4CD0-8D74-3EF799275484}" dt="2023-08-09T01:33:11.183" v="675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FAD7795C-FEC7-4CD0-8D74-3EF799275484}" dt="2023-08-09T00:45:27.383" v="568" actId="1076"/>
        <pc:sldMkLst>
          <pc:docMk/>
          <pc:sldMk cId="2099275270" sldId="667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5" creationId="{00000000-0008-0000-0000-000013000000}"/>
          </ac:spMkLst>
        </pc:spChg>
        <pc:grpChg chg="del">
          <ac:chgData name="NESTOR JULIO HERNANDEZ BOCKER" userId="a413b3be1cc3406f" providerId="LiveId" clId="{FAD7795C-FEC7-4CD0-8D74-3EF799275484}" dt="2023-08-09T00:44:43.526" v="562" actId="478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FAD7795C-FEC7-4CD0-8D74-3EF799275484}" dt="2023-08-09T00:45:27.383" v="568" actId="1076"/>
          <ac:grpSpMkLst>
            <pc:docMk/>
            <pc:sldMk cId="2099275270" sldId="667"/>
            <ac:grpSpMk id="7" creationId="{00000000-0008-0000-0000-000015000000}"/>
          </ac:grpSpMkLst>
        </pc:grpChg>
        <pc:grpChg chg="add mod">
          <ac:chgData name="NESTOR JULIO HERNANDEZ BOCKER" userId="a413b3be1cc3406f" providerId="LiveId" clId="{FAD7795C-FEC7-4CD0-8D74-3EF799275484}" dt="2023-08-09T00:44:48.534" v="563"/>
          <ac:grpSpMkLst>
            <pc:docMk/>
            <pc:sldMk cId="2099275270" sldId="667"/>
            <ac:grpSpMk id="9" creationId="{00000000-0008-0000-0000-000011000000}"/>
          </ac:grpSpMkLst>
        </pc:grpChg>
        <pc:graphicFrameChg chg="add mod">
          <ac:chgData name="NESTOR JULIO HERNANDEZ BOCKER" userId="a413b3be1cc3406f" providerId="LiveId" clId="{FAD7795C-FEC7-4CD0-8D74-3EF799275484}" dt="2023-08-09T00:44:48.534" v="563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mod">
          <ac:chgData name="NESTOR JULIO HERNANDEZ BOCKER" userId="a413b3be1cc3406f" providerId="LiveId" clId="{FAD7795C-FEC7-4CD0-8D74-3EF799275484}" dt="2023-08-09T00:27:40.827" v="2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8:21.952" v="648" actId="20577"/>
        <pc:sldMkLst>
          <pc:docMk/>
          <pc:sldMk cId="2093091506" sldId="668"/>
        </pc:sldMkLst>
        <pc:spChg chg="mod">
          <ac:chgData name="NESTOR JULIO HERNANDEZ BOCKER" userId="a413b3be1cc3406f" providerId="LiveId" clId="{FAD7795C-FEC7-4CD0-8D74-3EF799275484}" dt="2023-08-09T00:58:21.952" v="64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8.317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55:54.270" v="678"/>
        <pc:sldMkLst>
          <pc:docMk/>
          <pc:sldMk cId="1495741939" sldId="66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FAD7795C-FEC7-4CD0-8D74-3EF799275484}" dt="2023-08-09T01:55:47.816" v="677"/>
          <ac:graphicFrameMkLst>
            <pc:docMk/>
            <pc:sldMk cId="1495741939" sldId="669"/>
            <ac:graphicFrameMk id="20" creationId="{EECF96B7-DE04-40B7-B4BE-8B40B86D1FF3}"/>
          </ac:graphicFrameMkLst>
        </pc:graphicFrameChg>
        <pc:graphicFrameChg chg="mod">
          <ac:chgData name="NESTOR JULIO HERNANDEZ BOCKER" userId="a413b3be1cc3406f" providerId="LiveId" clId="{FAD7795C-FEC7-4CD0-8D74-3EF799275484}" dt="2023-08-09T01:55:54.270" v="678"/>
          <ac:graphicFrameMkLst>
            <pc:docMk/>
            <pc:sldMk cId="1495741939" sldId="669"/>
            <ac:graphicFrameMk id="21" creationId="{8C38B826-EEF7-4D7A-895E-DD7C79BC6833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00.594" v="674" actId="207"/>
        <pc:sldMkLst>
          <pc:docMk/>
          <pc:sldMk cId="3999264372" sldId="673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FAD7795C-FEC7-4CD0-8D74-3EF799275484}" dt="2023-08-09T01:33:00.594" v="674" actId="207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modGraphic">
          <ac:chgData name="NESTOR JULIO HERNANDEZ BOCKER" userId="a413b3be1cc3406f" providerId="LiveId" clId="{FAD7795C-FEC7-4CD0-8D74-3EF799275484}" dt="2023-08-09T01:32:37.391" v="671"/>
          <ac:graphicFrameMkLst>
            <pc:docMk/>
            <pc:sldMk cId="3999264372" sldId="673"/>
            <ac:graphicFrameMk id="5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5C5FD5C7-926D-4FE3-ADEE-02F0A015CB90}"/>
    <pc:docChg chg="modSld">
      <pc:chgData name="NESTOR JULIO HERNANDEZ BOCKER" userId="a413b3be1cc3406f" providerId="LiveId" clId="{5C5FD5C7-926D-4FE3-ADEE-02F0A015CB90}" dt="2023-07-07T13:51:35.773" v="0" actId="1076"/>
      <pc:docMkLst>
        <pc:docMk/>
      </pc:docMkLst>
      <pc:sldChg chg="modSp mod">
        <pc:chgData name="NESTOR JULIO HERNANDEZ BOCKER" userId="a413b3be1cc3406f" providerId="LiveId" clId="{5C5FD5C7-926D-4FE3-ADEE-02F0A015CB90}" dt="2023-07-07T13:51:35.773" v="0" actId="1076"/>
        <pc:sldMkLst>
          <pc:docMk/>
          <pc:sldMk cId="200782912" sldId="322"/>
        </pc:sldMkLst>
        <pc:spChg chg="mod">
          <ac:chgData name="NESTOR JULIO HERNANDEZ BOCKER" userId="a413b3be1cc3406f" providerId="LiveId" clId="{5C5FD5C7-926D-4FE3-ADEE-02F0A015CB90}" dt="2023-07-07T13:51:35.773" v="0" actId="1076"/>
          <ac:spMkLst>
            <pc:docMk/>
            <pc:sldMk cId="200782912" sldId="322"/>
            <ac:spMk id="35" creationId="{554E5472-C6AB-322D-A159-AAA746A8D6B6}"/>
          </ac:spMkLst>
        </pc:spChg>
      </pc:sldChg>
    </pc:docChg>
  </pc:docChgLst>
  <pc:docChgLst>
    <pc:chgData name="NESTOR JULIO HERNANDEZ BOCKER" userId="a413b3be1cc3406f" providerId="LiveId" clId="{417AF98C-24AB-4D36-8CA5-861568047433}"/>
    <pc:docChg chg="undo redo custSel modSld">
      <pc:chgData name="NESTOR JULIO HERNANDEZ BOCKER" userId="a413b3be1cc3406f" providerId="LiveId" clId="{417AF98C-24AB-4D36-8CA5-861568047433}" dt="2023-11-15T17:01:35.899" v="284" actId="20577"/>
      <pc:docMkLst>
        <pc:docMk/>
      </pc:docMkLst>
      <pc:sldChg chg="modSp mod">
        <pc:chgData name="NESTOR JULIO HERNANDEZ BOCKER" userId="a413b3be1cc3406f" providerId="LiveId" clId="{417AF98C-24AB-4D36-8CA5-861568047433}" dt="2023-11-15T15:55:10.260" v="15" actId="20577"/>
        <pc:sldMkLst>
          <pc:docMk/>
          <pc:sldMk cId="1010862512" sldId="275"/>
        </pc:sldMkLst>
        <pc:spChg chg="mod">
          <ac:chgData name="NESTOR JULIO HERNANDEZ BOCKER" userId="a413b3be1cc3406f" providerId="LiveId" clId="{417AF98C-24AB-4D36-8CA5-861568047433}" dt="2023-11-15T15:55:05.500" v="14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417AF98C-24AB-4D36-8CA5-861568047433}" dt="2023-11-15T15:55:10.260" v="15" actId="20577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417AF98C-24AB-4D36-8CA5-861568047433}" dt="2023-11-15T15:57:23.400" v="33" actId="20577"/>
        <pc:sldMkLst>
          <pc:docMk/>
          <pc:sldMk cId="3675170584" sldId="279"/>
        </pc:sldMkLst>
        <pc:spChg chg="mod">
          <ac:chgData name="NESTOR JULIO HERNANDEZ BOCKER" userId="a413b3be1cc3406f" providerId="LiveId" clId="{417AF98C-24AB-4D36-8CA5-861568047433}" dt="2023-11-15T15:57:23.400" v="3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417AF98C-24AB-4D36-8CA5-861568047433}" dt="2023-11-15T16:55:51.769" v="260" actId="20577"/>
        <pc:sldMkLst>
          <pc:docMk/>
          <pc:sldMk cId="2130645913" sldId="281"/>
        </pc:sldMkLst>
        <pc:spChg chg="mod">
          <ac:chgData name="NESTOR JULIO HERNANDEZ BOCKER" userId="a413b3be1cc3406f" providerId="LiveId" clId="{417AF98C-24AB-4D36-8CA5-861568047433}" dt="2023-11-15T15:55:53.241" v="17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417AF98C-24AB-4D36-8CA5-861568047433}" dt="2023-11-15T16:55:51.769" v="260" actId="2057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417AF98C-24AB-4D36-8CA5-861568047433}" dt="2023-11-15T16:56:42.537" v="267" actId="20577"/>
        <pc:sldMkLst>
          <pc:docMk/>
          <pc:sldMk cId="3435483785" sldId="674"/>
        </pc:sldMkLst>
        <pc:spChg chg="mod">
          <ac:chgData name="NESTOR JULIO HERNANDEZ BOCKER" userId="a413b3be1cc3406f" providerId="LiveId" clId="{417AF98C-24AB-4D36-8CA5-861568047433}" dt="2023-11-15T15:55:45.473" v="16"/>
          <ac:spMkLst>
            <pc:docMk/>
            <pc:sldMk cId="3435483785" sldId="674"/>
            <ac:spMk id="7" creationId="{469CD69D-8310-32BB-7403-36C4ABF01797}"/>
          </ac:spMkLst>
        </pc:spChg>
        <pc:spChg chg="mod">
          <ac:chgData name="NESTOR JULIO HERNANDEZ BOCKER" userId="a413b3be1cc3406f" providerId="LiveId" clId="{417AF98C-24AB-4D36-8CA5-861568047433}" dt="2023-11-15T16:56:42.537" v="267" actId="20577"/>
          <ac:spMkLst>
            <pc:docMk/>
            <pc:sldMk cId="3435483785" sldId="674"/>
            <ac:spMk id="9" creationId="{E6EEFFE7-9C71-D879-9BE2-201F9B53AEBE}"/>
          </ac:spMkLst>
        </pc:spChg>
        <pc:graphicFrameChg chg="mod">
          <ac:chgData name="NESTOR JULIO HERNANDEZ BOCKER" userId="a413b3be1cc3406f" providerId="LiveId" clId="{417AF98C-24AB-4D36-8CA5-861568047433}" dt="2023-11-15T16:49:14.918" v="77"/>
          <ac:graphicFrameMkLst>
            <pc:docMk/>
            <pc:sldMk cId="3435483785" sldId="674"/>
            <ac:graphicFrameMk id="3" creationId="{1D5D5F38-BC8E-2A67-40A3-7AB6FBA994E9}"/>
          </ac:graphicFrameMkLst>
        </pc:graphicFrameChg>
      </pc:sldChg>
      <pc:sldChg chg="modSp mod">
        <pc:chgData name="NESTOR JULIO HERNANDEZ BOCKER" userId="a413b3be1cc3406f" providerId="LiveId" clId="{417AF98C-24AB-4D36-8CA5-861568047433}" dt="2023-11-15T17:01:35.899" v="284" actId="20577"/>
        <pc:sldMkLst>
          <pc:docMk/>
          <pc:sldMk cId="69703223" sldId="675"/>
        </pc:sldMkLst>
        <pc:spChg chg="mod">
          <ac:chgData name="NESTOR JULIO HERNANDEZ BOCKER" userId="a413b3be1cc3406f" providerId="LiveId" clId="{417AF98C-24AB-4D36-8CA5-861568047433}" dt="2023-11-15T17:01:35.899" v="284" actId="20577"/>
          <ac:spMkLst>
            <pc:docMk/>
            <pc:sldMk cId="69703223" sldId="675"/>
            <ac:spMk id="9" creationId="{E6EEFFE7-9C71-D879-9BE2-201F9B53AEBE}"/>
          </ac:spMkLst>
        </pc:spChg>
        <pc:graphicFrameChg chg="mod">
          <ac:chgData name="NESTOR JULIO HERNANDEZ BOCKER" userId="a413b3be1cc3406f" providerId="LiveId" clId="{417AF98C-24AB-4D36-8CA5-861568047433}" dt="2023-11-15T16:51:39.595" v="95" actId="2084"/>
          <ac:graphicFrameMkLst>
            <pc:docMk/>
            <pc:sldMk cId="69703223" sldId="675"/>
            <ac:graphicFrameMk id="2" creationId="{5E654BCE-B2AB-1BA3-CFCA-7FFA16D7D89A}"/>
          </ac:graphicFrameMkLst>
        </pc:graphicFrameChg>
      </pc:sldChg>
      <pc:sldChg chg="modSp mod">
        <pc:chgData name="NESTOR JULIO HERNANDEZ BOCKER" userId="a413b3be1cc3406f" providerId="LiveId" clId="{417AF98C-24AB-4D36-8CA5-861568047433}" dt="2023-11-15T16:53:40.876" v="237" actId="27918"/>
        <pc:sldMkLst>
          <pc:docMk/>
          <pc:sldMk cId="562854581" sldId="676"/>
        </pc:sldMkLst>
        <pc:spChg chg="mod">
          <ac:chgData name="NESTOR JULIO HERNANDEZ BOCKER" userId="a413b3be1cc3406f" providerId="LiveId" clId="{417AF98C-24AB-4D36-8CA5-861568047433}" dt="2023-11-15T16:53:05.040" v="230" actId="20577"/>
          <ac:spMkLst>
            <pc:docMk/>
            <pc:sldMk cId="562854581" sldId="676"/>
            <ac:spMk id="6" creationId="{BA34082E-3D07-A561-CF87-09253C7C2A29}"/>
          </ac:spMkLst>
        </pc:spChg>
        <pc:spChg chg="mod">
          <ac:chgData name="NESTOR JULIO HERNANDEZ BOCKER" userId="a413b3be1cc3406f" providerId="LiveId" clId="{417AF98C-24AB-4D36-8CA5-861568047433}" dt="2023-11-15T15:55:53.241" v="17"/>
          <ac:spMkLst>
            <pc:docMk/>
            <pc:sldMk cId="562854581" sldId="676"/>
            <ac:spMk id="7" creationId="{469CD69D-8310-32BB-7403-36C4ABF01797}"/>
          </ac:spMkLst>
        </pc:spChg>
        <pc:spChg chg="mod">
          <ac:chgData name="NESTOR JULIO HERNANDEZ BOCKER" userId="a413b3be1cc3406f" providerId="LiveId" clId="{417AF98C-24AB-4D36-8CA5-861568047433}" dt="2023-11-15T16:53:07.910" v="231" actId="20577"/>
          <ac:spMkLst>
            <pc:docMk/>
            <pc:sldMk cId="562854581" sldId="676"/>
            <ac:spMk id="8" creationId="{F4B239B5-D10F-4D99-EB8E-5A72C7B6134B}"/>
          </ac:spMkLst>
        </pc:spChg>
      </pc:sldChg>
      <pc:sldChg chg="modSp mod">
        <pc:chgData name="NESTOR JULIO HERNANDEZ BOCKER" userId="a413b3be1cc3406f" providerId="LiveId" clId="{417AF98C-24AB-4D36-8CA5-861568047433}" dt="2023-11-15T16:53:51.680" v="239" actId="27918"/>
        <pc:sldMkLst>
          <pc:docMk/>
          <pc:sldMk cId="1548428697" sldId="677"/>
        </pc:sldMkLst>
        <pc:spChg chg="mod">
          <ac:chgData name="NESTOR JULIO HERNANDEZ BOCKER" userId="a413b3be1cc3406f" providerId="LiveId" clId="{417AF98C-24AB-4D36-8CA5-861568047433}" dt="2023-11-15T15:55:45.473" v="16"/>
          <ac:spMkLst>
            <pc:docMk/>
            <pc:sldMk cId="1548428697" sldId="677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417AF98C-24AB-4D36-8CA5-861568047433}" dt="2023-11-15T16:54:05.038" v="241" actId="27918"/>
        <pc:sldMkLst>
          <pc:docMk/>
          <pc:sldMk cId="85709609" sldId="678"/>
        </pc:sldMkLst>
        <pc:spChg chg="mod">
          <ac:chgData name="NESTOR JULIO HERNANDEZ BOCKER" userId="a413b3be1cc3406f" providerId="LiveId" clId="{417AF98C-24AB-4D36-8CA5-861568047433}" dt="2023-11-15T15:55:53.241" v="17"/>
          <ac:spMkLst>
            <pc:docMk/>
            <pc:sldMk cId="85709609" sldId="678"/>
            <ac:spMk id="5" creationId="{746118F4-A504-0983-A6AC-1A2A75EA666E}"/>
          </ac:spMkLst>
        </pc:spChg>
        <pc:spChg chg="mod">
          <ac:chgData name="NESTOR JULIO HERNANDEZ BOCKER" userId="a413b3be1cc3406f" providerId="LiveId" clId="{417AF98C-24AB-4D36-8CA5-861568047433}" dt="2023-11-15T15:55:53.241" v="17"/>
          <ac:spMkLst>
            <pc:docMk/>
            <pc:sldMk cId="85709609" sldId="678"/>
            <ac:spMk id="7" creationId="{469CD69D-8310-32BB-7403-36C4ABF01797}"/>
          </ac:spMkLst>
        </pc:spChg>
      </pc:sldChg>
    </pc:docChg>
  </pc:docChgLst>
  <pc:docChgLst>
    <pc:chgData name="NESTOR JULIO HERNANDEZ BOCKER" userId="a413b3be1cc3406f" providerId="LiveId" clId="{4D3D2910-6855-4EF2-83C2-5BEA6E8AC277}"/>
    <pc:docChg chg="undo custSel addSld delSld modSld">
      <pc:chgData name="NESTOR JULIO HERNANDEZ BOCKER" userId="a413b3be1cc3406f" providerId="LiveId" clId="{4D3D2910-6855-4EF2-83C2-5BEA6E8AC277}" dt="2023-08-15T17:21:14.741" v="909" actId="27918"/>
      <pc:docMkLst>
        <pc:docMk/>
      </pc:docMkLst>
      <pc:sldChg chg="modSp mod">
        <pc:chgData name="NESTOR JULIO HERNANDEZ BOCKER" userId="a413b3be1cc3406f" providerId="LiveId" clId="{4D3D2910-6855-4EF2-83C2-5BEA6E8AC277}" dt="2023-08-15T15:16:28.223" v="506" actId="1037"/>
        <pc:sldMkLst>
          <pc:docMk/>
          <pc:sldMk cId="1010862512" sldId="275"/>
        </pc:sldMkLst>
        <pc:spChg chg="mod">
          <ac:chgData name="NESTOR JULIO HERNANDEZ BOCKER" userId="a413b3be1cc3406f" providerId="LiveId" clId="{4D3D2910-6855-4EF2-83C2-5BEA6E8AC277}" dt="2023-08-15T02:38:49.015" v="7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4D3D2910-6855-4EF2-83C2-5BEA6E8AC277}" dt="2023-08-15T15:16:28.223" v="506" actId="1037"/>
          <ac:spMkLst>
            <pc:docMk/>
            <pc:sldMk cId="1010862512" sldId="275"/>
            <ac:spMk id="5" creationId="{BDA1159D-A0ED-18DC-0747-141EBF1A2086}"/>
          </ac:spMkLst>
        </pc:spChg>
      </pc:sldChg>
      <pc:sldChg chg="modSp add del mod">
        <pc:chgData name="NESTOR JULIO HERNANDEZ BOCKER" userId="a413b3be1cc3406f" providerId="LiveId" clId="{4D3D2910-6855-4EF2-83C2-5BEA6E8AC277}" dt="2023-08-15T15:16:03.926" v="492" actId="20577"/>
        <pc:sldMkLst>
          <pc:docMk/>
          <pc:sldMk cId="3675170584" sldId="279"/>
        </pc:sldMkLst>
        <pc:spChg chg="mod">
          <ac:chgData name="NESTOR JULIO HERNANDEZ BOCKER" userId="a413b3be1cc3406f" providerId="LiveId" clId="{4D3D2910-6855-4EF2-83C2-5BEA6E8AC277}" dt="2023-08-15T15:16:03.926" v="49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4D3D2910-6855-4EF2-83C2-5BEA6E8AC277}" dt="2023-08-15T16:39:22.756" v="564" actId="27918"/>
        <pc:sldMkLst>
          <pc:docMk/>
          <pc:sldMk cId="2130645913" sldId="281"/>
        </pc:sldMkLst>
        <pc:spChg chg="mod">
          <ac:chgData name="NESTOR JULIO HERNANDEZ BOCKER" userId="a413b3be1cc3406f" providerId="LiveId" clId="{4D3D2910-6855-4EF2-83C2-5BEA6E8AC277}" dt="2023-08-15T02:41:33.133" v="31" actId="20577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4D3D2910-6855-4EF2-83C2-5BEA6E8AC277}" dt="2023-08-15T16:25:30.644" v="546" actId="20577"/>
          <ac:spMkLst>
            <pc:docMk/>
            <pc:sldMk cId="2130645913" sldId="281"/>
            <ac:spMk id="9" creationId="{E6EEFFE7-9C71-D879-9BE2-201F9B53AEBE}"/>
          </ac:spMkLst>
        </pc:spChg>
        <pc:graphicFrameChg chg="add mod">
          <ac:chgData name="NESTOR JULIO HERNANDEZ BOCKER" userId="a413b3be1cc3406f" providerId="LiveId" clId="{4D3D2910-6855-4EF2-83C2-5BEA6E8AC277}" dt="2023-08-15T02:41:14.267" v="24" actId="207"/>
          <ac:graphicFrameMkLst>
            <pc:docMk/>
            <pc:sldMk cId="2130645913" sldId="281"/>
            <ac:graphicFrameMk id="2" creationId="{DB3300F5-76E0-9DE4-A24C-6B16EB64BD92}"/>
          </ac:graphicFrameMkLst>
        </pc:graphicFrameChg>
        <pc:graphicFrameChg chg="del">
          <ac:chgData name="NESTOR JULIO HERNANDEZ BOCKER" userId="a413b3be1cc3406f" providerId="LiveId" clId="{4D3D2910-6855-4EF2-83C2-5BEA6E8AC277}" dt="2023-08-15T02:38:58.126" v="8" actId="478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del">
        <pc:chgData name="NESTOR JULIO HERNANDEZ BOCKER" userId="a413b3be1cc3406f" providerId="LiveId" clId="{4D3D2910-6855-4EF2-83C2-5BEA6E8AC277}" dt="2023-08-15T15:15:49.465" v="487" actId="47"/>
        <pc:sldMkLst>
          <pc:docMk/>
          <pc:sldMk cId="102766390" sldId="316"/>
        </pc:sldMkLst>
      </pc:sldChg>
      <pc:sldChg chg="del">
        <pc:chgData name="NESTOR JULIO HERNANDEZ BOCKER" userId="a413b3be1cc3406f" providerId="LiveId" clId="{4D3D2910-6855-4EF2-83C2-5BEA6E8AC277}" dt="2023-08-15T15:15:49.465" v="487" actId="47"/>
        <pc:sldMkLst>
          <pc:docMk/>
          <pc:sldMk cId="3812210601" sldId="317"/>
        </pc:sldMkLst>
      </pc:sldChg>
      <pc:sldChg chg="del">
        <pc:chgData name="NESTOR JULIO HERNANDEZ BOCKER" userId="a413b3be1cc3406f" providerId="LiveId" clId="{4D3D2910-6855-4EF2-83C2-5BEA6E8AC277}" dt="2023-08-15T15:15:49.465" v="487" actId="47"/>
        <pc:sldMkLst>
          <pc:docMk/>
          <pc:sldMk cId="417758710" sldId="318"/>
        </pc:sldMkLst>
      </pc:sldChg>
      <pc:sldChg chg="del">
        <pc:chgData name="NESTOR JULIO HERNANDEZ BOCKER" userId="a413b3be1cc3406f" providerId="LiveId" clId="{4D3D2910-6855-4EF2-83C2-5BEA6E8AC277}" dt="2023-08-15T15:15:49.465" v="487" actId="47"/>
        <pc:sldMkLst>
          <pc:docMk/>
          <pc:sldMk cId="1360156958" sldId="319"/>
        </pc:sldMkLst>
      </pc:sldChg>
      <pc:sldChg chg="del">
        <pc:chgData name="NESTOR JULIO HERNANDEZ BOCKER" userId="a413b3be1cc3406f" providerId="LiveId" clId="{4D3D2910-6855-4EF2-83C2-5BEA6E8AC277}" dt="2023-08-15T15:15:49.465" v="487" actId="47"/>
        <pc:sldMkLst>
          <pc:docMk/>
          <pc:sldMk cId="1763648886" sldId="320"/>
        </pc:sldMkLst>
      </pc:sldChg>
      <pc:sldChg chg="del">
        <pc:chgData name="NESTOR JULIO HERNANDEZ BOCKER" userId="a413b3be1cc3406f" providerId="LiveId" clId="{4D3D2910-6855-4EF2-83C2-5BEA6E8AC277}" dt="2023-08-15T15:15:45.528" v="486" actId="47"/>
        <pc:sldMkLst>
          <pc:docMk/>
          <pc:sldMk cId="3330875486" sldId="321"/>
        </pc:sldMkLst>
      </pc:sldChg>
      <pc:sldChg chg="del">
        <pc:chgData name="NESTOR JULIO HERNANDEZ BOCKER" userId="a413b3be1cc3406f" providerId="LiveId" clId="{4D3D2910-6855-4EF2-83C2-5BEA6E8AC277}" dt="2023-08-15T15:15:49.465" v="487" actId="47"/>
        <pc:sldMkLst>
          <pc:docMk/>
          <pc:sldMk cId="200782912" sldId="322"/>
        </pc:sldMkLst>
      </pc:sldChg>
      <pc:sldChg chg="del">
        <pc:chgData name="NESTOR JULIO HERNANDEZ BOCKER" userId="a413b3be1cc3406f" providerId="LiveId" clId="{4D3D2910-6855-4EF2-83C2-5BEA6E8AC277}" dt="2023-08-15T15:15:49.465" v="487" actId="47"/>
        <pc:sldMkLst>
          <pc:docMk/>
          <pc:sldMk cId="3631758431" sldId="328"/>
        </pc:sldMkLst>
      </pc:sldChg>
      <pc:sldChg chg="del">
        <pc:chgData name="NESTOR JULIO HERNANDEZ BOCKER" userId="a413b3be1cc3406f" providerId="LiveId" clId="{4D3D2910-6855-4EF2-83C2-5BEA6E8AC277}" dt="2023-08-15T15:15:45.528" v="486" actId="47"/>
        <pc:sldMkLst>
          <pc:docMk/>
          <pc:sldMk cId="3726187029" sldId="329"/>
        </pc:sldMkLst>
      </pc:sldChg>
      <pc:sldChg chg="del">
        <pc:chgData name="NESTOR JULIO HERNANDEZ BOCKER" userId="a413b3be1cc3406f" providerId="LiveId" clId="{4D3D2910-6855-4EF2-83C2-5BEA6E8AC277}" dt="2023-08-15T15:15:45.528" v="486" actId="47"/>
        <pc:sldMkLst>
          <pc:docMk/>
          <pc:sldMk cId="3844795882" sldId="330"/>
        </pc:sldMkLst>
      </pc:sldChg>
      <pc:sldChg chg="del">
        <pc:chgData name="NESTOR JULIO HERNANDEZ BOCKER" userId="a413b3be1cc3406f" providerId="LiveId" clId="{4D3D2910-6855-4EF2-83C2-5BEA6E8AC277}" dt="2023-08-15T15:15:45.528" v="486" actId="47"/>
        <pc:sldMkLst>
          <pc:docMk/>
          <pc:sldMk cId="1999066587" sldId="331"/>
        </pc:sldMkLst>
      </pc:sldChg>
      <pc:sldChg chg="del">
        <pc:chgData name="NESTOR JULIO HERNANDEZ BOCKER" userId="a413b3be1cc3406f" providerId="LiveId" clId="{4D3D2910-6855-4EF2-83C2-5BEA6E8AC277}" dt="2023-08-15T15:15:45.528" v="486" actId="47"/>
        <pc:sldMkLst>
          <pc:docMk/>
          <pc:sldMk cId="2501195012" sldId="332"/>
        </pc:sldMkLst>
      </pc:sldChg>
      <pc:sldChg chg="del">
        <pc:chgData name="NESTOR JULIO HERNANDEZ BOCKER" userId="a413b3be1cc3406f" providerId="LiveId" clId="{4D3D2910-6855-4EF2-83C2-5BEA6E8AC277}" dt="2023-08-15T15:15:45.528" v="486" actId="47"/>
        <pc:sldMkLst>
          <pc:docMk/>
          <pc:sldMk cId="3160605606" sldId="333"/>
        </pc:sldMkLst>
      </pc:sldChg>
      <pc:sldChg chg="del">
        <pc:chgData name="NESTOR JULIO HERNANDEZ BOCKER" userId="a413b3be1cc3406f" providerId="LiveId" clId="{4D3D2910-6855-4EF2-83C2-5BEA6E8AC277}" dt="2023-08-15T15:15:55.235" v="488" actId="47"/>
        <pc:sldMkLst>
          <pc:docMk/>
          <pc:sldMk cId="1160910596" sldId="334"/>
        </pc:sldMkLst>
      </pc:sldChg>
      <pc:sldChg chg="del">
        <pc:chgData name="NESTOR JULIO HERNANDEZ BOCKER" userId="a413b3be1cc3406f" providerId="LiveId" clId="{4D3D2910-6855-4EF2-83C2-5BEA6E8AC277}" dt="2023-08-15T15:15:34.292" v="481" actId="47"/>
        <pc:sldMkLst>
          <pc:docMk/>
          <pc:sldMk cId="905729610" sldId="665"/>
        </pc:sldMkLst>
      </pc:sldChg>
      <pc:sldChg chg="del">
        <pc:chgData name="NESTOR JULIO HERNANDEZ BOCKER" userId="a413b3be1cc3406f" providerId="LiveId" clId="{4D3D2910-6855-4EF2-83C2-5BEA6E8AC277}" dt="2023-08-15T15:15:55.235" v="488" actId="47"/>
        <pc:sldMkLst>
          <pc:docMk/>
          <pc:sldMk cId="2099275270" sldId="667"/>
        </pc:sldMkLst>
      </pc:sldChg>
      <pc:sldChg chg="del">
        <pc:chgData name="NESTOR JULIO HERNANDEZ BOCKER" userId="a413b3be1cc3406f" providerId="LiveId" clId="{4D3D2910-6855-4EF2-83C2-5BEA6E8AC277}" dt="2023-08-15T15:15:55.235" v="488" actId="47"/>
        <pc:sldMkLst>
          <pc:docMk/>
          <pc:sldMk cId="2093091506" sldId="668"/>
        </pc:sldMkLst>
      </pc:sldChg>
      <pc:sldChg chg="del">
        <pc:chgData name="NESTOR JULIO HERNANDEZ BOCKER" userId="a413b3be1cc3406f" providerId="LiveId" clId="{4D3D2910-6855-4EF2-83C2-5BEA6E8AC277}" dt="2023-08-15T15:15:34.950" v="482" actId="47"/>
        <pc:sldMkLst>
          <pc:docMk/>
          <pc:sldMk cId="1495741939" sldId="669"/>
        </pc:sldMkLst>
      </pc:sldChg>
      <pc:sldChg chg="del">
        <pc:chgData name="NESTOR JULIO HERNANDEZ BOCKER" userId="a413b3be1cc3406f" providerId="LiveId" clId="{4D3D2910-6855-4EF2-83C2-5BEA6E8AC277}" dt="2023-08-15T15:15:37.606" v="483" actId="47"/>
        <pc:sldMkLst>
          <pc:docMk/>
          <pc:sldMk cId="3999264372" sldId="673"/>
        </pc:sldMkLst>
      </pc:sldChg>
      <pc:sldChg chg="addSp delSp modSp add mod">
        <pc:chgData name="NESTOR JULIO HERNANDEZ BOCKER" userId="a413b3be1cc3406f" providerId="LiveId" clId="{4D3D2910-6855-4EF2-83C2-5BEA6E8AC277}" dt="2023-08-15T17:21:14.741" v="909" actId="27918"/>
        <pc:sldMkLst>
          <pc:docMk/>
          <pc:sldMk cId="3435483785" sldId="674"/>
        </pc:sldMkLst>
        <pc:spChg chg="mod">
          <ac:chgData name="NESTOR JULIO HERNANDEZ BOCKER" userId="a413b3be1cc3406f" providerId="LiveId" clId="{4D3D2910-6855-4EF2-83C2-5BEA6E8AC277}" dt="2023-08-15T02:42:41.430" v="69" actId="6549"/>
          <ac:spMkLst>
            <pc:docMk/>
            <pc:sldMk cId="3435483785" sldId="674"/>
            <ac:spMk id="7" creationId="{469CD69D-8310-32BB-7403-36C4ABF01797}"/>
          </ac:spMkLst>
        </pc:spChg>
        <pc:spChg chg="mod">
          <ac:chgData name="NESTOR JULIO HERNANDEZ BOCKER" userId="a413b3be1cc3406f" providerId="LiveId" clId="{4D3D2910-6855-4EF2-83C2-5BEA6E8AC277}" dt="2023-08-15T16:25:46.867" v="549" actId="20577"/>
          <ac:spMkLst>
            <pc:docMk/>
            <pc:sldMk cId="3435483785" sldId="674"/>
            <ac:spMk id="9" creationId="{E6EEFFE7-9C71-D879-9BE2-201F9B53AEBE}"/>
          </ac:spMkLst>
        </pc:spChg>
        <pc:graphicFrameChg chg="del">
          <ac:chgData name="NESTOR JULIO HERNANDEZ BOCKER" userId="a413b3be1cc3406f" providerId="LiveId" clId="{4D3D2910-6855-4EF2-83C2-5BEA6E8AC277}" dt="2023-08-15T02:42:00.023" v="33" actId="478"/>
          <ac:graphicFrameMkLst>
            <pc:docMk/>
            <pc:sldMk cId="3435483785" sldId="674"/>
            <ac:graphicFrameMk id="2" creationId="{DB3300F5-76E0-9DE4-A24C-6B16EB64BD92}"/>
          </ac:graphicFrameMkLst>
        </pc:graphicFrameChg>
        <pc:graphicFrameChg chg="add mod">
          <ac:chgData name="NESTOR JULIO HERNANDEZ BOCKER" userId="a413b3be1cc3406f" providerId="LiveId" clId="{4D3D2910-6855-4EF2-83C2-5BEA6E8AC277}" dt="2023-08-15T16:40:28.026" v="577"/>
          <ac:graphicFrameMkLst>
            <pc:docMk/>
            <pc:sldMk cId="3435483785" sldId="674"/>
            <ac:graphicFrameMk id="3" creationId="{1D5D5F38-BC8E-2A67-40A3-7AB6FBA994E9}"/>
          </ac:graphicFrameMkLst>
        </pc:graphicFrameChg>
      </pc:sldChg>
      <pc:sldChg chg="addSp delSp modSp add mod">
        <pc:chgData name="NESTOR JULIO HERNANDEZ BOCKER" userId="a413b3be1cc3406f" providerId="LiveId" clId="{4D3D2910-6855-4EF2-83C2-5BEA6E8AC277}" dt="2023-08-15T16:58:58.320" v="872" actId="20577"/>
        <pc:sldMkLst>
          <pc:docMk/>
          <pc:sldMk cId="69703223" sldId="675"/>
        </pc:sldMkLst>
        <pc:spChg chg="mod">
          <ac:chgData name="NESTOR JULIO HERNANDEZ BOCKER" userId="a413b3be1cc3406f" providerId="LiveId" clId="{4D3D2910-6855-4EF2-83C2-5BEA6E8AC277}" dt="2023-08-15T14:03:32.934" v="124"/>
          <ac:spMkLst>
            <pc:docMk/>
            <pc:sldMk cId="69703223" sldId="675"/>
            <ac:spMk id="7" creationId="{469CD69D-8310-32BB-7403-36C4ABF01797}"/>
          </ac:spMkLst>
        </pc:spChg>
        <pc:spChg chg="mod">
          <ac:chgData name="NESTOR JULIO HERNANDEZ BOCKER" userId="a413b3be1cc3406f" providerId="LiveId" clId="{4D3D2910-6855-4EF2-83C2-5BEA6E8AC277}" dt="2023-08-15T16:58:58.320" v="872" actId="20577"/>
          <ac:spMkLst>
            <pc:docMk/>
            <pc:sldMk cId="69703223" sldId="675"/>
            <ac:spMk id="9" creationId="{E6EEFFE7-9C71-D879-9BE2-201F9B53AEBE}"/>
          </ac:spMkLst>
        </pc:spChg>
        <pc:graphicFrameChg chg="add mod">
          <ac:chgData name="NESTOR JULIO HERNANDEZ BOCKER" userId="a413b3be1cc3406f" providerId="LiveId" clId="{4D3D2910-6855-4EF2-83C2-5BEA6E8AC277}" dt="2023-08-15T16:57:33.407" v="794" actId="1035"/>
          <ac:graphicFrameMkLst>
            <pc:docMk/>
            <pc:sldMk cId="69703223" sldId="675"/>
            <ac:graphicFrameMk id="2" creationId="{5E654BCE-B2AB-1BA3-CFCA-7FFA16D7D89A}"/>
          </ac:graphicFrameMkLst>
        </pc:graphicFrameChg>
        <pc:graphicFrameChg chg="del">
          <ac:chgData name="NESTOR JULIO HERNANDEZ BOCKER" userId="a413b3be1cc3406f" providerId="LiveId" clId="{4D3D2910-6855-4EF2-83C2-5BEA6E8AC277}" dt="2023-08-15T14:02:43.075" v="120" actId="478"/>
          <ac:graphicFrameMkLst>
            <pc:docMk/>
            <pc:sldMk cId="69703223" sldId="675"/>
            <ac:graphicFrameMk id="3" creationId="{1D5D5F38-BC8E-2A67-40A3-7AB6FBA994E9}"/>
          </ac:graphicFrameMkLst>
        </pc:graphicFrameChg>
      </pc:sldChg>
      <pc:sldChg chg="addSp delSp modSp add mod">
        <pc:chgData name="NESTOR JULIO HERNANDEZ BOCKER" userId="a413b3be1cc3406f" providerId="LiveId" clId="{4D3D2910-6855-4EF2-83C2-5BEA6E8AC277}" dt="2023-08-15T16:41:52.234" v="583" actId="27918"/>
        <pc:sldMkLst>
          <pc:docMk/>
          <pc:sldMk cId="562854581" sldId="676"/>
        </pc:sldMkLst>
        <pc:spChg chg="add mod">
          <ac:chgData name="NESTOR JULIO HERNANDEZ BOCKER" userId="a413b3be1cc3406f" providerId="LiveId" clId="{4D3D2910-6855-4EF2-83C2-5BEA6E8AC277}" dt="2023-08-15T14:06:28.759" v="147" actId="1076"/>
          <ac:spMkLst>
            <pc:docMk/>
            <pc:sldMk cId="562854581" sldId="676"/>
            <ac:spMk id="6" creationId="{BA34082E-3D07-A561-CF87-09253C7C2A29}"/>
          </ac:spMkLst>
        </pc:spChg>
        <pc:spChg chg="mod">
          <ac:chgData name="NESTOR JULIO HERNANDEZ BOCKER" userId="a413b3be1cc3406f" providerId="LiveId" clId="{4D3D2910-6855-4EF2-83C2-5BEA6E8AC277}" dt="2023-08-15T14:08:57.149" v="419" actId="14100"/>
          <ac:spMkLst>
            <pc:docMk/>
            <pc:sldMk cId="562854581" sldId="676"/>
            <ac:spMk id="7" creationId="{469CD69D-8310-32BB-7403-36C4ABF01797}"/>
          </ac:spMkLst>
        </pc:spChg>
        <pc:spChg chg="add mod">
          <ac:chgData name="NESTOR JULIO HERNANDEZ BOCKER" userId="a413b3be1cc3406f" providerId="LiveId" clId="{4D3D2910-6855-4EF2-83C2-5BEA6E8AC277}" dt="2023-08-15T14:06:46.744" v="319" actId="1037"/>
          <ac:spMkLst>
            <pc:docMk/>
            <pc:sldMk cId="562854581" sldId="676"/>
            <ac:spMk id="8" creationId="{F4B239B5-D10F-4D99-EB8E-5A72C7B6134B}"/>
          </ac:spMkLst>
        </pc:spChg>
        <pc:spChg chg="del mod">
          <ac:chgData name="NESTOR JULIO HERNANDEZ BOCKER" userId="a413b3be1cc3406f" providerId="LiveId" clId="{4D3D2910-6855-4EF2-83C2-5BEA6E8AC277}" dt="2023-08-15T14:11:41.337" v="420" actId="478"/>
          <ac:spMkLst>
            <pc:docMk/>
            <pc:sldMk cId="562854581" sldId="676"/>
            <ac:spMk id="9" creationId="{E6EEFFE7-9C71-D879-9BE2-201F9B53AEBE}"/>
          </ac:spMkLst>
        </pc:spChg>
        <pc:graphicFrameChg chg="del">
          <ac:chgData name="NESTOR JULIO HERNANDEZ BOCKER" userId="a413b3be1cc3406f" providerId="LiveId" clId="{4D3D2910-6855-4EF2-83C2-5BEA6E8AC277}" dt="2023-08-15T14:05:25.619" v="133" actId="478"/>
          <ac:graphicFrameMkLst>
            <pc:docMk/>
            <pc:sldMk cId="562854581" sldId="676"/>
            <ac:graphicFrameMk id="2" creationId="{5E654BCE-B2AB-1BA3-CFCA-7FFA16D7D89A}"/>
          </ac:graphicFrameMkLst>
        </pc:graphicFrameChg>
        <pc:graphicFrameChg chg="add mod">
          <ac:chgData name="NESTOR JULIO HERNANDEZ BOCKER" userId="a413b3be1cc3406f" providerId="LiveId" clId="{4D3D2910-6855-4EF2-83C2-5BEA6E8AC277}" dt="2023-08-15T14:12:03.499" v="422" actId="207"/>
          <ac:graphicFrameMkLst>
            <pc:docMk/>
            <pc:sldMk cId="562854581" sldId="676"/>
            <ac:graphicFrameMk id="3" creationId="{A0C786BE-6631-95DC-23BB-443E3538D7EC}"/>
          </ac:graphicFrameMkLst>
        </pc:graphicFrameChg>
        <pc:graphicFrameChg chg="add mod">
          <ac:chgData name="NESTOR JULIO HERNANDEZ BOCKER" userId="a413b3be1cc3406f" providerId="LiveId" clId="{4D3D2910-6855-4EF2-83C2-5BEA6E8AC277}" dt="2023-08-15T15:17:09.137" v="509" actId="207"/>
          <ac:graphicFrameMkLst>
            <pc:docMk/>
            <pc:sldMk cId="562854581" sldId="676"/>
            <ac:graphicFrameMk id="5" creationId="{A53E7EFE-28BC-D56F-A277-56727F6D31E6}"/>
          </ac:graphicFrameMkLst>
        </pc:graphicFrameChg>
      </pc:sldChg>
      <pc:sldChg chg="addSp delSp modSp add mod">
        <pc:chgData name="NESTOR JULIO HERNANDEZ BOCKER" userId="a413b3be1cc3406f" providerId="LiveId" clId="{4D3D2910-6855-4EF2-83C2-5BEA6E8AC277}" dt="2023-08-15T16:52:24.028" v="611" actId="20577"/>
        <pc:sldMkLst>
          <pc:docMk/>
          <pc:sldMk cId="1548428697" sldId="677"/>
        </pc:sldMkLst>
        <pc:spChg chg="mod">
          <ac:chgData name="NESTOR JULIO HERNANDEZ BOCKER" userId="a413b3be1cc3406f" providerId="LiveId" clId="{4D3D2910-6855-4EF2-83C2-5BEA6E8AC277}" dt="2023-08-15T16:52:24.028" v="611" actId="20577"/>
          <ac:spMkLst>
            <pc:docMk/>
            <pc:sldMk cId="1548428697" sldId="677"/>
            <ac:spMk id="7" creationId="{469CD69D-8310-32BB-7403-36C4ABF01797}"/>
          </ac:spMkLst>
        </pc:spChg>
        <pc:spChg chg="del">
          <ac:chgData name="NESTOR JULIO HERNANDEZ BOCKER" userId="a413b3be1cc3406f" providerId="LiveId" clId="{4D3D2910-6855-4EF2-83C2-5BEA6E8AC277}" dt="2023-08-15T15:14:51.475" v="473" actId="478"/>
          <ac:spMkLst>
            <pc:docMk/>
            <pc:sldMk cId="1548428697" sldId="677"/>
            <ac:spMk id="9" creationId="{E6EEFFE7-9C71-D879-9BE2-201F9B53AEBE}"/>
          </ac:spMkLst>
        </pc:spChg>
        <pc:graphicFrameChg chg="add mod">
          <ac:chgData name="NESTOR JULIO HERNANDEZ BOCKER" userId="a413b3be1cc3406f" providerId="LiveId" clId="{4D3D2910-6855-4EF2-83C2-5BEA6E8AC277}" dt="2023-08-15T15:14:53.975" v="474" actId="1076"/>
          <ac:graphicFrameMkLst>
            <pc:docMk/>
            <pc:sldMk cId="1548428697" sldId="677"/>
            <ac:graphicFrameMk id="2" creationId="{CE2E5667-4C03-CBDB-3F6A-5985DA761D4C}"/>
          </ac:graphicFrameMkLst>
        </pc:graphicFrameChg>
        <pc:graphicFrameChg chg="del">
          <ac:chgData name="NESTOR JULIO HERNANDEZ BOCKER" userId="a413b3be1cc3406f" providerId="LiveId" clId="{4D3D2910-6855-4EF2-83C2-5BEA6E8AC277}" dt="2023-08-15T15:13:19.398" v="437" actId="478"/>
          <ac:graphicFrameMkLst>
            <pc:docMk/>
            <pc:sldMk cId="1548428697" sldId="677"/>
            <ac:graphicFrameMk id="3" creationId="{1D5D5F38-BC8E-2A67-40A3-7AB6FBA994E9}"/>
          </ac:graphicFrameMkLst>
        </pc:graphicFrameChg>
      </pc:sldChg>
      <pc:sldChg chg="addSp delSp modSp add mod">
        <pc:chgData name="NESTOR JULIO HERNANDEZ BOCKER" userId="a413b3be1cc3406f" providerId="LiveId" clId="{4D3D2910-6855-4EF2-83C2-5BEA6E8AC277}" dt="2023-08-15T17:03:19.166" v="896" actId="20577"/>
        <pc:sldMkLst>
          <pc:docMk/>
          <pc:sldMk cId="85709609" sldId="678"/>
        </pc:sldMkLst>
        <pc:spChg chg="add mod">
          <ac:chgData name="NESTOR JULIO HERNANDEZ BOCKER" userId="a413b3be1cc3406f" providerId="LiveId" clId="{4D3D2910-6855-4EF2-83C2-5BEA6E8AC277}" dt="2023-08-15T17:03:19.166" v="896" actId="20577"/>
          <ac:spMkLst>
            <pc:docMk/>
            <pc:sldMk cId="85709609" sldId="678"/>
            <ac:spMk id="5" creationId="{746118F4-A504-0983-A6AC-1A2A75EA666E}"/>
          </ac:spMkLst>
        </pc:spChg>
        <pc:spChg chg="mod">
          <ac:chgData name="NESTOR JULIO HERNANDEZ BOCKER" userId="a413b3be1cc3406f" providerId="LiveId" clId="{4D3D2910-6855-4EF2-83C2-5BEA6E8AC277}" dt="2023-08-15T17:02:49.996" v="888" actId="6549"/>
          <ac:spMkLst>
            <pc:docMk/>
            <pc:sldMk cId="85709609" sldId="678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4D3D2910-6855-4EF2-83C2-5BEA6E8AC277}" dt="2023-08-15T15:15:02.147" v="476" actId="478"/>
          <ac:graphicFrameMkLst>
            <pc:docMk/>
            <pc:sldMk cId="85709609" sldId="678"/>
            <ac:graphicFrameMk id="2" creationId="{CE2E5667-4C03-CBDB-3F6A-5985DA761D4C}"/>
          </ac:graphicFrameMkLst>
        </pc:graphicFrameChg>
        <pc:graphicFrameChg chg="add mod">
          <ac:chgData name="NESTOR JULIO HERNANDEZ BOCKER" userId="a413b3be1cc3406f" providerId="LiveId" clId="{4D3D2910-6855-4EF2-83C2-5BEA6E8AC277}" dt="2023-08-15T16:43:27.982" v="593"/>
          <ac:graphicFrameMkLst>
            <pc:docMk/>
            <pc:sldMk cId="85709609" sldId="678"/>
            <ac:graphicFrameMk id="3" creationId="{7891AE0B-34C9-EBDA-C3EB-E0A3309FB6DB}"/>
          </ac:graphicFrameMkLst>
        </pc:graphicFrameChg>
      </pc:sldChg>
      <pc:sldChg chg="new del">
        <pc:chgData name="NESTOR JULIO HERNANDEZ BOCKER" userId="a413b3be1cc3406f" providerId="LiveId" clId="{4D3D2910-6855-4EF2-83C2-5BEA6E8AC277}" dt="2023-08-15T15:15:32.012" v="480" actId="47"/>
        <pc:sldMkLst>
          <pc:docMk/>
          <pc:sldMk cId="758923035" sldId="679"/>
        </pc:sldMkLst>
      </pc:sldChg>
    </pc:docChg>
  </pc:docChgLst>
  <pc:docChgLst>
    <pc:chgData name="NESTOR JULIO HERNANDEZ BOCKER" userId="a413b3be1cc3406f" providerId="LiveId" clId="{187F2DA1-C915-4A1A-83D7-F8E7708A9857}"/>
    <pc:docChg chg="undo redo custSel addSld delSld modSld sldOrd">
      <pc:chgData name="NESTOR JULIO HERNANDEZ BOCKER" userId="a413b3be1cc3406f" providerId="LiveId" clId="{187F2DA1-C915-4A1A-83D7-F8E7708A9857}" dt="2023-06-13T17:04:51.485" v="1292" actId="27918"/>
      <pc:docMkLst>
        <pc:docMk/>
      </pc:docMkLst>
      <pc:sldChg chg="delSp modSp mod">
        <pc:chgData name="NESTOR JULIO HERNANDEZ BOCKER" userId="a413b3be1cc3406f" providerId="LiveId" clId="{187F2DA1-C915-4A1A-83D7-F8E7708A9857}" dt="2023-06-08T02:11:26.290" v="959" actId="20577"/>
        <pc:sldMkLst>
          <pc:docMk/>
          <pc:sldMk cId="1010862512" sldId="275"/>
        </pc:sldMkLst>
        <pc:spChg chg="mod">
          <ac:chgData name="NESTOR JULIO HERNANDEZ BOCKER" userId="a413b3be1cc3406f" providerId="LiveId" clId="{187F2DA1-C915-4A1A-83D7-F8E7708A9857}" dt="2023-06-08T02:11:26.290" v="959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19.090" v="958" actId="120"/>
          <ac:spMkLst>
            <pc:docMk/>
            <pc:sldMk cId="1010862512" sldId="275"/>
            <ac:spMk id="5" creationId="{BDA1159D-A0ED-18DC-0747-141EBF1A2086}"/>
          </ac:spMkLst>
        </pc:spChg>
        <pc:spChg chg="del">
          <ac:chgData name="NESTOR JULIO HERNANDEZ BOCKER" userId="a413b3be1cc3406f" providerId="LiveId" clId="{187F2DA1-C915-4A1A-83D7-F8E7708A9857}" dt="2023-06-08T00:40:31.815" v="2" actId="478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187F2DA1-C915-4A1A-83D7-F8E7708A9857}" dt="2023-06-08T02:10:50.421" v="950" actId="20577"/>
        <pc:sldMkLst>
          <pc:docMk/>
          <pc:sldMk cId="3675170584" sldId="279"/>
        </pc:sldMkLst>
        <pc:spChg chg="mod">
          <ac:chgData name="NESTOR JULIO HERNANDEZ BOCKER" userId="a413b3be1cc3406f" providerId="LiveId" clId="{187F2DA1-C915-4A1A-83D7-F8E7708A9857}" dt="2023-06-08T02:10:50.421" v="95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187F2DA1-C915-4A1A-83D7-F8E7708A9857}" dt="2023-06-08T03:59:01.310" v="1212" actId="20577"/>
        <pc:sldMkLst>
          <pc:docMk/>
          <pc:sldMk cId="2130645913" sldId="281"/>
        </pc:sldMkLst>
        <pc:spChg chg="del">
          <ac:chgData name="NESTOR JULIO HERNANDEZ BOCKER" userId="a413b3be1cc3406f" providerId="LiveId" clId="{187F2DA1-C915-4A1A-83D7-F8E7708A9857}" dt="2023-06-08T00:40:47.185" v="25" actId="478"/>
          <ac:spMkLst>
            <pc:docMk/>
            <pc:sldMk cId="2130645913" sldId="281"/>
            <ac:spMk id="2" creationId="{F740E246-1AD4-B974-C53E-83D4E32CFB1B}"/>
          </ac:spMkLst>
        </pc:spChg>
        <pc:spChg chg="del">
          <ac:chgData name="NESTOR JULIO HERNANDEZ BOCKER" userId="a413b3be1cc3406f" providerId="LiveId" clId="{187F2DA1-C915-4A1A-83D7-F8E7708A9857}" dt="2023-06-08T00:40:48.715" v="26" actId="478"/>
          <ac:spMkLst>
            <pc:docMk/>
            <pc:sldMk cId="2130645913" sldId="281"/>
            <ac:spMk id="3" creationId="{C63AA922-20BD-53BA-DECA-57AB55467D00}"/>
          </ac:spMkLst>
        </pc:spChg>
        <pc:spChg chg="add mod">
          <ac:chgData name="NESTOR JULIO HERNANDEZ BOCKER" userId="a413b3be1cc3406f" providerId="LiveId" clId="{187F2DA1-C915-4A1A-83D7-F8E7708A9857}" dt="2023-06-08T00:41:17.365" v="36" actId="207"/>
          <ac:spMkLst>
            <pc:docMk/>
            <pc:sldMk cId="2130645913" sldId="281"/>
            <ac:spMk id="4" creationId="{0084DA9C-E037-F21C-2264-58A9F92ACD1F}"/>
          </ac:spMkLst>
        </pc:spChg>
        <pc:spChg chg="del">
          <ac:chgData name="NESTOR JULIO HERNANDEZ BOCKER" userId="a413b3be1cc3406f" providerId="LiveId" clId="{187F2DA1-C915-4A1A-83D7-F8E7708A9857}" dt="2023-06-08T00:40:55.495" v="29" actId="478"/>
          <ac:spMkLst>
            <pc:docMk/>
            <pc:sldMk cId="2130645913" sldId="281"/>
            <ac:spMk id="5" creationId="{9A54FADB-B618-5D91-A11B-C8B1D2E643DB}"/>
          </ac:spMkLst>
        </pc:spChg>
        <pc:spChg chg="del">
          <ac:chgData name="NESTOR JULIO HERNANDEZ BOCKER" userId="a413b3be1cc3406f" providerId="LiveId" clId="{187F2DA1-C915-4A1A-83D7-F8E7708A9857}" dt="2023-06-08T00:40:52.905" v="28" actId="478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187F2DA1-C915-4A1A-83D7-F8E7708A9857}" dt="2023-06-08T03:59:01.310" v="1212" actId="20577"/>
          <ac:spMkLst>
            <pc:docMk/>
            <pc:sldMk cId="2130645913" sldId="28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0:45:57.524" v="117" actId="207"/>
          <ac:spMkLst>
            <pc:docMk/>
            <pc:sldMk cId="2130645913" sldId="281"/>
            <ac:spMk id="9" creationId="{E6EEFFE7-9C71-D879-9BE2-201F9B53AEBE}"/>
          </ac:spMkLst>
        </pc:spChg>
        <pc:spChg chg="add del mod">
          <ac:chgData name="NESTOR JULIO HERNANDEZ BOCKER" userId="a413b3be1cc3406f" providerId="LiveId" clId="{187F2DA1-C915-4A1A-83D7-F8E7708A9857}" dt="2023-06-08T00:45:34.804" v="103"/>
          <ac:spMkLst>
            <pc:docMk/>
            <pc:sldMk cId="2130645913" sldId="281"/>
            <ac:spMk id="11" creationId="{D160098B-F193-42D1-A6AB-54D8E33B3F5E}"/>
          </ac:spMkLst>
        </pc:spChg>
        <pc:spChg chg="add del mod">
          <ac:chgData name="NESTOR JULIO HERNANDEZ BOCKER" userId="a413b3be1cc3406f" providerId="LiveId" clId="{187F2DA1-C915-4A1A-83D7-F8E7708A9857}" dt="2023-06-08T00:45:33.557" v="102"/>
          <ac:spMkLst>
            <pc:docMk/>
            <pc:sldMk cId="2130645913" sldId="281"/>
            <ac:spMk id="13" creationId="{77012AEC-68DB-884C-789E-5A1DFD802955}"/>
          </ac:spMkLst>
        </pc:spChg>
        <pc:spChg chg="del">
          <ac:chgData name="NESTOR JULIO HERNANDEZ BOCKER" userId="a413b3be1cc3406f" providerId="LiveId" clId="{187F2DA1-C915-4A1A-83D7-F8E7708A9857}" dt="2023-06-08T00:40:58.155" v="30" actId="478"/>
          <ac:spMkLst>
            <pc:docMk/>
            <pc:sldMk cId="2130645913" sldId="281"/>
            <ac:spMk id="16" creationId="{51FD3A7F-65A0-29C0-E012-458B419CFA80}"/>
          </ac:spMkLst>
        </pc:spChg>
        <pc:spChg chg="add del mod">
          <ac:chgData name="NESTOR JULIO HERNANDEZ BOCKER" userId="a413b3be1cc3406f" providerId="LiveId" clId="{187F2DA1-C915-4A1A-83D7-F8E7708A9857}" dt="2023-06-08T00:45:33.135" v="101"/>
          <ac:spMkLst>
            <pc:docMk/>
            <pc:sldMk cId="2130645913" sldId="281"/>
            <ac:spMk id="17" creationId="{7B3BA40E-A455-F427-A75A-E0A1E63FF020}"/>
          </ac:spMkLst>
        </pc:spChg>
        <pc:spChg chg="add del mod">
          <ac:chgData name="NESTOR JULIO HERNANDEZ BOCKER" userId="a413b3be1cc3406f" providerId="LiveId" clId="{187F2DA1-C915-4A1A-83D7-F8E7708A9857}" dt="2023-06-08T00:46:15.733" v="121"/>
          <ac:spMkLst>
            <pc:docMk/>
            <pc:sldMk cId="2130645913" sldId="281"/>
            <ac:spMk id="19" creationId="{8360555B-F04A-97A6-3E78-40755D258A9E}"/>
          </ac:spMkLst>
        </pc:spChg>
        <pc:graphicFrameChg chg="del">
          <ac:chgData name="NESTOR JULIO HERNANDEZ BOCKER" userId="a413b3be1cc3406f" providerId="LiveId" clId="{187F2DA1-C915-4A1A-83D7-F8E7708A9857}" dt="2023-06-08T00:40:45.275" v="24" actId="478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03.130" v="119" actId="478"/>
          <ac:graphicFrameMkLst>
            <pc:docMk/>
            <pc:sldMk cId="2130645913" sldId="281"/>
            <ac:graphicFrameMk id="10" creationId="{FDD5F283-BD59-7322-2EAC-F83E9644194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4.804" v="103"/>
          <ac:graphicFrameMkLst>
            <pc:docMk/>
            <pc:sldMk cId="2130645913" sldId="281"/>
            <ac:graphicFrameMk id="12" creationId="{A18B95CE-9184-CC9F-75E9-F8C01994D9A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557" v="102"/>
          <ac:graphicFrameMkLst>
            <pc:docMk/>
            <pc:sldMk cId="2130645913" sldId="281"/>
            <ac:graphicFrameMk id="14" creationId="{F7214B61-AD55-0F35-2F4E-550BE400846B}"/>
          </ac:graphicFrameMkLst>
        </pc:graphicFrameChg>
        <pc:graphicFrameChg chg="del">
          <ac:chgData name="NESTOR JULIO HERNANDEZ BOCKER" userId="a413b3be1cc3406f" providerId="LiveId" clId="{187F2DA1-C915-4A1A-83D7-F8E7708A9857}" dt="2023-06-08T00:40:50.538" v="27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135" v="101"/>
          <ac:graphicFrameMkLst>
            <pc:docMk/>
            <pc:sldMk cId="2130645913" sldId="281"/>
            <ac:graphicFrameMk id="18" creationId="{97CD2182-EAC9-3684-1789-E099770901C3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15.733" v="121"/>
          <ac:graphicFrameMkLst>
            <pc:docMk/>
            <pc:sldMk cId="2130645913" sldId="281"/>
            <ac:graphicFrameMk id="20" creationId="{97D68BF0-8F35-5793-5016-B6C73BC42283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13:29.052" v="964" actId="207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30455291" sldId="29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207670988" sldId="29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058868022" sldId="29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999383766" sldId="29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2838187" sldId="29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528884864" sldId="30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3723799" sldId="30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38667470" sldId="30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869489403" sldId="30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94828080" sldId="30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0359443" sldId="305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061541852" sldId="306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902090573" sldId="30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799606255" sldId="30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027702" sldId="30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6528798" sldId="31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537324164" sldId="31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757931575" sldId="31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590248872" sldId="31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633284213" sldId="31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867422395" sldId="315"/>
        </pc:sldMkLst>
      </pc:sldChg>
      <pc:sldChg chg="addSp delSp modSp add mod">
        <pc:chgData name="NESTOR JULIO HERNANDEZ BOCKER" userId="a413b3be1cc3406f" providerId="LiveId" clId="{187F2DA1-C915-4A1A-83D7-F8E7708A9857}" dt="2023-06-08T03:59:32.075" v="1220" actId="20577"/>
        <pc:sldMkLst>
          <pc:docMk/>
          <pc:sldMk cId="102766390" sldId="316"/>
        </pc:sldMkLst>
        <pc:spChg chg="add mod">
          <ac:chgData name="NESTOR JULIO HERNANDEZ BOCKER" userId="a413b3be1cc3406f" providerId="LiveId" clId="{187F2DA1-C915-4A1A-83D7-F8E7708A9857}" dt="2023-06-08T03:59:32.075" v="1220" actId="20577"/>
          <ac:spMkLst>
            <pc:docMk/>
            <pc:sldMk cId="102766390" sldId="316"/>
            <ac:spMk id="3" creationId="{F5EBBC47-9ACD-482A-0D48-328D6FB10DD3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48:53.422" v="136"/>
          <ac:spMkLst>
            <pc:docMk/>
            <pc:sldMk cId="102766390" sldId="316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8" creationId="{7BF090BD-2165-AC4E-EBA3-B4A108B98EB9}"/>
          </ac:spMkLst>
        </pc:spChg>
        <pc:graphicFrameChg chg="add mod">
          <ac:chgData name="NESTOR JULIO HERNANDEZ BOCKER" userId="a413b3be1cc3406f" providerId="LiveId" clId="{187F2DA1-C915-4A1A-83D7-F8E7708A9857}" dt="2023-06-08T02:15:08.332" v="970" actId="403"/>
          <ac:graphicFrameMkLst>
            <pc:docMk/>
            <pc:sldMk cId="102766390" sldId="316"/>
            <ac:graphicFrameMk id="2" creationId="{623F5514-A374-ADA9-8CA3-2011170BA8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59:44.629" v="253" actId="478"/>
          <ac:graphicFrameMkLst>
            <pc:docMk/>
            <pc:sldMk cId="102766390" sldId="316"/>
            <ac:graphicFrameMk id="5" creationId="{3A95F987-0651-B14E-EBC2-0D1FB2931608}"/>
          </ac:graphicFrameMkLst>
        </pc:graphicFrameChg>
        <pc:cxnChg chg="add mod">
          <ac:chgData name="NESTOR JULIO HERNANDEZ BOCKER" userId="a413b3be1cc3406f" providerId="LiveId" clId="{187F2DA1-C915-4A1A-83D7-F8E7708A9857}" dt="2023-06-08T02:49:55.047" v="1179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addSp modSp add mod">
        <pc:chgData name="NESTOR JULIO HERNANDEZ BOCKER" userId="a413b3be1cc3406f" providerId="LiveId" clId="{187F2DA1-C915-4A1A-83D7-F8E7708A9857}" dt="2023-06-08T01:04:44.344" v="345" actId="207"/>
        <pc:sldMkLst>
          <pc:docMk/>
          <pc:sldMk cId="3812210601" sldId="317"/>
        </pc:sldMkLst>
        <pc:spChg chg="add mod">
          <ac:chgData name="NESTOR JULIO HERNANDEZ BOCKER" userId="a413b3be1cc3406f" providerId="LiveId" clId="{187F2DA1-C915-4A1A-83D7-F8E7708A9857}" dt="2023-06-08T01:03:48.761" v="338" actId="207"/>
          <ac:spMkLst>
            <pc:docMk/>
            <pc:sldMk cId="3812210601" sldId="317"/>
            <ac:spMk id="2" creationId="{06CBC7C0-CD13-2876-7A47-4431AB404DFE}"/>
          </ac:spMkLst>
        </pc:spChg>
        <pc:spChg chg="add mod">
          <ac:chgData name="NESTOR JULIO HERNANDEZ BOCKER" userId="a413b3be1cc3406f" providerId="LiveId" clId="{187F2DA1-C915-4A1A-83D7-F8E7708A9857}" dt="2023-06-08T01:04:40.983" v="344" actId="207"/>
          <ac:spMkLst>
            <pc:docMk/>
            <pc:sldMk cId="3812210601" sldId="317"/>
            <ac:spMk id="3" creationId="{2EE29001-B57F-3BCD-AB47-DCEBF7657B53}"/>
          </ac:spMkLst>
        </pc:spChg>
        <pc:spChg chg="add mod">
          <ac:chgData name="NESTOR JULIO HERNANDEZ BOCKER" userId="a413b3be1cc3406f" providerId="LiveId" clId="{187F2DA1-C915-4A1A-83D7-F8E7708A9857}" dt="2023-06-08T01:04:44.344" v="345" actId="207"/>
          <ac:spMkLst>
            <pc:docMk/>
            <pc:sldMk cId="3812210601" sldId="317"/>
            <ac:spMk id="5" creationId="{141B4771-F93F-32F8-4CCE-F902A1B56A54}"/>
          </ac:spMkLst>
        </pc:spChg>
        <pc:spChg chg="add mod">
          <ac:chgData name="NESTOR JULIO HERNANDEZ BOCKER" userId="a413b3be1cc3406f" providerId="LiveId" clId="{187F2DA1-C915-4A1A-83D7-F8E7708A9857}" dt="2023-06-08T01:03:41.053" v="337" actId="207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187F2DA1-C915-4A1A-83D7-F8E7708A9857}" dt="2023-06-08T00:50:01.724" v="146"/>
          <ac:spMkLst>
            <pc:docMk/>
            <pc:sldMk cId="3812210601" sldId="317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3:51.839" v="339" actId="207"/>
          <ac:spMkLst>
            <pc:docMk/>
            <pc:sldMk cId="3812210601" sldId="317"/>
            <ac:spMk id="8" creationId="{2CBAB8E9-9405-7A87-2785-3DEFDF9F262E}"/>
          </ac:spMkLst>
        </pc:spChg>
        <pc:graphicFrameChg chg="add mod">
          <ac:chgData name="NESTOR JULIO HERNANDEZ BOCKER" userId="a413b3be1cc3406f" providerId="LiveId" clId="{187F2DA1-C915-4A1A-83D7-F8E7708A9857}" dt="2023-06-08T00:51:56.364" v="174" actId="2711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3:38:57.007" v="1203" actId="14734"/>
        <pc:sldMkLst>
          <pc:docMk/>
          <pc:sldMk cId="417758710" sldId="318"/>
        </pc:sldMkLst>
        <pc:spChg chg="add mod">
          <ac:chgData name="NESTOR JULIO HERNANDEZ BOCKER" userId="a413b3be1cc3406f" providerId="LiveId" clId="{187F2DA1-C915-4A1A-83D7-F8E7708A9857}" dt="2023-06-08T00:55:08.974" v="194" actId="1076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0:52:34.139" v="181" actId="207"/>
          <ac:spMkLst>
            <pc:docMk/>
            <pc:sldMk cId="417758710" sldId="318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05:23.363" v="349"/>
          <ac:spMkLst>
            <pc:docMk/>
            <pc:sldMk cId="417758710" sldId="318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0:52:12.364" v="177"/>
          <ac:spMkLst>
            <pc:docMk/>
            <pc:sldMk cId="417758710" sldId="31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187F2DA1-C915-4A1A-83D7-F8E7708A9857}" dt="2023-06-08T03:38:57.007" v="1203" actId="14734"/>
          <ac:graphicFrameMkLst>
            <pc:docMk/>
            <pc:sldMk cId="417758710" sldId="318"/>
            <ac:graphicFrameMk id="3" creationId="{5F4545A9-8C06-B80F-7DD6-6AA9D07BB250}"/>
          </ac:graphicFrameMkLst>
        </pc:graphicFrameChg>
        <pc:picChg chg="add mod">
          <ac:chgData name="NESTOR JULIO HERNANDEZ BOCKER" userId="a413b3be1cc3406f" providerId="LiveId" clId="{187F2DA1-C915-4A1A-83D7-F8E7708A9857}" dt="2023-06-08T00:52:18.034" v="178"/>
          <ac:picMkLst>
            <pc:docMk/>
            <pc:sldMk cId="417758710" sldId="318"/>
            <ac:picMk id="5" creationId="{33062D13-60B3-EFFD-7334-9F3C79A0AF21}"/>
          </ac:picMkLst>
        </pc:picChg>
      </pc:sldChg>
      <pc:sldChg chg="addSp delSp modSp add mod">
        <pc:chgData name="NESTOR JULIO HERNANDEZ BOCKER" userId="a413b3be1cc3406f" providerId="LiveId" clId="{187F2DA1-C915-4A1A-83D7-F8E7708A9857}" dt="2023-06-08T02:52:12.421" v="1196"/>
        <pc:sldMkLst>
          <pc:docMk/>
          <pc:sldMk cId="1360156958" sldId="319"/>
        </pc:sldMkLst>
        <pc:spChg chg="add del mod">
          <ac:chgData name="NESTOR JULIO HERNANDEZ BOCKER" userId="a413b3be1cc3406f" providerId="LiveId" clId="{187F2DA1-C915-4A1A-83D7-F8E7708A9857}" dt="2023-06-08T00:55:33.964" v="197" actId="478"/>
          <ac:spMkLst>
            <pc:docMk/>
            <pc:sldMk cId="1360156958" sldId="319"/>
            <ac:spMk id="3" creationId="{29D4C7D9-FE70-DA77-F78C-A50B7638020B}"/>
          </ac:spMkLst>
        </pc:spChg>
        <pc:spChg chg="add mod">
          <ac:chgData name="NESTOR JULIO HERNANDEZ BOCKER" userId="a413b3be1cc3406f" providerId="LiveId" clId="{187F2DA1-C915-4A1A-83D7-F8E7708A9857}" dt="2023-06-08T00:55:44.904" v="200"/>
          <ac:spMkLst>
            <pc:docMk/>
            <pc:sldMk cId="1360156958" sldId="319"/>
            <ac:spMk id="5" creationId="{BBB17AB3-4E94-7186-6B6F-DAD1EB7D243F}"/>
          </ac:spMkLst>
        </pc:spChg>
        <pc:spChg chg="add mod">
          <ac:chgData name="NESTOR JULIO HERNANDEZ BOCKER" userId="a413b3be1cc3406f" providerId="LiveId" clId="{187F2DA1-C915-4A1A-83D7-F8E7708A9857}" dt="2023-06-08T02:51:59.606" v="1195" actId="20577"/>
          <ac:spMkLst>
            <pc:docMk/>
            <pc:sldMk cId="1360156958" sldId="319"/>
            <ac:spMk id="6" creationId="{0975D6D9-C73A-4534-891E-598D9F6D656A}"/>
          </ac:spMkLst>
        </pc:spChg>
        <pc:spChg chg="del">
          <ac:chgData name="NESTOR JULIO HERNANDEZ BOCKER" userId="a413b3be1cc3406f" providerId="LiveId" clId="{187F2DA1-C915-4A1A-83D7-F8E7708A9857}" dt="2023-06-08T00:55:25.464" v="195" actId="478"/>
          <ac:spMkLst>
            <pc:docMk/>
            <pc:sldMk cId="1360156958" sldId="319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5:15.658" v="348" actId="1076"/>
          <ac:spMkLst>
            <pc:docMk/>
            <pc:sldMk cId="1360156958" sldId="319"/>
            <ac:spMk id="10" creationId="{D2C6D3AD-45B6-A975-EEDC-DE8A6099DB79}"/>
          </ac:spMkLst>
        </pc:spChg>
        <pc:graphicFrameChg chg="add mod modGraphic">
          <ac:chgData name="NESTOR JULIO HERNANDEZ BOCKER" userId="a413b3be1cc3406f" providerId="LiveId" clId="{187F2DA1-C915-4A1A-83D7-F8E7708A9857}" dt="2023-06-08T02:52:12.421" v="1196"/>
          <ac:graphicFrameMkLst>
            <pc:docMk/>
            <pc:sldMk cId="1360156958" sldId="319"/>
            <ac:graphicFrameMk id="8" creationId="{91D0B3D7-BF83-DC7C-1094-84C43819B058}"/>
          </ac:graphicFrameMkLst>
        </pc:graphicFrameChg>
        <pc:picChg chg="add mod">
          <ac:chgData name="NESTOR JULIO HERNANDEZ BOCKER" userId="a413b3be1cc3406f" providerId="LiveId" clId="{187F2DA1-C915-4A1A-83D7-F8E7708A9857}" dt="2023-06-08T01:05:07.983" v="346"/>
          <ac:picMkLst>
            <pc:docMk/>
            <pc:sldMk cId="1360156958" sldId="319"/>
            <ac:picMk id="9" creationId="{6174BAE7-D0B8-7276-06AF-DF87A10C9085}"/>
          </ac:picMkLst>
        </pc:picChg>
      </pc:sldChg>
      <pc:sldChg chg="addSp modSp add mod">
        <pc:chgData name="NESTOR JULIO HERNANDEZ BOCKER" userId="a413b3be1cc3406f" providerId="LiveId" clId="{187F2DA1-C915-4A1A-83D7-F8E7708A9857}" dt="2023-06-08T01:04:34.933" v="343" actId="207"/>
        <pc:sldMkLst>
          <pc:docMk/>
          <pc:sldMk cId="1763648886" sldId="320"/>
        </pc:sldMkLst>
        <pc:spChg chg="add mod">
          <ac:chgData name="NESTOR JULIO HERNANDEZ BOCKER" userId="a413b3be1cc3406f" providerId="LiveId" clId="{187F2DA1-C915-4A1A-83D7-F8E7708A9857}" dt="2023-06-08T01:03:24.729" v="336" actId="207"/>
          <ac:spMkLst>
            <pc:docMk/>
            <pc:sldMk cId="1763648886" sldId="320"/>
            <ac:spMk id="3" creationId="{0A98E6A3-D575-30BD-90A7-13DBBF6672E2}"/>
          </ac:spMkLst>
        </pc:spChg>
        <pc:spChg chg="add mod">
          <ac:chgData name="NESTOR JULIO HERNANDEZ BOCKER" userId="a413b3be1cc3406f" providerId="LiveId" clId="{187F2DA1-C915-4A1A-83D7-F8E7708A9857}" dt="2023-06-08T01:04:34.933" v="343" actId="207"/>
          <ac:spMkLst>
            <pc:docMk/>
            <pc:sldMk cId="1763648886" sldId="320"/>
            <ac:spMk id="5" creationId="{B1F0F2F7-9B6C-A37E-444F-5DB957DD133B}"/>
          </ac:spMkLst>
        </pc:spChg>
        <pc:spChg chg="add mod">
          <ac:chgData name="NESTOR JULIO HERNANDEZ BOCKER" userId="a413b3be1cc3406f" providerId="LiveId" clId="{187F2DA1-C915-4A1A-83D7-F8E7708A9857}" dt="2023-06-08T01:02:41.884" v="326" actId="1035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187F2DA1-C915-4A1A-83D7-F8E7708A9857}" dt="2023-06-08T01:01:57.393" v="316"/>
          <ac:spMkLst>
            <pc:docMk/>
            <pc:sldMk cId="1763648886" sldId="320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2:46.701" v="335" actId="1035"/>
          <ac:spMkLst>
            <pc:docMk/>
            <pc:sldMk cId="1763648886" sldId="320"/>
            <ac:spMk id="8" creationId="{68C6A1F5-7321-7AFD-A847-7E44836DBFEF}"/>
          </ac:spMkLst>
        </pc:spChg>
        <pc:spChg chg="add mod">
          <ac:chgData name="NESTOR JULIO HERNANDEZ BOCKER" userId="a413b3be1cc3406f" providerId="LiveId" clId="{187F2DA1-C915-4A1A-83D7-F8E7708A9857}" dt="2023-06-08T01:02:35.773" v="323" actId="1076"/>
          <ac:spMkLst>
            <pc:docMk/>
            <pc:sldMk cId="1763648886" sldId="320"/>
            <ac:spMk id="9" creationId="{B15C3F20-1D7E-41F3-7206-569B464F71CB}"/>
          </ac:spMkLst>
        </pc:spChg>
        <pc:graphicFrameChg chg="add mod">
          <ac:chgData name="NESTOR JULIO HERNANDEZ BOCKER" userId="a413b3be1cc3406f" providerId="LiveId" clId="{187F2DA1-C915-4A1A-83D7-F8E7708A9857}" dt="2023-06-08T01:02:01.893" v="317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55:23.641" v="1201" actId="27918"/>
        <pc:sldMkLst>
          <pc:docMk/>
          <pc:sldMk cId="3330875486" sldId="321"/>
        </pc:sldMkLst>
        <pc:spChg chg="add mod">
          <ac:chgData name="NESTOR JULIO HERNANDEZ BOCKER" userId="a413b3be1cc3406f" providerId="LiveId" clId="{187F2DA1-C915-4A1A-83D7-F8E7708A9857}" dt="2023-06-08T01:09:25.068" v="416" actId="1037"/>
          <ac:spMkLst>
            <pc:docMk/>
            <pc:sldMk cId="3330875486" sldId="321"/>
            <ac:spMk id="3" creationId="{A05D0F0F-B464-D112-68CB-169543D8E0D0}"/>
          </ac:spMkLst>
        </pc:spChg>
        <pc:spChg chg="add mod">
          <ac:chgData name="NESTOR JULIO HERNANDEZ BOCKER" userId="a413b3be1cc3406f" providerId="LiveId" clId="{187F2DA1-C915-4A1A-83D7-F8E7708A9857}" dt="2023-06-08T01:09:21.723" v="397" actId="1037"/>
          <ac:spMkLst>
            <pc:docMk/>
            <pc:sldMk cId="3330875486" sldId="321"/>
            <ac:spMk id="5" creationId="{C914680D-29B3-50D1-6789-AE8CF42A20DD}"/>
          </ac:spMkLst>
        </pc:spChg>
        <pc:spChg chg="add mod">
          <ac:chgData name="NESTOR JULIO HERNANDEZ BOCKER" userId="a413b3be1cc3406f" providerId="LiveId" clId="{187F2DA1-C915-4A1A-83D7-F8E7708A9857}" dt="2023-06-08T01:09:28.387" v="433" actId="103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187F2DA1-C915-4A1A-83D7-F8E7708A9857}" dt="2023-06-08T01:08:36.883" v="378"/>
          <ac:spMkLst>
            <pc:docMk/>
            <pc:sldMk cId="3330875486" sldId="32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9:10.583" v="386" actId="1076"/>
          <ac:spMkLst>
            <pc:docMk/>
            <pc:sldMk cId="3330875486" sldId="321"/>
            <ac:spMk id="8" creationId="{1ED3333E-9147-82D3-3E5E-6D0105C08B89}"/>
          </ac:spMkLst>
        </pc:spChg>
        <pc:spChg chg="add mod">
          <ac:chgData name="NESTOR JULIO HERNANDEZ BOCKER" userId="a413b3be1cc3406f" providerId="LiveId" clId="{187F2DA1-C915-4A1A-83D7-F8E7708A9857}" dt="2023-06-08T01:09:17.503" v="388" actId="1076"/>
          <ac:spMkLst>
            <pc:docMk/>
            <pc:sldMk cId="3330875486" sldId="321"/>
            <ac:spMk id="9" creationId="{AD2880AA-3001-E064-27C8-B2483A4D9010}"/>
          </ac:spMkLst>
        </pc:spChg>
        <pc:graphicFrameChg chg="add mod">
          <ac:chgData name="NESTOR JULIO HERNANDEZ BOCKER" userId="a413b3be1cc3406f" providerId="LiveId" clId="{187F2DA1-C915-4A1A-83D7-F8E7708A9857}" dt="2023-06-08T02:55:20.994" v="1200" actId="207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57:58.668" v="1202" actId="1037"/>
        <pc:sldMkLst>
          <pc:docMk/>
          <pc:sldMk cId="200782912" sldId="322"/>
        </pc:sldMkLst>
        <pc:spChg chg="add del mod">
          <ac:chgData name="NESTOR JULIO HERNANDEZ BOCKER" userId="a413b3be1cc3406f" providerId="LiveId" clId="{187F2DA1-C915-4A1A-83D7-F8E7708A9857}" dt="2023-06-08T01:14:54.857" v="474" actId="478"/>
          <ac:spMkLst>
            <pc:docMk/>
            <pc:sldMk cId="200782912" sldId="322"/>
            <ac:spMk id="3" creationId="{8D07E282-D0A3-B6C3-2D0E-24774B3D2C8E}"/>
          </ac:spMkLst>
        </pc:spChg>
        <pc:spChg chg="del">
          <ac:chgData name="NESTOR JULIO HERNANDEZ BOCKER" userId="a413b3be1cc3406f" providerId="LiveId" clId="{187F2DA1-C915-4A1A-83D7-F8E7708A9857}" dt="2023-06-08T01:14:50.642" v="473" actId="478"/>
          <ac:spMkLst>
            <pc:docMk/>
            <pc:sldMk cId="200782912" sldId="322"/>
            <ac:spMk id="7" creationId="{469CD69D-8310-32BB-7403-36C4ABF01797}"/>
          </ac:spMkLst>
        </pc:spChg>
        <pc:spChg chg="add del mod">
          <ac:chgData name="NESTOR JULIO HERNANDEZ BOCKER" userId="a413b3be1cc3406f" providerId="LiveId" clId="{187F2DA1-C915-4A1A-83D7-F8E7708A9857}" dt="2023-06-08T01:15:09.838" v="476"/>
          <ac:spMkLst>
            <pc:docMk/>
            <pc:sldMk cId="200782912" sldId="322"/>
            <ac:spMk id="9" creationId="{EC870D45-899C-3348-9723-FFF9FD9DF9E1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1" creationId="{9672C625-ECFA-84A1-1ABD-6D847B4F0CA9}"/>
          </ac:spMkLst>
        </pc:spChg>
        <pc:spChg chg="add del mod">
          <ac:chgData name="NESTOR JULIO HERNANDEZ BOCKER" userId="a413b3be1cc3406f" providerId="LiveId" clId="{187F2DA1-C915-4A1A-83D7-F8E7708A9857}" dt="2023-06-08T01:15:26.487" v="478" actId="478"/>
          <ac:spMkLst>
            <pc:docMk/>
            <pc:sldMk cId="200782912" sldId="322"/>
            <ac:spMk id="12" creationId="{2B914357-CD73-CCD8-935B-D91A48539EDF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3" creationId="{8A9D8E3D-B54C-010D-D98B-240F4ECCED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6" creationId="{137A1BCE-FFB7-2D33-A1E3-5A068C6D4283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8" creationId="{07F646E7-3DDF-32FD-01B2-EEDB579F652F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9" creationId="{AD66BA74-741E-4BC9-2A55-DDA6AD69E418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0" creationId="{C8264750-E7D6-3C17-65ED-7417ED59D0DB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1" creationId="{016E6399-0428-E9A1-00D7-2BFB286928D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2" creationId="{B1FA700D-924E-CC90-6CC4-BCDF7225CDCE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3" creationId="{13D848D4-25FD-0B58-148D-B78FB59D530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4" creationId="{1A4996F5-2461-CEC7-BCF5-4944828F0FBC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5" creationId="{56AA1987-5211-3876-A46C-AA42BA969A10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6" creationId="{E9683168-7C74-B9CD-903C-0A0B2C08B87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7" creationId="{EA61F252-1652-E247-4042-2243379664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8" creationId="{4C739B67-2B4B-4B5D-7D58-82FDF13C35B4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9" creationId="{4198F890-F860-7A2C-F308-42F1061952B8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0" creationId="{9B472BA6-A098-DB1E-71F1-2A4C37CD43B0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1" creationId="{04F6DB8E-A0CD-70DD-FE8D-A69B914223A5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2" creationId="{DB937834-7598-17C5-4129-A2518EEC49E3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3" creationId="{2B07655D-B263-4627-EB3B-DBA3EB751C6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5" creationId="{554E5472-C6AB-322D-A159-AAA746A8D6B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6" creationId="{390A071B-8E8C-BE41-8E65-DDAC2A53585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7" creationId="{A35353CB-1CF6-5B24-640C-AD1A0399F5C3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8" creationId="{71D01A17-3BB9-4822-EE75-484BD60E634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9" creationId="{52E0B854-11AC-8B32-B551-9C46385E62A0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40" creationId="{C3560645-B704-473E-CB5A-CF7D60271880}"/>
          </ac:spMkLst>
        </pc:spChg>
        <pc:spChg chg="add del mod">
          <ac:chgData name="NESTOR JULIO HERNANDEZ BOCKER" userId="a413b3be1cc3406f" providerId="LiveId" clId="{187F2DA1-C915-4A1A-83D7-F8E7708A9857}" dt="2023-06-08T01:15:29.188" v="479" actId="478"/>
          <ac:spMkLst>
            <pc:docMk/>
            <pc:sldMk cId="200782912" sldId="322"/>
            <ac:spMk id="41" creationId="{8D319F21-C65A-A02C-5E59-B346D3CE556E}"/>
          </ac:spMkLst>
        </pc:spChg>
        <pc:spChg chg="add mod">
          <ac:chgData name="NESTOR JULIO HERNANDEZ BOCKER" userId="a413b3be1cc3406f" providerId="LiveId" clId="{187F2DA1-C915-4A1A-83D7-F8E7708A9857}" dt="2023-06-08T01:22:45.762" v="518" actId="207"/>
          <ac:spMkLst>
            <pc:docMk/>
            <pc:sldMk cId="200782912" sldId="322"/>
            <ac:spMk id="42" creationId="{B4619033-49E5-E5CD-CB1F-D34E7E88CC27}"/>
          </ac:spMkLst>
        </pc:sp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5" creationId="{AC8D4765-19AA-F168-00F1-89170E3D175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6" creationId="{5DD6243D-9A4C-B114-EF0E-0B49B47075F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8" creationId="{53819205-2E55-B6AF-9A25-82272EA56F7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10" creationId="{387851CD-78CD-E96E-3958-57BF24EF70E4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4:09.907" v="1064"/>
          <ac:graphicFrameMkLst>
            <pc:docMk/>
            <pc:sldMk cId="200782912" sldId="322"/>
            <ac:graphicFrameMk id="14" creationId="{759A711C-C43C-C40F-654F-01F1D11D8FA7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5:09.596" v="1079" actId="1035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15:21.332" v="477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57:58.668" v="1202" actId="1037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addSp delSp modSp add del mod">
        <pc:chgData name="NESTOR JULIO HERNANDEZ BOCKER" userId="a413b3be1cc3406f" providerId="LiveId" clId="{187F2DA1-C915-4A1A-83D7-F8E7708A9857}" dt="2023-06-08T02:09:55.149" v="947" actId="47"/>
        <pc:sldMkLst>
          <pc:docMk/>
          <pc:sldMk cId="1664025019" sldId="323"/>
        </pc:sldMkLst>
        <pc:spChg chg="add mod">
          <ac:chgData name="NESTOR JULIO HERNANDEZ BOCKER" userId="a413b3be1cc3406f" providerId="LiveId" clId="{187F2DA1-C915-4A1A-83D7-F8E7708A9857}" dt="2023-06-08T02:09:22.335" v="940" actId="1076"/>
          <ac:spMkLst>
            <pc:docMk/>
            <pc:sldMk cId="1664025019" sldId="323"/>
            <ac:spMk id="2" creationId="{44BA62D8-0AE6-95C2-00FB-576C90017A3A}"/>
          </ac:spMkLst>
        </pc:spChg>
        <pc:spChg chg="add mod">
          <ac:chgData name="NESTOR JULIO HERNANDEZ BOCKER" userId="a413b3be1cc3406f" providerId="LiveId" clId="{187F2DA1-C915-4A1A-83D7-F8E7708A9857}" dt="2023-06-08T02:09:01.579" v="934" actId="1037"/>
          <ac:spMkLst>
            <pc:docMk/>
            <pc:sldMk cId="1664025019" sldId="323"/>
            <ac:spMk id="3" creationId="{5DD8DF18-5518-4AD8-8FB3-18964EE003E3}"/>
          </ac:spMkLst>
        </pc:spChg>
        <pc:spChg chg="del mod">
          <ac:chgData name="NESTOR JULIO HERNANDEZ BOCKER" userId="a413b3be1cc3406f" providerId="LiveId" clId="{187F2DA1-C915-4A1A-83D7-F8E7708A9857}" dt="2023-06-08T02:08:08.875" v="922" actId="478"/>
          <ac:spMkLst>
            <pc:docMk/>
            <pc:sldMk cId="1664025019" sldId="323"/>
            <ac:spMk id="4" creationId="{0084DA9C-E037-F21C-2264-58A9F92ACD1F}"/>
          </ac:spMkLst>
        </pc:spChg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1265880122" sldId="324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198552193" sldId="325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646390374" sldId="326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431443399" sldId="327"/>
        </pc:sldMkLst>
      </pc:sldChg>
      <pc:sldChg chg="addSp delSp modSp add mod">
        <pc:chgData name="NESTOR JULIO HERNANDEZ BOCKER" userId="a413b3be1cc3406f" providerId="LiveId" clId="{187F2DA1-C915-4A1A-83D7-F8E7708A9857}" dt="2023-06-08T03:45:15.344" v="1205" actId="1076"/>
        <pc:sldMkLst>
          <pc:docMk/>
          <pc:sldMk cId="3631758431" sldId="328"/>
        </pc:sldMkLst>
        <pc:spChg chg="mod">
          <ac:chgData name="NESTOR JULIO HERNANDEZ BOCKER" userId="a413b3be1cc3406f" providerId="LiveId" clId="{187F2DA1-C915-4A1A-83D7-F8E7708A9857}" dt="2023-06-08T00:57:32.479" v="222" actId="113"/>
          <ac:spMkLst>
            <pc:docMk/>
            <pc:sldMk cId="3631758431" sldId="328"/>
            <ac:spMk id="3" creationId="{F5EBBC47-9ACD-482A-0D48-328D6FB10DD3}"/>
          </ac:spMkLst>
        </pc:spChg>
        <pc:spChg chg="del mod">
          <ac:chgData name="NESTOR JULIO HERNANDEZ BOCKER" userId="a413b3be1cc3406f" providerId="LiveId" clId="{187F2DA1-C915-4A1A-83D7-F8E7708A9857}" dt="2023-06-08T00:57:49.433" v="227" actId="478"/>
          <ac:spMkLst>
            <pc:docMk/>
            <pc:sldMk cId="3631758431" sldId="328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57:17.344" v="218"/>
          <ac:spMkLst>
            <pc:docMk/>
            <pc:sldMk cId="3631758431" sldId="328"/>
            <ac:spMk id="7" creationId="{469CD69D-8310-32BB-7403-36C4ABF01797}"/>
          </ac:spMkLst>
        </pc:spChg>
        <pc:spChg chg="del">
          <ac:chgData name="NESTOR JULIO HERNANDEZ BOCKER" userId="a413b3be1cc3406f" providerId="LiveId" clId="{187F2DA1-C915-4A1A-83D7-F8E7708A9857}" dt="2023-06-08T00:57:48.782" v="225" actId="478"/>
          <ac:spMkLst>
            <pc:docMk/>
            <pc:sldMk cId="3631758431" sldId="328"/>
            <ac:spMk id="8" creationId="{7BF090BD-2165-AC4E-EBA3-B4A108B98EB9}"/>
          </ac:spMkLst>
        </pc:spChg>
        <pc:graphicFrameChg chg="del">
          <ac:chgData name="NESTOR JULIO HERNANDEZ BOCKER" userId="a413b3be1cc3406f" providerId="LiveId" clId="{187F2DA1-C915-4A1A-83D7-F8E7708A9857}" dt="2023-06-08T00:57:44.224" v="224" actId="478"/>
          <ac:graphicFrameMkLst>
            <pc:docMk/>
            <pc:sldMk cId="3631758431" sldId="328"/>
            <ac:graphicFrameMk id="2" creationId="{623F5514-A374-ADA9-8CA3-2011170BA818}"/>
          </ac:graphicFrameMkLst>
        </pc:graphicFrameChg>
        <pc:graphicFrameChg chg="del">
          <ac:chgData name="NESTOR JULIO HERNANDEZ BOCKER" userId="a413b3be1cc3406f" providerId="LiveId" clId="{187F2DA1-C915-4A1A-83D7-F8E7708A9857}" dt="2023-06-08T00:57:41.564" v="223" actId="478"/>
          <ac:graphicFrameMkLst>
            <pc:docMk/>
            <pc:sldMk cId="3631758431" sldId="328"/>
            <ac:graphicFrameMk id="5" creationId="{3A95F987-0651-B14E-EBC2-0D1FB293160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3:45:15.344" v="1205" actId="1076"/>
          <ac:graphicFrameMkLst>
            <pc:docMk/>
            <pc:sldMk cId="3631758431" sldId="328"/>
            <ac:graphicFrameMk id="10" creationId="{32BB6D3D-CEC3-82C3-B73F-71DD3AD9D758}"/>
          </ac:graphicFrameMkLst>
        </pc:graphicFrameChg>
        <pc:cxnChg chg="del">
          <ac:chgData name="NESTOR JULIO HERNANDEZ BOCKER" userId="a413b3be1cc3406f" providerId="LiveId" clId="{187F2DA1-C915-4A1A-83D7-F8E7708A9857}" dt="2023-06-08T00:57:50.845" v="228" actId="478"/>
          <ac:cxnSpMkLst>
            <pc:docMk/>
            <pc:sldMk cId="3631758431" sldId="328"/>
            <ac:cxnSpMk id="9" creationId="{0F8A8BD0-51E1-D7C6-E890-C6922DCB74C4}"/>
          </ac:cxnSpMkLst>
        </pc:cxnChg>
      </pc:sldChg>
      <pc:sldChg chg="modSp add mod">
        <pc:chgData name="NESTOR JULIO HERNANDEZ BOCKER" userId="a413b3be1cc3406f" providerId="LiveId" clId="{187F2DA1-C915-4A1A-83D7-F8E7708A9857}" dt="2023-06-08T01:07:03.387" v="362" actId="207"/>
        <pc:sldMkLst>
          <pc:docMk/>
          <pc:sldMk cId="3726187029" sldId="329"/>
        </pc:sldMkLst>
        <pc:spChg chg="mod">
          <ac:chgData name="NESTOR JULIO HERNANDEZ BOCKER" userId="a413b3be1cc3406f" providerId="LiveId" clId="{187F2DA1-C915-4A1A-83D7-F8E7708A9857}" dt="2023-06-08T01:06:55.253" v="361"/>
          <ac:spMkLst>
            <pc:docMk/>
            <pc:sldMk cId="3726187029" sldId="329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07:03.387" v="362" actId="207"/>
          <ac:spMkLst>
            <pc:docMk/>
            <pc:sldMk cId="3726187029" sldId="329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1:05:58.863" v="351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1:06:39.759" v="360" actId="6549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08:07.333" v="373"/>
        <pc:sldMkLst>
          <pc:docMk/>
          <pc:sldMk cId="3844795882" sldId="330"/>
        </pc:sldMkLst>
        <pc:spChg chg="mod">
          <ac:chgData name="NESTOR JULIO HERNANDEZ BOCKER" userId="a413b3be1cc3406f" providerId="LiveId" clId="{187F2DA1-C915-4A1A-83D7-F8E7708A9857}" dt="2023-06-08T01:07:39.188" v="367"/>
          <ac:spMkLst>
            <pc:docMk/>
            <pc:sldMk cId="3844795882" sldId="330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07:30.123" v="364"/>
          <ac:spMkLst>
            <pc:docMk/>
            <pc:sldMk cId="3844795882" sldId="330"/>
            <ac:spMk id="6" creationId="{0975D6D9-C73A-4534-891E-598D9F6D656A}"/>
          </ac:spMkLst>
        </pc:spChg>
        <pc:spChg chg="mod">
          <ac:chgData name="NESTOR JULIO HERNANDEZ BOCKER" userId="a413b3be1cc3406f" providerId="LiveId" clId="{187F2DA1-C915-4A1A-83D7-F8E7708A9857}" dt="2023-06-08T01:07:11.303" v="363" actId="207"/>
          <ac:spMkLst>
            <pc:docMk/>
            <pc:sldMk cId="3844795882" sldId="330"/>
            <ac:spMk id="10" creationId="{D2C6D3AD-45B6-A975-EEDC-DE8A6099DB79}"/>
          </ac:spMkLst>
        </pc:spChg>
        <pc:graphicFrameChg chg="mod modGraphic">
          <ac:chgData name="NESTOR JULIO HERNANDEZ BOCKER" userId="a413b3be1cc3406f" providerId="LiveId" clId="{187F2DA1-C915-4A1A-83D7-F8E7708A9857}" dt="2023-06-08T01:08:07.333" v="373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16:46.787" v="976" actId="27918"/>
        <pc:sldMkLst>
          <pc:docMk/>
          <pc:sldMk cId="1999066587" sldId="331"/>
        </pc:sldMkLst>
        <pc:spChg chg="add mod">
          <ac:chgData name="NESTOR JULIO HERNANDEZ BOCKER" userId="a413b3be1cc3406f" providerId="LiveId" clId="{187F2DA1-C915-4A1A-83D7-F8E7708A9857}" dt="2023-06-08T01:10:43.473" v="445" actId="20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187F2DA1-C915-4A1A-83D7-F8E7708A9857}" dt="2023-06-08T01:10:54.033" v="448"/>
          <ac:spMkLst>
            <pc:docMk/>
            <pc:sldMk cId="1999066587" sldId="33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187F2DA1-C915-4A1A-83D7-F8E7708A9857}" dt="2023-06-08T02:16:34.584" v="975" actId="207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3:55:35.139" v="1206" actId="1036"/>
        <pc:sldMkLst>
          <pc:docMk/>
          <pc:sldMk cId="2501195012" sldId="332"/>
        </pc:sldMkLst>
        <pc:spChg chg="mod">
          <ac:chgData name="NESTOR JULIO HERNANDEZ BOCKER" userId="a413b3be1cc3406f" providerId="LiveId" clId="{187F2DA1-C915-4A1A-83D7-F8E7708A9857}" dt="2023-06-08T01:12:56.593" v="455"/>
          <ac:spMkLst>
            <pc:docMk/>
            <pc:sldMk cId="2501195012" sldId="332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12:49.142" v="454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3:55:35.139" v="1206" actId="1036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13:56.315" v="468" actId="403"/>
        <pc:sldMkLst>
          <pc:docMk/>
          <pc:sldMk cId="3160605606" sldId="333"/>
        </pc:sldMkLst>
        <pc:spChg chg="mod">
          <ac:chgData name="NESTOR JULIO HERNANDEZ BOCKER" userId="a413b3be1cc3406f" providerId="LiveId" clId="{187F2DA1-C915-4A1A-83D7-F8E7708A9857}" dt="2023-06-08T01:13:27.723" v="462"/>
          <ac:spMkLst>
            <pc:docMk/>
            <pc:sldMk cId="3160605606" sldId="333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13:38.501" v="464" actId="207"/>
          <ac:spMkLst>
            <pc:docMk/>
            <pc:sldMk cId="3160605606" sldId="333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187F2DA1-C915-4A1A-83D7-F8E7708A9857}" dt="2023-06-08T01:13:56.315" v="468" actId="403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13T17:04:51.485" v="1292" actId="27918"/>
        <pc:sldMkLst>
          <pc:docMk/>
          <pc:sldMk cId="1160910596" sldId="334"/>
        </pc:sldMkLst>
        <pc:spChg chg="add mod">
          <ac:chgData name="NESTOR JULIO HERNANDEZ BOCKER" userId="a413b3be1cc3406f" providerId="LiveId" clId="{187F2DA1-C915-4A1A-83D7-F8E7708A9857}" dt="2023-06-08T01:22:39.662" v="517" actId="207"/>
          <ac:spMkLst>
            <pc:docMk/>
            <pc:sldMk cId="1160910596" sldId="334"/>
            <ac:spMk id="2" creationId="{115F45DC-9651-3D28-6589-8D7D6366290A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3" creationId="{95FBA0FC-5537-92D2-7623-07C1A15DF55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" creationId="{0AFAD0C6-8E47-3C4B-4199-D52587E84AE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6" creationId="{40CF01D8-D9CD-7D96-C49E-BEFBB42B1D6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8" creationId="{FEBFC703-50D8-FD0E-6B93-78984134BBBE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1" creationId="{9672C625-ECFA-84A1-1ABD-6D847B4F0CA9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3" creationId="{8A9D8E3D-B54C-010D-D98B-240F4ECCED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6" creationId="{137A1BCE-FFB7-2D33-A1E3-5A068C6D428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8" creationId="{07F646E7-3DDF-32FD-01B2-EEDB579F652F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9" creationId="{AD66BA74-741E-4BC9-2A55-DDA6AD69E41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0" creationId="{C8264750-E7D6-3C17-65ED-7417ED59D0DB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1" creationId="{016E6399-0428-E9A1-00D7-2BFB286928D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2" creationId="{B1FA700D-924E-CC90-6CC4-BCDF7225CDCE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3" creationId="{13D848D4-25FD-0B58-148D-B78FB59D530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4" creationId="{1A4996F5-2461-CEC7-BCF5-4944828F0FB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5" creationId="{56AA1987-5211-3876-A46C-AA42BA969A1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6" creationId="{E9683168-7C74-B9CD-903C-0A0B2C08B87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7" creationId="{EA61F252-1652-E247-4042-2243379664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8" creationId="{4C739B67-2B4B-4B5D-7D58-82FDF13C35B4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9" creationId="{4198F890-F860-7A2C-F308-42F1061952B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0" creationId="{9B472BA6-A098-DB1E-71F1-2A4C37CD43B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1" creationId="{04F6DB8E-A0CD-70DD-FE8D-A69B914223A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2" creationId="{DB937834-7598-17C5-4129-A2518EEC49E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3" creationId="{2B07655D-B263-4627-EB3B-DBA3EB751C66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5" creationId="{554E5472-C6AB-322D-A159-AAA746A8D6B6}"/>
          </ac:spMkLst>
        </pc:spChg>
        <pc:spChg chg="add 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6" creationId="{390A071B-8E8C-BE41-8E65-DDAC2A53585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7" creationId="{A35353CB-1CF6-5B24-640C-AD1A0399F5C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8" creationId="{71D01A17-3BB9-4822-EE75-484BD60E634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9" creationId="{52E0B854-11AC-8B32-B551-9C46385E62A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0" creationId="{C3560645-B704-473E-CB5A-CF7D6027188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2" creationId="{B4619033-49E5-E5CD-CB1F-D34E7E88CC2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3" creationId="{9DEC5AB1-64DF-FB7C-68E3-F098E090D50A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4" creationId="{13B6C6B7-3DE9-A9C4-6852-7724C6AD680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5" creationId="{DF720C7C-E337-4A98-2DD2-629CCB81982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6" creationId="{801CBFE2-3E8F-B81B-17A5-953CF1CEE262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7" creationId="{ACDA8386-E471-ECB9-A80E-3319DA82E0BB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8" creationId="{3182F00C-9C84-1E30-69DA-D35D05E84AAE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49" creationId="{F02BDFF7-E952-761E-F15E-C9E68DDF4C64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0" creationId="{01AE5D79-E35A-B510-7F19-ABF594F4E753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1" creationId="{28C6E999-C86B-BB67-7BC4-BBDBC72CBB41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2" creationId="{7967C572-BF2F-0E03-8B7D-5B7B34F4EDC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3" creationId="{ED18CBCA-A63F-2EC1-AD66-A32411626D25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4" creationId="{77250985-050F-47F8-617F-0C933785C197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5" creationId="{059B3BB5-9162-9A79-FE59-18C2CE74EC8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6" creationId="{BF4B094E-69D4-0E2E-1C84-77A9D21747B9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7" creationId="{86F09F13-C271-997D-AF4F-63198085788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8" creationId="{D53850D1-EF14-00E1-2818-0D6E9A7BC07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59" creationId="{29CD265B-60EA-CAB9-ADFD-173892344C41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0" creationId="{013020C3-2AE5-D4AF-A83B-06C67F28A024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1" creationId="{55D05A07-7C7E-FA79-8E50-F433C3FF53F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2" creationId="{F85EDFB1-8523-146F-1AB0-B3AD3173D35A}"/>
          </ac:spMkLst>
        </pc:sp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2" creationId="{82D3694B-66E6-0533-B96F-BC8452D4A139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4" creationId="{759A711C-C43C-C40F-654F-01F1D11D8FA7}"/>
          </ac:graphicFrameMkLst>
        </pc:graphicFrameChg>
        <pc:graphicFrameChg chg="del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5" creationId="{48583171-CA99-41F5-4E57-347407B362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7" creationId="{07C5C583-BE99-4E9B-4F0E-21ACB0FBD610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34" creationId="{07F63D6F-99BB-DA19-EB94-A50A51F7D5FE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41" creationId="{7A5271D3-B5D6-9CD4-E23B-04977BCEB06D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06:28.738" v="903" actId="207"/>
        <pc:sldMkLst>
          <pc:docMk/>
          <pc:sldMk cId="905729610" sldId="665"/>
        </pc:sldMkLst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2" creationId="{AE8D3646-68C4-7D19-2522-BAAD2093CA34}"/>
          </ac:spMkLst>
        </pc:spChg>
        <pc:spChg chg="del">
          <ac:chgData name="NESTOR JULIO HERNANDEZ BOCKER" userId="a413b3be1cc3406f" providerId="LiveId" clId="{187F2DA1-C915-4A1A-83D7-F8E7708A9857}" dt="2023-06-08T01:28:02.888" v="882" actId="478"/>
          <ac:spMkLst>
            <pc:docMk/>
            <pc:sldMk cId="905729610" sldId="665"/>
            <ac:spMk id="3" creationId="{24E0F29F-E9D9-A4DF-46A2-8640D3D230B6}"/>
          </ac:spMkLst>
        </pc:spChg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4" creationId="{30BDBAFF-21DC-C5CC-6C7E-27217F920E88}"/>
          </ac:spMkLst>
        </pc:spChg>
        <pc:spChg chg="add 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5" creationId="{A7C2AACC-E699-18AE-477E-6C74E8F7275F}"/>
          </ac:spMkLst>
        </pc:spChg>
        <pc:spChg chg="del">
          <ac:chgData name="NESTOR JULIO HERNANDEZ BOCKER" userId="a413b3be1cc3406f" providerId="LiveId" clId="{187F2DA1-C915-4A1A-83D7-F8E7708A9857}" dt="2023-06-08T01:27:49.133" v="879" actId="478"/>
          <ac:spMkLst>
            <pc:docMk/>
            <pc:sldMk cId="905729610" sldId="665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1.157" v="881" actId="478"/>
          <ac:spMkLst>
            <pc:docMk/>
            <pc:sldMk cId="905729610" sldId="665"/>
            <ac:spMk id="8" creationId="{FC5990D2-7258-4E97-C438-2409B83F93ED}"/>
          </ac:spMkLst>
        </pc:spChg>
        <pc:spChg chg="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187F2DA1-C915-4A1A-83D7-F8E7708A9857}" dt="2023-06-08T01:29:06.572" v="899" actId="20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2:06:28.738" v="903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  <pc:graphicFrameChg chg="mod">
          <ac:chgData name="NESTOR JULIO HERNANDEZ BOCKER" userId="a413b3be1cc3406f" providerId="LiveId" clId="{187F2DA1-C915-4A1A-83D7-F8E7708A9857}" dt="2023-06-08T02:06:22.993" v="902" actId="207"/>
          <ac:graphicFrameMkLst>
            <pc:docMk/>
            <pc:sldMk cId="905729610" sldId="665"/>
            <ac:graphicFrameMk id="9" creationId="{5B4885FD-5B3B-432F-A47E-1DAF8D024416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4:10:11.783" v="1261"/>
        <pc:sldMkLst>
          <pc:docMk/>
          <pc:sldMk cId="2099275270" sldId="667"/>
        </pc:sldMkLst>
        <pc:spChg chg="add del mod">
          <ac:chgData name="NESTOR JULIO HERNANDEZ BOCKER" userId="a413b3be1cc3406f" providerId="LiveId" clId="{187F2DA1-C915-4A1A-83D7-F8E7708A9857}" dt="2023-06-08T01:23:01.062" v="522" actId="478"/>
          <ac:spMkLst>
            <pc:docMk/>
            <pc:sldMk cId="2099275270" sldId="667"/>
            <ac:spMk id="4" creationId="{4BD88746-6F94-BD31-0769-B0FDCECDF992}"/>
          </ac:spMkLst>
        </pc:spChg>
        <pc:spChg chg="add mod">
          <ac:chgData name="NESTOR JULIO HERNANDEZ BOCKER" userId="a413b3be1cc3406f" providerId="LiveId" clId="{187F2DA1-C915-4A1A-83D7-F8E7708A9857}" dt="2023-06-08T01:23:36.607" v="54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187F2DA1-C915-4A1A-83D7-F8E7708A9857}" dt="2023-06-08T01:23:15.900" v="528" actId="207"/>
          <ac:spMkLst>
            <pc:docMk/>
            <pc:sldMk cId="2099275270" sldId="667"/>
            <ac:spMk id="8" creationId="{14A88404-2DA2-4217-99E5-A796005D5157}"/>
          </ac:spMkLst>
        </pc:spChg>
        <pc:spChg chg="mod">
          <ac:chgData name="NESTOR JULIO HERNANDEZ BOCKER" userId="a413b3be1cc3406f" providerId="LiveId" clId="{187F2DA1-C915-4A1A-83D7-F8E7708A9857}" dt="2023-06-08T02:27:36.185" v="1176" actId="1076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187F2DA1-C915-4A1A-83D7-F8E7708A9857}" dt="2023-06-08T04:08:47.119" v="1223"/>
          <ac:spMkLst>
            <pc:docMk/>
            <pc:sldMk cId="2099275270" sldId="667"/>
            <ac:spMk id="12" creationId="{00000000-0008-0000-0000-000006000000}"/>
          </ac:spMkLst>
        </pc:spChg>
        <pc:spChg chg="add mod">
          <ac:chgData name="NESTOR JULIO HERNANDEZ BOCKER" userId="a413b3be1cc3406f" providerId="LiveId" clId="{187F2DA1-C915-4A1A-83D7-F8E7708A9857}" dt="2023-06-08T04:10:06.069" v="1259"/>
          <ac:spMkLst>
            <pc:docMk/>
            <pc:sldMk cId="2099275270" sldId="667"/>
            <ac:spMk id="15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9.652" v="521" actId="478"/>
          <ac:spMkLst>
            <pc:docMk/>
            <pc:sldMk cId="2099275270" sldId="667"/>
            <ac:spMk id="16" creationId="{00000000-0000-0000-0000-000000000000}"/>
          </ac:spMkLst>
        </pc:spChg>
        <pc:spChg chg="add mod">
          <ac:chgData name="NESTOR JULIO HERNANDEZ BOCKER" userId="a413b3be1cc3406f" providerId="LiveId" clId="{187F2DA1-C915-4A1A-83D7-F8E7708A9857}" dt="2023-06-08T04:10:11.783" v="1261"/>
          <ac:spMkLst>
            <pc:docMk/>
            <pc:sldMk cId="2099275270" sldId="667"/>
            <ac:spMk id="19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8.562" v="520" actId="478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187F2DA1-C915-4A1A-83D7-F8E7708A9857}" dt="2023-06-08T04:09:05.678" v="1256" actId="1036"/>
          <ac:grpSpMkLst>
            <pc:docMk/>
            <pc:sldMk cId="2099275270" sldId="667"/>
            <ac:grpSpMk id="7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06.069" v="1259"/>
          <ac:grpSpMkLst>
            <pc:docMk/>
            <pc:sldMk cId="2099275270" sldId="667"/>
            <ac:grpSpMk id="13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11.783" v="1261"/>
          <ac:grpSpMkLst>
            <pc:docMk/>
            <pc:sldMk cId="2099275270" sldId="667"/>
            <ac:grpSpMk id="17" creationId="{00000000-0008-0000-0000-000003000000}"/>
          </ac:grpSpMkLst>
        </pc:grpChg>
        <pc:graphicFrameChg chg="del mod">
          <ac:chgData name="NESTOR JULIO HERNANDEZ BOCKER" userId="a413b3be1cc3406f" providerId="LiveId" clId="{187F2DA1-C915-4A1A-83D7-F8E7708A9857}" dt="2023-06-08T04:08:30.280" v="1222" actId="478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08:47.119" v="1223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06.069" v="1259"/>
          <ac:graphicFrameMkLst>
            <pc:docMk/>
            <pc:sldMk cId="2099275270" sldId="667"/>
            <ac:graphicFrameMk id="14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11.783" v="1261"/>
          <ac:graphicFrameMkLst>
            <pc:docMk/>
            <pc:sldMk cId="2099275270" sldId="667"/>
            <ac:graphicFrameMk id="18" creationId="{00000000-0008-0000-0000-000005000000}"/>
          </ac:graphicFrameMkLst>
        </pc:graphicFrameChg>
      </pc:sldChg>
      <pc:sldChg chg="addSp delSp add del mod">
        <pc:chgData name="NESTOR JULIO HERNANDEZ BOCKER" userId="a413b3be1cc3406f" providerId="LiveId" clId="{187F2DA1-C915-4A1A-83D7-F8E7708A9857}" dt="2023-06-08T01:14:38.192" v="472"/>
        <pc:sldMkLst>
          <pc:docMk/>
          <pc:sldMk cId="1180092406" sldId="668"/>
        </pc:sldMkLst>
        <pc:spChg chg="add del">
          <ac:chgData name="NESTOR JULIO HERNANDEZ BOCKER" userId="a413b3be1cc3406f" providerId="LiveId" clId="{187F2DA1-C915-4A1A-83D7-F8E7708A9857}" dt="2023-06-08T01:14:36.854" v="471" actId="478"/>
          <ac:spMkLst>
            <pc:docMk/>
            <pc:sldMk cId="1180092406" sldId="668"/>
            <ac:spMk id="6" creationId="{00000000-0000-0000-0000-000000000000}"/>
          </ac:spMkLst>
        </pc:spChg>
      </pc:sldChg>
      <pc:sldChg chg="modSp add mod ord">
        <pc:chgData name="NESTOR JULIO HERNANDEZ BOCKER" userId="a413b3be1cc3406f" providerId="LiveId" clId="{187F2DA1-C915-4A1A-83D7-F8E7708A9857}" dt="2023-06-08T02:11:03.068" v="957" actId="27636"/>
        <pc:sldMkLst>
          <pc:docMk/>
          <pc:sldMk cId="2093091506" sldId="668"/>
        </pc:sldMkLst>
        <pc:spChg chg="mod">
          <ac:chgData name="NESTOR JULIO HERNANDEZ BOCKER" userId="a413b3be1cc3406f" providerId="LiveId" clId="{187F2DA1-C915-4A1A-83D7-F8E7708A9857}" dt="2023-06-08T02:10:43.037" v="949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03.068" v="957" actId="27636"/>
          <ac:spMkLst>
            <pc:docMk/>
            <pc:sldMk cId="2093091506" sldId="668"/>
            <ac:spMk id="5" creationId="{BDA1159D-A0ED-18DC-0747-141EBF1A2086}"/>
          </ac:spMkLst>
        </pc:spChg>
      </pc:sldChg>
      <pc:sldChg chg="addSp delSp modSp add mod">
        <pc:chgData name="NESTOR JULIO HERNANDEZ BOCKER" userId="a413b3be1cc3406f" providerId="LiveId" clId="{187F2DA1-C915-4A1A-83D7-F8E7708A9857}" dt="2023-06-08T04:13:39.204" v="1291" actId="20577"/>
        <pc:sldMkLst>
          <pc:docMk/>
          <pc:sldMk cId="1495741939" sldId="669"/>
        </pc:sldMkLst>
        <pc:spChg chg="add del mod">
          <ac:chgData name="NESTOR JULIO HERNANDEZ BOCKER" userId="a413b3be1cc3406f" providerId="LiveId" clId="{187F2DA1-C915-4A1A-83D7-F8E7708A9857}" dt="2023-06-08T02:09:44.595" v="945" actId="478"/>
          <ac:spMkLst>
            <pc:docMk/>
            <pc:sldMk cId="1495741939" sldId="669"/>
            <ac:spMk id="2" creationId="{B3474B6A-1A0D-805A-6F32-31F04438EB87}"/>
          </ac:spMkLst>
        </pc:spChg>
        <pc:spChg chg="add mod">
          <ac:chgData name="NESTOR JULIO HERNANDEZ BOCKER" userId="a413b3be1cc3406f" providerId="LiveId" clId="{187F2DA1-C915-4A1A-83D7-F8E7708A9857}" dt="2023-06-08T02:09:51.246" v="946"/>
          <ac:spMkLst>
            <pc:docMk/>
            <pc:sldMk cId="1495741939" sldId="669"/>
            <ac:spMk id="3" creationId="{85907F65-C65A-6229-890B-CB75CEB312FB}"/>
          </ac:spMkLst>
        </pc:spChg>
        <pc:spChg chg="del mod">
          <ac:chgData name="NESTOR JULIO HERNANDEZ BOCKER" userId="a413b3be1cc3406f" providerId="LiveId" clId="{187F2DA1-C915-4A1A-83D7-F8E7708A9857}" dt="2023-06-08T02:08:00.698" v="918" actId="21"/>
          <ac:spMkLst>
            <pc:docMk/>
            <pc:sldMk cId="1495741939" sldId="669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2:06:39.309" v="904" actId="478"/>
          <ac:spMkLst>
            <pc:docMk/>
            <pc:sldMk cId="1495741939" sldId="669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4:13:39.204" v="1291" actId="20577"/>
          <ac:spMkLst>
            <pc:docMk/>
            <pc:sldMk cId="1495741939" sldId="669"/>
            <ac:spMk id="35" creationId="{1FB2FB3A-B76B-9F6B-F7B9-2602F1E4AF02}"/>
          </ac:spMkLst>
        </pc:spChg>
        <pc:spChg chg="mod">
          <ac:chgData name="NESTOR JULIO HERNANDEZ BOCKER" userId="a413b3be1cc3406f" providerId="LiveId" clId="{187F2DA1-C915-4A1A-83D7-F8E7708A9857}" dt="2023-06-08T02:07:39.796" v="916" actId="20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187F2DA1-C915-4A1A-83D7-F8E7708A9857}" dt="2023-06-08T02:07:33.973" v="914" actId="207"/>
          <ac:graphicFrameMkLst>
            <pc:docMk/>
            <pc:sldMk cId="1495741939" sldId="669"/>
            <ac:graphicFrameMk id="15" creationId="{D61F7500-A40A-4A9C-9807-884BDD88F0AB}"/>
          </ac:graphicFrameMkLst>
        </pc:graphicFrameChg>
        <pc:graphicFrameChg chg="mod">
          <ac:chgData name="NESTOR JULIO HERNANDEZ BOCKER" userId="a413b3be1cc3406f" providerId="LiveId" clId="{187F2DA1-C915-4A1A-83D7-F8E7708A9857}" dt="2023-06-08T04:11:59.539" v="1263"/>
          <ac:graphicFrameMkLst>
            <pc:docMk/>
            <pc:sldMk cId="1495741939" sldId="669"/>
            <ac:graphicFrameMk id="16" creationId="{9AEF698A-3143-4ABE-85D2-9855E9173BA7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4:12:40.007" v="1270" actId="478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 del">
        <pc:chgData name="NESTOR JULIO HERNANDEZ BOCKER" userId="a413b3be1cc3406f" providerId="LiveId" clId="{187F2DA1-C915-4A1A-83D7-F8E7708A9857}" dt="2023-06-08T01:14:38.192" v="472"/>
        <pc:sldMkLst>
          <pc:docMk/>
          <pc:sldMk cId="1981472441" sldId="671"/>
        </pc:sldMkLst>
      </pc:sldChg>
      <pc:sldChg chg="addSp delSp modSp add mod">
        <pc:chgData name="NESTOR JULIO HERNANDEZ BOCKER" userId="a413b3be1cc3406f" providerId="LiveId" clId="{187F2DA1-C915-4A1A-83D7-F8E7708A9857}" dt="2023-06-08T01:28:35.356" v="889"/>
        <pc:sldMkLst>
          <pc:docMk/>
          <pc:sldMk cId="3999264372" sldId="673"/>
        </pc:sldMkLst>
        <pc:spChg chg="add mod">
          <ac:chgData name="NESTOR JULIO HERNANDEZ BOCKER" userId="a413b3be1cc3406f" providerId="LiveId" clId="{187F2DA1-C915-4A1A-83D7-F8E7708A9857}" dt="2023-06-08T01:26:38.172" v="726" actId="207"/>
          <ac:spMkLst>
            <pc:docMk/>
            <pc:sldMk cId="3999264372" sldId="673"/>
            <ac:spMk id="2" creationId="{5F95E2CE-77F9-BF9B-6D05-EDECC736B762}"/>
          </ac:spMkLst>
        </pc:spChg>
        <pc:spChg chg="add mod">
          <ac:chgData name="NESTOR JULIO HERNANDEZ BOCKER" userId="a413b3be1cc3406f" providerId="LiveId" clId="{187F2DA1-C915-4A1A-83D7-F8E7708A9857}" dt="2023-06-08T01:28:35.356" v="889"/>
          <ac:spMkLst>
            <pc:docMk/>
            <pc:sldMk cId="3999264372" sldId="673"/>
            <ac:spMk id="3" creationId="{74FF7FE0-5F92-5643-695A-9D99B66D89F9}"/>
          </ac:spMkLst>
        </pc:spChg>
        <pc:spChg chg="mod">
          <ac:chgData name="NESTOR JULIO HERNANDEZ BOCKER" userId="a413b3be1cc3406f" providerId="LiveId" clId="{187F2DA1-C915-4A1A-83D7-F8E7708A9857}" dt="2023-06-08T01:27:38.220" v="878" actId="207"/>
          <ac:spMkLst>
            <pc:docMk/>
            <pc:sldMk cId="3999264372" sldId="673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9.267" v="883" actId="478"/>
          <ac:spMkLst>
            <pc:docMk/>
            <pc:sldMk cId="3999264372" sldId="673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1:27:13.326" v="741" actId="1076"/>
          <ac:spMkLst>
            <pc:docMk/>
            <pc:sldMk cId="3999264372" sldId="673"/>
            <ac:spMk id="14" creationId="{2BB5978B-4703-02EA-E2BC-B2714EF881A9}"/>
          </ac:spMkLst>
        </pc:spChg>
        <pc:spChg chg="del">
          <ac:chgData name="NESTOR JULIO HERNANDEZ BOCKER" userId="a413b3be1cc3406f" providerId="LiveId" clId="{187F2DA1-C915-4A1A-83D7-F8E7708A9857}" dt="2023-06-08T01:28:10.716" v="884" actId="478"/>
          <ac:spMkLst>
            <pc:docMk/>
            <pc:sldMk cId="3999264372" sldId="673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1:27:17.207" v="742" actId="1076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  <pc:docChgLst>
    <pc:chgData name="NESTOR JULIO HERNANDEZ BOCKER" userId="a413b3be1cc3406f" providerId="LiveId" clId="{6E9D1BA8-88A7-4149-A041-2BC30ABEB2A4}"/>
    <pc:docChg chg="undo redo custSel modSld">
      <pc:chgData name="NESTOR JULIO HERNANDEZ BOCKER" userId="a413b3be1cc3406f" providerId="LiveId" clId="{6E9D1BA8-88A7-4149-A041-2BC30ABEB2A4}" dt="2023-07-11T00:32:50.905" v="698" actId="1037"/>
      <pc:docMkLst>
        <pc:docMk/>
      </pc:docMkLst>
      <pc:sldChg chg="modSp mod">
        <pc:chgData name="NESTOR JULIO HERNANDEZ BOCKER" userId="a413b3be1cc3406f" providerId="LiveId" clId="{6E9D1BA8-88A7-4149-A041-2BC30ABEB2A4}" dt="2023-07-10T00:56:19.427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6E9D1BA8-88A7-4149-A041-2BC30ABEB2A4}" dt="2023-07-10T00:56:19.427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6E9D1BA8-88A7-4149-A041-2BC30ABEB2A4}" dt="2023-07-10T03:09:54.845" v="483" actId="20577"/>
        <pc:sldMkLst>
          <pc:docMk/>
          <pc:sldMk cId="3675170584" sldId="279"/>
        </pc:sldMkLst>
        <pc:spChg chg="mod">
          <ac:chgData name="NESTOR JULIO HERNANDEZ BOCKER" userId="a413b3be1cc3406f" providerId="LiveId" clId="{6E9D1BA8-88A7-4149-A041-2BC30ABEB2A4}" dt="2023-07-10T03:09:54.845" v="48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6E9D1BA8-88A7-4149-A041-2BC30ABEB2A4}" dt="2023-07-11T00:03:34.920" v="619" actId="113"/>
        <pc:sldMkLst>
          <pc:docMk/>
          <pc:sldMk cId="2130645913" sldId="281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3:34.920" v="619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6E9D1BA8-88A7-4149-A041-2BC30ABEB2A4}" dt="2023-07-11T00:29:47.011" v="696" actId="20577"/>
        <pc:sldMkLst>
          <pc:docMk/>
          <pc:sldMk cId="102766390" sldId="316"/>
        </pc:sldMkLst>
        <pc:spChg chg="mod">
          <ac:chgData name="NESTOR JULIO HERNANDEZ BOCKER" userId="a413b3be1cc3406f" providerId="LiveId" clId="{6E9D1BA8-88A7-4149-A041-2BC30ABEB2A4}" dt="2023-07-11T00:29:47.011" v="696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02766390" sldId="316"/>
            <ac:spMk id="7" creationId="{469CD69D-8310-32BB-7403-36C4ABF01797}"/>
          </ac:spMkLst>
        </pc:spChg>
        <pc:cxnChg chg="mod">
          <ac:chgData name="NESTOR JULIO HERNANDEZ BOCKER" userId="a413b3be1cc3406f" providerId="LiveId" clId="{6E9D1BA8-88A7-4149-A041-2BC30ABEB2A4}" dt="2023-07-10T23:57:15.465" v="491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6E9D1BA8-88A7-4149-A041-2BC30ABEB2A4}" dt="2023-07-11T00:05:48.153" v="634" actId="20577"/>
        <pc:sldMkLst>
          <pc:docMk/>
          <pc:sldMk cId="3812210601" sldId="317"/>
        </pc:sldMkLst>
        <pc:spChg chg="mod">
          <ac:chgData name="NESTOR JULIO HERNANDEZ BOCKER" userId="a413b3be1cc3406f" providerId="LiveId" clId="{6E9D1BA8-88A7-4149-A041-2BC30ABEB2A4}" dt="2023-07-11T00:04:26.282" v="625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6E9D1BA8-88A7-4149-A041-2BC30ABEB2A4}" dt="2023-07-11T00:04:57.577" v="62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5:48.153" v="634" actId="20577"/>
          <ac:spMkLst>
            <pc:docMk/>
            <pc:sldMk cId="3812210601" sldId="317"/>
            <ac:spMk id="8" creationId="{2CBAB8E9-9405-7A87-2785-3DEFDF9F262E}"/>
          </ac:spMkLst>
        </pc:spChg>
        <pc:graphicFrameChg chg="mod">
          <ac:chgData name="NESTOR JULIO HERNANDEZ BOCKER" userId="a413b3be1cc3406f" providerId="LiveId" clId="{6E9D1BA8-88A7-4149-A041-2BC30ABEB2A4}" dt="2023-07-11T00:05:25.140" v="631" actId="403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7:15.061" v="640" actId="207"/>
        <pc:sldMkLst>
          <pc:docMk/>
          <pc:sldMk cId="417758710" sldId="318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07:15.061" v="640" actId="207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32:50.905" v="698" actId="1037"/>
        <pc:sldMkLst>
          <pc:docMk/>
          <pc:sldMk cId="1360156958" sldId="319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6E9D1BA8-88A7-4149-A041-2BC30ABEB2A4}" dt="2023-07-11T00:32:50.905" v="698" actId="1037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3:29.402" v="654" actId="20577"/>
        <pc:sldMkLst>
          <pc:docMk/>
          <pc:sldMk cId="1763648886" sldId="320"/>
        </pc:sldMkLst>
        <pc:spChg chg="mod">
          <ac:chgData name="NESTOR JULIO HERNANDEZ BOCKER" userId="a413b3be1cc3406f" providerId="LiveId" clId="{6E9D1BA8-88A7-4149-A041-2BC30ABEB2A4}" dt="2023-07-11T00:12:42.033" v="64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6E9D1BA8-88A7-4149-A041-2BC30ABEB2A4}" dt="2023-07-11T00:13:24.424" v="652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6E9D1BA8-88A7-4149-A041-2BC30ABEB2A4}" dt="2023-07-11T00:13:29.402" v="654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6E9D1BA8-88A7-4149-A041-2BC30ABEB2A4}" dt="2023-07-11T00:17:57.912" v="669" actId="20577"/>
        <pc:sldMkLst>
          <pc:docMk/>
          <pc:sldMk cId="3330875486" sldId="321"/>
        </pc:sldMkLst>
        <pc:spChg chg="mod">
          <ac:chgData name="NESTOR JULIO HERNANDEZ BOCKER" userId="a413b3be1cc3406f" providerId="LiveId" clId="{6E9D1BA8-88A7-4149-A041-2BC30ABEB2A4}" dt="2023-07-11T00:17:38.496" v="662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6E9D1BA8-88A7-4149-A041-2BC30ABEB2A4}" dt="2023-07-11T00:17:49.604" v="665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17:57.912" v="669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6E9D1BA8-88A7-4149-A041-2BC30ABEB2A4}" dt="2023-07-10T23:59:11.757" v="505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0:39.756" v="553" actId="27918"/>
        <pc:sldMkLst>
          <pc:docMk/>
          <pc:sldMk cId="200782912" sldId="322"/>
        </pc:sldMkLst>
        <pc:spChg chg="mod">
          <ac:chgData name="NESTOR JULIO HERNANDEZ BOCKER" userId="a413b3be1cc3406f" providerId="LiveId" clId="{6E9D1BA8-88A7-4149-A041-2BC30ABEB2A4}" dt="2023-07-10T00:58:13.016" v="37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6E9D1BA8-88A7-4149-A041-2BC30ABEB2A4}" dt="2023-07-10T00:58:06.456" v="36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6E9D1BA8-88A7-4149-A041-2BC30ABEB2A4}" dt="2023-07-10T00:58:28.426" v="62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6E9D1BA8-88A7-4149-A041-2BC30ABEB2A4}" dt="2023-07-10T00:58:21.067" v="50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6E9D1BA8-88A7-4149-A041-2BC30ABEB2A4}" dt="2023-07-11T00:00:09.874" v="526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6E9D1BA8-88A7-4149-A041-2BC30ABEB2A4}" dt="2023-07-11T00:00:19.847" v="536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6E9D1BA8-88A7-4149-A041-2BC30ABEB2A4}" dt="2023-07-10T01:00:15.220" v="122" actId="1036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6E9D1BA8-88A7-4149-A041-2BC30ABEB2A4}" dt="2023-07-10T01:03:25.170" v="244" actId="1038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6E9D1BA8-88A7-4149-A041-2BC30ABEB2A4}" dt="2023-07-10T01:00:10.503" v="121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mod">
          <ac:chgData name="NESTOR JULIO HERNANDEZ BOCKER" userId="a413b3be1cc3406f" providerId="LiveId" clId="{6E9D1BA8-88A7-4149-A041-2BC30ABEB2A4}" dt="2023-07-11T00:00:30.026" v="551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8:54.267" v="644" actId="113"/>
        <pc:sldMkLst>
          <pc:docMk/>
          <pc:sldMk cId="3631758431" sldId="328"/>
        </pc:sldMkLst>
        <pc:spChg chg="mod">
          <ac:chgData name="NESTOR JULIO HERNANDEZ BOCKER" userId="a413b3be1cc3406f" providerId="LiveId" clId="{6E9D1BA8-88A7-4149-A041-2BC30ABEB2A4}" dt="2023-07-11T00:08:54.267" v="644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6E9D1BA8-88A7-4149-A041-2BC30ABEB2A4}" dt="2023-07-11T00:16:46.272" v="655"/>
        <pc:sldMkLst>
          <pc:docMk/>
          <pc:sldMk cId="3726187029" sldId="32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6E9D1BA8-88A7-4149-A041-2BC30ABEB2A4}" dt="2023-07-11T00:16:46.272" v="65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6E9D1BA8-88A7-4149-A041-2BC30ABEB2A4}" dt="2023-07-11T00:17:11.154" v="657"/>
        <pc:sldMkLst>
          <pc:docMk/>
          <pc:sldMk cId="3844795882" sldId="330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6E9D1BA8-88A7-4149-A041-2BC30ABEB2A4}" dt="2023-07-11T00:17:11.154" v="657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7:32.535" v="659" actId="113"/>
        <pc:sldMkLst>
          <pc:docMk/>
          <pc:sldMk cId="1999066587" sldId="331"/>
        </pc:sldMkLst>
        <pc:spChg chg="mod">
          <ac:chgData name="NESTOR JULIO HERNANDEZ BOCKER" userId="a413b3be1cc3406f" providerId="LiveId" clId="{6E9D1BA8-88A7-4149-A041-2BC30ABEB2A4}" dt="2023-07-11T00:17:32.535" v="659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6E9D1BA8-88A7-4149-A041-2BC30ABEB2A4}" dt="2023-07-11T00:19:06.464" v="693" actId="20577"/>
        <pc:sldMkLst>
          <pc:docMk/>
          <pc:sldMk cId="2501195012" sldId="332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19:06.464" v="693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9:25.589" v="695" actId="6549"/>
        <pc:sldMkLst>
          <pc:docMk/>
          <pc:sldMk cId="3160605606" sldId="333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6E9D1BA8-88A7-4149-A041-2BC30ABEB2A4}" dt="2023-07-11T00:19:25.589" v="695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1:49.924" v="605" actId="27918"/>
        <pc:sldMkLst>
          <pc:docMk/>
          <pc:sldMk cId="1160910596" sldId="334"/>
        </pc:sldMkLst>
        <pc:spChg chg="mod">
          <ac:chgData name="NESTOR JULIO HERNANDEZ BOCKER" userId="a413b3be1cc3406f" providerId="LiveId" clId="{6E9D1BA8-88A7-4149-A041-2BC30ABEB2A4}" dt="2023-07-11T00:01:29.212" v="58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6E9D1BA8-88A7-4149-A041-2BC30ABEB2A4}" dt="2023-07-11T00:01:35.371" v="59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6E9D1BA8-88A7-4149-A041-2BC30ABEB2A4}" dt="2023-07-10T01:01:08.687" v="155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6E9D1BA8-88A7-4149-A041-2BC30ABEB2A4}" dt="2023-07-10T01:00:56.075" v="141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6E9D1BA8-88A7-4149-A041-2BC30ABEB2A4}" dt="2023-07-10T01:02:22.927" v="20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6E9D1BA8-88A7-4149-A041-2BC30ABEB2A4}" dt="2023-07-10T01:02:03.108" v="194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6E9D1BA8-88A7-4149-A041-2BC30ABEB2A4}" dt="2023-07-10T01:03:40.606" v="256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6E9D1BA8-88A7-4149-A041-2BC30ABEB2A4}" dt="2023-07-10T01:03:48.332" v="270" actId="1038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6E9D1BA8-88A7-4149-A041-2BC30ABEB2A4}" dt="2023-07-11T00:01:41.212" v="603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2:58:08.849" v="479" actId="27918"/>
        <pc:sldMkLst>
          <pc:docMk/>
          <pc:sldMk cId="905729610" sldId="665"/>
        </pc:sldMkLst>
        <pc:spChg chg="mod">
          <ac:chgData name="NESTOR JULIO HERNANDEZ BOCKER" userId="a413b3be1cc3406f" providerId="LiveId" clId="{6E9D1BA8-88A7-4149-A041-2BC30ABEB2A4}" dt="2023-07-10T02:56:53.790" v="451" actId="207"/>
          <ac:spMkLst>
            <pc:docMk/>
            <pc:sldMk cId="905729610" sldId="665"/>
            <ac:spMk id="4" creationId="{30BDBAFF-21DC-C5CC-6C7E-27217F920E88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6E9D1BA8-88A7-4149-A041-2BC30ABEB2A4}" dt="2023-07-10T02:56:33.566" v="450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23:56:29.450" v="486" actId="27918"/>
        <pc:sldMkLst>
          <pc:docMk/>
          <pc:sldMk cId="2099275270" sldId="667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2099275270" sldId="667"/>
            <ac:spMk id="5" creationId="{4317E982-3BB8-A714-9BE1-28A9BF9DF774}"/>
          </ac:spMkLst>
        </pc:spChg>
        <pc:spChg chg="del">
          <ac:chgData name="NESTOR JULIO HERNANDEZ BOCKER" userId="a413b3be1cc3406f" providerId="LiveId" clId="{6E9D1BA8-88A7-4149-A041-2BC30ABEB2A4}" dt="2023-07-10T01:17:55.415" v="275" actId="478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0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4" creationId="{00000000-0008-0000-0000-000006000000}"/>
          </ac:spMkLst>
        </pc:s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4" creationId="{00000000-0008-0000-0000-000003000000}"/>
          </ac:grpSpMkLst>
        </pc:grpChg>
        <pc:grpChg chg="del mod">
          <ac:chgData name="NESTOR JULIO HERNANDEZ BOCKER" userId="a413b3be1cc3406f" providerId="LiveId" clId="{6E9D1BA8-88A7-4149-A041-2BC30ABEB2A4}" dt="2023-07-10T01:17:51.973" v="274" actId="478"/>
          <ac:grpSpMkLst>
            <pc:docMk/>
            <pc:sldMk cId="2099275270" sldId="667"/>
            <ac:grpSpMk id="7" creationId="{00000000-0008-0000-0000-000003000000}"/>
          </ac:grpSpMkLst>
        </pc:grpChg>
        <pc:graphicFrameChg chg="mod">
          <ac:chgData name="NESTOR JULIO HERNANDEZ BOCKER" userId="a413b3be1cc3406f" providerId="LiveId" clId="{6E9D1BA8-88A7-4149-A041-2BC30ABEB2A4}" dt="2023-07-10T00:54:35.313" v="1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6E9D1BA8-88A7-4149-A041-2BC30ABEB2A4}" dt="2023-07-10T01:22:17.761" v="300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3:03:47.549" v="481" actId="20577"/>
        <pc:sldMkLst>
          <pc:docMk/>
          <pc:sldMk cId="2093091506" sldId="668"/>
        </pc:sldMkLst>
        <pc:spChg chg="mod">
          <ac:chgData name="NESTOR JULIO HERNANDEZ BOCKER" userId="a413b3be1cc3406f" providerId="LiveId" clId="{6E9D1BA8-88A7-4149-A041-2BC30ABEB2A4}" dt="2023-07-10T03:03:47.549" v="481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5:12.461" v="4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Tx">
        <pc:chgData name="NESTOR JULIO HERNANDEZ BOCKER" userId="a413b3be1cc3406f" providerId="LiveId" clId="{6E9D1BA8-88A7-4149-A041-2BC30ABEB2A4}" dt="2023-07-10T01:32:01.104" v="322" actId="6549"/>
        <pc:sldMkLst>
          <pc:docMk/>
          <pc:sldMk cId="1495741939" sldId="66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6E9D1BA8-88A7-4149-A041-2BC30ABEB2A4}" dt="2023-07-10T01:29:58.031" v="314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02:57:43.070" v="475" actId="1035"/>
        <pc:sldMkLst>
          <pc:docMk/>
          <pc:sldMk cId="3999264372" sldId="673"/>
        </pc:sldMkLst>
        <pc:spChg chg="mod">
          <ac:chgData name="NESTOR JULIO HERNANDEZ BOCKER" userId="a413b3be1cc3406f" providerId="LiveId" clId="{6E9D1BA8-88A7-4149-A041-2BC30ABEB2A4}" dt="2023-07-10T01:37:08.223" v="323" actId="207"/>
          <ac:spMkLst>
            <pc:docMk/>
            <pc:sldMk cId="3999264372" sldId="673"/>
            <ac:spMk id="2" creationId="{5F95E2CE-77F9-BF9B-6D05-EDECC736B762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3999264372" sldId="673"/>
            <ac:spMk id="3" creationId="{74FF7FE0-5F92-5643-695A-9D99B66D89F9}"/>
          </ac:spMkLst>
        </pc:spChg>
        <pc:graphicFrameChg chg="add mod">
          <ac:chgData name="NESTOR JULIO HERNANDEZ BOCKER" userId="a413b3be1cc3406f" providerId="LiveId" clId="{6E9D1BA8-88A7-4149-A041-2BC30ABEB2A4}" dt="2023-07-10T02:57:43.070" v="475" actId="1035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add mod modGraphic">
          <ac:chgData name="NESTOR JULIO HERNANDEZ BOCKER" userId="a413b3be1cc3406f" providerId="LiveId" clId="{6E9D1BA8-88A7-4149-A041-2BC30ABEB2A4}" dt="2023-07-10T02:57:23.116" v="452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6.998" v="325" actId="478"/>
          <ac:graphicFrameMkLst>
            <pc:docMk/>
            <pc:sldMk cId="3999264372" sldId="673"/>
            <ac:graphicFrameMk id="6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2.716" v="324" actId="478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a413b3be1cc3406f/4-INDICADORES%20ECON&#211;MICOS/1-PIB/Producto%20Interno%20Bruto%20-%20PIB.xlsb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a413b3be1cc3406f/4-INDICADORES%20ECON&#211;MICOS/1-PIB/Producto%20Interno%20Bruto%20-%20PIB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d.docs.live.net/a413b3be1cc3406f/4-INDICADORES%20ECON&#211;MICOS/1-PIB/Producto%20Interno%20Bruto%20-%20PIB.xlsb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roducto%20Interno%20Bruto%20-%20PIB.xlsb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roducto%20Interno%20Bruto%20-%20PIB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d.docs.live.net/a413b3be1cc3406f/4-INDICADORES%20ECON&#211;MICOS/1-PIB/Producto%20Interno%20Bruto%20-%20PIB.xlsb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roducto%20Interno%20Bruto%20-%20PIB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E7E6E6">
                <a:lumMod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B5-4678-B314-4CB4475A31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Salida!$C$21:$C$33</c:f>
              <c:strCache>
                <c:ptCount val="13"/>
                <c:pt idx="0">
                  <c:v>Producto Interno Bruto - PIB</c:v>
                </c:pt>
                <c:pt idx="1">
                  <c:v>Construcción</c:v>
                </c:pt>
                <c:pt idx="2">
                  <c:v>Industrias manufactureras</c:v>
                </c:pt>
                <c:pt idx="3">
                  <c:v>Comercio al por mayor y al por menor</c:v>
                </c:pt>
                <c:pt idx="4">
                  <c:v>Información y comunicaciones</c:v>
                </c:pt>
                <c:pt idx="5">
                  <c:v>Actividades profesionales, científicas y técnicas</c:v>
                </c:pt>
                <c:pt idx="6">
                  <c:v>Actividades financieras y de seguros</c:v>
                </c:pt>
                <c:pt idx="7">
                  <c:v>Actividades inmobiliarias</c:v>
                </c:pt>
                <c:pt idx="8">
                  <c:v>Agricultura, ganadería, caza, silvicultura y pesca</c:v>
                </c:pt>
                <c:pt idx="9">
                  <c:v>Suministro de electricidad, gas, vapor y aire acondicionado</c:v>
                </c:pt>
                <c:pt idx="10">
                  <c:v>Explotación de minas y canteras</c:v>
                </c:pt>
                <c:pt idx="11">
                  <c:v>Actividades artísticas, de entretenimiento y recreación</c:v>
                </c:pt>
                <c:pt idx="12">
                  <c:v>Administración pública y defensa</c:v>
                </c:pt>
              </c:strCache>
            </c:strRef>
          </c:cat>
          <c:val>
            <c:numRef>
              <c:f>Salida!$D$21:$D$33</c:f>
              <c:numCache>
                <c:formatCode>0.0</c:formatCode>
                <c:ptCount val="13"/>
                <c:pt idx="0">
                  <c:v>-0.27001692301287505</c:v>
                </c:pt>
                <c:pt idx="1">
                  <c:v>-8.0159706453781467</c:v>
                </c:pt>
                <c:pt idx="2">
                  <c:v>-6.1704961017526898</c:v>
                </c:pt>
                <c:pt idx="3">
                  <c:v>-3.4746284791298621</c:v>
                </c:pt>
                <c:pt idx="4">
                  <c:v>-1.2249504023177593</c:v>
                </c:pt>
                <c:pt idx="5">
                  <c:v>-0.83890545786726989</c:v>
                </c:pt>
                <c:pt idx="6">
                  <c:v>1.6117849226133103</c:v>
                </c:pt>
                <c:pt idx="7">
                  <c:v>1.7503803287914224</c:v>
                </c:pt>
                <c:pt idx="8">
                  <c:v>1.7791333508664309</c:v>
                </c:pt>
                <c:pt idx="9">
                  <c:v>2.5096461251678477</c:v>
                </c:pt>
                <c:pt idx="10">
                  <c:v>3.496089741174373</c:v>
                </c:pt>
                <c:pt idx="11">
                  <c:v>4.8867652068427674</c:v>
                </c:pt>
                <c:pt idx="12">
                  <c:v>5.3343158010128491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B5-4678-B314-4CB4475A3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65"/>
        <c:axId val="797303807"/>
        <c:axId val="797288831"/>
      </c:barChart>
      <c:catAx>
        <c:axId val="797303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Nunito Sans (Cuerpo)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97288831"/>
        <c:crosses val="autoZero"/>
        <c:auto val="1"/>
        <c:lblAlgn val="ctr"/>
        <c:lblOffset val="100"/>
        <c:noMultiLvlLbl val="0"/>
      </c:catAx>
      <c:valAx>
        <c:axId val="797288831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79730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121391076115492E-3"/>
          <c:y val="2.2577552002257754E-2"/>
          <c:w val="0.97794192913385825"/>
          <c:h val="0.77013185423701314"/>
        </c:manualLayout>
      </c:layout>
      <c:lineChart>
        <c:grouping val="standard"/>
        <c:varyColors val="0"/>
        <c:ser>
          <c:idx val="0"/>
          <c:order val="0"/>
          <c:tx>
            <c:strRef>
              <c:f>Salida!$E$56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28-4890-BA5A-AD007CF1FC8D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50-40ED-91FB-39FB015ADB07}"/>
                </c:ext>
              </c:extLst>
            </c:dLbl>
            <c:dLbl>
              <c:idx val="5"/>
              <c:layout>
                <c:manualLayout>
                  <c:x val="-1.7351623750150331E-2"/>
                  <c:y val="3.4769543596429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B-4865-BC9D-D6509515E8B3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8-4890-BA5A-AD007CF1FC8D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50-40ED-91FB-39FB015ADB0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8244578384962503E-2"/>
                      <c:h val="6.79717388614644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3B-4865-BC9D-D6509515E8B3}"/>
                </c:ext>
              </c:extLst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28-4890-BA5A-AD007CF1FC8D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3B-4865-BC9D-D6509515E8B3}"/>
                </c:ext>
              </c:extLst>
            </c:dLbl>
            <c:dLbl>
              <c:idx val="13"/>
              <c:layout>
                <c:manualLayout>
                  <c:x val="-2.0007874015748033E-2"/>
                  <c:y val="-3.8866055783886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8-4890-BA5A-AD007CF1FC8D}"/>
                </c:ext>
              </c:extLst>
            </c:dLbl>
            <c:dLbl>
              <c:idx val="15"/>
              <c:spPr>
                <a:solidFill>
                  <a:srgbClr val="0070C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9027395013123363E-2"/>
                      <c:h val="6.45516541298567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A3B-4865-BC9D-D6509515E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Salida!$D$57:$D$72</c:f>
              <c:strCache>
                <c:ptCount val="16"/>
                <c:pt idx="0">
                  <c:v>2008-III</c:v>
                </c:pt>
                <c:pt idx="1">
                  <c:v>2009-III</c:v>
                </c:pt>
                <c:pt idx="2">
                  <c:v>2010-III</c:v>
                </c:pt>
                <c:pt idx="3">
                  <c:v>2011-III</c:v>
                </c:pt>
                <c:pt idx="4">
                  <c:v>2012-III</c:v>
                </c:pt>
                <c:pt idx="5">
                  <c:v>2013-III</c:v>
                </c:pt>
                <c:pt idx="6">
                  <c:v>2014-III</c:v>
                </c:pt>
                <c:pt idx="7">
                  <c:v>2015-III</c:v>
                </c:pt>
                <c:pt idx="8">
                  <c:v>2016-III</c:v>
                </c:pt>
                <c:pt idx="9">
                  <c:v>2017-III</c:v>
                </c:pt>
                <c:pt idx="10">
                  <c:v>2018-III</c:v>
                </c:pt>
                <c:pt idx="11">
                  <c:v>2019-III</c:v>
                </c:pt>
                <c:pt idx="12">
                  <c:v>2020-III</c:v>
                </c:pt>
                <c:pt idx="13">
                  <c:v>2021-III</c:v>
                </c:pt>
                <c:pt idx="14">
                  <c:v>2022-III</c:v>
                </c:pt>
                <c:pt idx="15">
                  <c:v>2023-III</c:v>
                </c:pt>
              </c:strCache>
            </c:strRef>
          </c:cat>
          <c:val>
            <c:numRef>
              <c:f>Salida!$E$57:$E$72</c:f>
              <c:numCache>
                <c:formatCode>0.0</c:formatCode>
                <c:ptCount val="16"/>
                <c:pt idx="0">
                  <c:v>3.3247465103954283</c:v>
                </c:pt>
                <c:pt idx="1">
                  <c:v>0.53565577004042098</c:v>
                </c:pt>
                <c:pt idx="2">
                  <c:v>4.0457379365086013</c:v>
                </c:pt>
                <c:pt idx="3">
                  <c:v>7.9186637986876605</c:v>
                </c:pt>
                <c:pt idx="4">
                  <c:v>2.2551304594383197</c:v>
                </c:pt>
                <c:pt idx="5">
                  <c:v>6.2459012371869989</c:v>
                </c:pt>
                <c:pt idx="6">
                  <c:v>4.3838816341636146</c:v>
                </c:pt>
                <c:pt idx="7">
                  <c:v>3.5807099321690146</c:v>
                </c:pt>
                <c:pt idx="8">
                  <c:v>1.5536364657787232</c:v>
                </c:pt>
                <c:pt idx="9">
                  <c:v>1.6907165948613283</c:v>
                </c:pt>
                <c:pt idx="10">
                  <c:v>2.9022184932961324</c:v>
                </c:pt>
                <c:pt idx="11">
                  <c:v>3.1533307063672709</c:v>
                </c:pt>
                <c:pt idx="12">
                  <c:v>-9.1730320283730862</c:v>
                </c:pt>
                <c:pt idx="13">
                  <c:v>13.547801177822947</c:v>
                </c:pt>
                <c:pt idx="14">
                  <c:v>7.4006022834797847</c:v>
                </c:pt>
                <c:pt idx="15">
                  <c:v>-0.27001692301287505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3A3B-4865-BC9D-D6509515E8B3}"/>
            </c:ext>
          </c:extLst>
        </c:ser>
        <c:ser>
          <c:idx val="1"/>
          <c:order val="1"/>
          <c:tx>
            <c:strRef>
              <c:f>Salida!$F$56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8-4890-BA5A-AD007CF1FC8D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50-40ED-91FB-39FB015ADB07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3B-4865-BC9D-D6509515E8B3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28-4890-BA5A-AD007CF1FC8D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3B-4865-BC9D-D6509515E8B3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28-4890-BA5A-AD007CF1FC8D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3B-4865-BC9D-D6509515E8B3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3B-4865-BC9D-D6509515E8B3}"/>
                </c:ext>
              </c:extLst>
            </c:dLbl>
            <c:dLbl>
              <c:idx val="15"/>
              <c:spPr>
                <a:solidFill>
                  <a:srgbClr val="ED7D31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3A3B-4865-BC9D-D6509515E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Salida!$D$57:$D$72</c:f>
              <c:strCache>
                <c:ptCount val="16"/>
                <c:pt idx="0">
                  <c:v>2008-III</c:v>
                </c:pt>
                <c:pt idx="1">
                  <c:v>2009-III</c:v>
                </c:pt>
                <c:pt idx="2">
                  <c:v>2010-III</c:v>
                </c:pt>
                <c:pt idx="3">
                  <c:v>2011-III</c:v>
                </c:pt>
                <c:pt idx="4">
                  <c:v>2012-III</c:v>
                </c:pt>
                <c:pt idx="5">
                  <c:v>2013-III</c:v>
                </c:pt>
                <c:pt idx="6">
                  <c:v>2014-III</c:v>
                </c:pt>
                <c:pt idx="7">
                  <c:v>2015-III</c:v>
                </c:pt>
                <c:pt idx="8">
                  <c:v>2016-III</c:v>
                </c:pt>
                <c:pt idx="9">
                  <c:v>2017-III</c:v>
                </c:pt>
                <c:pt idx="10">
                  <c:v>2018-III</c:v>
                </c:pt>
                <c:pt idx="11">
                  <c:v>2019-III</c:v>
                </c:pt>
                <c:pt idx="12">
                  <c:v>2020-III</c:v>
                </c:pt>
                <c:pt idx="13">
                  <c:v>2021-III</c:v>
                </c:pt>
                <c:pt idx="14">
                  <c:v>2022-III</c:v>
                </c:pt>
                <c:pt idx="15">
                  <c:v>2023-III</c:v>
                </c:pt>
              </c:strCache>
            </c:strRef>
          </c:cat>
          <c:val>
            <c:numRef>
              <c:f>Salida!$F$57:$F$72</c:f>
              <c:numCache>
                <c:formatCode>0.0</c:formatCode>
                <c:ptCount val="16"/>
                <c:pt idx="0">
                  <c:v>-1.0816931449549259</c:v>
                </c:pt>
                <c:pt idx="1">
                  <c:v>1.8973976952982667</c:v>
                </c:pt>
                <c:pt idx="2">
                  <c:v>-2.6080965117857602</c:v>
                </c:pt>
                <c:pt idx="3">
                  <c:v>0.52691308428123307</c:v>
                </c:pt>
                <c:pt idx="4">
                  <c:v>2.4371191611029701</c:v>
                </c:pt>
                <c:pt idx="5">
                  <c:v>7.2750519042521518</c:v>
                </c:pt>
                <c:pt idx="6">
                  <c:v>1.811603666303256</c:v>
                </c:pt>
                <c:pt idx="7">
                  <c:v>6.942089712715898</c:v>
                </c:pt>
                <c:pt idx="8">
                  <c:v>1.5235924656055175</c:v>
                </c:pt>
                <c:pt idx="9">
                  <c:v>6.0279690347758645</c:v>
                </c:pt>
                <c:pt idx="10">
                  <c:v>0.9159883746027333</c:v>
                </c:pt>
                <c:pt idx="11">
                  <c:v>3.5582625004616659</c:v>
                </c:pt>
                <c:pt idx="12">
                  <c:v>1.1542281926875546</c:v>
                </c:pt>
                <c:pt idx="13">
                  <c:v>1.6210583048893454</c:v>
                </c:pt>
                <c:pt idx="14">
                  <c:v>-1.5678230059476164</c:v>
                </c:pt>
                <c:pt idx="15">
                  <c:v>1.7791333508664309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3A3B-4865-BC9D-D6509515E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6677329396326"/>
          <c:y val="0.94854737558669067"/>
          <c:w val="0.44266453412073492"/>
          <c:h val="4.3306887124668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117050784783833E-2"/>
          <c:y val="3.3223934550989348E-2"/>
          <c:w val="0.94434656455631205"/>
          <c:h val="0.85363346651445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95F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DD-4378-8683-55C0AE58AFA5}"/>
              </c:ext>
            </c:extLst>
          </c:dPt>
          <c:dPt>
            <c:idx val="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DD-4378-8683-55C0AE58AFA5}"/>
              </c:ext>
            </c:extLst>
          </c:dPt>
          <c:dPt>
            <c:idx val="1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DD-4378-8683-55C0AE58AFA5}"/>
              </c:ext>
            </c:extLst>
          </c:dPt>
          <c:dPt>
            <c:idx val="1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DD-4378-8683-55C0AE58AFA5}"/>
              </c:ext>
            </c:extLst>
          </c:dPt>
          <c:dPt>
            <c:idx val="2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1DD-4378-8683-55C0AE58AFA5}"/>
              </c:ext>
            </c:extLst>
          </c:dPt>
          <c:dPt>
            <c:idx val="2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1DD-4378-8683-55C0AE58AFA5}"/>
              </c:ext>
            </c:extLst>
          </c:dPt>
          <c:dPt>
            <c:idx val="3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1DD-4378-8683-55C0AE58AFA5}"/>
              </c:ext>
            </c:extLst>
          </c:dPt>
          <c:dLbls>
            <c:dLbl>
              <c:idx val="30"/>
              <c:numFmt formatCode="#,##0.0;#\-##0.0;&quot;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B1DD-4378-8683-55C0AE58AFA5}"/>
                </c:ext>
              </c:extLst>
            </c:dLbl>
            <c:dLbl>
              <c:idx val="31"/>
              <c:numFmt formatCode="#,##0.0;#\-##0.0;&quot;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0">
                  <a:no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7CB4-40D0-A496-00A28CADD010}"/>
                </c:ext>
              </c:extLst>
            </c:dLbl>
            <c:dLbl>
              <c:idx val="32"/>
              <c:numFmt formatCode="#,##0.0;#\-##0.0;&quot;&quot;" sourceLinked="0"/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87DD-4B4F-8EE0-5360265059DA}"/>
                </c:ext>
              </c:extLst>
            </c:dLbl>
            <c:dLbl>
              <c:idx val="33"/>
              <c:numFmt formatCode="#,##0.0;#\-##0.0;&quot;&quot;" sourceLinked="0"/>
              <c:spPr>
                <a:solidFill>
                  <a:srgbClr val="1F4E79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B1DD-4378-8683-55C0AE58AFA5}"/>
                </c:ext>
              </c:extLst>
            </c:dLbl>
            <c:dLbl>
              <c:idx val="34"/>
              <c:numFmt formatCode="#,##0.0;#\-##0.0;&quot;&quot;" sourceLinked="0"/>
              <c:spPr>
                <a:solidFill>
                  <a:srgbClr val="ED7D31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B1DD-4378-8683-55C0AE58AFA5}"/>
                </c:ext>
              </c:extLst>
            </c:dLbl>
            <c:numFmt formatCode="#,##0.0;#\-##0.0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9600" tIns="18000" rIns="39600" bIns="1800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multiLvlStrRef>
              <c:f>Salida!$C$82:$D$116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Total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Total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Total</c:v>
                  </c:pt>
                  <c:pt idx="15">
                    <c:v>I</c:v>
                  </c:pt>
                  <c:pt idx="16">
                    <c:v>II</c:v>
                  </c:pt>
                  <c:pt idx="17">
                    <c:v>III</c:v>
                  </c:pt>
                  <c:pt idx="18">
                    <c:v>IV</c:v>
                  </c:pt>
                  <c:pt idx="19">
                    <c:v>Total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Total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Total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Total</c:v>
                  </c:pt>
                </c:lvl>
                <c:lvl>
                  <c:pt idx="0">
                    <c:v>2017</c:v>
                  </c:pt>
                  <c:pt idx="5">
                    <c:v>2018</c:v>
                  </c:pt>
                  <c:pt idx="10">
                    <c:v>2019</c:v>
                  </c:pt>
                  <c:pt idx="15">
                    <c:v>2020</c:v>
                  </c:pt>
                  <c:pt idx="20">
                    <c:v>2021</c:v>
                  </c:pt>
                  <c:pt idx="25">
                    <c:v>2022</c:v>
                  </c:pt>
                  <c:pt idx="30">
                    <c:v>2023</c:v>
                  </c:pt>
                </c:lvl>
              </c:multiLvlStrCache>
            </c:multiLvlStrRef>
          </c:cat>
          <c:val>
            <c:numRef>
              <c:f>Salida!$E$82:$E$116</c:f>
              <c:numCache>
                <c:formatCode>0.0</c:formatCode>
                <c:ptCount val="35"/>
                <c:pt idx="0">
                  <c:v>11.239804058112739</c:v>
                </c:pt>
                <c:pt idx="1">
                  <c:v>6.3151556959333703</c:v>
                </c:pt>
                <c:pt idx="2">
                  <c:v>6.0279690347758645</c:v>
                </c:pt>
                <c:pt idx="3">
                  <c:v>-0.47847520876909755</c:v>
                </c:pt>
                <c:pt idx="4">
                  <c:v>5.5763435205598739</c:v>
                </c:pt>
                <c:pt idx="5">
                  <c:v>0.89101656272174523</c:v>
                </c:pt>
                <c:pt idx="6">
                  <c:v>3.8815692869646767</c:v>
                </c:pt>
                <c:pt idx="7">
                  <c:v>0.9159883746027333</c:v>
                </c:pt>
                <c:pt idx="8">
                  <c:v>0.82439911379472619</c:v>
                </c:pt>
                <c:pt idx="9">
                  <c:v>1.5939308019464278</c:v>
                </c:pt>
                <c:pt idx="10">
                  <c:v>1.3222526373035492</c:v>
                </c:pt>
                <c:pt idx="11">
                  <c:v>1.0551777609158108</c:v>
                </c:pt>
                <c:pt idx="12">
                  <c:v>3.5582625004616659</c:v>
                </c:pt>
                <c:pt idx="13">
                  <c:v>4.8161772421686351</c:v>
                </c:pt>
                <c:pt idx="14">
                  <c:v>2.7173298133132278</c:v>
                </c:pt>
                <c:pt idx="15">
                  <c:v>6.265112490778634</c:v>
                </c:pt>
                <c:pt idx="16">
                  <c:v>-0.41142198835439103</c:v>
                </c:pt>
                <c:pt idx="17">
                  <c:v>1.1542281926875546</c:v>
                </c:pt>
                <c:pt idx="18">
                  <c:v>2.4621129442123646</c:v>
                </c:pt>
                <c:pt idx="19">
                  <c:v>2.3370233702336947</c:v>
                </c:pt>
                <c:pt idx="20">
                  <c:v>3.32947091968623</c:v>
                </c:pt>
                <c:pt idx="21">
                  <c:v>4.936815144146351</c:v>
                </c:pt>
                <c:pt idx="22">
                  <c:v>1.6210583048893454</c:v>
                </c:pt>
                <c:pt idx="23">
                  <c:v>2.5856381553554399</c:v>
                </c:pt>
                <c:pt idx="24">
                  <c:v>3.0658008036739517</c:v>
                </c:pt>
                <c:pt idx="25">
                  <c:v>-2.8429222182880238</c:v>
                </c:pt>
                <c:pt idx="26">
                  <c:v>1.3756755092586133</c:v>
                </c:pt>
                <c:pt idx="27">
                  <c:v>-1.5678230059476164</c:v>
                </c:pt>
                <c:pt idx="28">
                  <c:v>-3.8627797323850785</c:v>
                </c:pt>
                <c:pt idx="29">
                  <c:v>-1.7676699434113061</c:v>
                </c:pt>
                <c:pt idx="30">
                  <c:v>0.78121322036164997</c:v>
                </c:pt>
                <c:pt idx="31">
                  <c:v>-1.1540104607926338</c:v>
                </c:pt>
                <c:pt idx="32">
                  <c:v>1.7791333508664309</c:v>
                </c:pt>
                <c:pt idx="33">
                  <c:v>0</c:v>
                </c:pt>
                <c:pt idx="34">
                  <c:v>0.49531799864797676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1DD-4378-8683-55C0AE58AF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0"/>
        <c:axId val="1759210863"/>
        <c:axId val="1759222095"/>
      </c:barChart>
      <c:catAx>
        <c:axId val="175921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59222095"/>
        <c:crosses val="autoZero"/>
        <c:auto val="1"/>
        <c:lblAlgn val="ctr"/>
        <c:lblOffset val="100"/>
        <c:noMultiLvlLbl val="0"/>
      </c:catAx>
      <c:valAx>
        <c:axId val="175922209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dirty="0">
                    <a:solidFill>
                      <a:schemeClr val="bg2">
                        <a:lumMod val="50000"/>
                      </a:schemeClr>
                    </a:solidFill>
                  </a:rPr>
                  <a:t>Variación</a:t>
                </a:r>
                <a:r>
                  <a:rPr lang="es-CO" baseline="0" dirty="0">
                    <a:solidFill>
                      <a:schemeClr val="bg2">
                        <a:lumMod val="50000"/>
                      </a:schemeClr>
                    </a:solidFill>
                  </a:rPr>
                  <a:t> (%)</a:t>
                </a:r>
                <a:endParaRPr lang="es-CO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5.2438112085927812E-3"/>
              <c:y val="0.354312928082191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59210863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6742669927757E-2"/>
          <c:y val="3.4834447852806628E-2"/>
          <c:w val="0.47967249517339383"/>
          <c:h val="0.930331104294386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A36-4493-9EB8-80FDA520233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36-4493-9EB8-80FDA520233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36-4493-9EB8-80FDA520233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36-4493-9EB8-80FDA520233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36-4493-9EB8-80FDA5202339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A36-4493-9EB8-80FDA5202339}"/>
              </c:ext>
            </c:extLst>
          </c:dPt>
          <c:dLbls>
            <c:dLbl>
              <c:idx val="5"/>
              <c:layout>
                <c:manualLayout>
                  <c:x val="-1.8833366378229459E-2"/>
                  <c:y val="-6.3452791123404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36-4493-9EB8-80FDA52023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Salida!$C$150:$C$155</c:f>
              <c:strCache>
                <c:ptCount val="6"/>
                <c:pt idx="0">
                  <c:v>Agricultura, ganadería, caza, silvicultura y pesca</c:v>
                </c:pt>
                <c:pt idx="1">
                  <c:v>Café</c:v>
                </c:pt>
                <c:pt idx="2">
                  <c:v>Pesca y acuicultura</c:v>
                </c:pt>
                <c:pt idx="3">
                  <c:v>Ganadería</c:v>
                </c:pt>
                <c:pt idx="4">
                  <c:v>Silvicultura y extracción de madera</c:v>
                </c:pt>
                <c:pt idx="5">
                  <c:v>Cultivos agrícolas sin café</c:v>
                </c:pt>
              </c:strCache>
            </c:strRef>
          </c:cat>
          <c:val>
            <c:numRef>
              <c:f>Salida!$D$150:$D$155</c:f>
              <c:numCache>
                <c:formatCode>_-* #,##0.0_-;\-* #,##0.0_-;_-* "-"??_-;_-@_-</c:formatCode>
                <c:ptCount val="6"/>
                <c:pt idx="0">
                  <c:v>1.7791333508664309</c:v>
                </c:pt>
                <c:pt idx="1">
                  <c:v>-6.6088523202159166</c:v>
                </c:pt>
                <c:pt idx="2">
                  <c:v>0.10757636414653859</c:v>
                </c:pt>
                <c:pt idx="3">
                  <c:v>1.0688646691404671</c:v>
                </c:pt>
                <c:pt idx="4">
                  <c:v>1.8853299486266195</c:v>
                </c:pt>
                <c:pt idx="5">
                  <c:v>3.0469137549450096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36-4493-9EB8-80FDA52023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1832378374182"/>
          <c:y val="0.14170125666061392"/>
          <c:w val="0.76854208835577165"/>
          <c:h val="0.858298743339385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D98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27-41AE-ACC1-D17BFC1E119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27-41AE-ACC1-D17BFC1E1190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27-41AE-ACC1-D17BFC1E119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27-41AE-ACC1-D17BFC1E1190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27-41AE-ACC1-D17BFC1E1190}"/>
              </c:ext>
            </c:extLst>
          </c:dPt>
          <c:dLbls>
            <c:dLbl>
              <c:idx val="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34895670721564"/>
                      <c:h val="0.125925911935906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627-41AE-ACC1-D17BFC1E1190}"/>
                </c:ext>
              </c:extLst>
            </c:dLbl>
            <c:dLbl>
              <c:idx val="3"/>
              <c:layout>
                <c:manualLayout>
                  <c:x val="-9.2643115376422839E-3"/>
                  <c:y val="1.27736657613725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04383843040676"/>
                      <c:h val="0.21362431489127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627-41AE-ACC1-D17BFC1E1190}"/>
                </c:ext>
              </c:extLst>
            </c:dLbl>
            <c:dLbl>
              <c:idx val="4"/>
              <c:layout>
                <c:manualLayout>
                  <c:x val="0.38544520731146276"/>
                  <c:y val="1.277673482184331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84128896968213"/>
                      <c:h val="0.25733859574902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627-41AE-ACC1-D17BFC1E119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Salida!$C$183:$C$187</c:f>
              <c:strCache>
                <c:ptCount val="5"/>
                <c:pt idx="0">
                  <c:v>Cultivos agrícolas sin café</c:v>
                </c:pt>
                <c:pt idx="1">
                  <c:v>Ganadería</c:v>
                </c:pt>
                <c:pt idx="2">
                  <c:v>Café</c:v>
                </c:pt>
                <c:pt idx="3">
                  <c:v>Pesca y acuicultura</c:v>
                </c:pt>
                <c:pt idx="4">
                  <c:v>Silvicultura y extracción de madera</c:v>
                </c:pt>
              </c:strCache>
            </c:strRef>
          </c:cat>
          <c:val>
            <c:numRef>
              <c:f>Salida!$D$183:$D$187</c:f>
              <c:numCache>
                <c:formatCode>_-* #,##0_-;\-* #,##0_-;_-* "-"??_-;_-@_-</c:formatCode>
                <c:ptCount val="5"/>
                <c:pt idx="0">
                  <c:v>20167.750445853908</c:v>
                </c:pt>
                <c:pt idx="1">
                  <c:v>6954.9210886297842</c:v>
                </c:pt>
                <c:pt idx="2">
                  <c:v>2747.2403728358731</c:v>
                </c:pt>
                <c:pt idx="3">
                  <c:v>1097.3455593277097</c:v>
                </c:pt>
                <c:pt idx="4">
                  <c:v>956.22416056511588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27-41AE-ACC1-D17BFC1E119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chemeClr val="accent5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Salida!$C$270:$C$283</c:f>
              <c:strCache>
                <c:ptCount val="14"/>
                <c:pt idx="0">
                  <c:v>Café pergamino</c:v>
                </c:pt>
                <c:pt idx="1">
                  <c:v>Caña de azúcar</c:v>
                </c:pt>
                <c:pt idx="2">
                  <c:v>Leche sin elaborar</c:v>
                </c:pt>
                <c:pt idx="3">
                  <c:v>Leguminosas frescas o secas</c:v>
                </c:pt>
                <c:pt idx="4">
                  <c:v>Ganado bovino</c:v>
                </c:pt>
                <c:pt idx="5">
                  <c:v>Frutas y nueces (frescas)</c:v>
                </c:pt>
                <c:pt idx="6">
                  <c:v>Aves de corral</c:v>
                </c:pt>
                <c:pt idx="7">
                  <c:v>Plantas vivas, flores</c:v>
                </c:pt>
                <c:pt idx="8">
                  <c:v>Cacao en grano</c:v>
                </c:pt>
                <c:pt idx="9">
                  <c:v>Huevos con cáscara frescos</c:v>
                </c:pt>
                <c:pt idx="10">
                  <c:v>Ganado porcino</c:v>
                </c:pt>
                <c:pt idx="11">
                  <c:v>Semillas y frutos oleaginosos</c:v>
                </c:pt>
                <c:pt idx="12">
                  <c:v>Caña panelera</c:v>
                </c:pt>
                <c:pt idx="13">
                  <c:v>Arroz</c:v>
                </c:pt>
              </c:strCache>
            </c:strRef>
          </c:cat>
          <c:val>
            <c:numRef>
              <c:f>Salida!$D$270:$D$283</c:f>
              <c:numCache>
                <c:formatCode>_-* #,##0.0_-;\-* #,##0.0_-;_-* "-"??_-;_-@_-</c:formatCode>
                <c:ptCount val="14"/>
                <c:pt idx="0">
                  <c:v>-10.7</c:v>
                </c:pt>
                <c:pt idx="1">
                  <c:v>-5.6</c:v>
                </c:pt>
                <c:pt idx="2">
                  <c:v>-4.0999999999999996</c:v>
                </c:pt>
                <c:pt idx="3">
                  <c:v>-4</c:v>
                </c:pt>
                <c:pt idx="4">
                  <c:v>-3.7</c:v>
                </c:pt>
                <c:pt idx="5">
                  <c:v>1.4</c:v>
                </c:pt>
                <c:pt idx="6">
                  <c:v>1.7</c:v>
                </c:pt>
                <c:pt idx="7">
                  <c:v>3.5</c:v>
                </c:pt>
                <c:pt idx="8">
                  <c:v>5.2</c:v>
                </c:pt>
                <c:pt idx="9">
                  <c:v>6.1</c:v>
                </c:pt>
                <c:pt idx="10">
                  <c:v>7.2</c:v>
                </c:pt>
                <c:pt idx="11">
                  <c:v>8.1999999999999993</c:v>
                </c:pt>
                <c:pt idx="12">
                  <c:v>8.5</c:v>
                </c:pt>
                <c:pt idx="13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B-4085-9185-C972918AC3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7457824"/>
        <c:axId val="2028736352"/>
      </c:barChart>
      <c:catAx>
        <c:axId val="107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8736352"/>
        <c:crosses val="autoZero"/>
        <c:auto val="1"/>
        <c:lblAlgn val="ctr"/>
        <c:lblOffset val="100"/>
        <c:noMultiLvlLbl val="0"/>
      </c:catAx>
      <c:valAx>
        <c:axId val="2028736352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074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19284464665939"/>
          <c:y val="0.20137329721049149"/>
          <c:w val="0.69861682741743802"/>
          <c:h val="0.61228728352912787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3A1-4F59-AF9F-36D0E5AF21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3A1-4F59-AF9F-36D0E5AF21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3A1-4F59-AF9F-36D0E5AF21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3A1-4F59-AF9F-36D0E5AF21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3A1-4F59-AF9F-36D0E5AF213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3A1-4F59-AF9F-36D0E5AF213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3A1-4F59-AF9F-36D0E5AF213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3A1-4F59-AF9F-36D0E5AF213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3A1-4F59-AF9F-36D0E5AF213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3A1-4F59-AF9F-36D0E5AF213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3A1-4F59-AF9F-36D0E5AF213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93A1-4F59-AF9F-36D0E5AF213C}"/>
              </c:ext>
            </c:extLst>
          </c:dPt>
          <c:dLbls>
            <c:dLbl>
              <c:idx val="0"/>
              <c:layout>
                <c:manualLayout>
                  <c:x val="-0.1470678283811078"/>
                  <c:y val="-0.102245713124689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A1-4F59-AF9F-36D0E5AF213C}"/>
                </c:ext>
              </c:extLst>
            </c:dLbl>
            <c:dLbl>
              <c:idx val="1"/>
              <c:layout>
                <c:manualLayout>
                  <c:x val="1.8413199478910084E-4"/>
                  <c:y val="-9.10406270384771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A1-4F59-AF9F-36D0E5AF213C}"/>
                </c:ext>
              </c:extLst>
            </c:dLbl>
            <c:dLbl>
              <c:idx val="2"/>
              <c:layout>
                <c:manualLayout>
                  <c:x val="6.1068935928659439E-2"/>
                  <c:y val="-1.82745190298162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A1-4F59-AF9F-36D0E5AF213C}"/>
                </c:ext>
              </c:extLst>
            </c:dLbl>
            <c:dLbl>
              <c:idx val="3"/>
              <c:layout>
                <c:manualLayout>
                  <c:x val="8.7012848594785516E-2"/>
                  <c:y val="3.09104620633445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A1-4F59-AF9F-36D0E5AF213C}"/>
                </c:ext>
              </c:extLst>
            </c:dLbl>
            <c:dLbl>
              <c:idx val="4"/>
              <c:layout>
                <c:manualLayout>
                  <c:x val="0.12881573209591909"/>
                  <c:y val="7.74513218049579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A1-4F59-AF9F-36D0E5AF213C}"/>
                </c:ext>
              </c:extLst>
            </c:dLbl>
            <c:dLbl>
              <c:idx val="5"/>
              <c:layout>
                <c:manualLayout>
                  <c:x val="5.773468045914687E-2"/>
                  <c:y val="0.11739675629030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A1-4F59-AF9F-36D0E5AF213C}"/>
                </c:ext>
              </c:extLst>
            </c:dLbl>
            <c:dLbl>
              <c:idx val="6"/>
              <c:layout>
                <c:manualLayout>
                  <c:x val="7.5160987557656884E-3"/>
                  <c:y val="4.66219920039389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3A1-4F59-AF9F-36D0E5AF213C}"/>
                </c:ext>
              </c:extLst>
            </c:dLbl>
            <c:dLbl>
              <c:idx val="7"/>
              <c:layout>
                <c:manualLayout>
                  <c:x val="1.9446051047766163E-3"/>
                  <c:y val="4.22585176089555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3A1-4F59-AF9F-36D0E5AF213C}"/>
                </c:ext>
              </c:extLst>
            </c:dLbl>
            <c:dLbl>
              <c:idx val="8"/>
              <c:layout>
                <c:manualLayout>
                  <c:x val="-3.9761390128655309E-2"/>
                  <c:y val="3.3024550297120758E-2"/>
                </c:manualLayout>
              </c:layout>
              <c:numFmt formatCode="0.0%" sourceLinked="0"/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3A1-4F59-AF9F-36D0E5AF213C}"/>
                </c:ext>
              </c:extLst>
            </c:dLbl>
            <c:dLbl>
              <c:idx val="9"/>
              <c:layout>
                <c:manualLayout>
                  <c:x val="-4.8724514424443831E-2"/>
                  <c:y val="0.100767897102904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3A1-4F59-AF9F-36D0E5AF213C}"/>
                </c:ext>
              </c:extLst>
            </c:dLbl>
            <c:dLbl>
              <c:idx val="10"/>
              <c:layout>
                <c:manualLayout>
                  <c:x val="-4.8847531524115952E-2"/>
                  <c:y val="4.82339435998268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3A1-4F59-AF9F-36D0E5AF213C}"/>
                </c:ext>
              </c:extLst>
            </c:dLbl>
            <c:dLbl>
              <c:idx val="11"/>
              <c:layout>
                <c:manualLayout>
                  <c:x val="-7.3565603395429419E-2"/>
                  <c:y val="-5.67828198598759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3A1-4F59-AF9F-36D0E5AF213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Salida!$C$224:$C$235</c:f>
              <c:strCache>
                <c:ptCount val="12"/>
                <c:pt idx="0">
                  <c:v>Información y comunicaciones</c:v>
                </c:pt>
                <c:pt idx="1">
                  <c:v>Actividades artísticas, de entretenimiento y recreación</c:v>
                </c:pt>
                <c:pt idx="2">
                  <c:v>Actividades financieras y de seguros</c:v>
                </c:pt>
                <c:pt idx="3">
                  <c:v>Construcción</c:v>
                </c:pt>
                <c:pt idx="4">
                  <c:v>Suministro de electricidad, gas, vapor y aire acondicionado</c:v>
                </c:pt>
                <c:pt idx="5">
                  <c:v>Explotación de minas y canteras</c:v>
                </c:pt>
                <c:pt idx="6">
                  <c:v>Actividades profesionales, científicas y técnicas</c:v>
                </c:pt>
                <c:pt idx="7">
                  <c:v>Actividades inmobiliarias</c:v>
                </c:pt>
                <c:pt idx="8">
                  <c:v>Agricultura, ganadería, caza, silvicultura y pesca</c:v>
                </c:pt>
                <c:pt idx="9">
                  <c:v>Industrias manufactureras</c:v>
                </c:pt>
                <c:pt idx="10">
                  <c:v>Administración pública y defensa</c:v>
                </c:pt>
                <c:pt idx="11">
                  <c:v>Comercio al por mayor y al por menor</c:v>
                </c:pt>
              </c:strCache>
            </c:strRef>
          </c:cat>
          <c:val>
            <c:numRef>
              <c:f>Salida!$D$224:$D$235</c:f>
              <c:numCache>
                <c:formatCode>_-* #,##0_-;\-* #,##0_-;_-* "-"??_-;_-@_-</c:formatCode>
                <c:ptCount val="12"/>
                <c:pt idx="0">
                  <c:v>9274.0166036152223</c:v>
                </c:pt>
                <c:pt idx="1">
                  <c:v>14297.241876432123</c:v>
                </c:pt>
                <c:pt idx="2">
                  <c:v>15277.50754537124</c:v>
                </c:pt>
                <c:pt idx="3">
                  <c:v>15854.960142776299</c:v>
                </c:pt>
                <c:pt idx="4">
                  <c:v>16351.145776368247</c:v>
                </c:pt>
                <c:pt idx="5">
                  <c:v>21969.767052471758</c:v>
                </c:pt>
                <c:pt idx="6">
                  <c:v>25064.584057974014</c:v>
                </c:pt>
                <c:pt idx="7">
                  <c:v>28640.805195168876</c:v>
                </c:pt>
                <c:pt idx="8">
                  <c:v>33085.816695345151</c:v>
                </c:pt>
                <c:pt idx="9">
                  <c:v>44122.030216080639</c:v>
                </c:pt>
                <c:pt idx="10">
                  <c:v>57349.6303019283</c:v>
                </c:pt>
                <c:pt idx="11">
                  <c:v>73558.515177040157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3A1-4F59-AF9F-36D0E5AF213C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9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0.01677</cdr:x>
      <cdr:y>0.31618</cdr:y>
    </cdr:from>
    <cdr:to>
      <cdr:x>0.98886</cdr:x>
      <cdr:y>0.39309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7BF090BD-2165-AC4E-EBA3-B4A108B98EB9}"/>
            </a:ext>
          </a:extLst>
        </cdr:cNvPr>
        <cdr:cNvSpPr/>
      </cdr:nvSpPr>
      <cdr:spPr>
        <a:xfrm xmlns:a="http://schemas.openxmlformats.org/drawingml/2006/main">
          <a:off x="199305" y="1479968"/>
          <a:ext cx="11556000" cy="360000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0.82072</cdr:y>
    </cdr:from>
    <cdr:to>
      <cdr:x>1</cdr:x>
      <cdr:y>0.93444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3285337"/>
          <a:ext cx="6743351" cy="45521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15/11/2023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63292" y="1756370"/>
            <a:ext cx="8501744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</a:t>
            </a:r>
          </a:p>
          <a:p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s-CO" dirty="0">
                <a:solidFill>
                  <a:prstClr val="white"/>
                </a:solidFill>
                <a:latin typeface="Arial Black" panose="020B0A04020102020204" pitchFamily="34" charset="0"/>
              </a:rPr>
              <a:t>III trimestre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Noviembre 15 de 2023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agregado por actividad económica</a:t>
            </a:r>
            <a:br>
              <a:rPr lang="es-MX" sz="2400" dirty="0"/>
            </a:br>
            <a:r>
              <a:rPr lang="es-MX" sz="2400" dirty="0"/>
              <a:t>Tasa de crecimiento anual (%) tercer trimestre 2023/2022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E6EEFFE7-9C71-D879-9BE2-201F9B53A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9" y="5766216"/>
            <a:ext cx="121541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800" kern="0" dirty="0">
                <a:solidFill>
                  <a:srgbClr val="7671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Producto Interno Bruto - PIB en su serie original, </a:t>
            </a:r>
            <a:r>
              <a:rPr lang="es-MX" sz="1800" b="1" kern="0" dirty="0">
                <a:solidFill>
                  <a:srgbClr val="7671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disminuyó 0,3% en el tercer trimestre de 2023 </a:t>
            </a:r>
            <a:r>
              <a:rPr lang="es-MX" sz="1800" kern="0" dirty="0">
                <a:solidFill>
                  <a:srgbClr val="7671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respecto al mismo trimestre de 2022. Por su parte </a:t>
            </a:r>
            <a:r>
              <a:rPr lang="es-MX" sz="1800" b="1" kern="0" dirty="0">
                <a:solidFill>
                  <a:srgbClr val="7671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agricultura, ganadería, caza, silvicultura y pesca presentó un aumento en su valor agregado de 1,8% </a:t>
            </a:r>
            <a:r>
              <a:rPr lang="es-MX" sz="1800" kern="0" dirty="0">
                <a:solidFill>
                  <a:srgbClr val="7671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el  mismo periodo de análisis.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B3300F5-76E0-9DE4-A24C-6B16EB64BD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03302"/>
              </p:ext>
            </p:extLst>
          </p:nvPr>
        </p:nvGraphicFramePr>
        <p:xfrm>
          <a:off x="152110" y="1088594"/>
          <a:ext cx="11887780" cy="468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767" y="168454"/>
            <a:ext cx="9333558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(%) del PIB y del valor agregado de la agricultura, ganadería, caza, silvicultura y pesca</a:t>
            </a:r>
            <a:br>
              <a:rPr lang="es-MX" sz="2400" dirty="0"/>
            </a:br>
            <a:r>
              <a:rPr lang="es-MX" sz="2400" dirty="0"/>
              <a:t> Tercer trimestre 2008-2023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E6EEFFE7-9C71-D879-9BE2-201F9B53A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" y="6042441"/>
            <a:ext cx="121541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800" dirty="0">
                <a:solidFill>
                  <a:schemeClr val="bg2">
                    <a:lumMod val="50000"/>
                  </a:schemeClr>
                </a:solidFill>
              </a:rPr>
              <a:t>En el tercer trimestre de 2023, </a:t>
            </a:r>
            <a:r>
              <a:rPr lang="es-MX" altLang="es-CO" sz="1800" b="1" dirty="0">
                <a:solidFill>
                  <a:schemeClr val="bg2">
                    <a:lumMod val="50000"/>
                  </a:schemeClr>
                </a:solidFill>
              </a:rPr>
              <a:t>la variación del valor agregado de la agricultura, ganadería, caza, silvicultura y pesca se ubicó 2,1 puntos porcentuales por encima de la variación del PIB (-0,3%).</a:t>
            </a:r>
            <a:endParaRPr lang="es-ES" altLang="es-CO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D5D5F38-BC8E-2A67-40A3-7AB6FBA994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709811"/>
              </p:ext>
            </p:extLst>
          </p:nvPr>
        </p:nvGraphicFramePr>
        <p:xfrm>
          <a:off x="0" y="1333500"/>
          <a:ext cx="12192000" cy="4500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548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767" y="168454"/>
            <a:ext cx="9333558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de crecimiento anual (%) del valor agregado de la agricultura, ganadería, caza, silvicultura y pesca </a:t>
            </a:r>
            <a:br>
              <a:rPr lang="es-MX" sz="2400" dirty="0"/>
            </a:br>
            <a:r>
              <a:rPr lang="es-MX" sz="2400" dirty="0"/>
              <a:t>Trimestral y total por año (2017-2023)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E6EEFFE7-9C71-D879-9BE2-201F9B53A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" y="5514531"/>
            <a:ext cx="121541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altLang="es-CO" sz="1800" b="1" dirty="0">
                <a:solidFill>
                  <a:schemeClr val="bg2">
                    <a:lumMod val="50000"/>
                  </a:schemeClr>
                </a:solidFill>
              </a:rPr>
              <a:t>La variación del valor agregado del sector en el III trimestre de 2023 (1,8%) fue superior en 3,4 puntos porcentuales </a:t>
            </a:r>
            <a:r>
              <a:rPr lang="es-MX" altLang="es-CO" sz="1800" dirty="0">
                <a:solidFill>
                  <a:schemeClr val="bg2">
                    <a:lumMod val="50000"/>
                  </a:schemeClr>
                </a:solidFill>
              </a:rPr>
              <a:t>a la variación presentada en el mismo trimestre de 2022 </a:t>
            </a:r>
            <a:r>
              <a:rPr lang="es-MX" altLang="es-CO" sz="1800">
                <a:solidFill>
                  <a:schemeClr val="bg2">
                    <a:lumMod val="50000"/>
                  </a:schemeClr>
                </a:solidFill>
              </a:rPr>
              <a:t>(-1,6%). </a:t>
            </a:r>
            <a:endParaRPr lang="es-MX" altLang="es-CO" sz="1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altLang="es-CO" sz="1800" dirty="0">
                <a:solidFill>
                  <a:schemeClr val="bg2">
                    <a:lumMod val="50000"/>
                  </a:schemeClr>
                </a:solidFill>
              </a:rPr>
              <a:t>Durante lo corrido del</a:t>
            </a:r>
            <a:r>
              <a:rPr lang="es-MX" altLang="es-CO" dirty="0">
                <a:solidFill>
                  <a:schemeClr val="bg2">
                    <a:lumMod val="50000"/>
                  </a:schemeClr>
                </a:solidFill>
              </a:rPr>
              <a:t> año</a:t>
            </a:r>
            <a:r>
              <a:rPr lang="es-MX" altLang="es-CO" sz="1800" dirty="0">
                <a:solidFill>
                  <a:schemeClr val="bg2">
                    <a:lumMod val="50000"/>
                  </a:schemeClr>
                </a:solidFill>
              </a:rPr>
              <a:t> 2023 (enero-septiembre) </a:t>
            </a:r>
            <a:r>
              <a:rPr lang="es-MX" altLang="es-CO" sz="1800" b="1" dirty="0">
                <a:solidFill>
                  <a:schemeClr val="bg2">
                    <a:lumMod val="50000"/>
                  </a:schemeClr>
                </a:solidFill>
              </a:rPr>
              <a:t>el valor agregado del sector aumentó 0,5% con respecto al mismo periodo de 2022.</a:t>
            </a:r>
            <a:endParaRPr lang="es-ES" altLang="es-CO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E654BCE-B2AB-1BA3-CFCA-7FFA16D7D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808185"/>
              </p:ext>
            </p:extLst>
          </p:nvPr>
        </p:nvGraphicFramePr>
        <p:xfrm>
          <a:off x="41243" y="1156914"/>
          <a:ext cx="12109513" cy="42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7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443" y="168454"/>
            <a:ext cx="8941089" cy="973987"/>
          </a:xfrm>
        </p:spPr>
        <p:txBody>
          <a:bodyPr>
            <a:noAutofit/>
          </a:bodyPr>
          <a:lstStyle/>
          <a:p>
            <a:r>
              <a:rPr lang="es-MX" sz="2400" dirty="0"/>
              <a:t> Tasa de crecimiento y participación por divisiones del valor agregado de la agricultura, ganadería, caza, silvicultura y pesca en el tercer trimestre de 2023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0C786BE-6631-95DC-23BB-443E3538D7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052009"/>
              </p:ext>
            </p:extLst>
          </p:nvPr>
        </p:nvGraphicFramePr>
        <p:xfrm>
          <a:off x="18075" y="2194133"/>
          <a:ext cx="6743351" cy="400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53E7EFE-28BC-D56F-A277-56727F6D3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50144"/>
              </p:ext>
            </p:extLst>
          </p:nvPr>
        </p:nvGraphicFramePr>
        <p:xfrm>
          <a:off x="7244736" y="2216247"/>
          <a:ext cx="4112556" cy="423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BA34082E-3D07-A561-CF87-09253C7C2A29}"/>
              </a:ext>
            </a:extLst>
          </p:cNvPr>
          <p:cNvSpPr/>
          <p:nvPr/>
        </p:nvSpPr>
        <p:spPr>
          <a:xfrm>
            <a:off x="1289460" y="1378530"/>
            <a:ext cx="2887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Tasa de crecimiento (%) </a:t>
            </a:r>
          </a:p>
          <a:p>
            <a:pPr algn="ctr"/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III trimestre (2023/2022)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4B239B5-D10F-4D99-EB8E-5A72C7B6134B}"/>
              </a:ext>
            </a:extLst>
          </p:cNvPr>
          <p:cNvSpPr/>
          <p:nvPr/>
        </p:nvSpPr>
        <p:spPr>
          <a:xfrm>
            <a:off x="6519746" y="1378323"/>
            <a:ext cx="5668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Participación (%) en el valor agregado sectorial </a:t>
            </a:r>
          </a:p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III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trimestre  de 2023</a:t>
            </a:r>
            <a:endParaRPr lang="es-E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285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443" y="168454"/>
            <a:ext cx="8818541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de la producción principales productos agrícolas y pecuarios. Tasa de crecimiento (%)</a:t>
            </a:r>
            <a:br>
              <a:rPr lang="es-MX" sz="2400" dirty="0"/>
            </a:br>
            <a:r>
              <a:rPr lang="es-MX" sz="2400" dirty="0"/>
              <a:t>Tercer trimestre  2023/2022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E2E5667-4C03-CBDB-3F6A-5985DA761D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434251"/>
              </p:ext>
            </p:extLst>
          </p:nvPr>
        </p:nvGraphicFramePr>
        <p:xfrm>
          <a:off x="146208" y="1436174"/>
          <a:ext cx="11899583" cy="495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842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443" y="168454"/>
            <a:ext cx="8818541" cy="973987"/>
          </a:xfrm>
        </p:spPr>
        <p:txBody>
          <a:bodyPr>
            <a:noAutofit/>
          </a:bodyPr>
          <a:lstStyle/>
          <a:p>
            <a:r>
              <a:rPr lang="es-MX" sz="2400" dirty="0"/>
              <a:t>Participación porcentual del valor agregado por actividad económica tercer trimestre de 2022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891AE0B-34C9-EBDA-C3EB-E0A3309FB6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671095"/>
              </p:ext>
            </p:extLst>
          </p:nvPr>
        </p:nvGraphicFramePr>
        <p:xfrm>
          <a:off x="1015405" y="1278191"/>
          <a:ext cx="10161189" cy="430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3">
            <a:extLst>
              <a:ext uri="{FF2B5EF4-FFF2-40B4-BE49-F238E27FC236}">
                <a16:creationId xmlns:a16="http://schemas.microsoft.com/office/drawing/2014/main" id="{746118F4-A504-0983-A6AC-1A2A75EA6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84425"/>
            <a:ext cx="1199974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</a:t>
            </a:r>
            <a:r>
              <a:rPr lang="es-ES" altLang="es-CO" sz="1900" dirty="0">
                <a:solidFill>
                  <a:srgbClr val="395F9B"/>
                </a:solidFill>
              </a:rPr>
              <a:t> </a:t>
            </a:r>
            <a:r>
              <a:rPr lang="es-ES" altLang="es-CO" sz="1900" b="1" dirty="0">
                <a:solidFill>
                  <a:srgbClr val="395F9B"/>
                </a:solidFill>
              </a:rPr>
              <a:t>pesca participó en el tercer trimestre de  2023 con el  9,3% en el valor agregado bruto generado por la economía</a:t>
            </a:r>
            <a:r>
              <a:rPr lang="es-ES" altLang="es-CO" sz="1900" dirty="0">
                <a:solidFill>
                  <a:srgbClr val="395F9B"/>
                </a:solidFill>
              </a:rPr>
              <a:t>, ocupando el cuarto lugar dentro de las 12 ramas de actividad económica.</a:t>
            </a:r>
          </a:p>
        </p:txBody>
      </p:sp>
    </p:spTree>
    <p:extLst>
      <p:ext uri="{BB962C8B-B14F-4D97-AF65-F5344CB8AC3E}">
        <p14:creationId xmlns:p14="http://schemas.microsoft.com/office/powerpoint/2010/main" val="8570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Noviembre 15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478</Words>
  <Application>Microsoft Office PowerPoint</Application>
  <PresentationFormat>Panorámica</PresentationFormat>
  <Paragraphs>68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Nunito Sans ExtraBold</vt:lpstr>
      <vt:lpstr>Calibri</vt:lpstr>
      <vt:lpstr>Arial</vt:lpstr>
      <vt:lpstr>Montserrat SemiBold</vt:lpstr>
      <vt:lpstr>Nunito Sans</vt:lpstr>
      <vt:lpstr>Wingdings</vt:lpstr>
      <vt:lpstr>Arial Black</vt:lpstr>
      <vt:lpstr>Tema de Office</vt:lpstr>
      <vt:lpstr>Presentación de PowerPoint</vt:lpstr>
      <vt:lpstr>Valor agregado por actividad económica Tasa de crecimiento anual (%) tercer trimestre 2023/2022</vt:lpstr>
      <vt:lpstr>Variación (%) del PIB y del valor agregado de la agricultura, ganadería, caza, silvicultura y pesca  Tercer trimestre 2008-2023</vt:lpstr>
      <vt:lpstr>Tasa de crecimiento anual (%) del valor agregado de la agricultura, ganadería, caza, silvicultura y pesca  Trimestral y total por año (2017-2023)</vt:lpstr>
      <vt:lpstr> Tasa de crecimiento y participación por divisiones del valor agregado de la agricultura, ganadería, caza, silvicultura y pesca en el tercer trimestre de 2023</vt:lpstr>
      <vt:lpstr>Comportamiento de la producción principales productos agrícolas y pecuarios. Tasa de crecimiento (%) Tercer trimestre  2023/2022</vt:lpstr>
      <vt:lpstr>Participación porcentual del valor agregado por actividad económica tercer trimestre de 2022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92</cp:revision>
  <dcterms:created xsi:type="dcterms:W3CDTF">2019-02-12T04:28:07Z</dcterms:created>
  <dcterms:modified xsi:type="dcterms:W3CDTF">2023-11-15T17:01:44Z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