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77" r:id="rId3"/>
    <p:sldId id="278" r:id="rId4"/>
    <p:sldId id="281" r:id="rId5"/>
    <p:sldId id="279" r:id="rId6"/>
    <p:sldId id="282" r:id="rId7"/>
    <p:sldId id="28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95F9B"/>
    <a:srgbClr val="002060"/>
    <a:srgbClr val="009267"/>
    <a:srgbClr val="27689D"/>
    <a:srgbClr val="009165"/>
    <a:srgbClr val="009167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D3501-84F5-405A-9BD5-35B7C39B1E70}" v="105" dt="2022-11-15T17:58:59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10" autoAdjust="0"/>
  </p:normalViewPr>
  <p:slideViewPr>
    <p:cSldViewPr snapToGrid="0">
      <p:cViewPr>
        <p:scale>
          <a:sx n="100" d="100"/>
          <a:sy n="100" d="100"/>
        </p:scale>
        <p:origin x="216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98695473-6093-471A-BBDB-4DC7BE0F78C0}"/>
    <pc:docChg chg="undo custSel addSld delSld modSld">
      <pc:chgData name="NESTOR JULIO HERNANDEZ BOCKER" userId="a413b3be1cc3406f" providerId="LiveId" clId="{98695473-6093-471A-BBDB-4DC7BE0F78C0}" dt="2022-08-17T13:06:33.862" v="768" actId="1036"/>
      <pc:docMkLst>
        <pc:docMk/>
      </pc:docMkLst>
      <pc:sldChg chg="addSp modSp mod">
        <pc:chgData name="NESTOR JULIO HERNANDEZ BOCKER" userId="a413b3be1cc3406f" providerId="LiveId" clId="{98695473-6093-471A-BBDB-4DC7BE0F78C0}" dt="2022-08-16T12:39:11.434" v="132" actId="20577"/>
        <pc:sldMkLst>
          <pc:docMk/>
          <pc:sldMk cId="1714585994" sldId="264"/>
        </pc:sldMkLst>
        <pc:spChg chg="mod">
          <ac:chgData name="NESTOR JULIO HERNANDEZ BOCKER" userId="a413b3be1cc3406f" providerId="LiveId" clId="{98695473-6093-471A-BBDB-4DC7BE0F78C0}" dt="2022-08-16T12:39:11.434" v="132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98695473-6093-471A-BBDB-4DC7BE0F78C0}" dt="2022-08-16T12:38:54.586" v="131" actId="1037"/>
          <ac:picMkLst>
            <pc:docMk/>
            <pc:sldMk cId="1714585994" sldId="264"/>
            <ac:picMk id="3" creationId="{4F6C9004-E8BF-4115-180C-3BB872A83CFA}"/>
          </ac:picMkLst>
        </pc:picChg>
      </pc:sldChg>
      <pc:sldChg chg="addSp delSp modSp mod">
        <pc:chgData name="NESTOR JULIO HERNANDEZ BOCKER" userId="a413b3be1cc3406f" providerId="LiveId" clId="{98695473-6093-471A-BBDB-4DC7BE0F78C0}" dt="2022-08-16T17:20:29.957" v="423" actId="207"/>
        <pc:sldMkLst>
          <pc:docMk/>
          <pc:sldMk cId="3937330767" sldId="277"/>
        </pc:sldMkLst>
        <pc:spChg chg="add mod ord">
          <ac:chgData name="NESTOR JULIO HERNANDEZ BOCKER" userId="a413b3be1cc3406f" providerId="LiveId" clId="{98695473-6093-471A-BBDB-4DC7BE0F78C0}" dt="2022-08-16T12:37:09.241" v="10" actId="167"/>
          <ac:spMkLst>
            <pc:docMk/>
            <pc:sldMk cId="3937330767" sldId="277"/>
            <ac:spMk id="2" creationId="{D22E5AFE-C189-A9D7-3CF6-C92E02999CE0}"/>
          </ac:spMkLst>
        </pc:spChg>
        <pc:spChg chg="mod">
          <ac:chgData name="NESTOR JULIO HERNANDEZ BOCKER" userId="a413b3be1cc3406f" providerId="LiveId" clId="{98695473-6093-471A-BBDB-4DC7BE0F78C0}" dt="2022-08-16T17:19:21.809" v="389" actId="20577"/>
          <ac:spMkLst>
            <pc:docMk/>
            <pc:sldMk cId="3937330767" sldId="277"/>
            <ac:spMk id="8" creationId="{39859359-D35B-3B4A-9B7A-4F41EF0AFBA5}"/>
          </ac:spMkLst>
        </pc:spChg>
        <pc:spChg chg="del">
          <ac:chgData name="NESTOR JULIO HERNANDEZ BOCKER" userId="a413b3be1cc3406f" providerId="LiveId" clId="{98695473-6093-471A-BBDB-4DC7BE0F78C0}" dt="2022-08-16T17:18:39.751" v="364" actId="478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98695473-6093-471A-BBDB-4DC7BE0F78C0}" dt="2022-08-16T17:20:18.130" v="421" actId="20577"/>
          <ac:spMkLst>
            <pc:docMk/>
            <pc:sldMk cId="3937330767" sldId="277"/>
            <ac:spMk id="13" creationId="{00000000-0000-0000-0000-000000000000}"/>
          </ac:spMkLst>
        </pc:spChg>
        <pc:graphicFrameChg chg="add mod">
          <ac:chgData name="NESTOR JULIO HERNANDEZ BOCKER" userId="a413b3be1cc3406f" providerId="LiveId" clId="{98695473-6093-471A-BBDB-4DC7BE0F78C0}" dt="2022-08-16T17:20:29.957" v="423" actId="207"/>
          <ac:graphicFrameMkLst>
            <pc:docMk/>
            <pc:sldMk cId="3937330767" sldId="277"/>
            <ac:graphicFrameMk id="3" creationId="{A85DC05B-44D7-4541-8B4B-41C5CE0066EA}"/>
          </ac:graphicFrameMkLst>
        </pc:graphicFrameChg>
        <pc:graphicFrameChg chg="del">
          <ac:chgData name="NESTOR JULIO HERNANDEZ BOCKER" userId="a413b3be1cc3406f" providerId="LiveId" clId="{98695473-6093-471A-BBDB-4DC7BE0F78C0}" dt="2022-08-16T17:18:29.483" v="362" actId="478"/>
          <ac:graphicFrameMkLst>
            <pc:docMk/>
            <pc:sldMk cId="3937330767" sldId="277"/>
            <ac:graphicFrameMk id="11" creationId="{00000000-0008-0000-0000-000019000000}"/>
          </ac:graphicFrameMkLst>
        </pc:graphicFrameChg>
      </pc:sldChg>
      <pc:sldChg chg="addSp delSp modSp mod">
        <pc:chgData name="NESTOR JULIO HERNANDEZ BOCKER" userId="a413b3be1cc3406f" providerId="LiveId" clId="{98695473-6093-471A-BBDB-4DC7BE0F78C0}" dt="2022-08-16T17:47:51.256" v="740" actId="20577"/>
        <pc:sldMkLst>
          <pc:docMk/>
          <pc:sldMk cId="2435577994" sldId="278"/>
        </pc:sldMkLst>
        <pc:spChg chg="add mod ord">
          <ac:chgData name="NESTOR JULIO HERNANDEZ BOCKER" userId="a413b3be1cc3406f" providerId="LiveId" clId="{98695473-6093-471A-BBDB-4DC7BE0F78C0}" dt="2022-08-16T12:37:46.136" v="33" actId="167"/>
          <ac:spMkLst>
            <pc:docMk/>
            <pc:sldMk cId="2435577994" sldId="278"/>
            <ac:spMk id="2" creationId="{3171A538-E8DD-273D-6638-D09609DB1B89}"/>
          </ac:spMkLst>
        </pc:spChg>
        <pc:spChg chg="mod">
          <ac:chgData name="NESTOR JULIO HERNANDEZ BOCKER" userId="a413b3be1cc3406f" providerId="LiveId" clId="{98695473-6093-471A-BBDB-4DC7BE0F78C0}" dt="2022-08-16T12:40:13.902" v="148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98695473-6093-471A-BBDB-4DC7BE0F78C0}" dt="2022-08-16T17:47:51.256" v="74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98695473-6093-471A-BBDB-4DC7BE0F78C0}" dt="2022-08-16T17:21:20.337" v="427"/>
          <ac:graphicFrameMkLst>
            <pc:docMk/>
            <pc:sldMk cId="2435577994" sldId="278"/>
            <ac:graphicFrameMk id="3" creationId="{00000000-0008-0000-0100-000004000000}"/>
          </ac:graphicFrameMkLst>
        </pc:graphicFrameChg>
        <pc:graphicFrameChg chg="del">
          <ac:chgData name="NESTOR JULIO HERNANDEZ BOCKER" userId="a413b3be1cc3406f" providerId="LiveId" clId="{98695473-6093-471A-BBDB-4DC7BE0F78C0}" dt="2022-08-16T17:21:12.648" v="426" actId="478"/>
          <ac:graphicFrameMkLst>
            <pc:docMk/>
            <pc:sldMk cId="2435577994" sldId="278"/>
            <ac:graphicFrameMk id="13" creationId="{00000000-0008-0000-0000-000013000000}"/>
          </ac:graphicFrameMkLst>
        </pc:graphicFrameChg>
      </pc:sldChg>
      <pc:sldChg chg="addSp delSp modSp mod">
        <pc:chgData name="NESTOR JULIO HERNANDEZ BOCKER" userId="a413b3be1cc3406f" providerId="LiveId" clId="{98695473-6093-471A-BBDB-4DC7BE0F78C0}" dt="2022-08-16T17:59:34.110" v="767" actId="207"/>
        <pc:sldMkLst>
          <pc:docMk/>
          <pc:sldMk cId="388765939" sldId="279"/>
        </pc:sldMkLst>
        <pc:spChg chg="add mod ord">
          <ac:chgData name="NESTOR JULIO HERNANDEZ BOCKER" userId="a413b3be1cc3406f" providerId="LiveId" clId="{98695473-6093-471A-BBDB-4DC7BE0F78C0}" dt="2022-08-16T12:38:17.228" v="50" actId="167"/>
          <ac:spMkLst>
            <pc:docMk/>
            <pc:sldMk cId="388765939" sldId="279"/>
            <ac:spMk id="2" creationId="{8C8A0DF9-1F09-2641-BD10-5069BAE5D962}"/>
          </ac:spMkLst>
        </pc:spChg>
        <pc:spChg chg="mod">
          <ac:chgData name="NESTOR JULIO HERNANDEZ BOCKER" userId="a413b3be1cc3406f" providerId="LiveId" clId="{98695473-6093-471A-BBDB-4DC7BE0F78C0}" dt="2022-08-16T12:40:48.678" v="156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98695473-6093-471A-BBDB-4DC7BE0F78C0}" dt="2022-08-16T17:42:04.375" v="681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98695473-6093-471A-BBDB-4DC7BE0F78C0}" dt="2022-08-16T17:48:43.692" v="742" actId="20577"/>
          <ac:spMkLst>
            <pc:docMk/>
            <pc:sldMk cId="388765939" sldId="279"/>
            <ac:spMk id="12" creationId="{0DF29B7F-5F33-4465-A4FF-DE10DD250E42}"/>
          </ac:spMkLst>
        </pc:spChg>
        <pc:graphicFrameChg chg="add mod">
          <ac:chgData name="NESTOR JULIO HERNANDEZ BOCKER" userId="a413b3be1cc3406f" providerId="LiveId" clId="{98695473-6093-471A-BBDB-4DC7BE0F78C0}" dt="2022-08-16T17:59:34.110" v="767" actId="207"/>
          <ac:graphicFrameMkLst>
            <pc:docMk/>
            <pc:sldMk cId="388765939" sldId="279"/>
            <ac:graphicFrameMk id="3" creationId="{D006ADF7-838D-4D33-A092-167EC104DC58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50:15.923" v="752"/>
          <ac:graphicFrameMkLst>
            <pc:docMk/>
            <pc:sldMk cId="388765939" sldId="279"/>
            <ac:graphicFrameMk id="4" creationId="{10D4DBE8-E490-409E-B072-8034294825C3}"/>
          </ac:graphicFrameMkLst>
        </pc:graphicFrameChg>
        <pc:graphicFrameChg chg="del">
          <ac:chgData name="NESTOR JULIO HERNANDEZ BOCKER" userId="a413b3be1cc3406f" providerId="LiveId" clId="{98695473-6093-471A-BBDB-4DC7BE0F78C0}" dt="2022-08-16T17:32:38.930" v="494" actId="478"/>
          <ac:graphicFrameMkLst>
            <pc:docMk/>
            <pc:sldMk cId="388765939" sldId="279"/>
            <ac:graphicFrameMk id="13" creationId="{00000000-0008-0000-0200-00000C000000}"/>
          </ac:graphicFrameMkLst>
        </pc:graphicFrameChg>
        <pc:graphicFrameChg chg="del">
          <ac:chgData name="NESTOR JULIO HERNANDEZ BOCKER" userId="a413b3be1cc3406f" providerId="LiveId" clId="{98695473-6093-471A-BBDB-4DC7BE0F78C0}" dt="2022-08-16T17:33:40.221" v="639" actId="478"/>
          <ac:graphicFrameMkLst>
            <pc:docMk/>
            <pc:sldMk cId="388765939" sldId="279"/>
            <ac:graphicFrameMk id="15" creationId="{00000000-0008-0000-0200-00000E000000}"/>
          </ac:graphicFrameMkLst>
        </pc:graphicFrameChg>
      </pc:sldChg>
      <pc:sldChg chg="addSp modSp del mod">
        <pc:chgData name="NESTOR JULIO HERNANDEZ BOCKER" userId="a413b3be1cc3406f" providerId="LiveId" clId="{98695473-6093-471A-BBDB-4DC7BE0F78C0}" dt="2022-08-16T13:54:09.514" v="320" actId="47"/>
        <pc:sldMkLst>
          <pc:docMk/>
          <pc:sldMk cId="2244301452" sldId="280"/>
        </pc:sldMkLst>
        <pc:spChg chg="add mod ord">
          <ac:chgData name="NESTOR JULIO HERNANDEZ BOCKER" userId="a413b3be1cc3406f" providerId="LiveId" clId="{98695473-6093-471A-BBDB-4DC7BE0F78C0}" dt="2022-08-16T12:38:35.439" v="54" actId="171"/>
          <ac:spMkLst>
            <pc:docMk/>
            <pc:sldMk cId="2244301452" sldId="280"/>
            <ac:spMk id="2" creationId="{705167BB-847B-25D3-0F60-10F59EC11A35}"/>
          </ac:spMkLst>
        </pc:spChg>
        <pc:spChg chg="mod">
          <ac:chgData name="NESTOR JULIO HERNANDEZ BOCKER" userId="a413b3be1cc3406f" providerId="LiveId" clId="{98695473-6093-471A-BBDB-4DC7BE0F78C0}" dt="2022-08-16T12:41:15.827" v="170" actId="20577"/>
          <ac:spMkLst>
            <pc:docMk/>
            <pc:sldMk cId="2244301452" sldId="280"/>
            <ac:spMk id="8" creationId="{39859359-D35B-3B4A-9B7A-4F41EF0AFBA5}"/>
          </ac:spMkLst>
        </pc:spChg>
      </pc:sldChg>
      <pc:sldChg chg="addSp delSp modSp mod">
        <pc:chgData name="NESTOR JULIO HERNANDEZ BOCKER" userId="a413b3be1cc3406f" providerId="LiveId" clId="{98695473-6093-471A-BBDB-4DC7BE0F78C0}" dt="2022-08-16T17:58:48.507" v="765" actId="1036"/>
        <pc:sldMkLst>
          <pc:docMk/>
          <pc:sldMk cId="1081735659" sldId="281"/>
        </pc:sldMkLst>
        <pc:spChg chg="add mod ord">
          <ac:chgData name="NESTOR JULIO HERNANDEZ BOCKER" userId="a413b3be1cc3406f" providerId="LiveId" clId="{98695473-6093-471A-BBDB-4DC7BE0F78C0}" dt="2022-08-16T12:38:03.122" v="47" actId="167"/>
          <ac:spMkLst>
            <pc:docMk/>
            <pc:sldMk cId="1081735659" sldId="281"/>
            <ac:spMk id="2" creationId="{21A3058E-BFF8-BA58-A37C-C04C413B6B46}"/>
          </ac:spMkLst>
        </pc:spChg>
        <pc:spChg chg="mod">
          <ac:chgData name="NESTOR JULIO HERNANDEZ BOCKER" userId="a413b3be1cc3406f" providerId="LiveId" clId="{98695473-6093-471A-BBDB-4DC7BE0F78C0}" dt="2022-08-16T17:31:59.412" v="493" actId="113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98695473-6093-471A-BBDB-4DC7BE0F78C0}" dt="2022-08-16T17:04:00.030" v="353"/>
          <ac:graphicFrameMkLst>
            <pc:docMk/>
            <pc:sldMk cId="1081735659" sldId="281"/>
            <ac:graphicFrameMk id="3" creationId="{7F1D7779-61D2-41AF-B183-BC636CBF86A8}"/>
          </ac:graphicFrameMkLst>
        </pc:graphicFrameChg>
        <pc:graphicFrameChg chg="add del mod">
          <ac:chgData name="NESTOR JULIO HERNANDEZ BOCKER" userId="a413b3be1cc3406f" providerId="LiveId" clId="{98695473-6093-471A-BBDB-4DC7BE0F78C0}" dt="2022-08-16T17:25:13.835" v="433" actId="478"/>
          <ac:graphicFrameMkLst>
            <pc:docMk/>
            <pc:sldMk cId="1081735659" sldId="281"/>
            <ac:graphicFrameMk id="4" creationId="{7F1D7779-61D2-41AF-B183-BC636CBF86A8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58:48.507" v="765" actId="1036"/>
          <ac:graphicFrameMkLst>
            <pc:docMk/>
            <pc:sldMk cId="1081735659" sldId="281"/>
            <ac:graphicFrameMk id="5" creationId="{7F1D7779-61D2-41AF-B183-BC636CBF86A8}"/>
          </ac:graphicFrameMkLst>
        </pc:graphicFrameChg>
        <pc:graphicFrameChg chg="add del">
          <ac:chgData name="NESTOR JULIO HERNANDEZ BOCKER" userId="a413b3be1cc3406f" providerId="LiveId" clId="{98695473-6093-471A-BBDB-4DC7BE0F78C0}" dt="2022-08-16T17:04:08.039" v="355" actId="478"/>
          <ac:graphicFrameMkLst>
            <pc:docMk/>
            <pc:sldMk cId="1081735659" sldId="281"/>
            <ac:graphicFrameMk id="11" creationId="{00000000-0008-0000-0000-00001B000000}"/>
          </ac:graphicFrameMkLst>
        </pc:graphicFrameChg>
      </pc:sldChg>
      <pc:sldChg chg="addSp delSp modSp mod">
        <pc:chgData name="NESTOR JULIO HERNANDEZ BOCKER" userId="a413b3be1cc3406f" providerId="LiveId" clId="{98695473-6093-471A-BBDB-4DC7BE0F78C0}" dt="2022-08-16T17:41:51.278" v="680" actId="1038"/>
        <pc:sldMkLst>
          <pc:docMk/>
          <pc:sldMk cId="3805514638" sldId="282"/>
        </pc:sldMkLst>
        <pc:spChg chg="add mod ord">
          <ac:chgData name="NESTOR JULIO HERNANDEZ BOCKER" userId="a413b3be1cc3406f" providerId="LiveId" clId="{98695473-6093-471A-BBDB-4DC7BE0F78C0}" dt="2022-08-16T12:38:24.101" v="52" actId="167"/>
          <ac:spMkLst>
            <pc:docMk/>
            <pc:sldMk cId="3805514638" sldId="282"/>
            <ac:spMk id="2" creationId="{1050D340-E928-ABBC-DB21-2F3F5B398107}"/>
          </ac:spMkLst>
        </pc:spChg>
        <pc:spChg chg="mod">
          <ac:chgData name="NESTOR JULIO HERNANDEZ BOCKER" userId="a413b3be1cc3406f" providerId="LiveId" clId="{98695473-6093-471A-BBDB-4DC7BE0F78C0}" dt="2022-08-16T12:41:05.447" v="163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del mod">
          <ac:chgData name="NESTOR JULIO HERNANDEZ BOCKER" userId="a413b3be1cc3406f" providerId="LiveId" clId="{98695473-6093-471A-BBDB-4DC7BE0F78C0}" dt="2022-08-16T17:41:34.651" v="647" actId="478"/>
          <ac:graphicFrameMkLst>
            <pc:docMk/>
            <pc:sldMk cId="3805514638" sldId="282"/>
            <ac:graphicFrameMk id="3" creationId="{B4CA12A8-EAB6-483B-9B18-B18DBA456877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41:51.278" v="680" actId="1038"/>
          <ac:graphicFrameMkLst>
            <pc:docMk/>
            <pc:sldMk cId="3805514638" sldId="282"/>
            <ac:graphicFrameMk id="4" creationId="{B4CA12A8-EAB6-483B-9B18-B18DBA456877}"/>
          </ac:graphicFrameMkLst>
        </pc:graphicFrameChg>
        <pc:graphicFrameChg chg="del">
          <ac:chgData name="NESTOR JULIO HERNANDEZ BOCKER" userId="a413b3be1cc3406f" providerId="LiveId" clId="{98695473-6093-471A-BBDB-4DC7BE0F78C0}" dt="2022-08-16T14:31:55.268" v="325" actId="478"/>
          <ac:graphicFrameMkLst>
            <pc:docMk/>
            <pc:sldMk cId="3805514638" sldId="282"/>
            <ac:graphicFrameMk id="10" creationId="{B4CA12A8-EAB6-483B-9B18-B18DBA456877}"/>
          </ac:graphicFrameMkLst>
        </pc:graphicFrameChg>
      </pc:sldChg>
      <pc:sldChg chg="addSp modSp mod">
        <pc:chgData name="NESTOR JULIO HERNANDEZ BOCKER" userId="a413b3be1cc3406f" providerId="LiveId" clId="{98695473-6093-471A-BBDB-4DC7BE0F78C0}" dt="2022-08-17T13:06:33.862" v="768" actId="1036"/>
        <pc:sldMkLst>
          <pc:docMk/>
          <pc:sldMk cId="4253003800" sldId="284"/>
        </pc:sldMkLst>
        <pc:spChg chg="mod">
          <ac:chgData name="NESTOR JULIO HERNANDEZ BOCKER" userId="a413b3be1cc3406f" providerId="LiveId" clId="{98695473-6093-471A-BBDB-4DC7BE0F78C0}" dt="2022-08-16T12:39:18.606" v="133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98695473-6093-471A-BBDB-4DC7BE0F78C0}" dt="2022-08-16T17:46:42.363" v="733" actId="20577"/>
          <ac:spMkLst>
            <pc:docMk/>
            <pc:sldMk cId="4253003800" sldId="284"/>
            <ac:spMk id="6" creationId="{00000000-0000-0000-0000-000000000000}"/>
          </ac:spMkLst>
        </pc:spChg>
        <pc:picChg chg="add mod">
          <ac:chgData name="NESTOR JULIO HERNANDEZ BOCKER" userId="a413b3be1cc3406f" providerId="LiveId" clId="{98695473-6093-471A-BBDB-4DC7BE0F78C0}" dt="2022-08-17T13:06:33.862" v="768" actId="1036"/>
          <ac:picMkLst>
            <pc:docMk/>
            <pc:sldMk cId="4253003800" sldId="284"/>
            <ac:picMk id="2" creationId="{F65D8069-0D28-6179-9B6F-318FE106CC56}"/>
          </ac:picMkLst>
        </pc:picChg>
      </pc:sldChg>
      <pc:sldChg chg="addSp delSp modSp add mod">
        <pc:chgData name="NESTOR JULIO HERNANDEZ BOCKER" userId="a413b3be1cc3406f" providerId="LiveId" clId="{98695473-6093-471A-BBDB-4DC7BE0F78C0}" dt="2022-08-16T17:46:17.527" v="727" actId="20577"/>
        <pc:sldMkLst>
          <pc:docMk/>
          <pc:sldMk cId="1200421848" sldId="285"/>
        </pc:sldMkLst>
        <pc:spChg chg="mod ord">
          <ac:chgData name="NESTOR JULIO HERNANDEZ BOCKER" userId="a413b3be1cc3406f" providerId="LiveId" clId="{98695473-6093-471A-BBDB-4DC7BE0F78C0}" dt="2022-08-16T13:32:03.682" v="181" actId="167"/>
          <ac:spMkLst>
            <pc:docMk/>
            <pc:sldMk cId="1200421848" sldId="285"/>
            <ac:spMk id="2" creationId="{705167BB-847B-25D3-0F60-10F59EC11A35}"/>
          </ac:spMkLst>
        </pc:spChg>
        <pc:spChg chg="mod">
          <ac:chgData name="NESTOR JULIO HERNANDEZ BOCKER" userId="a413b3be1cc3406f" providerId="LiveId" clId="{98695473-6093-471A-BBDB-4DC7BE0F78C0}" dt="2022-08-16T17:46:17.527" v="727" actId="20577"/>
          <ac:spMkLst>
            <pc:docMk/>
            <pc:sldMk cId="1200421848" sldId="285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98695473-6093-471A-BBDB-4DC7BE0F78C0}" dt="2022-08-16T13:40:16.931" v="218" actId="478"/>
          <ac:graphicFrameMkLst>
            <pc:docMk/>
            <pc:sldMk cId="1200421848" sldId="285"/>
            <ac:graphicFrameMk id="3" creationId="{29114076-F850-4DF5-92DA-A229699C80DC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45:03.421" v="712" actId="14861"/>
          <ac:graphicFrameMkLst>
            <pc:docMk/>
            <pc:sldMk cId="1200421848" sldId="285"/>
            <ac:graphicFrameMk id="3" creationId="{D0194F45-6117-40C8-9702-E2FAC485BA7A}"/>
          </ac:graphicFrameMkLst>
        </pc:graphicFrameChg>
        <pc:graphicFrameChg chg="add del mod">
          <ac:chgData name="NESTOR JULIO HERNANDEZ BOCKER" userId="a413b3be1cc3406f" providerId="LiveId" clId="{98695473-6093-471A-BBDB-4DC7BE0F78C0}" dt="2022-08-16T13:44:24.959" v="248" actId="478"/>
          <ac:graphicFrameMkLst>
            <pc:docMk/>
            <pc:sldMk cId="1200421848" sldId="285"/>
            <ac:graphicFrameMk id="4" creationId="{D0194F45-6117-40C8-9702-E2FAC485BA7A}"/>
          </ac:graphicFrameMkLst>
        </pc:graphicFrameChg>
        <pc:graphicFrameChg chg="add del mod">
          <ac:chgData name="NESTOR JULIO HERNANDEZ BOCKER" userId="a413b3be1cc3406f" providerId="LiveId" clId="{98695473-6093-471A-BBDB-4DC7BE0F78C0}" dt="2022-08-16T17:42:27.882" v="682" actId="478"/>
          <ac:graphicFrameMkLst>
            <pc:docMk/>
            <pc:sldMk cId="1200421848" sldId="285"/>
            <ac:graphicFrameMk id="5" creationId="{D0194F45-6117-40C8-9702-E2FAC485BA7A}"/>
          </ac:graphicFrameMkLst>
        </pc:graphicFrameChg>
        <pc:graphicFrameChg chg="del">
          <ac:chgData name="NESTOR JULIO HERNANDEZ BOCKER" userId="a413b3be1cc3406f" providerId="LiveId" clId="{98695473-6093-471A-BBDB-4DC7BE0F78C0}" dt="2022-08-16T13:31:22.840" v="172" actId="478"/>
          <ac:graphicFrameMkLst>
            <pc:docMk/>
            <pc:sldMk cId="1200421848" sldId="285"/>
            <ac:graphicFrameMk id="12" creationId="{D0194F45-6117-40C8-9702-E2FAC485BA7A}"/>
          </ac:graphicFrameMkLst>
        </pc:graphicFrameChg>
      </pc:sldChg>
    </pc:docChg>
  </pc:docChgLst>
  <pc:docChgLst>
    <pc:chgData name="NESTOR JULIO HERNANDEZ BOCKER" userId="a413b3be1cc3406f" providerId="LiveId" clId="{C21CE891-B087-4EC7-A1C4-8F9EB738A827}"/>
    <pc:docChg chg="undo custSel modSld">
      <pc:chgData name="NESTOR JULIO HERNANDEZ BOCKER" userId="a413b3be1cc3406f" providerId="LiveId" clId="{C21CE891-B087-4EC7-A1C4-8F9EB738A827}" dt="2022-09-28T15:52:27.731" v="2" actId="1035"/>
      <pc:docMkLst>
        <pc:docMk/>
      </pc:docMkLst>
      <pc:sldChg chg="modSp mod">
        <pc:chgData name="NESTOR JULIO HERNANDEZ BOCKER" userId="a413b3be1cc3406f" providerId="LiveId" clId="{C21CE891-B087-4EC7-A1C4-8F9EB738A827}" dt="2022-09-28T15:52:27.731" v="2" actId="1035"/>
        <pc:sldMkLst>
          <pc:docMk/>
          <pc:sldMk cId="4253003800" sldId="284"/>
        </pc:sldMkLst>
        <pc:picChg chg="mod">
          <ac:chgData name="NESTOR JULIO HERNANDEZ BOCKER" userId="a413b3be1cc3406f" providerId="LiveId" clId="{C21CE891-B087-4EC7-A1C4-8F9EB738A827}" dt="2022-09-28T15:52:27.731" v="2" actId="1035"/>
          <ac:picMkLst>
            <pc:docMk/>
            <pc:sldMk cId="4253003800" sldId="284"/>
            <ac:picMk id="2" creationId="{F65D8069-0D28-6179-9B6F-318FE106CC56}"/>
          </ac:picMkLst>
        </pc:picChg>
      </pc:sldChg>
    </pc:docChg>
  </pc:docChgLst>
  <pc:docChgLst>
    <pc:chgData name="NESTOR JULIO HERNANDEZ BOCKER" userId="a413b3be1cc3406f" providerId="LiveId" clId="{BD844A17-88FE-4974-A832-D750CAC9C366}"/>
    <pc:docChg chg="undo redo custSel delSld modSld">
      <pc:chgData name="NESTOR JULIO HERNANDEZ BOCKER" userId="a413b3be1cc3406f" providerId="LiveId" clId="{BD844A17-88FE-4974-A832-D750CAC9C366}" dt="2022-05-16T18:35:51.377" v="356"/>
      <pc:docMkLst>
        <pc:docMk/>
      </pc:docMkLst>
      <pc:sldChg chg="modSp mod">
        <pc:chgData name="NESTOR JULIO HERNANDEZ BOCKER" userId="a413b3be1cc3406f" providerId="LiveId" clId="{BD844A17-88FE-4974-A832-D750CAC9C366}" dt="2022-05-16T18:27:16.471" v="299" actId="20577"/>
        <pc:sldMkLst>
          <pc:docMk/>
          <pc:sldMk cId="1714585994" sldId="264"/>
        </pc:sldMkLst>
        <pc:spChg chg="mod">
          <ac:chgData name="NESTOR JULIO HERNANDEZ BOCKER" userId="a413b3be1cc3406f" providerId="LiveId" clId="{BD844A17-88FE-4974-A832-D750CAC9C366}" dt="2022-05-16T18:27:16.471" v="29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BD844A17-88FE-4974-A832-D750CAC9C366}" dt="2022-05-16T18:35:32.364" v="354" actId="20577"/>
        <pc:sldMkLst>
          <pc:docMk/>
          <pc:sldMk cId="3937330767" sldId="277"/>
        </pc:sldMkLst>
        <pc:spChg chg="mod">
          <ac:chgData name="NESTOR JULIO HERNANDEZ BOCKER" userId="a413b3be1cc3406f" providerId="LiveId" clId="{BD844A17-88FE-4974-A832-D750CAC9C366}" dt="2022-05-16T17:27:42.331" v="113" actId="1035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BD844A17-88FE-4974-A832-D750CAC9C366}" dt="2022-05-16T18:35:32.364" v="354" actId="20577"/>
          <ac:spMkLst>
            <pc:docMk/>
            <pc:sldMk cId="3937330767" sldId="277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BD844A17-88FE-4974-A832-D750CAC9C366}" dt="2022-05-16T17:24:50.121" v="0" actId="478"/>
          <ac:graphicFrameMkLst>
            <pc:docMk/>
            <pc:sldMk cId="3937330767" sldId="277"/>
            <ac:graphicFrameMk id="10" creationId="{57CD1666-84E4-4E0E-AE25-C63443BFCB47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25:11.820" v="31" actId="1036"/>
          <ac:graphicFrameMkLst>
            <pc:docMk/>
            <pc:sldMk cId="3937330767" sldId="277"/>
            <ac:graphicFrameMk id="11" creationId="{00000000-0008-0000-0000-000019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5:51.377" v="356"/>
        <pc:sldMkLst>
          <pc:docMk/>
          <pc:sldMk cId="2435577994" sldId="278"/>
        </pc:sldMkLst>
        <pc:spChg chg="mod">
          <ac:chgData name="NESTOR JULIO HERNANDEZ BOCKER" userId="a413b3be1cc3406f" providerId="LiveId" clId="{BD844A17-88FE-4974-A832-D750CAC9C366}" dt="2022-05-16T17:30:43.083" v="128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7:31:10.244" v="14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BD844A17-88FE-4974-A832-D750CAC9C366}" dt="2022-05-16T17:30:21.739" v="116"/>
          <ac:graphicFrameMkLst>
            <pc:docMk/>
            <pc:sldMk cId="2435577994" sldId="278"/>
            <ac:graphicFrameMk id="10" creationId="{00000000-0008-0000-0000-000019000000}"/>
          </ac:graphicFrameMkLst>
        </pc:graphicFrameChg>
        <pc:graphicFrameChg chg="del">
          <ac:chgData name="NESTOR JULIO HERNANDEZ BOCKER" userId="a413b3be1cc3406f" providerId="LiveId" clId="{BD844A17-88FE-4974-A832-D750CAC9C366}" dt="2022-05-16T17:28:01.179" v="114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  <pc:graphicFrameChg chg="add mod">
          <ac:chgData name="NESTOR JULIO HERNANDEZ BOCKER" userId="a413b3be1cc3406f" providerId="LiveId" clId="{BD844A17-88FE-4974-A832-D750CAC9C366}" dt="2022-05-16T18:35:51.377" v="356"/>
          <ac:graphicFrameMkLst>
            <pc:docMk/>
            <pc:sldMk cId="2435577994" sldId="278"/>
            <ac:graphicFrameMk id="13" creationId="{00000000-0008-0000-0000-000013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1:35.538" v="349" actId="14100"/>
        <pc:sldMkLst>
          <pc:docMk/>
          <pc:sldMk cId="388765939" sldId="279"/>
        </pc:sldMkLst>
        <pc:spChg chg="mod">
          <ac:chgData name="NESTOR JULIO HERNANDEZ BOCKER" userId="a413b3be1cc3406f" providerId="LiveId" clId="{BD844A17-88FE-4974-A832-D750CAC9C366}" dt="2022-05-16T18:31:35.538" v="349" actId="14100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7:39:40.572" v="155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BD844A17-88FE-4974-A832-D750CAC9C366}" dt="2022-05-16T18:30:43.321" v="347" actId="20577"/>
          <ac:spMkLst>
            <pc:docMk/>
            <pc:sldMk cId="388765939" sldId="279"/>
            <ac:spMk id="12" creationId="{0DF29B7F-5F33-4465-A4FF-DE10DD250E42}"/>
          </ac:spMkLst>
        </pc:spChg>
        <pc:graphicFrameChg chg="del">
          <ac:chgData name="NESTOR JULIO HERNANDEZ BOCKER" userId="a413b3be1cc3406f" providerId="LiveId" clId="{BD844A17-88FE-4974-A832-D750CAC9C366}" dt="2022-05-16T17:38:47.902" v="151" actId="478"/>
          <ac:graphicFrameMkLst>
            <pc:docMk/>
            <pc:sldMk cId="388765939" sldId="279"/>
            <ac:graphicFrameMk id="10" creationId="{D006ADF7-838D-4D33-A092-167EC104DC58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38:58.779" v="153" actId="1076"/>
          <ac:graphicFrameMkLst>
            <pc:docMk/>
            <pc:sldMk cId="388765939" sldId="279"/>
            <ac:graphicFrameMk id="13" creationId="{00000000-0008-0000-0200-00000C000000}"/>
          </ac:graphicFrameMkLst>
        </pc:graphicFrameChg>
        <pc:graphicFrameChg chg="del">
          <ac:chgData name="NESTOR JULIO HERNANDEZ BOCKER" userId="a413b3be1cc3406f" providerId="LiveId" clId="{BD844A17-88FE-4974-A832-D750CAC9C366}" dt="2022-05-16T17:42:54.344" v="156" actId="478"/>
          <ac:graphicFrameMkLst>
            <pc:docMk/>
            <pc:sldMk cId="388765939" sldId="279"/>
            <ac:graphicFrameMk id="14" creationId="{A177E9CE-5E1A-B7ED-F490-6FEB261C2D72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44:37.401" v="186" actId="1037"/>
          <ac:graphicFrameMkLst>
            <pc:docMk/>
            <pc:sldMk cId="388765939" sldId="279"/>
            <ac:graphicFrameMk id="15" creationId="{00000000-0008-0000-0200-00000E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2:56.875" v="350" actId="113"/>
        <pc:sldMkLst>
          <pc:docMk/>
          <pc:sldMk cId="2244301452" sldId="280"/>
        </pc:sldMkLst>
        <pc:spChg chg="mod">
          <ac:chgData name="NESTOR JULIO HERNANDEZ BOCKER" userId="a413b3be1cc3406f" providerId="LiveId" clId="{BD844A17-88FE-4974-A832-D750CAC9C366}" dt="2022-05-16T18:10:00.220" v="232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8:32:56.875" v="350" actId="113"/>
          <ac:spMkLst>
            <pc:docMk/>
            <pc:sldMk cId="2244301452" sldId="280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BD844A17-88FE-4974-A832-D750CAC9C366}" dt="2022-05-16T18:09:22.561" v="222" actId="478"/>
          <ac:graphicFrameMkLst>
            <pc:docMk/>
            <pc:sldMk cId="2244301452" sldId="280"/>
            <ac:graphicFrameMk id="10" creationId="{D0194F45-6117-40C8-9702-E2FAC485BA7A}"/>
          </ac:graphicFrameMkLst>
        </pc:graphicFrameChg>
        <pc:graphicFrameChg chg="add del mod">
          <ac:chgData name="NESTOR JULIO HERNANDEZ BOCKER" userId="a413b3be1cc3406f" providerId="LiveId" clId="{BD844A17-88FE-4974-A832-D750CAC9C366}" dt="2022-05-16T18:12:09.768" v="258" actId="21"/>
          <ac:graphicFrameMkLst>
            <pc:docMk/>
            <pc:sldMk cId="2244301452" sldId="280"/>
            <ac:graphicFrameMk id="11" creationId="{D0194F45-6117-40C8-9702-E2FAC485BA7A}"/>
          </ac:graphicFrameMkLst>
        </pc:graphicFrameChg>
        <pc:graphicFrameChg chg="add mod">
          <ac:chgData name="NESTOR JULIO HERNANDEZ BOCKER" userId="a413b3be1cc3406f" providerId="LiveId" clId="{BD844A17-88FE-4974-A832-D750CAC9C366}" dt="2022-05-16T18:13:25.137" v="262"/>
          <ac:graphicFrameMkLst>
            <pc:docMk/>
            <pc:sldMk cId="2244301452" sldId="280"/>
            <ac:graphicFrameMk id="12" creationId="{D0194F45-6117-40C8-9702-E2FAC485BA7A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7:35:54.886" v="150" actId="20577"/>
        <pc:sldMkLst>
          <pc:docMk/>
          <pc:sldMk cId="1081735659" sldId="281"/>
        </pc:sldMkLst>
        <pc:spChg chg="mod">
          <ac:chgData name="NESTOR JULIO HERNANDEZ BOCKER" userId="a413b3be1cc3406f" providerId="LiveId" clId="{BD844A17-88FE-4974-A832-D750CAC9C366}" dt="2022-05-16T17:35:54.886" v="150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BD844A17-88FE-4974-A832-D750CAC9C366}" dt="2022-05-16T17:31:23.834" v="141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31:35.630" v="143"/>
          <ac:graphicFrameMkLst>
            <pc:docMk/>
            <pc:sldMk cId="1081735659" sldId="281"/>
            <ac:graphicFrameMk id="11" creationId="{00000000-0008-0000-0000-00001B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7:58:00.491" v="220" actId="20577"/>
        <pc:sldMkLst>
          <pc:docMk/>
          <pc:sldMk cId="3805514638" sldId="282"/>
        </pc:sldMkLst>
        <pc:spChg chg="mod">
          <ac:chgData name="NESTOR JULIO HERNANDEZ BOCKER" userId="a413b3be1cc3406f" providerId="LiveId" clId="{BD844A17-88FE-4974-A832-D750CAC9C366}" dt="2022-05-16T17:58:00.491" v="220" actId="20577"/>
          <ac:spMkLst>
            <pc:docMk/>
            <pc:sldMk cId="3805514638" sldId="282"/>
            <ac:spMk id="8" creationId="{39859359-D35B-3B4A-9B7A-4F41EF0AFBA5}"/>
          </ac:spMkLst>
        </pc:spChg>
        <pc:graphicFrameChg chg="del">
          <ac:chgData name="NESTOR JULIO HERNANDEZ BOCKER" userId="a413b3be1cc3406f" providerId="LiveId" clId="{BD844A17-88FE-4974-A832-D750CAC9C366}" dt="2022-05-16T17:57:41.101" v="187" actId="478"/>
          <ac:graphicFrameMkLst>
            <pc:docMk/>
            <pc:sldMk cId="3805514638" sldId="282"/>
            <ac:graphicFrameMk id="6" creationId="{B4CA12A8-EAB6-483B-9B18-B18DBA456877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57:47.013" v="208" actId="1035"/>
          <ac:graphicFrameMkLst>
            <pc:docMk/>
            <pc:sldMk cId="3805514638" sldId="282"/>
            <ac:graphicFrameMk id="10" creationId="{B4CA12A8-EAB6-483B-9B18-B18DBA456877}"/>
          </ac:graphicFrameMkLst>
        </pc:graphicFrameChg>
      </pc:sldChg>
      <pc:sldChg chg="modSp mod">
        <pc:chgData name="NESTOR JULIO HERNANDEZ BOCKER" userId="a413b3be1cc3406f" providerId="LiveId" clId="{BD844A17-88FE-4974-A832-D750CAC9C366}" dt="2022-05-16T18:27:20.783" v="301" actId="1076"/>
        <pc:sldMkLst>
          <pc:docMk/>
          <pc:sldMk cId="4253003800" sldId="284"/>
        </pc:sldMkLst>
        <pc:spChg chg="mod">
          <ac:chgData name="NESTOR JULIO HERNANDEZ BOCKER" userId="a413b3be1cc3406f" providerId="LiveId" clId="{BD844A17-88FE-4974-A832-D750CAC9C366}" dt="2022-05-16T18:27:20.783" v="301" actId="1076"/>
          <ac:spMkLst>
            <pc:docMk/>
            <pc:sldMk cId="4253003800" sldId="284"/>
            <ac:spMk id="5" creationId="{00000000-0000-0000-0000-000000000000}"/>
          </ac:spMkLst>
        </pc:spChg>
      </pc:sldChg>
      <pc:sldChg chg="del">
        <pc:chgData name="NESTOR JULIO HERNANDEZ BOCKER" userId="a413b3be1cc3406f" providerId="LiveId" clId="{BD844A17-88FE-4974-A832-D750CAC9C366}" dt="2022-05-16T17:58:09.509" v="221" actId="47"/>
        <pc:sldMkLst>
          <pc:docMk/>
          <pc:sldMk cId="2208959704" sldId="289"/>
        </pc:sldMkLst>
      </pc:sldChg>
    </pc:docChg>
  </pc:docChgLst>
  <pc:docChgLst>
    <pc:chgData name="NESTOR JULIO HERNANDEZ BOCKER" userId="a413b3be1cc3406f" providerId="LiveId" clId="{CF5CABC0-1630-408B-81A8-AC8D50966E2E}"/>
    <pc:docChg chg="undo redo custSel delSld modSld">
      <pc:chgData name="NESTOR JULIO HERNANDEZ BOCKER" userId="a413b3be1cc3406f" providerId="LiveId" clId="{CF5CABC0-1630-408B-81A8-AC8D50966E2E}" dt="2022-05-16T16:18:52.458" v="105" actId="20577"/>
      <pc:docMkLst>
        <pc:docMk/>
      </pc:docMkLst>
      <pc:sldChg chg="del">
        <pc:chgData name="NESTOR JULIO HERNANDEZ BOCKER" userId="a413b3be1cc3406f" providerId="LiveId" clId="{CF5CABC0-1630-408B-81A8-AC8D50966E2E}" dt="2022-05-16T14:43:21.551" v="0" actId="47"/>
        <pc:sldMkLst>
          <pc:docMk/>
          <pc:sldMk cId="3660792544" sldId="276"/>
        </pc:sldMkLst>
      </pc:sldChg>
      <pc:sldChg chg="addSp delSp modSp mod">
        <pc:chgData name="NESTOR JULIO HERNANDEZ BOCKER" userId="a413b3be1cc3406f" providerId="LiveId" clId="{CF5CABC0-1630-408B-81A8-AC8D50966E2E}" dt="2022-05-16T15:34:02.432" v="86" actId="1036"/>
        <pc:sldMkLst>
          <pc:docMk/>
          <pc:sldMk cId="3937330767" sldId="277"/>
        </pc:sldMkLst>
        <pc:spChg chg="mod">
          <ac:chgData name="NESTOR JULIO HERNANDEZ BOCKER" userId="a413b3be1cc3406f" providerId="LiveId" clId="{CF5CABC0-1630-408B-81A8-AC8D50966E2E}" dt="2022-05-16T15:19:26.329" v="23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5:34:02.432" v="86" actId="1036"/>
          <ac:spMkLst>
            <pc:docMk/>
            <pc:sldMk cId="3937330767" sldId="277"/>
            <ac:spMk id="12" creationId="{74932D7E-9E1F-417F-92BA-FF90C53902EF}"/>
          </ac:spMkLst>
        </pc:spChg>
        <pc:graphicFrameChg chg="add mod">
          <ac:chgData name="NESTOR JULIO HERNANDEZ BOCKER" userId="a413b3be1cc3406f" providerId="LiveId" clId="{CF5CABC0-1630-408B-81A8-AC8D50966E2E}" dt="2022-05-16T15:33:54.440" v="72" actId="1036"/>
          <ac:graphicFrameMkLst>
            <pc:docMk/>
            <pc:sldMk cId="3937330767" sldId="277"/>
            <ac:graphicFrameMk id="10" creationId="{57CD1666-84E4-4E0E-AE25-C63443BFCB47}"/>
          </ac:graphicFrameMkLst>
        </pc:graphicFrameChg>
        <pc:graphicFrameChg chg="del">
          <ac:chgData name="NESTOR JULIO HERNANDEZ BOCKER" userId="a413b3be1cc3406f" providerId="LiveId" clId="{CF5CABC0-1630-408B-81A8-AC8D50966E2E}" dt="2022-05-16T15:27:23.301" v="24" actId="478"/>
          <ac:graphicFrameMkLst>
            <pc:docMk/>
            <pc:sldMk cId="3937330767" sldId="277"/>
            <ac:graphicFrameMk id="15" creationId="{57CD1666-84E4-4E0E-AE25-C63443BFCB47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5:15:15.763" v="20" actId="255"/>
        <pc:sldMkLst>
          <pc:docMk/>
          <pc:sldMk cId="2435577994" sldId="278"/>
        </pc:sldMkLst>
        <pc:graphicFrameChg chg="add del">
          <ac:chgData name="NESTOR JULIO HERNANDEZ BOCKER" userId="a413b3be1cc3406f" providerId="LiveId" clId="{CF5CABC0-1630-408B-81A8-AC8D50966E2E}" dt="2022-05-16T15:15:10.599" v="18" actId="478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add mod">
          <ac:chgData name="NESTOR JULIO HERNANDEZ BOCKER" userId="a413b3be1cc3406f" providerId="LiveId" clId="{CF5CABC0-1630-408B-81A8-AC8D50966E2E}" dt="2022-05-16T15:15:15.763" v="20" actId="255"/>
          <ac:graphicFrameMkLst>
            <pc:docMk/>
            <pc:sldMk cId="2435577994" sldId="278"/>
            <ac:graphicFrameMk id="11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6:18:52.458" v="105" actId="20577"/>
        <pc:sldMkLst>
          <pc:docMk/>
          <pc:sldMk cId="388765939" sldId="279"/>
        </pc:sldMkLst>
        <pc:spChg chg="mod">
          <ac:chgData name="NESTOR JULIO HERNANDEZ BOCKER" userId="a413b3be1cc3406f" providerId="LiveId" clId="{CF5CABC0-1630-408B-81A8-AC8D50966E2E}" dt="2022-05-16T16:18:52.458" v="105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6:14:23.730" v="101" actId="6549"/>
          <ac:spMkLst>
            <pc:docMk/>
            <pc:sldMk cId="388765939" sldId="279"/>
            <ac:spMk id="11" creationId="{029F37B6-FA62-4FD6-98CC-194902F4CC35}"/>
          </ac:spMkLst>
        </pc:spChg>
        <pc:graphicFrameChg chg="del">
          <ac:chgData name="NESTOR JULIO HERNANDEZ BOCKER" userId="a413b3be1cc3406f" providerId="LiveId" clId="{CF5CABC0-1630-408B-81A8-AC8D50966E2E}" dt="2022-05-16T16:17:50.304" v="102" actId="478"/>
          <ac:graphicFrameMkLst>
            <pc:docMk/>
            <pc:sldMk cId="388765939" sldId="279"/>
            <ac:graphicFrameMk id="13" creationId="{571C94ED-79D5-4A6D-BCD5-6B381F2F3ACF}"/>
          </ac:graphicFrameMkLst>
        </pc:graphicFrameChg>
        <pc:graphicFrameChg chg="add mod">
          <ac:chgData name="NESTOR JULIO HERNANDEZ BOCKER" userId="a413b3be1cc3406f" providerId="LiveId" clId="{CF5CABC0-1630-408B-81A8-AC8D50966E2E}" dt="2022-05-16T16:18:38.557" v="103"/>
          <ac:graphicFrameMkLst>
            <pc:docMk/>
            <pc:sldMk cId="388765939" sldId="279"/>
            <ac:graphicFrameMk id="14" creationId="{A177E9CE-5E1A-B7ED-F490-6FEB261C2D72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5:49:34.863" v="92" actId="20577"/>
        <pc:sldMkLst>
          <pc:docMk/>
          <pc:sldMk cId="1081735659" sldId="281"/>
        </pc:sldMkLst>
        <pc:spChg chg="mod">
          <ac:chgData name="NESTOR JULIO HERNANDEZ BOCKER" userId="a413b3be1cc3406f" providerId="LiveId" clId="{CF5CABC0-1630-408B-81A8-AC8D50966E2E}" dt="2022-05-16T15:49:28.006" v="90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5:49:34.863" v="92" actId="20577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CF5CABC0-1630-408B-81A8-AC8D50966E2E}" dt="2022-05-16T15:49:12.934" v="8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del">
          <ac:chgData name="NESTOR JULIO HERNANDEZ BOCKER" userId="a413b3be1cc3406f" providerId="LiveId" clId="{CF5CABC0-1630-408B-81A8-AC8D50966E2E}" dt="2022-05-16T15:49:06.981" v="87" actId="478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del">
        <pc:chgData name="NESTOR JULIO HERNANDEZ BOCKER" userId="a413b3be1cc3406f" providerId="LiveId" clId="{CF5CABC0-1630-408B-81A8-AC8D50966E2E}" dt="2022-05-16T14:43:22.440" v="1" actId="47"/>
        <pc:sldMkLst>
          <pc:docMk/>
          <pc:sldMk cId="741103365" sldId="283"/>
        </pc:sldMkLst>
      </pc:sldChg>
      <pc:sldChg chg="modSp mod">
        <pc:chgData name="NESTOR JULIO HERNANDEZ BOCKER" userId="a413b3be1cc3406f" providerId="LiveId" clId="{CF5CABC0-1630-408B-81A8-AC8D50966E2E}" dt="2022-05-16T14:43:42.341" v="11" actId="20577"/>
        <pc:sldMkLst>
          <pc:docMk/>
          <pc:sldMk cId="4253003800" sldId="284"/>
        </pc:sldMkLst>
        <pc:spChg chg="mod">
          <ac:chgData name="NESTOR JULIO HERNANDEZ BOCKER" userId="a413b3be1cc3406f" providerId="LiveId" clId="{CF5CABC0-1630-408B-81A8-AC8D50966E2E}" dt="2022-05-16T14:43:33.654" v="6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F5CABC0-1630-408B-81A8-AC8D50966E2E}" dt="2022-05-16T14:43:42.341" v="11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del">
        <pc:chgData name="NESTOR JULIO HERNANDEZ BOCKER" userId="a413b3be1cc3406f" providerId="LiveId" clId="{CF5CABC0-1630-408B-81A8-AC8D50966E2E}" dt="2022-05-16T14:43:23.019" v="2" actId="47"/>
        <pc:sldMkLst>
          <pc:docMk/>
          <pc:sldMk cId="756480117" sldId="285"/>
        </pc:sldMkLst>
      </pc:sldChg>
      <pc:sldChg chg="del">
        <pc:chgData name="NESTOR JULIO HERNANDEZ BOCKER" userId="a413b3be1cc3406f" providerId="LiveId" clId="{CF5CABC0-1630-408B-81A8-AC8D50966E2E}" dt="2022-05-16T14:43:23.511" v="3" actId="47"/>
        <pc:sldMkLst>
          <pc:docMk/>
          <pc:sldMk cId="3419816737" sldId="286"/>
        </pc:sldMkLst>
      </pc:sldChg>
      <pc:sldChg chg="del">
        <pc:chgData name="NESTOR JULIO HERNANDEZ BOCKER" userId="a413b3be1cc3406f" providerId="LiveId" clId="{CF5CABC0-1630-408B-81A8-AC8D50966E2E}" dt="2022-05-16T14:43:24.960" v="4" actId="47"/>
        <pc:sldMkLst>
          <pc:docMk/>
          <pc:sldMk cId="3830290674" sldId="288"/>
        </pc:sldMkLst>
      </pc:sldChg>
    </pc:docChg>
  </pc:docChgLst>
  <pc:docChgLst>
    <pc:chgData name="NESTOR JULIO HERNANDEZ BOCKER" userId="a413b3be1cc3406f" providerId="LiveId" clId="{771D3501-84F5-405A-9BD5-35B7C39B1E70}"/>
    <pc:docChg chg="undo custSel modSld">
      <pc:chgData name="NESTOR JULIO HERNANDEZ BOCKER" userId="a413b3be1cc3406f" providerId="LiveId" clId="{771D3501-84F5-405A-9BD5-35B7C39B1E70}" dt="2022-11-15T17:58:59.551" v="204" actId="403"/>
      <pc:docMkLst>
        <pc:docMk/>
      </pc:docMkLst>
      <pc:sldChg chg="modSp mod">
        <pc:chgData name="NESTOR JULIO HERNANDEZ BOCKER" userId="a413b3be1cc3406f" providerId="LiveId" clId="{771D3501-84F5-405A-9BD5-35B7C39B1E70}" dt="2022-11-15T16:59:02.180" v="5" actId="20577"/>
        <pc:sldMkLst>
          <pc:docMk/>
          <pc:sldMk cId="1714585994" sldId="264"/>
        </pc:sldMkLst>
        <pc:spChg chg="mod">
          <ac:chgData name="NESTOR JULIO HERNANDEZ BOCKER" userId="a413b3be1cc3406f" providerId="LiveId" clId="{771D3501-84F5-405A-9BD5-35B7C39B1E70}" dt="2022-11-15T16:59:02.180" v="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71D3501-84F5-405A-9BD5-35B7C39B1E70}" dt="2022-11-15T17:58:59.551" v="204" actId="403"/>
        <pc:sldMkLst>
          <pc:docMk/>
          <pc:sldMk cId="3937330767" sldId="277"/>
        </pc:sldMkLst>
        <pc:spChg chg="mod">
          <ac:chgData name="NESTOR JULIO HERNANDEZ BOCKER" userId="a413b3be1cc3406f" providerId="LiveId" clId="{771D3501-84F5-405A-9BD5-35B7C39B1E70}" dt="2022-11-15T17:58:53.473" v="203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771D3501-84F5-405A-9BD5-35B7C39B1E70}" dt="2022-11-15T17:52:26.388" v="188" actId="20577"/>
          <ac:spMkLst>
            <pc:docMk/>
            <pc:sldMk cId="3937330767" sldId="277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771D3501-84F5-405A-9BD5-35B7C39B1E70}" dt="2022-11-15T17:10:26.781" v="6" actId="478"/>
          <ac:graphicFrameMkLst>
            <pc:docMk/>
            <pc:sldMk cId="3937330767" sldId="277"/>
            <ac:graphicFrameMk id="3" creationId="{A85DC05B-44D7-4541-8B4B-41C5CE0066EA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58:59.551" v="204" actId="403"/>
          <ac:graphicFrameMkLst>
            <pc:docMk/>
            <pc:sldMk cId="3937330767" sldId="277"/>
            <ac:graphicFrameMk id="4" creationId="{A85DC05B-44D7-4541-8B4B-41C5CE0066EA}"/>
          </ac:graphicFrameMkLst>
        </pc:graphicFrameChg>
      </pc:sldChg>
      <pc:sldChg chg="addSp delSp modSp mod">
        <pc:chgData name="NESTOR JULIO HERNANDEZ BOCKER" userId="a413b3be1cc3406f" providerId="LiveId" clId="{771D3501-84F5-405A-9BD5-35B7C39B1E70}" dt="2022-11-15T17:11:54.881" v="33"/>
        <pc:sldMkLst>
          <pc:docMk/>
          <pc:sldMk cId="2435577994" sldId="278"/>
        </pc:sldMkLst>
        <pc:spChg chg="mod">
          <ac:chgData name="NESTOR JULIO HERNANDEZ BOCKER" userId="a413b3be1cc3406f" providerId="LiveId" clId="{771D3501-84F5-405A-9BD5-35B7C39B1E70}" dt="2022-11-15T16:21:34.434" v="3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771D3501-84F5-405A-9BD5-35B7C39B1E70}" dt="2022-11-15T17:11:45.261" v="31" actId="20577"/>
          <ac:spMkLst>
            <pc:docMk/>
            <pc:sldMk cId="2435577994" sldId="278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771D3501-84F5-405A-9BD5-35B7C39B1E70}" dt="2022-11-15T17:11:50.820" v="32" actId="478"/>
          <ac:graphicFrameMkLst>
            <pc:docMk/>
            <pc:sldMk cId="2435577994" sldId="278"/>
            <ac:graphicFrameMk id="3" creationId="{00000000-0008-0000-0100-000004000000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11:54.881" v="33"/>
          <ac:graphicFrameMkLst>
            <pc:docMk/>
            <pc:sldMk cId="2435577994" sldId="278"/>
            <ac:graphicFrameMk id="4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771D3501-84F5-405A-9BD5-35B7C39B1E70}" dt="2022-11-15T17:26:26.195" v="100" actId="20577"/>
        <pc:sldMkLst>
          <pc:docMk/>
          <pc:sldMk cId="388765939" sldId="279"/>
        </pc:sldMkLst>
        <pc:spChg chg="mod">
          <ac:chgData name="NESTOR JULIO HERNANDEZ BOCKER" userId="a413b3be1cc3406f" providerId="LiveId" clId="{771D3501-84F5-405A-9BD5-35B7C39B1E70}" dt="2022-11-15T16:21:34.434" v="3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771D3501-84F5-405A-9BD5-35B7C39B1E70}" dt="2022-11-15T17:22:26.187" v="75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771D3501-84F5-405A-9BD5-35B7C39B1E70}" dt="2022-11-15T17:26:26.195" v="100" actId="20577"/>
          <ac:spMkLst>
            <pc:docMk/>
            <pc:sldMk cId="388765939" sldId="279"/>
            <ac:spMk id="12" creationId="{0DF29B7F-5F33-4465-A4FF-DE10DD250E42}"/>
          </ac:spMkLst>
        </pc:spChg>
        <pc:graphicFrameChg chg="del">
          <ac:chgData name="NESTOR JULIO HERNANDEZ BOCKER" userId="a413b3be1cc3406f" providerId="LiveId" clId="{771D3501-84F5-405A-9BD5-35B7C39B1E70}" dt="2022-11-15T17:22:13.508" v="70" actId="478"/>
          <ac:graphicFrameMkLst>
            <pc:docMk/>
            <pc:sldMk cId="388765939" sldId="279"/>
            <ac:graphicFrameMk id="3" creationId="{D006ADF7-838D-4D33-A092-167EC104DC58}"/>
          </ac:graphicFrameMkLst>
        </pc:graphicFrameChg>
        <pc:graphicFrameChg chg="del">
          <ac:chgData name="NESTOR JULIO HERNANDEZ BOCKER" userId="a413b3be1cc3406f" providerId="LiveId" clId="{771D3501-84F5-405A-9BD5-35B7C39B1E70}" dt="2022-11-15T17:25:44.225" v="76" actId="478"/>
          <ac:graphicFrameMkLst>
            <pc:docMk/>
            <pc:sldMk cId="388765939" sldId="279"/>
            <ac:graphicFrameMk id="4" creationId="{10D4DBE8-E490-409E-B072-8034294825C3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22:24.187" v="74" actId="1037"/>
          <ac:graphicFrameMkLst>
            <pc:docMk/>
            <pc:sldMk cId="388765939" sldId="279"/>
            <ac:graphicFrameMk id="5" creationId="{D006ADF7-838D-4D33-A092-167EC104DC58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25:53.195" v="99" actId="1036"/>
          <ac:graphicFrameMkLst>
            <pc:docMk/>
            <pc:sldMk cId="388765939" sldId="279"/>
            <ac:graphicFrameMk id="6" creationId="{10D4DBE8-E490-409E-B072-8034294825C3}"/>
          </ac:graphicFrameMkLst>
        </pc:graphicFrameChg>
      </pc:sldChg>
      <pc:sldChg chg="addSp delSp modSp mod">
        <pc:chgData name="NESTOR JULIO HERNANDEZ BOCKER" userId="a413b3be1cc3406f" providerId="LiveId" clId="{771D3501-84F5-405A-9BD5-35B7C39B1E70}" dt="2022-11-15T17:55:44.504" v="194" actId="207"/>
        <pc:sldMkLst>
          <pc:docMk/>
          <pc:sldMk cId="1081735659" sldId="281"/>
        </pc:sldMkLst>
        <pc:spChg chg="mod">
          <ac:chgData name="NESTOR JULIO HERNANDEZ BOCKER" userId="a413b3be1cc3406f" providerId="LiveId" clId="{771D3501-84F5-405A-9BD5-35B7C39B1E70}" dt="2022-11-15T17:17:18.313" v="66" actId="20577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771D3501-84F5-405A-9BD5-35B7C39B1E70}" dt="2022-11-15T17:55:44.504" v="194" actId="207"/>
          <ac:graphicFrameMkLst>
            <pc:docMk/>
            <pc:sldMk cId="1081735659" sldId="281"/>
            <ac:graphicFrameMk id="3" creationId="{7F1D7779-61D2-41AF-B183-BC636CBF86A8}"/>
          </ac:graphicFrameMkLst>
        </pc:graphicFrameChg>
        <pc:graphicFrameChg chg="del">
          <ac:chgData name="NESTOR JULIO HERNANDEZ BOCKER" userId="a413b3be1cc3406f" providerId="LiveId" clId="{771D3501-84F5-405A-9BD5-35B7C39B1E70}" dt="2022-11-15T17:14:43.852" v="34" actId="478"/>
          <ac:graphicFrameMkLst>
            <pc:docMk/>
            <pc:sldMk cId="1081735659" sldId="281"/>
            <ac:graphicFrameMk id="5" creationId="{7F1D7779-61D2-41AF-B183-BC636CBF86A8}"/>
          </ac:graphicFrameMkLst>
        </pc:graphicFrameChg>
      </pc:sldChg>
      <pc:sldChg chg="addSp delSp modSp mod">
        <pc:chgData name="NESTOR JULIO HERNANDEZ BOCKER" userId="a413b3be1cc3406f" providerId="LiveId" clId="{771D3501-84F5-405A-9BD5-35B7C39B1E70}" dt="2022-11-15T17:34:37.023" v="134" actId="2711"/>
        <pc:sldMkLst>
          <pc:docMk/>
          <pc:sldMk cId="3805514638" sldId="282"/>
        </pc:sldMkLst>
        <pc:spChg chg="mod">
          <ac:chgData name="NESTOR JULIO HERNANDEZ BOCKER" userId="a413b3be1cc3406f" providerId="LiveId" clId="{771D3501-84F5-405A-9BD5-35B7C39B1E70}" dt="2022-11-15T16:21:34.434" v="3"/>
          <ac:spMkLst>
            <pc:docMk/>
            <pc:sldMk cId="3805514638" sldId="282"/>
            <ac:spMk id="8" creationId="{39859359-D35B-3B4A-9B7A-4F41EF0AFBA5}"/>
          </ac:spMkLst>
        </pc:spChg>
        <pc:graphicFrameChg chg="add mod">
          <ac:chgData name="NESTOR JULIO HERNANDEZ BOCKER" userId="a413b3be1cc3406f" providerId="LiveId" clId="{771D3501-84F5-405A-9BD5-35B7C39B1E70}" dt="2022-11-15T17:34:37.023" v="134" actId="2711"/>
          <ac:graphicFrameMkLst>
            <pc:docMk/>
            <pc:sldMk cId="3805514638" sldId="282"/>
            <ac:graphicFrameMk id="3" creationId="{B4CA12A8-EAB6-483B-9B18-B18DBA456877}"/>
          </ac:graphicFrameMkLst>
        </pc:graphicFrameChg>
        <pc:graphicFrameChg chg="del">
          <ac:chgData name="NESTOR JULIO HERNANDEZ BOCKER" userId="a413b3be1cc3406f" providerId="LiveId" clId="{771D3501-84F5-405A-9BD5-35B7C39B1E70}" dt="2022-11-15T17:33:55.804" v="101" actId="478"/>
          <ac:graphicFrameMkLst>
            <pc:docMk/>
            <pc:sldMk cId="3805514638" sldId="282"/>
            <ac:graphicFrameMk id="4" creationId="{B4CA12A8-EAB6-483B-9B18-B18DBA456877}"/>
          </ac:graphicFrameMkLst>
        </pc:graphicFrameChg>
      </pc:sldChg>
      <pc:sldChg chg="modSp mod">
        <pc:chgData name="NESTOR JULIO HERNANDEZ BOCKER" userId="a413b3be1cc3406f" providerId="LiveId" clId="{771D3501-84F5-405A-9BD5-35B7C39B1E70}" dt="2022-11-15T16:20:48.645" v="2" actId="20577"/>
        <pc:sldMkLst>
          <pc:docMk/>
          <pc:sldMk cId="4253003800" sldId="284"/>
        </pc:sldMkLst>
        <pc:spChg chg="mod">
          <ac:chgData name="NESTOR JULIO HERNANDEZ BOCKER" userId="a413b3be1cc3406f" providerId="LiveId" clId="{771D3501-84F5-405A-9BD5-35B7C39B1E70}" dt="2022-11-15T16:20:17.904" v="0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771D3501-84F5-405A-9BD5-35B7C39B1E70}" dt="2022-11-15T16:20:48.645" v="2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71D3501-84F5-405A-9BD5-35B7C39B1E70}" dt="2022-11-15T17:44:57.493" v="181" actId="20577"/>
        <pc:sldMkLst>
          <pc:docMk/>
          <pc:sldMk cId="1200421848" sldId="285"/>
        </pc:sldMkLst>
        <pc:spChg chg="mod">
          <ac:chgData name="NESTOR JULIO HERNANDEZ BOCKER" userId="a413b3be1cc3406f" providerId="LiveId" clId="{771D3501-84F5-405A-9BD5-35B7C39B1E70}" dt="2022-11-15T17:40:26.550" v="137" actId="20577"/>
          <ac:spMkLst>
            <pc:docMk/>
            <pc:sldMk cId="1200421848" sldId="285"/>
            <ac:spMk id="8" creationId="{39859359-D35B-3B4A-9B7A-4F41EF0AFBA5}"/>
          </ac:spMkLst>
        </pc:spChg>
        <pc:spChg chg="mod">
          <ac:chgData name="NESTOR JULIO HERNANDEZ BOCKER" userId="a413b3be1cc3406f" providerId="LiveId" clId="{771D3501-84F5-405A-9BD5-35B7C39B1E70}" dt="2022-11-15T17:44:57.493" v="181" actId="20577"/>
          <ac:spMkLst>
            <pc:docMk/>
            <pc:sldMk cId="1200421848" sldId="285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771D3501-84F5-405A-9BD5-35B7C39B1E70}" dt="2022-11-15T17:40:21.710" v="135" actId="478"/>
          <ac:graphicFrameMkLst>
            <pc:docMk/>
            <pc:sldMk cId="1200421848" sldId="285"/>
            <ac:graphicFrameMk id="3" creationId="{D0194F45-6117-40C8-9702-E2FAC485BA7A}"/>
          </ac:graphicFrameMkLst>
        </pc:graphicFrameChg>
        <pc:graphicFrameChg chg="add del mod">
          <ac:chgData name="NESTOR JULIO HERNANDEZ BOCKER" userId="a413b3be1cc3406f" providerId="LiveId" clId="{771D3501-84F5-405A-9BD5-35B7C39B1E70}" dt="2022-11-15T17:44:44.364" v="177" actId="478"/>
          <ac:graphicFrameMkLst>
            <pc:docMk/>
            <pc:sldMk cId="1200421848" sldId="285"/>
            <ac:graphicFrameMk id="4" creationId="{D0194F45-6117-40C8-9702-E2FAC485BA7A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44:45.259" v="178"/>
          <ac:graphicFrameMkLst>
            <pc:docMk/>
            <pc:sldMk cId="1200421848" sldId="285"/>
            <ac:graphicFrameMk id="5" creationId="{D0194F45-6117-40C8-9702-E2FAC485BA7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413b3be1cc3406f/4-INDICADORES%20ECON&#211;MICOS/1-PIB/PIB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a413b3be1cc3406f/4-INDICADORES%20ECON&#211;MICOS/1-PIB/PIB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DB-4F3C-9FE5-C00BC44D3CFD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B-4F3C-9FE5-C00BC44D3C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[PIB.xlsx]Salida!$G$6:$G$18</c:f>
              <c:strCache>
                <c:ptCount val="13"/>
                <c:pt idx="0">
                  <c:v>Producto Interno Bruto - PIB</c:v>
                </c:pt>
                <c:pt idx="1">
                  <c:v>Agricultura, ganadería, caza, silvicultura y pesca</c:v>
                </c:pt>
                <c:pt idx="2">
                  <c:v>Actividades inmobiliarias</c:v>
                </c:pt>
                <c:pt idx="3">
                  <c:v>Explotación de minas y canteras</c:v>
                </c:pt>
                <c:pt idx="4">
                  <c:v>Suministro de electricidad, gas, vapor y aire acondicionado</c:v>
                </c:pt>
                <c:pt idx="5">
                  <c:v>Administración pública y defensa</c:v>
                </c:pt>
                <c:pt idx="6">
                  <c:v>Industrias manufactureras</c:v>
                </c:pt>
                <c:pt idx="7">
                  <c:v>Actividades profesionales, científicas y técnicas</c:v>
                </c:pt>
                <c:pt idx="8">
                  <c:v>Comercio al por mayor y al por menor</c:v>
                </c:pt>
                <c:pt idx="9">
                  <c:v>Actividades financieras y de seguros</c:v>
                </c:pt>
                <c:pt idx="10">
                  <c:v>Construcción</c:v>
                </c:pt>
                <c:pt idx="11">
                  <c:v>Información y comunicaciones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[PIB.xlsx]Salida!$H$6:$H$18</c:f>
              <c:numCache>
                <c:formatCode>0.0</c:formatCode>
                <c:ptCount val="13"/>
                <c:pt idx="0">
                  <c:v>7.0111523629678771</c:v>
                </c:pt>
                <c:pt idx="1">
                  <c:v>-1.3841838082782942</c:v>
                </c:pt>
                <c:pt idx="2">
                  <c:v>2.0761622622928826</c:v>
                </c:pt>
                <c:pt idx="3">
                  <c:v>2.475873270376681</c:v>
                </c:pt>
                <c:pt idx="4">
                  <c:v>2.6702383084769394</c:v>
                </c:pt>
                <c:pt idx="5">
                  <c:v>2.8583055960383916</c:v>
                </c:pt>
                <c:pt idx="6">
                  <c:v>7.0167021339657936</c:v>
                </c:pt>
                <c:pt idx="7">
                  <c:v>7.8768309166200083</c:v>
                </c:pt>
                <c:pt idx="8">
                  <c:v>8.1336589930016316</c:v>
                </c:pt>
                <c:pt idx="9">
                  <c:v>9.1974560879011449</c:v>
                </c:pt>
                <c:pt idx="10">
                  <c:v>13.402859068858092</c:v>
                </c:pt>
                <c:pt idx="11">
                  <c:v>13.992410820778559</c:v>
                </c:pt>
                <c:pt idx="12">
                  <c:v>36.911464816706314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B-4F3C-9FE5-C00BC44D3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797303807"/>
        <c:axId val="797288831"/>
      </c:barChart>
      <c:catAx>
        <c:axId val="79730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97288831"/>
        <c:crosses val="autoZero"/>
        <c:auto val="1"/>
        <c:lblAlgn val="ctr"/>
        <c:lblOffset val="100"/>
        <c:noMultiLvlLbl val="0"/>
      </c:catAx>
      <c:valAx>
        <c:axId val="797288831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730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6517874839169926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[PIB.xlsx]Salida!$D$33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53-4568-AAA2-CCAFC9C42759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53-4568-AAA2-CCAFC9C42759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53-4568-AAA2-CCAFC9C42759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53-4568-AAA2-CCAFC9C42759}"/>
                </c:ext>
              </c:extLst>
            </c:dLbl>
            <c:dLbl>
              <c:idx val="15"/>
              <c:spPr>
                <a:solidFill>
                  <a:srgbClr val="0070C0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3299558880827031E-2"/>
                      <c:h val="6.8281387894055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A53-4568-AAA2-CCAFC9C42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[PIB.xlsx]Salida!$C$34:$C$49</c:f>
              <c:strCache>
                <c:ptCount val="16"/>
                <c:pt idx="0">
                  <c:v>2007-III</c:v>
                </c:pt>
                <c:pt idx="1">
                  <c:v>2008-III</c:v>
                </c:pt>
                <c:pt idx="2">
                  <c:v>2009-III</c:v>
                </c:pt>
                <c:pt idx="3">
                  <c:v>2010-III</c:v>
                </c:pt>
                <c:pt idx="4">
                  <c:v>2011-III</c:v>
                </c:pt>
                <c:pt idx="5">
                  <c:v>2012-III</c:v>
                </c:pt>
                <c:pt idx="6">
                  <c:v>2013-III</c:v>
                </c:pt>
                <c:pt idx="7">
                  <c:v>2014-III</c:v>
                </c:pt>
                <c:pt idx="8">
                  <c:v>2015-III</c:v>
                </c:pt>
                <c:pt idx="9">
                  <c:v>2016-III</c:v>
                </c:pt>
                <c:pt idx="10">
                  <c:v>2017-III</c:v>
                </c:pt>
                <c:pt idx="11">
                  <c:v>2018-III</c:v>
                </c:pt>
                <c:pt idx="12">
                  <c:v>2019-III</c:v>
                </c:pt>
                <c:pt idx="13">
                  <c:v>2020-III</c:v>
                </c:pt>
                <c:pt idx="14">
                  <c:v>2021-III</c:v>
                </c:pt>
                <c:pt idx="15">
                  <c:v>2022-III</c:v>
                </c:pt>
              </c:strCache>
            </c:strRef>
          </c:cat>
          <c:val>
            <c:numRef>
              <c:f>[PIB.xlsx]Salida!$D$34:$D$49</c:f>
              <c:numCache>
                <c:formatCode>0.0</c:formatCode>
                <c:ptCount val="16"/>
                <c:pt idx="0">
                  <c:v>6.8420038537776691</c:v>
                </c:pt>
                <c:pt idx="1">
                  <c:v>3.3285710915753839</c:v>
                </c:pt>
                <c:pt idx="2">
                  <c:v>0.48018459423443005</c:v>
                </c:pt>
                <c:pt idx="3">
                  <c:v>4.1011660195863868</c:v>
                </c:pt>
                <c:pt idx="4">
                  <c:v>7.865656479537833</c:v>
                </c:pt>
                <c:pt idx="5">
                  <c:v>2.4502913427281214</c:v>
                </c:pt>
                <c:pt idx="6">
                  <c:v>6.0761080687492779</c:v>
                </c:pt>
                <c:pt idx="7">
                  <c:v>4.2547422244184787</c:v>
                </c:pt>
                <c:pt idx="8">
                  <c:v>3.7402880641901532</c:v>
                </c:pt>
                <c:pt idx="9">
                  <c:v>1.4976228170913402</c:v>
                </c:pt>
                <c:pt idx="10">
                  <c:v>1.690614992939274</c:v>
                </c:pt>
                <c:pt idx="11">
                  <c:v>2.8822554965862253</c:v>
                </c:pt>
                <c:pt idx="12">
                  <c:v>3.1917809161563042</c:v>
                </c:pt>
                <c:pt idx="13">
                  <c:v>-8.7977162434124949</c:v>
                </c:pt>
                <c:pt idx="14">
                  <c:v>13.758582992091121</c:v>
                </c:pt>
                <c:pt idx="15">
                  <c:v>7.0111523629678771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A53-4568-AAA2-CCAFC9C42759}"/>
            </c:ext>
          </c:extLst>
        </c:ser>
        <c:ser>
          <c:idx val="1"/>
          <c:order val="1"/>
          <c:tx>
            <c:strRef>
              <c:f>[PIB.xlsx]Salida!$E$33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53-4568-AAA2-CCAFC9C42759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53-4568-AAA2-CCAFC9C42759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53-4568-AAA2-CCAFC9C42759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53-4568-AAA2-CCAFC9C42759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53-4568-AAA2-CCAFC9C42759}"/>
                </c:ext>
              </c:extLst>
            </c:dLbl>
            <c:dLbl>
              <c:idx val="15"/>
              <c:layout>
                <c:manualLayout>
                  <c:x val="0"/>
                  <c:y val="-5.796923101528231E-3"/>
                </c:manualLayout>
              </c:layout>
              <c:spPr>
                <a:solidFill>
                  <a:srgbClr val="ED7D31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8244578384962503E-2"/>
                      <c:h val="6.79717388614644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A53-4568-AAA2-CCAFC9C42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[PIB.xlsx]Salida!$C$34:$C$49</c:f>
              <c:strCache>
                <c:ptCount val="16"/>
                <c:pt idx="0">
                  <c:v>2007-III</c:v>
                </c:pt>
                <c:pt idx="1">
                  <c:v>2008-III</c:v>
                </c:pt>
                <c:pt idx="2">
                  <c:v>2009-III</c:v>
                </c:pt>
                <c:pt idx="3">
                  <c:v>2010-III</c:v>
                </c:pt>
                <c:pt idx="4">
                  <c:v>2011-III</c:v>
                </c:pt>
                <c:pt idx="5">
                  <c:v>2012-III</c:v>
                </c:pt>
                <c:pt idx="6">
                  <c:v>2013-III</c:v>
                </c:pt>
                <c:pt idx="7">
                  <c:v>2014-III</c:v>
                </c:pt>
                <c:pt idx="8">
                  <c:v>2015-III</c:v>
                </c:pt>
                <c:pt idx="9">
                  <c:v>2016-III</c:v>
                </c:pt>
                <c:pt idx="10">
                  <c:v>2017-III</c:v>
                </c:pt>
                <c:pt idx="11">
                  <c:v>2018-III</c:v>
                </c:pt>
                <c:pt idx="12">
                  <c:v>2019-III</c:v>
                </c:pt>
                <c:pt idx="13">
                  <c:v>2020-III</c:v>
                </c:pt>
                <c:pt idx="14">
                  <c:v>2021-III</c:v>
                </c:pt>
                <c:pt idx="15">
                  <c:v>2022-III</c:v>
                </c:pt>
              </c:strCache>
            </c:strRef>
          </c:cat>
          <c:val>
            <c:numRef>
              <c:f>[PIB.xlsx]Salida!$E$34:$E$49</c:f>
              <c:numCache>
                <c:formatCode>0.0</c:formatCode>
                <c:ptCount val="16"/>
                <c:pt idx="0">
                  <c:v>4.9028226162591864</c:v>
                </c:pt>
                <c:pt idx="1">
                  <c:v>-1.0795066100222925</c:v>
                </c:pt>
                <c:pt idx="2">
                  <c:v>1.866239792954147</c:v>
                </c:pt>
                <c:pt idx="3">
                  <c:v>-2.6287274552676507</c:v>
                </c:pt>
                <c:pt idx="4">
                  <c:v>0.54475189472719876</c:v>
                </c:pt>
                <c:pt idx="5">
                  <c:v>2.4425608743039504</c:v>
                </c:pt>
                <c:pt idx="6">
                  <c:v>7.3051318593560381</c:v>
                </c:pt>
                <c:pt idx="7">
                  <c:v>1.7524462455503311</c:v>
                </c:pt>
                <c:pt idx="8">
                  <c:v>6.94936077933788</c:v>
                </c:pt>
                <c:pt idx="9">
                  <c:v>1.5141838109131243</c:v>
                </c:pt>
                <c:pt idx="10">
                  <c:v>6.0595307335253494</c:v>
                </c:pt>
                <c:pt idx="11">
                  <c:v>0.88784291892858391</c:v>
                </c:pt>
                <c:pt idx="12">
                  <c:v>3.5330287272329173</c:v>
                </c:pt>
                <c:pt idx="13">
                  <c:v>0.8833405370640719</c:v>
                </c:pt>
                <c:pt idx="14">
                  <c:v>1.7001463588151751</c:v>
                </c:pt>
                <c:pt idx="15">
                  <c:v>-1.3841838082782942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A53-4568-AAA2-CCAFC9C42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20-4AA8-86D0-F539D21180B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20-4AA8-86D0-F539D21180B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20-4AA8-86D0-F539D21180B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20-4AA8-86D0-F539D21180B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20-4AA8-86D0-F539D21180BB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20-4AA8-86D0-F539D21180B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20-4AA8-86D0-F539D21180BB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87246836488584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4E20-4AA8-86D0-F539D21180BB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E20-4AA8-86D0-F539D21180BB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4E20-4AA8-86D0-F539D21180BB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E20-4AA8-86D0-F539D21180BB}"/>
                </c:ext>
              </c:extLst>
            </c:dLbl>
            <c:dLbl>
              <c:idx val="4"/>
              <c:numFmt formatCode="#,##0.0;#\-##0.0;&quot;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20-4AA8-86D0-F539D21180BB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106221297122277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4E20-4AA8-86D0-F539D21180BB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4E20-4AA8-86D0-F539D21180BB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4E20-4AA8-86D0-F539D21180BB}"/>
                </c:ext>
              </c:extLst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87246836488584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E20-4AA8-86D0-F539D21180BB}"/>
                </c:ext>
              </c:extLst>
            </c:dLbl>
            <c:dLbl>
              <c:idx val="9"/>
              <c:numFmt formatCode="#,##0.0;#\-##0.0;&quot;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20-4AA8-86D0-F539D21180BB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4E20-4AA8-86D0-F539D21180BB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4E20-4AA8-86D0-F539D21180BB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4E20-4AA8-86D0-F539D21180BB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4E20-4AA8-86D0-F539D21180BB}"/>
                </c:ext>
              </c:extLst>
            </c:dLbl>
            <c:dLbl>
              <c:idx val="14"/>
              <c:numFmt formatCode="#,##0.0;#\-##0.0;&quot;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E20-4AA8-86D0-F539D21180BB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4E20-4AA8-86D0-F539D21180BB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4E20-4AA8-86D0-F539D21180BB}"/>
                </c:ext>
              </c:extLst>
            </c:dLbl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4E20-4AA8-86D0-F539D21180BB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4E20-4AA8-86D0-F539D21180BB}"/>
                </c:ext>
              </c:extLst>
            </c:dLbl>
            <c:dLbl>
              <c:idx val="19"/>
              <c:numFmt formatCode="#,##0.0;#\-##0.0;&quot;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20-4AA8-86D0-F539D21180BB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4E20-4AA8-86D0-F539D21180BB}"/>
                </c:ext>
              </c:extLst>
            </c:dLbl>
            <c:dLbl>
              <c:idx val="2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87246836488584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4E20-4AA8-86D0-F539D21180BB}"/>
                </c:ext>
              </c:extLst>
            </c:dLbl>
            <c:dLbl>
              <c:idx val="2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4E20-4AA8-86D0-F539D21180BB}"/>
                </c:ext>
              </c:extLst>
            </c:dLbl>
            <c:dLbl>
              <c:idx val="2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4E20-4AA8-86D0-F539D21180BB}"/>
                </c:ext>
              </c:extLst>
            </c:dLbl>
            <c:dLbl>
              <c:idx val="24"/>
              <c:numFmt formatCode="#,##0.0;#\-##0.0;&quot;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E20-4AA8-86D0-F539D21180BB}"/>
                </c:ext>
              </c:extLst>
            </c:dLbl>
            <c:dLbl>
              <c:idx val="2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2-4E20-4AA8-86D0-F539D21180BB}"/>
                </c:ext>
              </c:extLst>
            </c:dLbl>
            <c:dLbl>
              <c:idx val="2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3-4E20-4AA8-86D0-F539D21180BB}"/>
                </c:ext>
              </c:extLst>
            </c:dLbl>
            <c:dLbl>
              <c:idx val="2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4E20-4AA8-86D0-F539D21180BB}"/>
                </c:ext>
              </c:extLst>
            </c:dLbl>
            <c:dLbl>
              <c:idx val="2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5-4E20-4AA8-86D0-F539D21180BB}"/>
                </c:ext>
              </c:extLst>
            </c:dLbl>
            <c:dLbl>
              <c:idx val="29"/>
              <c:numFmt formatCode="#,##0.0;#\-##0.0;&quot;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E20-4AA8-86D0-F539D21180BB}"/>
                </c:ext>
              </c:extLst>
            </c:dLbl>
            <c:dLbl>
              <c:idx val="3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6-4E20-4AA8-86D0-F539D21180BB}"/>
                </c:ext>
              </c:extLst>
            </c:dLbl>
            <c:dLbl>
              <c:idx val="31"/>
              <c:spPr>
                <a:xfrm>
                  <a:off x="10672649" y="2356836"/>
                  <a:ext cx="288163" cy="213424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479169228357903E-2"/>
                      <c:h val="8.0960806697108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4E20-4AA8-86D0-F539D21180BB}"/>
                </c:ext>
              </c:extLst>
            </c:dLbl>
            <c:dLbl>
              <c:idx val="32"/>
              <c:spPr>
                <a:solidFill>
                  <a:srgbClr val="1F4E79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3722980436950686E-2"/>
                      <c:h val="8.70015220700152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8-4E20-4AA8-86D0-F539D21180BB}"/>
                </c:ext>
              </c:extLst>
            </c:dLbl>
            <c:dLbl>
              <c:idx val="3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4E20-4AA8-86D0-F539D21180BB}"/>
                </c:ext>
              </c:extLst>
            </c:dLbl>
            <c:dLbl>
              <c:idx val="3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575576243239509E-2"/>
                      <c:h val="7.18997336377473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E20-4AA8-86D0-F539D21180BB}"/>
                </c:ext>
              </c:extLst>
            </c:dLbl>
            <c:numFmt formatCode="#,##0.0;#\-##0.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9600" tIns="18000" rIns="39600" bIns="1800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[PIB.xlsx]Salida!$B$77:$C$111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2016</c:v>
                  </c:pt>
                  <c:pt idx="5">
                    <c:v>2017</c:v>
                  </c:pt>
                  <c:pt idx="10">
                    <c:v>2018</c:v>
                  </c:pt>
                  <c:pt idx="15">
                    <c:v>2019</c:v>
                  </c:pt>
                  <c:pt idx="20">
                    <c:v>2020</c:v>
                  </c:pt>
                  <c:pt idx="25">
                    <c:v>2021</c:v>
                  </c:pt>
                  <c:pt idx="30">
                    <c:v>2022</c:v>
                  </c:pt>
                </c:lvl>
              </c:multiLvlStrCache>
            </c:multiLvlStrRef>
          </c:cat>
          <c:val>
            <c:numRef>
              <c:f>[PIB.xlsx]Salida!$D$77:$D$111</c:f>
              <c:numCache>
                <c:formatCode>0.0</c:formatCode>
                <c:ptCount val="35"/>
                <c:pt idx="0">
                  <c:v>-0.67774349073356177</c:v>
                </c:pt>
                <c:pt idx="1">
                  <c:v>1.0830376149719712</c:v>
                </c:pt>
                <c:pt idx="2">
                  <c:v>1.5141838109131243</c:v>
                </c:pt>
                <c:pt idx="3">
                  <c:v>8.8596690271221235</c:v>
                </c:pt>
                <c:pt idx="4">
                  <c:v>2.7366802427063419</c:v>
                </c:pt>
                <c:pt idx="5">
                  <c:v>11.286934268526338</c:v>
                </c:pt>
                <c:pt idx="6">
                  <c:v>6.3051687922175574</c:v>
                </c:pt>
                <c:pt idx="7">
                  <c:v>6.0595307335253494</c:v>
                </c:pt>
                <c:pt idx="8">
                  <c:v>-0.49919963685842106</c:v>
                </c:pt>
                <c:pt idx="9">
                  <c:v>5.5763435205598739</c:v>
                </c:pt>
                <c:pt idx="10">
                  <c:v>0.9057851058016837</c:v>
                </c:pt>
                <c:pt idx="11">
                  <c:v>3.9076012766321639</c:v>
                </c:pt>
                <c:pt idx="12">
                  <c:v>0.88784291892858391</c:v>
                </c:pt>
                <c:pt idx="13">
                  <c:v>0.81978914433705086</c:v>
                </c:pt>
                <c:pt idx="14">
                  <c:v>1.5939308019464278</c:v>
                </c:pt>
                <c:pt idx="15">
                  <c:v>1.4519274413406151</c:v>
                </c:pt>
                <c:pt idx="16">
                  <c:v>1.0585649018618852</c:v>
                </c:pt>
                <c:pt idx="17">
                  <c:v>3.5330287272329173</c:v>
                </c:pt>
                <c:pt idx="18">
                  <c:v>4.698439291160426</c:v>
                </c:pt>
                <c:pt idx="19">
                  <c:v>2.7173298133132278</c:v>
                </c:pt>
                <c:pt idx="20">
                  <c:v>5.8637968581817717</c:v>
                </c:pt>
                <c:pt idx="21">
                  <c:v>-0.80515675878288562</c:v>
                </c:pt>
                <c:pt idx="22">
                  <c:v>0.8833405370640719</c:v>
                </c:pt>
                <c:pt idx="23">
                  <c:v>2.3107232776501405</c:v>
                </c:pt>
                <c:pt idx="24">
                  <c:v>2.0341098933377424</c:v>
                </c:pt>
                <c:pt idx="25">
                  <c:v>3.0365826179816082</c:v>
                </c:pt>
                <c:pt idx="26">
                  <c:v>5.0293424132969307</c:v>
                </c:pt>
                <c:pt idx="27">
                  <c:v>1.7001463588151751</c:v>
                </c:pt>
                <c:pt idx="28">
                  <c:v>2.692388550838956</c:v>
                </c:pt>
                <c:pt idx="29">
                  <c:v>3.0604794642231212</c:v>
                </c:pt>
                <c:pt idx="30">
                  <c:v>-2.7378288386243952</c:v>
                </c:pt>
                <c:pt idx="31">
                  <c:v>1.2482528798139754</c:v>
                </c:pt>
                <c:pt idx="32">
                  <c:v>-1.3841838082782942</c:v>
                </c:pt>
                <c:pt idx="33">
                  <c:v>0</c:v>
                </c:pt>
                <c:pt idx="34">
                  <c:v>-0.99705173568219152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4E20-4AA8-86D0-F539D21180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0"/>
        <c:axId val="1759210863"/>
        <c:axId val="1759222095"/>
      </c:barChart>
      <c:catAx>
        <c:axId val="175921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22095"/>
        <c:crosses val="autoZero"/>
        <c:auto val="1"/>
        <c:lblAlgn val="ctr"/>
        <c:lblOffset val="100"/>
        <c:noMultiLvlLbl val="0"/>
      </c:catAx>
      <c:valAx>
        <c:axId val="1759222095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10863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0A-4822-8F48-E2E1C203B93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[PIB.xlsx]Salida!$E$117:$E$122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Silvicultura y extracción de madera</c:v>
                </c:pt>
                <c:pt idx="3">
                  <c:v>Ganadería</c:v>
                </c:pt>
                <c:pt idx="4">
                  <c:v>Cultivos agrícolas sin café</c:v>
                </c:pt>
                <c:pt idx="5">
                  <c:v>Pesca y acuicultura</c:v>
                </c:pt>
              </c:strCache>
            </c:strRef>
          </c:cat>
          <c:val>
            <c:numRef>
              <c:f>[PIB.xlsx]Salida!$F$117:$F$122</c:f>
              <c:numCache>
                <c:formatCode>0.0</c:formatCode>
                <c:ptCount val="6"/>
                <c:pt idx="0">
                  <c:v>-1.3841838082782942</c:v>
                </c:pt>
                <c:pt idx="1">
                  <c:v>-17.573627135587742</c:v>
                </c:pt>
                <c:pt idx="2">
                  <c:v>-4.7955710984631281</c:v>
                </c:pt>
                <c:pt idx="3">
                  <c:v>-0.76252692594405858</c:v>
                </c:pt>
                <c:pt idx="4">
                  <c:v>1.2532522749378217</c:v>
                </c:pt>
                <c:pt idx="5">
                  <c:v>9.2581106963271225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A-4822-8F48-E2E1C203B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1832378374182"/>
          <c:y val="0.14170125666061392"/>
          <c:w val="0.76854208835577165"/>
          <c:h val="0.858298743339385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96-4B0D-A105-7C53ADD659A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96-4B0D-A105-7C53ADD659A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96-4B0D-A105-7C53ADD659A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96-4B0D-A105-7C53ADD659A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96-4B0D-A105-7C53ADD659A0}"/>
              </c:ext>
            </c:extLst>
          </c:dPt>
          <c:dLbls>
            <c:dLbl>
              <c:idx val="0"/>
              <c:layout>
                <c:manualLayout>
                  <c:x val="-0.10190742691406518"/>
                  <c:y val="-7.35601856923233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22552592596916"/>
                      <c:h val="0.1731481289118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96-4B0D-A105-7C53ADD659A0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0425574752055"/>
                      <c:h val="9.2195756953074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96-4B0D-A105-7C53ADD659A0}"/>
                </c:ext>
              </c:extLst>
            </c:dLbl>
            <c:dLbl>
              <c:idx val="3"/>
              <c:layout>
                <c:manualLayout>
                  <c:x val="-0.1594786794392587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74587093768448"/>
                      <c:h val="0.17455729983115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96-4B0D-A105-7C53ADD659A0}"/>
                </c:ext>
              </c:extLst>
            </c:dLbl>
            <c:dLbl>
              <c:idx val="4"/>
              <c:layout>
                <c:manualLayout>
                  <c:x val="0.37221183127962271"/>
                  <c:y val="2.54078073121073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82486317511545"/>
                      <c:h val="0.19001332444407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C96-4B0D-A105-7C53ADD659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[PIB.xlsx]Salida!$K$118:$K$122</c:f>
              <c:strCache>
                <c:ptCount val="5"/>
                <c:pt idx="0">
                  <c:v>Cultivos agrícolas sin café</c:v>
                </c:pt>
                <c:pt idx="1">
                  <c:v>Ganadería</c:v>
                </c:pt>
                <c:pt idx="2">
                  <c:v>Café</c:v>
                </c:pt>
                <c:pt idx="3">
                  <c:v>Pesca y acuicultura</c:v>
                </c:pt>
                <c:pt idx="4">
                  <c:v>Silvicultura y extracción de madera</c:v>
                </c:pt>
              </c:strCache>
            </c:strRef>
          </c:cat>
          <c:val>
            <c:numRef>
              <c:f>[PIB.xlsx]Salida!$L$118:$L$122</c:f>
              <c:numCache>
                <c:formatCode>_-* #,##0_-;\-* #,##0_-;_-* "-"??_-;_-@_-</c:formatCode>
                <c:ptCount val="5"/>
                <c:pt idx="0">
                  <c:v>18892.289088155812</c:v>
                </c:pt>
                <c:pt idx="1">
                  <c:v>6098.0531871629382</c:v>
                </c:pt>
                <c:pt idx="2">
                  <c:v>3415.0797712122953</c:v>
                </c:pt>
                <c:pt idx="3">
                  <c:v>832.70761232914901</c:v>
                </c:pt>
                <c:pt idx="4">
                  <c:v>767.78111026002148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96-4B0D-A105-7C53ADD659A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'[PIB.xlsx]Canasta DANE'!$I$4</c:f>
              <c:strCache>
                <c:ptCount val="1"/>
                <c:pt idx="0">
                  <c:v>Variación III trim 22/III trim 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'[PIB.xlsx]Canasta DANE'!$B$5:$B$18</c:f>
              <c:strCache>
                <c:ptCount val="14"/>
                <c:pt idx="0">
                  <c:v>Café pergamino</c:v>
                </c:pt>
                <c:pt idx="1">
                  <c:v>Cacao en grano</c:v>
                </c:pt>
                <c:pt idx="2">
                  <c:v>Arroz</c:v>
                </c:pt>
                <c:pt idx="3">
                  <c:v>Huevos con cáscara frescos</c:v>
                </c:pt>
                <c:pt idx="4">
                  <c:v>Caña de azúcar</c:v>
                </c:pt>
                <c:pt idx="5">
                  <c:v>Leche sin elaborar</c:v>
                </c:pt>
                <c:pt idx="6">
                  <c:v>Ganado bovino</c:v>
                </c:pt>
                <c:pt idx="7">
                  <c:v>Semillas y frutos oleaginosos</c:v>
                </c:pt>
                <c:pt idx="8">
                  <c:v>Frutas y nueces (frescas)</c:v>
                </c:pt>
                <c:pt idx="9">
                  <c:v>Caña panelera</c:v>
                </c:pt>
                <c:pt idx="10">
                  <c:v>Aves de corral</c:v>
                </c:pt>
                <c:pt idx="11">
                  <c:v>Ganado porcino</c:v>
                </c:pt>
                <c:pt idx="12">
                  <c:v>Plantas vivas, flores</c:v>
                </c:pt>
                <c:pt idx="13">
                  <c:v>Leguminosas frescas o secas</c:v>
                </c:pt>
              </c:strCache>
            </c:strRef>
          </c:cat>
          <c:val>
            <c:numRef>
              <c:f>'[PIB.xlsx]Canasta DANE'!$I$5:$I$18</c:f>
              <c:numCache>
                <c:formatCode>_-* #,##0.0_-;\-* #,##0.0_-;_-* "-"??_-;_-@_-</c:formatCode>
                <c:ptCount val="14"/>
                <c:pt idx="0">
                  <c:v>-18.7</c:v>
                </c:pt>
                <c:pt idx="1">
                  <c:v>-15.8</c:v>
                </c:pt>
                <c:pt idx="2">
                  <c:v>-11</c:v>
                </c:pt>
                <c:pt idx="3">
                  <c:v>-6.4</c:v>
                </c:pt>
                <c:pt idx="4">
                  <c:v>-5.9</c:v>
                </c:pt>
                <c:pt idx="5">
                  <c:v>-5.7</c:v>
                </c:pt>
                <c:pt idx="6">
                  <c:v>-5.6</c:v>
                </c:pt>
                <c:pt idx="7">
                  <c:v>-1.7</c:v>
                </c:pt>
                <c:pt idx="8">
                  <c:v>1.1000000000000001</c:v>
                </c:pt>
                <c:pt idx="9">
                  <c:v>8.1999999999999993</c:v>
                </c:pt>
                <c:pt idx="10">
                  <c:v>8.1999999999999993</c:v>
                </c:pt>
                <c:pt idx="11">
                  <c:v>8.6</c:v>
                </c:pt>
                <c:pt idx="12">
                  <c:v>16.7</c:v>
                </c:pt>
                <c:pt idx="13">
                  <c:v>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F-4528-85F4-639186F483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19284464665939"/>
          <c:y val="0.20137329721049149"/>
          <c:w val="0.69861682741743802"/>
          <c:h val="0.61228728352912787"/>
        </c:manualLayout>
      </c:layout>
      <c:pie3DChart>
        <c:varyColors val="1"/>
        <c:ser>
          <c:idx val="0"/>
          <c:order val="0"/>
          <c:tx>
            <c:strRef>
              <c:f>[PIB.xlsx]Salida!$E$126:$E$137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Agricultura, ganadería, caza, silvicultura y pesca</c:v>
                </c:pt>
                <c:pt idx="4">
                  <c:v>Explotación de minas y canteras</c:v>
                </c:pt>
                <c:pt idx="5">
                  <c:v>Actividades inmobiliarias</c:v>
                </c:pt>
                <c:pt idx="6">
                  <c:v>Actividades profesionales, científicas y técnicas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FE2-428C-B355-731CA4A270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FE2-428C-B355-731CA4A270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FE2-428C-B355-731CA4A270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FE2-428C-B355-731CA4A270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FE2-428C-B355-731CA4A270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FE2-428C-B355-731CA4A270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FE2-428C-B355-731CA4A270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FE2-428C-B355-731CA4A270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FE2-428C-B355-731CA4A270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FE2-428C-B355-731CA4A270A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FE2-428C-B355-731CA4A270A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FE2-428C-B355-731CA4A270AF}"/>
              </c:ext>
            </c:extLst>
          </c:dPt>
          <c:dLbls>
            <c:dLbl>
              <c:idx val="0"/>
              <c:layout>
                <c:manualLayout>
                  <c:x val="5.3722160711009409E-2"/>
                  <c:y val="-5.90475490850189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E2-428C-B355-731CA4A270AF}"/>
                </c:ext>
              </c:extLst>
            </c:dLbl>
            <c:dLbl>
              <c:idx val="1"/>
              <c:layout>
                <c:manualLayout>
                  <c:x val="4.3727340113612477E-2"/>
                  <c:y val="2.95237745425093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E2-428C-B355-731CA4A270AF}"/>
                </c:ext>
              </c:extLst>
            </c:dLbl>
            <c:dLbl>
              <c:idx val="2"/>
              <c:layout>
                <c:manualLayout>
                  <c:x val="3.7480577240239189E-3"/>
                  <c:y val="8.85713236275279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E2-428C-B355-731CA4A270AF}"/>
                </c:ext>
              </c:extLst>
            </c:dLbl>
            <c:dLbl>
              <c:idx val="3"/>
              <c:layout>
                <c:manualLayout>
                  <c:x val="6.7465039032430452E-2"/>
                  <c:y val="3.8380906905262052E-2"/>
                </c:manualLayout>
              </c:layout>
              <c:numFmt formatCode="0.0%" sourceLinked="0"/>
              <c:spPr>
                <a:solidFill>
                  <a:schemeClr val="accent5">
                    <a:lumMod val="20000"/>
                    <a:lumOff val="80000"/>
                    <a:alpha val="20000"/>
                  </a:schemeClr>
                </a:solidFill>
                <a:ln>
                  <a:solidFill>
                    <a:srgbClr val="1F4E79"/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overflow" horzOverflow="overflow" vert="horz" wrap="square" anchor="ctr" anchorCtr="1">
                  <a:spAutoFit/>
                </a:bodyPr>
                <a:lstStyle/>
                <a:p>
                  <a:pPr>
                    <a:defRPr lang="en-US" sz="105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E2-428C-B355-731CA4A270AF}"/>
                </c:ext>
              </c:extLst>
            </c:dLbl>
            <c:dLbl>
              <c:idx val="4"/>
              <c:layout>
                <c:manualLayout>
                  <c:x val="-1.6241583470770316E-2"/>
                  <c:y val="1.77142647255056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E2-428C-B355-731CA4A270AF}"/>
                </c:ext>
              </c:extLst>
            </c:dLbl>
            <c:dLbl>
              <c:idx val="5"/>
              <c:layout>
                <c:manualLayout>
                  <c:x val="-2.2488346344143536E-2"/>
                  <c:y val="2.95237745425093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E2-428C-B355-731CA4A270AF}"/>
                </c:ext>
              </c:extLst>
            </c:dLbl>
            <c:dLbl>
              <c:idx val="6"/>
              <c:layout>
                <c:manualLayout>
                  <c:x val="-8.9953385376574047E-2"/>
                  <c:y val="5.01904167222659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E2-428C-B355-731CA4A270AF}"/>
                </c:ext>
              </c:extLst>
            </c:dLbl>
            <c:dLbl>
              <c:idx val="7"/>
              <c:layout>
                <c:manualLayout>
                  <c:x val="-0.15491971925965534"/>
                  <c:y val="1.77142647255056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E2-428C-B355-731CA4A270AF}"/>
                </c:ext>
              </c:extLst>
            </c:dLbl>
            <c:dLbl>
              <c:idx val="8"/>
              <c:layout>
                <c:manualLayout>
                  <c:x val="-8.870403280189941E-2"/>
                  <c:y val="-3.2476151996760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E2-428C-B355-731CA4A270AF}"/>
                </c:ext>
              </c:extLst>
            </c:dLbl>
            <c:dLbl>
              <c:idx val="9"/>
              <c:layout>
                <c:manualLayout>
                  <c:x val="-8.870403280189941E-2"/>
                  <c:y val="-9.44760785360299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FE2-428C-B355-731CA4A270AF}"/>
                </c:ext>
              </c:extLst>
            </c:dLbl>
            <c:dLbl>
              <c:idx val="10"/>
              <c:layout>
                <c:manualLayout>
                  <c:x val="3.4981872090889952E-2"/>
                  <c:y val="-0.10038083344453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FE2-428C-B355-731CA4A270AF}"/>
                </c:ext>
              </c:extLst>
            </c:dLbl>
            <c:dLbl>
              <c:idx val="11"/>
              <c:layout>
                <c:manualLayout>
                  <c:x val="0.12118719974344004"/>
                  <c:y val="-3.8380906905262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FE2-428C-B355-731CA4A270A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[PIB.xlsx]Salida!$E$126:$E$137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Agricultura, ganadería, caza, silvicultura y pesca</c:v>
                </c:pt>
                <c:pt idx="4">
                  <c:v>Explotación de minas y canteras</c:v>
                </c:pt>
                <c:pt idx="5">
                  <c:v>Actividades inmobiliarias</c:v>
                </c:pt>
                <c:pt idx="6">
                  <c:v>Actividades profesionales, científicas y técnicas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[PIB.xlsx]Salida!$F$126:$F$137</c:f>
              <c:numCache>
                <c:formatCode>_-* #,##0_-;\-* #,##0_-;_-* "-"??_-;_-@_-</c:formatCode>
                <c:ptCount val="12"/>
                <c:pt idx="0">
                  <c:v>65735.982527549961</c:v>
                </c:pt>
                <c:pt idx="1">
                  <c:v>48563.887512668516</c:v>
                </c:pt>
                <c:pt idx="2">
                  <c:v>44914.257210997283</c:v>
                </c:pt>
                <c:pt idx="3">
                  <c:v>30005.910769120215</c:v>
                </c:pt>
                <c:pt idx="4">
                  <c:v>27703.231086231783</c:v>
                </c:pt>
                <c:pt idx="5">
                  <c:v>26316.334399961677</c:v>
                </c:pt>
                <c:pt idx="6">
                  <c:v>22758.010608661083</c:v>
                </c:pt>
                <c:pt idx="7">
                  <c:v>16603.205843823907</c:v>
                </c:pt>
                <c:pt idx="8">
                  <c:v>14659.22060051114</c:v>
                </c:pt>
                <c:pt idx="9">
                  <c:v>12477.724058156067</c:v>
                </c:pt>
                <c:pt idx="10">
                  <c:v>12164.9834258181</c:v>
                </c:pt>
                <c:pt idx="11">
                  <c:v>8963.118005577744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FE2-428C-B355-731CA4A270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0.80735</cdr:y>
    </cdr:from>
    <cdr:to>
      <cdr:x>1</cdr:x>
      <cdr:y>0.86605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74932D7E-9E1F-417F-92BA-FF90C53902EF}"/>
            </a:ext>
          </a:extLst>
        </cdr:cNvPr>
        <cdr:cNvSpPr/>
      </cdr:nvSpPr>
      <cdr:spPr>
        <a:xfrm xmlns:a="http://schemas.openxmlformats.org/drawingml/2006/main">
          <a:off x="0" y="3760955"/>
          <a:ext cx="8758800" cy="27344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0.83249</cdr:y>
    </cdr:from>
    <cdr:to>
      <cdr:x>1</cdr:x>
      <cdr:y>0.94621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3332435"/>
          <a:ext cx="6743351" cy="45521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15/11/2022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2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82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85053" y="2778853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 III trimestre de 2022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noviembre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5D8069-0D28-6179-9B6F-318FE106C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2E5AFE-C189-A9D7-3CF6-C92E02999CE0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tercer trimestre 2021-2022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12763" y="5733769"/>
            <a:ext cx="12192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7,0% </a:t>
            </a:r>
            <a:r>
              <a:rPr lang="es-ES" altLang="es-CO" sz="1900" dirty="0">
                <a:solidFill>
                  <a:srgbClr val="395F9B"/>
                </a:solidFill>
              </a:rPr>
              <a:t>en el tercer trimestre de 2022 con respecto al mismo periodo de 2021.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una disminución en su valor agregado de 1,4%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85DC05B-44D7-4541-8B4B-41C5CE006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675961"/>
              </p:ext>
            </p:extLst>
          </p:nvPr>
        </p:nvGraphicFramePr>
        <p:xfrm>
          <a:off x="1716600" y="1099800"/>
          <a:ext cx="8758800" cy="46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171A538-E8DD-273D-6638-D09609DB1B89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tercer trimestre 2007-2022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5357"/>
            <a:ext cx="1219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tercer trimestre de 2022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8,4 puntos porcentuales  por debajo de la variación del PIB  (7,0%).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186639" y="1178064"/>
          <a:ext cx="11818721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1A3058E-BFF8-BA58-A37C-C04C413B6B4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(2016-2022)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9920"/>
            <a:ext cx="121054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b="1" dirty="0">
                <a:solidFill>
                  <a:srgbClr val="395F9B"/>
                </a:solidFill>
              </a:rPr>
              <a:t>En lo corrido del año 2022 (enero-septiembre) </a:t>
            </a:r>
            <a:r>
              <a:rPr lang="es-MX" altLang="es-CO" sz="1900" dirty="0">
                <a:solidFill>
                  <a:srgbClr val="395F9B"/>
                </a:solidFill>
              </a:rPr>
              <a:t>el valor agregado de la de la agricultura, ganadería, caza, silvicultura y pesca </a:t>
            </a:r>
            <a:r>
              <a:rPr lang="es-MX" altLang="es-CO" sz="1900" b="1" dirty="0">
                <a:solidFill>
                  <a:srgbClr val="395F9B"/>
                </a:solidFill>
              </a:rPr>
              <a:t>tuvo una variación  anual de -1,0% en comparación con el mismo periodo de 2021.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F1D7779-61D2-41AF-B183-BC636CBF8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490716"/>
              </p:ext>
            </p:extLst>
          </p:nvPr>
        </p:nvGraphicFramePr>
        <p:xfrm>
          <a:off x="41243" y="1326600"/>
          <a:ext cx="12109513" cy="42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8A0DF9-1F09-2641-BD10-5069BAE5D96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509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tercer trimestre de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680417" y="1620436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III trimestre (2021-2022)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88162"/>
            <a:ext cx="566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 </a:t>
            </a:r>
          </a:p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III</a:t>
            </a:r>
            <a:r>
              <a:rPr lang="es-CO" dirty="0">
                <a:solidFill>
                  <a:srgbClr val="395F9B"/>
                </a:solidFill>
                <a:latin typeface="+mj-lt"/>
              </a:rPr>
              <a:t> trimestre  de 2022</a:t>
            </a:r>
            <a:endParaRPr lang="es-ES" dirty="0">
              <a:solidFill>
                <a:srgbClr val="395F9B"/>
              </a:solidFill>
              <a:latin typeface="+mj-lt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597364"/>
              </p:ext>
            </p:extLst>
          </p:nvPr>
        </p:nvGraphicFramePr>
        <p:xfrm>
          <a:off x="156568" y="2204333"/>
          <a:ext cx="6743351" cy="40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0D4DBE8-E490-409E-B072-803429482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48096"/>
              </p:ext>
            </p:extLst>
          </p:nvPr>
        </p:nvGraphicFramePr>
        <p:xfrm>
          <a:off x="7230597" y="2101827"/>
          <a:ext cx="4112556" cy="423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50D340-E928-ABBC-DB21-2F3F5B39810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tercer trimestre (%) 2021-2022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4CA12A8-EAB6-483B-9B18-B18DBA456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591235"/>
              </p:ext>
            </p:extLst>
          </p:nvPr>
        </p:nvGraphicFramePr>
        <p:xfrm>
          <a:off x="733425" y="1201593"/>
          <a:ext cx="10753725" cy="519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5167BB-847B-25D3-0F60-10F59EC11A35}"/>
              </a:ext>
            </a:extLst>
          </p:cNvPr>
          <p:cNvSpPr/>
          <p:nvPr/>
        </p:nvSpPr>
        <p:spPr>
          <a:xfrm>
            <a:off x="38221" y="5954688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Tercer trimestre de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0" y="5584425"/>
            <a:ext cx="119997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La agricultura, ganadería, caza, silvicultura y </a:t>
            </a:r>
            <a:r>
              <a:rPr lang="es-ES" altLang="es-CO" sz="1900" b="1" dirty="0">
                <a:solidFill>
                  <a:srgbClr val="395F9B"/>
                </a:solidFill>
              </a:rPr>
              <a:t>pesca participó en el tercer trimestre de  2022 con el  9,1% en el valor agregado generado por la economía</a:t>
            </a:r>
            <a:r>
              <a:rPr lang="es-ES" altLang="es-CO" sz="1900" dirty="0">
                <a:solidFill>
                  <a:srgbClr val="395F9B"/>
                </a:solidFill>
              </a:rPr>
              <a:t>, ocupando el cuarto lugar dentro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0194F45-6117-40C8-9702-E2FAC485BA7A}"/>
              </a:ext>
            </a:extLst>
          </p:cNvPr>
          <p:cNvGraphicFramePr>
            <a:graphicFrameLocks/>
          </p:cNvGraphicFramePr>
          <p:nvPr/>
        </p:nvGraphicFramePr>
        <p:xfrm>
          <a:off x="1013367" y="1278191"/>
          <a:ext cx="10165265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42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6C9004-E8BF-4115-180C-3BB872A83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FE6B57-9CBB-4D7B-BC46-242FED044336}"/>
</file>

<file path=customXml/itemProps2.xml><?xml version="1.0" encoding="utf-8"?>
<ds:datastoreItem xmlns:ds="http://schemas.openxmlformats.org/officeDocument/2006/customXml" ds:itemID="{31C3DA3D-A2CA-4D1C-BB19-9D99307595A9}"/>
</file>

<file path=customXml/itemProps3.xml><?xml version="1.0" encoding="utf-8"?>
<ds:datastoreItem xmlns:ds="http://schemas.openxmlformats.org/officeDocument/2006/customXml" ds:itemID="{D3A8776E-D234-44EE-A879-26F68DEDA783}"/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491</Words>
  <Application>Microsoft Office PowerPoint</Application>
  <PresentationFormat>Panorámica</PresentationFormat>
  <Paragraphs>110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193</cp:revision>
  <dcterms:created xsi:type="dcterms:W3CDTF">2019-02-12T04:28:07Z</dcterms:created>
  <dcterms:modified xsi:type="dcterms:W3CDTF">2022-11-15T17:59:00Z</dcterms:modified>
</cp:coreProperties>
</file>