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277" r:id="rId3"/>
    <p:sldId id="278" r:id="rId4"/>
    <p:sldId id="281" r:id="rId5"/>
    <p:sldId id="279" r:id="rId6"/>
    <p:sldId id="282" r:id="rId7"/>
    <p:sldId id="28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67"/>
    <a:srgbClr val="009167"/>
    <a:srgbClr val="395F9B"/>
    <a:srgbClr val="27689D"/>
    <a:srgbClr val="4472C4"/>
    <a:srgbClr val="009165"/>
    <a:srgbClr val="1F4E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1CB60-3E86-4154-9963-82F1DE2A859E}" v="114" dt="2021-11-16T18:02:29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697" autoAdjust="0"/>
  </p:normalViewPr>
  <p:slideViewPr>
    <p:cSldViewPr snapToGrid="0">
      <p:cViewPr varScale="1">
        <p:scale>
          <a:sx n="92" d="100"/>
          <a:sy n="92" d="100"/>
        </p:scale>
        <p:origin x="12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5781CB60-3E86-4154-9963-82F1DE2A859E}"/>
    <pc:docChg chg="undo custSel modSld">
      <pc:chgData name="NESTOR JULIO HERNANDEZ BOCKER" userId="a413b3be1cc3406f" providerId="LiveId" clId="{5781CB60-3E86-4154-9963-82F1DE2A859E}" dt="2021-11-16T18:00:54.612" v="215" actId="20577"/>
      <pc:docMkLst>
        <pc:docMk/>
      </pc:docMkLst>
      <pc:sldChg chg="modSp mod">
        <pc:chgData name="NESTOR JULIO HERNANDEZ BOCKER" userId="a413b3be1cc3406f" providerId="LiveId" clId="{5781CB60-3E86-4154-9963-82F1DE2A859E}" dt="2021-11-16T17:01:30.648" v="94" actId="20577"/>
        <pc:sldMkLst>
          <pc:docMk/>
          <pc:sldMk cId="1714585994" sldId="264"/>
        </pc:sldMkLst>
        <pc:spChg chg="mod">
          <ac:chgData name="NESTOR JULIO HERNANDEZ BOCKER" userId="a413b3be1cc3406f" providerId="LiveId" clId="{5781CB60-3E86-4154-9963-82F1DE2A859E}" dt="2021-11-16T17:01:30.648" v="94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5781CB60-3E86-4154-9963-82F1DE2A859E}" dt="2021-11-16T16:21:31.207" v="10" actId="20577"/>
        <pc:sldMkLst>
          <pc:docMk/>
          <pc:sldMk cId="3660792544" sldId="276"/>
        </pc:sldMkLst>
        <pc:spChg chg="mod">
          <ac:chgData name="NESTOR JULIO HERNANDEZ BOCKER" userId="a413b3be1cc3406f" providerId="LiveId" clId="{5781CB60-3E86-4154-9963-82F1DE2A859E}" dt="2021-11-16T16:21:22.127" v="0" actId="20577"/>
          <ac:spMkLst>
            <pc:docMk/>
            <pc:sldMk cId="3660792544" sldId="276"/>
            <ac:spMk id="5" creationId="{00000000-0000-0000-0000-000000000000}"/>
          </ac:spMkLst>
        </pc:spChg>
        <pc:spChg chg="mod">
          <ac:chgData name="NESTOR JULIO HERNANDEZ BOCKER" userId="a413b3be1cc3406f" providerId="LiveId" clId="{5781CB60-3E86-4154-9963-82F1DE2A859E}" dt="2021-11-16T16:21:31.207" v="10" actId="20577"/>
          <ac:spMkLst>
            <pc:docMk/>
            <pc:sldMk cId="3660792544" sldId="27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5781CB60-3E86-4154-9963-82F1DE2A859E}" dt="2021-11-16T18:00:54.612" v="215" actId="20577"/>
        <pc:sldMkLst>
          <pc:docMk/>
          <pc:sldMk cId="3937330767" sldId="277"/>
        </pc:sldMkLst>
        <pc:spChg chg="mod">
          <ac:chgData name="NESTOR JULIO HERNANDEZ BOCKER" userId="a413b3be1cc3406f" providerId="LiveId" clId="{5781CB60-3E86-4154-9963-82F1DE2A859E}" dt="2021-11-16T18:00:54.612" v="215" actId="20577"/>
          <ac:spMkLst>
            <pc:docMk/>
            <pc:sldMk cId="3937330767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5781CB60-3E86-4154-9963-82F1DE2A859E}" dt="2021-11-16T17:26:39.902" v="124" actId="1036"/>
          <ac:spMkLst>
            <pc:docMk/>
            <pc:sldMk cId="3937330767" sldId="277"/>
            <ac:spMk id="12" creationId="{74932D7E-9E1F-417F-92BA-FF90C53902EF}"/>
          </ac:spMkLst>
        </pc:spChg>
        <pc:spChg chg="mod">
          <ac:chgData name="NESTOR JULIO HERNANDEZ BOCKER" userId="a413b3be1cc3406f" providerId="LiveId" clId="{5781CB60-3E86-4154-9963-82F1DE2A859E}" dt="2021-11-16T17:26:56.672" v="128" actId="20577"/>
          <ac:spMkLst>
            <pc:docMk/>
            <pc:sldMk cId="3937330767" sldId="277"/>
            <ac:spMk id="13" creationId="{00000000-0000-0000-0000-000000000000}"/>
          </ac:spMkLst>
        </pc:spChg>
        <pc:graphicFrameChg chg="del">
          <ac:chgData name="NESTOR JULIO HERNANDEZ BOCKER" userId="a413b3be1cc3406f" providerId="LiveId" clId="{5781CB60-3E86-4154-9963-82F1DE2A859E}" dt="2021-11-16T16:25:56.717" v="35" actId="21"/>
          <ac:graphicFrameMkLst>
            <pc:docMk/>
            <pc:sldMk cId="3937330767" sldId="277"/>
            <ac:graphicFrameMk id="10" creationId="{00000000-0008-0000-0100-000009000000}"/>
          </ac:graphicFrameMkLst>
        </pc:graphicFrameChg>
        <pc:graphicFrameChg chg="add mod">
          <ac:chgData name="NESTOR JULIO HERNANDEZ BOCKER" userId="a413b3be1cc3406f" providerId="LiveId" clId="{5781CB60-3E86-4154-9963-82F1DE2A859E}" dt="2021-11-16T16:26:17.457" v="36"/>
          <ac:graphicFrameMkLst>
            <pc:docMk/>
            <pc:sldMk cId="3937330767" sldId="277"/>
            <ac:graphicFrameMk id="11" creationId="{00000000-0008-0000-0100-000009000000}"/>
          </ac:graphicFrameMkLst>
        </pc:graphicFrameChg>
      </pc:sldChg>
      <pc:sldChg chg="addSp delSp modSp mod">
        <pc:chgData name="NESTOR JULIO HERNANDEZ BOCKER" userId="a413b3be1cc3406f" providerId="LiveId" clId="{5781CB60-3E86-4154-9963-82F1DE2A859E}" dt="2021-11-16T17:32:02.839" v="145" actId="20577"/>
        <pc:sldMkLst>
          <pc:docMk/>
          <pc:sldMk cId="2435577994" sldId="278"/>
        </pc:sldMkLst>
        <pc:spChg chg="mod">
          <ac:chgData name="NESTOR JULIO HERNANDEZ BOCKER" userId="a413b3be1cc3406f" providerId="LiveId" clId="{5781CB60-3E86-4154-9963-82F1DE2A859E}" dt="2021-11-16T16:22:31.107" v="18" actId="20577"/>
          <ac:spMkLst>
            <pc:docMk/>
            <pc:sldMk cId="2435577994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5781CB60-3E86-4154-9963-82F1DE2A859E}" dt="2021-11-16T17:32:02.839" v="145" actId="20577"/>
          <ac:spMkLst>
            <pc:docMk/>
            <pc:sldMk cId="2435577994" sldId="278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5781CB60-3E86-4154-9963-82F1DE2A859E}" dt="2021-11-16T16:34:59.378" v="53"/>
          <ac:graphicFrameMkLst>
            <pc:docMk/>
            <pc:sldMk cId="2435577994" sldId="278"/>
            <ac:graphicFrameMk id="10" creationId="{00000000-0008-0000-0100-000004000000}"/>
          </ac:graphicFrameMkLst>
        </pc:graphicFrameChg>
        <pc:graphicFrameChg chg="del">
          <ac:chgData name="NESTOR JULIO HERNANDEZ BOCKER" userId="a413b3be1cc3406f" providerId="LiveId" clId="{5781CB60-3E86-4154-9963-82F1DE2A859E}" dt="2021-11-16T16:34:45.838" v="52" actId="21"/>
          <ac:graphicFrameMkLst>
            <pc:docMk/>
            <pc:sldMk cId="2435577994" sldId="278"/>
            <ac:graphicFrameMk id="11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5781CB60-3E86-4154-9963-82F1DE2A859E}" dt="2021-11-16T17:35:32.605" v="161" actId="113"/>
        <pc:sldMkLst>
          <pc:docMk/>
          <pc:sldMk cId="388765939" sldId="279"/>
        </pc:sldMkLst>
        <pc:spChg chg="mod">
          <ac:chgData name="NESTOR JULIO HERNANDEZ BOCKER" userId="a413b3be1cc3406f" providerId="LiveId" clId="{5781CB60-3E86-4154-9963-82F1DE2A859E}" dt="2021-11-16T16:24:48.602" v="31" actId="20577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5781CB60-3E86-4154-9963-82F1DE2A859E}" dt="2021-11-16T16:24:53.592" v="32" actId="20577"/>
          <ac:spMkLst>
            <pc:docMk/>
            <pc:sldMk cId="388765939" sldId="279"/>
            <ac:spMk id="11" creationId="{029F37B6-FA62-4FD6-98CC-194902F4CC35}"/>
          </ac:spMkLst>
        </pc:spChg>
        <pc:graphicFrameChg chg="add mod">
          <ac:chgData name="NESTOR JULIO HERNANDEZ BOCKER" userId="a413b3be1cc3406f" providerId="LiveId" clId="{5781CB60-3E86-4154-9963-82F1DE2A859E}" dt="2021-11-16T16:57:07.968" v="77" actId="1076"/>
          <ac:graphicFrameMkLst>
            <pc:docMk/>
            <pc:sldMk cId="388765939" sldId="279"/>
            <ac:graphicFrameMk id="10" creationId="{D006ADF7-838D-4D33-A092-167EC104DC58}"/>
          </ac:graphicFrameMkLst>
        </pc:graphicFrameChg>
        <pc:graphicFrameChg chg="add mod">
          <ac:chgData name="NESTOR JULIO HERNANDEZ BOCKER" userId="a413b3be1cc3406f" providerId="LiveId" clId="{5781CB60-3E86-4154-9963-82F1DE2A859E}" dt="2021-11-16T17:35:32.605" v="161" actId="113"/>
          <ac:graphicFrameMkLst>
            <pc:docMk/>
            <pc:sldMk cId="388765939" sldId="279"/>
            <ac:graphicFrameMk id="13" creationId="{00000000-0008-0000-0200-00000B000000}"/>
          </ac:graphicFrameMkLst>
        </pc:graphicFrameChg>
        <pc:graphicFrameChg chg="del">
          <ac:chgData name="NESTOR JULIO HERNANDEZ BOCKER" userId="a413b3be1cc3406f" providerId="LiveId" clId="{5781CB60-3E86-4154-9963-82F1DE2A859E}" dt="2021-11-16T16:56:51.038" v="75" actId="478"/>
          <ac:graphicFrameMkLst>
            <pc:docMk/>
            <pc:sldMk cId="388765939" sldId="279"/>
            <ac:graphicFrameMk id="15" creationId="{D006ADF7-838D-4D33-A092-167EC104DC58}"/>
          </ac:graphicFrameMkLst>
        </pc:graphicFrameChg>
        <pc:graphicFrameChg chg="del">
          <ac:chgData name="NESTOR JULIO HERNANDEZ BOCKER" userId="a413b3be1cc3406f" providerId="LiveId" clId="{5781CB60-3E86-4154-9963-82F1DE2A859E}" dt="2021-11-16T16:58:46.379" v="81" actId="478"/>
          <ac:graphicFrameMkLst>
            <pc:docMk/>
            <pc:sldMk cId="388765939" sldId="279"/>
            <ac:graphicFrameMk id="16" creationId="{00000000-0008-0000-0200-00000B000000}"/>
          </ac:graphicFrameMkLst>
        </pc:graphicFrameChg>
      </pc:sldChg>
      <pc:sldChg chg="addSp delSp modSp mod">
        <pc:chgData name="NESTOR JULIO HERNANDEZ BOCKER" userId="a413b3be1cc3406f" providerId="LiveId" clId="{5781CB60-3E86-4154-9963-82F1DE2A859E}" dt="2021-11-16T17:30:17.306" v="141" actId="20577"/>
        <pc:sldMkLst>
          <pc:docMk/>
          <pc:sldMk cId="2244301452" sldId="280"/>
        </pc:sldMkLst>
        <pc:spChg chg="mod">
          <ac:chgData name="NESTOR JULIO HERNANDEZ BOCKER" userId="a413b3be1cc3406f" providerId="LiveId" clId="{5781CB60-3E86-4154-9963-82F1DE2A859E}" dt="2021-11-16T16:25:09.474" v="34" actId="20577"/>
          <ac:spMkLst>
            <pc:docMk/>
            <pc:sldMk cId="2244301452" sldId="280"/>
            <ac:spMk id="8" creationId="{39859359-D35B-3B4A-9B7A-4F41EF0AFBA5}"/>
          </ac:spMkLst>
        </pc:spChg>
        <pc:spChg chg="mod">
          <ac:chgData name="NESTOR JULIO HERNANDEZ BOCKER" userId="a413b3be1cc3406f" providerId="LiveId" clId="{5781CB60-3E86-4154-9963-82F1DE2A859E}" dt="2021-11-16T17:30:17.306" v="141" actId="20577"/>
          <ac:spMkLst>
            <pc:docMk/>
            <pc:sldMk cId="2244301452" sldId="280"/>
            <ac:spMk id="13" creationId="{00000000-0000-0000-0000-000000000000}"/>
          </ac:spMkLst>
        </pc:spChg>
        <pc:graphicFrameChg chg="add mod">
          <ac:chgData name="NESTOR JULIO HERNANDEZ BOCKER" userId="a413b3be1cc3406f" providerId="LiveId" clId="{5781CB60-3E86-4154-9963-82F1DE2A859E}" dt="2021-11-16T17:00:54.159" v="86"/>
          <ac:graphicFrameMkLst>
            <pc:docMk/>
            <pc:sldMk cId="2244301452" sldId="280"/>
            <ac:graphicFrameMk id="10" creationId="{00000000-0008-0000-0200-000008000000}"/>
          </ac:graphicFrameMkLst>
        </pc:graphicFrameChg>
        <pc:graphicFrameChg chg="del mod">
          <ac:chgData name="NESTOR JULIO HERNANDEZ BOCKER" userId="a413b3be1cc3406f" providerId="LiveId" clId="{5781CB60-3E86-4154-9963-82F1DE2A859E}" dt="2021-11-16T17:00:47.842" v="85" actId="478"/>
          <ac:graphicFrameMkLst>
            <pc:docMk/>
            <pc:sldMk cId="2244301452" sldId="280"/>
            <ac:graphicFrameMk id="11" creationId="{00000000-0008-0000-0200-000008000000}"/>
          </ac:graphicFrameMkLst>
        </pc:graphicFrameChg>
      </pc:sldChg>
      <pc:sldChg chg="addSp delSp modSp mod">
        <pc:chgData name="NESTOR JULIO HERNANDEZ BOCKER" userId="a413b3be1cc3406f" providerId="LiveId" clId="{5781CB60-3E86-4154-9963-82F1DE2A859E}" dt="2021-11-16T17:54:57.476" v="199" actId="20577"/>
        <pc:sldMkLst>
          <pc:docMk/>
          <pc:sldMk cId="1081735659" sldId="281"/>
        </pc:sldMkLst>
        <pc:spChg chg="mod">
          <ac:chgData name="NESTOR JULIO HERNANDEZ BOCKER" userId="a413b3be1cc3406f" providerId="LiveId" clId="{5781CB60-3E86-4154-9963-82F1DE2A859E}" dt="2021-11-16T17:54:57.476" v="199" actId="20577"/>
          <ac:spMkLst>
            <pc:docMk/>
            <pc:sldMk cId="1081735659" sldId="281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5781CB60-3E86-4154-9963-82F1DE2A859E}" dt="2021-11-16T17:54:05.433" v="169"/>
          <ac:graphicFrameMkLst>
            <pc:docMk/>
            <pc:sldMk cId="1081735659" sldId="281"/>
            <ac:graphicFrameMk id="10" creationId="{00000000-0008-0000-0000-000012000000}"/>
          </ac:graphicFrameMkLst>
        </pc:graphicFrameChg>
        <pc:graphicFrameChg chg="del">
          <ac:chgData name="NESTOR JULIO HERNANDEZ BOCKER" userId="a413b3be1cc3406f" providerId="LiveId" clId="{5781CB60-3E86-4154-9963-82F1DE2A859E}" dt="2021-11-16T16:46:07.148" v="57" actId="478"/>
          <ac:graphicFrameMkLst>
            <pc:docMk/>
            <pc:sldMk cId="1081735659" sldId="281"/>
            <ac:graphicFrameMk id="13" creationId="{00000000-0008-0000-0000-000012000000}"/>
          </ac:graphicFrameMkLst>
        </pc:graphicFrameChg>
      </pc:sldChg>
      <pc:sldChg chg="addSp delSp modSp mod">
        <pc:chgData name="NESTOR JULIO HERNANDEZ BOCKER" userId="a413b3be1cc3406f" providerId="LiveId" clId="{5781CB60-3E86-4154-9963-82F1DE2A859E}" dt="2021-11-16T17:46:43.060" v="166"/>
        <pc:sldMkLst>
          <pc:docMk/>
          <pc:sldMk cId="3805514638" sldId="282"/>
        </pc:sldMkLst>
        <pc:spChg chg="mod">
          <ac:chgData name="NESTOR JULIO HERNANDEZ BOCKER" userId="a413b3be1cc3406f" providerId="LiveId" clId="{5781CB60-3E86-4154-9963-82F1DE2A859E}" dt="2021-11-16T16:25:03.530" v="33" actId="20577"/>
          <ac:spMkLst>
            <pc:docMk/>
            <pc:sldMk cId="3805514638" sldId="282"/>
            <ac:spMk id="8" creationId="{39859359-D35B-3B4A-9B7A-4F41EF0AFBA5}"/>
          </ac:spMkLst>
        </pc:spChg>
        <pc:graphicFrameChg chg="del">
          <ac:chgData name="NESTOR JULIO HERNANDEZ BOCKER" userId="a413b3be1cc3406f" providerId="LiveId" clId="{5781CB60-3E86-4154-9963-82F1DE2A859E}" dt="2021-11-16T17:46:30.716" v="162" actId="478"/>
          <ac:graphicFrameMkLst>
            <pc:docMk/>
            <pc:sldMk cId="3805514638" sldId="282"/>
            <ac:graphicFrameMk id="6" creationId="{B4CA12A8-EAB6-483B-9B18-B18DBA456877}"/>
          </ac:graphicFrameMkLst>
        </pc:graphicFrameChg>
        <pc:graphicFrameChg chg="add del mod">
          <ac:chgData name="NESTOR JULIO HERNANDEZ BOCKER" userId="a413b3be1cc3406f" providerId="LiveId" clId="{5781CB60-3E86-4154-9963-82F1DE2A859E}" dt="2021-11-16T17:46:42.367" v="165" actId="21"/>
          <ac:graphicFrameMkLst>
            <pc:docMk/>
            <pc:sldMk cId="3805514638" sldId="282"/>
            <ac:graphicFrameMk id="10" creationId="{B4CA12A8-EAB6-483B-9B18-B18DBA456877}"/>
          </ac:graphicFrameMkLst>
        </pc:graphicFrameChg>
        <pc:graphicFrameChg chg="add mod">
          <ac:chgData name="NESTOR JULIO HERNANDEZ BOCKER" userId="a413b3be1cc3406f" providerId="LiveId" clId="{5781CB60-3E86-4154-9963-82F1DE2A859E}" dt="2021-11-16T17:46:43.060" v="166"/>
          <ac:graphicFrameMkLst>
            <pc:docMk/>
            <pc:sldMk cId="3805514638" sldId="282"/>
            <ac:graphicFrameMk id="11" creationId="{72A15A84-14C5-485C-B35B-BA886C5E3493}"/>
          </ac:graphicFrameMkLst>
        </pc:graphicFrameChg>
      </pc:sldChg>
    </pc:docChg>
  </pc:docChgLst>
  <pc:docChgLst>
    <pc:chgData name="NESTOR JULIO HERNANDEZ BOCKER" userId="a413b3be1cc3406f" providerId="LiveId" clId="{BE5AD734-6066-4FD3-99CB-FBAE63A76635}"/>
    <pc:docChg chg="undo redo custSel delSld modSld">
      <pc:chgData name="NESTOR JULIO HERNANDEZ BOCKER" userId="a413b3be1cc3406f" providerId="LiveId" clId="{BE5AD734-6066-4FD3-99CB-FBAE63A76635}" dt="2021-05-14T16:16:22.242" v="256" actId="20577"/>
      <pc:docMkLst>
        <pc:docMk/>
      </pc:docMkLst>
      <pc:sldChg chg="modSp mod">
        <pc:chgData name="NESTOR JULIO HERNANDEZ BOCKER" userId="a413b3be1cc3406f" providerId="LiveId" clId="{BE5AD734-6066-4FD3-99CB-FBAE63A76635}" dt="2021-05-14T16:05:49.813" v="243" actId="20577"/>
        <pc:sldMkLst>
          <pc:docMk/>
          <pc:sldMk cId="1714585994" sldId="264"/>
        </pc:sldMkLst>
        <pc:spChg chg="mod">
          <ac:chgData name="NESTOR JULIO HERNANDEZ BOCKER" userId="a413b3be1cc3406f" providerId="LiveId" clId="{BE5AD734-6066-4FD3-99CB-FBAE63A76635}" dt="2021-05-14T16:05:49.813" v="24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BE5AD734-6066-4FD3-99CB-FBAE63A76635}" dt="2021-05-14T14:53:39.134" v="77" actId="6549"/>
        <pc:sldMkLst>
          <pc:docMk/>
          <pc:sldMk cId="3660792544" sldId="276"/>
        </pc:sldMkLst>
        <pc:spChg chg="mod">
          <ac:chgData name="NESTOR JULIO HERNANDEZ BOCKER" userId="a413b3be1cc3406f" providerId="LiveId" clId="{BE5AD734-6066-4FD3-99CB-FBAE63A76635}" dt="2021-05-14T14:53:39.134" v="77" actId="6549"/>
          <ac:spMkLst>
            <pc:docMk/>
            <pc:sldMk cId="3660792544" sldId="276"/>
            <ac:spMk id="5" creationId="{00000000-0000-0000-0000-000000000000}"/>
          </ac:spMkLst>
        </pc:spChg>
        <pc:spChg chg="mod">
          <ac:chgData name="NESTOR JULIO HERNANDEZ BOCKER" userId="a413b3be1cc3406f" providerId="LiveId" clId="{BE5AD734-6066-4FD3-99CB-FBAE63A76635}" dt="2021-05-14T14:51:59.645" v="4" actId="20577"/>
          <ac:spMkLst>
            <pc:docMk/>
            <pc:sldMk cId="3660792544" sldId="27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BE5AD734-6066-4FD3-99CB-FBAE63A76635}" dt="2021-05-14T15:09:44.357" v="102" actId="20577"/>
        <pc:sldMkLst>
          <pc:docMk/>
          <pc:sldMk cId="3937330767" sldId="277"/>
        </pc:sldMkLst>
        <pc:spChg chg="mod">
          <ac:chgData name="NESTOR JULIO HERNANDEZ BOCKER" userId="a413b3be1cc3406f" providerId="LiveId" clId="{BE5AD734-6066-4FD3-99CB-FBAE63A76635}" dt="2021-05-14T15:09:44.357" v="102" actId="20577"/>
          <ac:spMkLst>
            <pc:docMk/>
            <pc:sldMk cId="3937330767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BE5AD734-6066-4FD3-99CB-FBAE63A76635}" dt="2021-05-14T14:54:07.058" v="91" actId="20577"/>
          <ac:spMkLst>
            <pc:docMk/>
            <pc:sldMk cId="3937330767" sldId="277"/>
            <ac:spMk id="13" creationId="{00000000-0000-0000-0000-000000000000}"/>
          </ac:spMkLst>
        </pc:spChg>
      </pc:sldChg>
      <pc:sldChg chg="addSp delSp modSp mod">
        <pc:chgData name="NESTOR JULIO HERNANDEZ BOCKER" userId="a413b3be1cc3406f" providerId="LiveId" clId="{BE5AD734-6066-4FD3-99CB-FBAE63A76635}" dt="2021-05-14T15:39:07.163" v="218" actId="113"/>
        <pc:sldMkLst>
          <pc:docMk/>
          <pc:sldMk cId="2435577994" sldId="278"/>
        </pc:sldMkLst>
        <pc:spChg chg="mod">
          <ac:chgData name="NESTOR JULIO HERNANDEZ BOCKER" userId="a413b3be1cc3406f" providerId="LiveId" clId="{BE5AD734-6066-4FD3-99CB-FBAE63A76635}" dt="2021-05-14T15:29:56.640" v="105" actId="20577"/>
          <ac:spMkLst>
            <pc:docMk/>
            <pc:sldMk cId="2435577994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BE5AD734-6066-4FD3-99CB-FBAE63A76635}" dt="2021-05-14T15:36:55.453" v="210" actId="20577"/>
          <ac:spMkLst>
            <pc:docMk/>
            <pc:sldMk cId="2435577994" sldId="278"/>
            <ac:spMk id="12" creationId="{C0E1B2BA-AAD4-404C-8A99-F59E17F38263}"/>
          </ac:spMkLst>
        </pc:spChg>
        <pc:graphicFrameChg chg="add del mod">
          <ac:chgData name="NESTOR JULIO HERNANDEZ BOCKER" userId="a413b3be1cc3406f" providerId="LiveId" clId="{BE5AD734-6066-4FD3-99CB-FBAE63A76635}" dt="2021-05-14T15:38:36.835" v="213" actId="478"/>
          <ac:graphicFrameMkLst>
            <pc:docMk/>
            <pc:sldMk cId="2435577994" sldId="278"/>
            <ac:graphicFrameMk id="10" creationId="{00000000-0008-0000-0100-000004000000}"/>
          </ac:graphicFrameMkLst>
        </pc:graphicFrameChg>
        <pc:graphicFrameChg chg="add del">
          <ac:chgData name="NESTOR JULIO HERNANDEZ BOCKER" userId="a413b3be1cc3406f" providerId="LiveId" clId="{BE5AD734-6066-4FD3-99CB-FBAE63A76635}" dt="2021-05-14T15:30:25.555" v="110" actId="478"/>
          <ac:graphicFrameMkLst>
            <pc:docMk/>
            <pc:sldMk cId="2435577994" sldId="278"/>
            <ac:graphicFrameMk id="11" creationId="{00000000-0008-0000-0100-000004000000}"/>
          </ac:graphicFrameMkLst>
        </pc:graphicFrameChg>
        <pc:graphicFrameChg chg="add mod">
          <ac:chgData name="NESTOR JULIO HERNANDEZ BOCKER" userId="a413b3be1cc3406f" providerId="LiveId" clId="{BE5AD734-6066-4FD3-99CB-FBAE63A76635}" dt="2021-05-14T15:39:07.163" v="218" actId="113"/>
          <ac:graphicFrameMkLst>
            <pc:docMk/>
            <pc:sldMk cId="2435577994" sldId="278"/>
            <ac:graphicFrameMk id="13" creationId="{00000000-0008-0000-0100-000004000000}"/>
          </ac:graphicFrameMkLst>
        </pc:graphicFrameChg>
      </pc:sldChg>
      <pc:sldChg chg="modSp mod">
        <pc:chgData name="NESTOR JULIO HERNANDEZ BOCKER" userId="a413b3be1cc3406f" providerId="LiveId" clId="{BE5AD734-6066-4FD3-99CB-FBAE63A76635}" dt="2021-05-14T16:07:09.982" v="248" actId="20577"/>
        <pc:sldMkLst>
          <pc:docMk/>
          <pc:sldMk cId="388765939" sldId="279"/>
        </pc:sldMkLst>
        <pc:spChg chg="mod">
          <ac:chgData name="NESTOR JULIO HERNANDEZ BOCKER" userId="a413b3be1cc3406f" providerId="LiveId" clId="{BE5AD734-6066-4FD3-99CB-FBAE63A76635}" dt="2021-05-14T16:07:09.982" v="248" actId="20577"/>
          <ac:spMkLst>
            <pc:docMk/>
            <pc:sldMk cId="388765939" sldId="279"/>
            <ac:spMk id="8" creationId="{39859359-D35B-3B4A-9B7A-4F41EF0AFBA5}"/>
          </ac:spMkLst>
        </pc:spChg>
      </pc:sldChg>
      <pc:sldChg chg="modSp mod">
        <pc:chgData name="NESTOR JULIO HERNANDEZ BOCKER" userId="a413b3be1cc3406f" providerId="LiveId" clId="{BE5AD734-6066-4FD3-99CB-FBAE63A76635}" dt="2021-05-14T16:16:22.242" v="256" actId="20577"/>
        <pc:sldMkLst>
          <pc:docMk/>
          <pc:sldMk cId="2244301452" sldId="280"/>
        </pc:sldMkLst>
        <pc:spChg chg="mod">
          <ac:chgData name="NESTOR JULIO HERNANDEZ BOCKER" userId="a413b3be1cc3406f" providerId="LiveId" clId="{BE5AD734-6066-4FD3-99CB-FBAE63A76635}" dt="2021-05-14T16:13:10.792" v="249" actId="20577"/>
          <ac:spMkLst>
            <pc:docMk/>
            <pc:sldMk cId="2244301452" sldId="280"/>
            <ac:spMk id="8" creationId="{39859359-D35B-3B4A-9B7A-4F41EF0AFBA5}"/>
          </ac:spMkLst>
        </pc:spChg>
        <pc:spChg chg="mod">
          <ac:chgData name="NESTOR JULIO HERNANDEZ BOCKER" userId="a413b3be1cc3406f" providerId="LiveId" clId="{BE5AD734-6066-4FD3-99CB-FBAE63A76635}" dt="2021-05-14T16:16:22.242" v="256" actId="20577"/>
          <ac:spMkLst>
            <pc:docMk/>
            <pc:sldMk cId="2244301452" sldId="280"/>
            <ac:spMk id="13" creationId="{00000000-0000-0000-0000-000000000000}"/>
          </ac:spMkLst>
        </pc:spChg>
      </pc:sldChg>
      <pc:sldChg chg="addSp delSp modSp mod">
        <pc:chgData name="NESTOR JULIO HERNANDEZ BOCKER" userId="a413b3be1cc3406f" providerId="LiveId" clId="{BE5AD734-6066-4FD3-99CB-FBAE63A76635}" dt="2021-05-14T16:06:55.616" v="244" actId="20577"/>
        <pc:sldMkLst>
          <pc:docMk/>
          <pc:sldMk cId="1081735659" sldId="281"/>
        </pc:sldMkLst>
        <pc:spChg chg="mod">
          <ac:chgData name="NESTOR JULIO HERNANDEZ BOCKER" userId="a413b3be1cc3406f" providerId="LiveId" clId="{BE5AD734-6066-4FD3-99CB-FBAE63A76635}" dt="2021-05-14T16:06:55.616" v="244" actId="20577"/>
          <ac:spMkLst>
            <pc:docMk/>
            <pc:sldMk cId="1081735659" sldId="281"/>
            <ac:spMk id="8" creationId="{39859359-D35B-3B4A-9B7A-4F41EF0AFBA5}"/>
          </ac:spMkLst>
        </pc:spChg>
        <pc:spChg chg="mod">
          <ac:chgData name="NESTOR JULIO HERNANDEZ BOCKER" userId="a413b3be1cc3406f" providerId="LiveId" clId="{BE5AD734-6066-4FD3-99CB-FBAE63A76635}" dt="2021-05-14T15:59:37.963" v="242" actId="20577"/>
          <ac:spMkLst>
            <pc:docMk/>
            <pc:sldMk cId="1081735659" sldId="281"/>
            <ac:spMk id="12" creationId="{C0E1B2BA-AAD4-404C-8A99-F59E17F38263}"/>
          </ac:spMkLst>
        </pc:spChg>
        <pc:graphicFrameChg chg="del">
          <ac:chgData name="NESTOR JULIO HERNANDEZ BOCKER" userId="a413b3be1cc3406f" providerId="LiveId" clId="{BE5AD734-6066-4FD3-99CB-FBAE63A76635}" dt="2021-05-14T15:49:29.130" v="219" actId="478"/>
          <ac:graphicFrameMkLst>
            <pc:docMk/>
            <pc:sldMk cId="1081735659" sldId="281"/>
            <ac:graphicFrameMk id="10" creationId="{00000000-0008-0000-0000-000012000000}"/>
          </ac:graphicFrameMkLst>
        </pc:graphicFrameChg>
        <pc:graphicFrameChg chg="add mod">
          <ac:chgData name="NESTOR JULIO HERNANDEZ BOCKER" userId="a413b3be1cc3406f" providerId="LiveId" clId="{BE5AD734-6066-4FD3-99CB-FBAE63A76635}" dt="2021-05-14T15:49:57.433" v="223" actId="14100"/>
          <ac:graphicFrameMkLst>
            <pc:docMk/>
            <pc:sldMk cId="1081735659" sldId="281"/>
            <ac:graphicFrameMk id="11" creationId="{00000000-0008-0000-0000-000012000000}"/>
          </ac:graphicFrameMkLst>
        </pc:graphicFrameChg>
      </pc:sldChg>
      <pc:sldChg chg="addSp delSp modSp mod">
        <pc:chgData name="NESTOR JULIO HERNANDEZ BOCKER" userId="a413b3be1cc3406f" providerId="LiveId" clId="{BE5AD734-6066-4FD3-99CB-FBAE63A76635}" dt="2021-05-14T14:53:07.387" v="62" actId="1038"/>
        <pc:sldMkLst>
          <pc:docMk/>
          <pc:sldMk cId="3805514638" sldId="282"/>
        </pc:sldMkLst>
        <pc:spChg chg="mod">
          <ac:chgData name="NESTOR JULIO HERNANDEZ BOCKER" userId="a413b3be1cc3406f" providerId="LiveId" clId="{BE5AD734-6066-4FD3-99CB-FBAE63A76635}" dt="2021-05-14T14:52:23.764" v="13" actId="20577"/>
          <ac:spMkLst>
            <pc:docMk/>
            <pc:sldMk cId="3805514638" sldId="282"/>
            <ac:spMk id="8" creationId="{39859359-D35B-3B4A-9B7A-4F41EF0AFBA5}"/>
          </ac:spMkLst>
        </pc:spChg>
        <pc:graphicFrameChg chg="add mod">
          <ac:chgData name="NESTOR JULIO HERNANDEZ BOCKER" userId="a413b3be1cc3406f" providerId="LiveId" clId="{BE5AD734-6066-4FD3-99CB-FBAE63A76635}" dt="2021-05-14T14:52:43.068" v="20"/>
          <ac:graphicFrameMkLst>
            <pc:docMk/>
            <pc:sldMk cId="3805514638" sldId="282"/>
            <ac:graphicFrameMk id="6" creationId="{E81787C0-FCDB-4960-A5E7-D1499FBBF92C}"/>
          </ac:graphicFrameMkLst>
        </pc:graphicFrameChg>
        <pc:graphicFrameChg chg="add mod">
          <ac:chgData name="NESTOR JULIO HERNANDEZ BOCKER" userId="a413b3be1cc3406f" providerId="LiveId" clId="{BE5AD734-6066-4FD3-99CB-FBAE63A76635}" dt="2021-05-14T14:53:07.387" v="62" actId="1038"/>
          <ac:graphicFrameMkLst>
            <pc:docMk/>
            <pc:sldMk cId="3805514638" sldId="282"/>
            <ac:graphicFrameMk id="10" creationId="{E81787C0-FCDB-4960-A5E7-D1499FBBF92C}"/>
          </ac:graphicFrameMkLst>
        </pc:graphicFrameChg>
        <pc:graphicFrameChg chg="del">
          <ac:chgData name="NESTOR JULIO HERNANDEZ BOCKER" userId="a413b3be1cc3406f" providerId="LiveId" clId="{BE5AD734-6066-4FD3-99CB-FBAE63A76635}" dt="2021-05-14T14:52:27.429" v="14" actId="478"/>
          <ac:graphicFrameMkLst>
            <pc:docMk/>
            <pc:sldMk cId="3805514638" sldId="282"/>
            <ac:graphicFrameMk id="11" creationId="{E86AE652-9A6B-4D8D-AAB9-BE9FC1A9BAE0}"/>
          </ac:graphicFrameMkLst>
        </pc:graphicFrameChg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741103365" sldId="283"/>
        </pc:sldMkLst>
      </pc:sldChg>
      <pc:sldChg chg="del">
        <pc:chgData name="NESTOR JULIO HERNANDEZ BOCKER" userId="a413b3be1cc3406f" providerId="LiveId" clId="{BE5AD734-6066-4FD3-99CB-FBAE63A76635}" dt="2021-05-14T14:52:08.205" v="6" actId="47"/>
        <pc:sldMkLst>
          <pc:docMk/>
          <pc:sldMk cId="4253003800" sldId="284"/>
        </pc:sldMkLst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756480117" sldId="285"/>
        </pc:sldMkLst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3419816737" sldId="286"/>
        </pc:sldMkLst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1818447118" sldId="287"/>
        </pc:sldMkLst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3830290674" sldId="28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a413b3be1cc3406f/4-INDICADORES%20ECON&#211;MICOS/1-PIB/2021/III%20TRIMESTRE/PIB%20TRIMESTR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d.docs.live.net/a413b3be1cc3406f/4-INDICADORES%20ECON&#211;MICOS/1-PIB/2021/III%20TRIMESTRE/Productos%20(1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5C-4E6D-9ACD-F61C005CED27}"/>
              </c:ext>
            </c:extLst>
          </c:dPt>
          <c:dLbls>
            <c:dLbl>
              <c:idx val="7"/>
              <c:layout>
                <c:manualLayout>
                  <c:x val="-1.6508653719288586E-3"/>
                  <c:y val="-7.0302096967626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5C-4E6D-9ACD-F61C005CE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ANUAL'!$A$71:$A$83</c:f>
              <c:strCache>
                <c:ptCount val="13"/>
                <c:pt idx="0">
                  <c:v>Producto Interno Bruto - PIB</c:v>
                </c:pt>
                <c:pt idx="1">
                  <c:v>Construcción</c:v>
                </c:pt>
                <c:pt idx="2">
                  <c:v>Agricultura, ganadería, caza, silvicultura y pesca</c:v>
                </c:pt>
                <c:pt idx="3">
                  <c:v>Actividades inmobiliarias</c:v>
                </c:pt>
                <c:pt idx="4">
                  <c:v>Actividades financieras y de seguros</c:v>
                </c:pt>
                <c:pt idx="5">
                  <c:v>Explotación de minas y canteras</c:v>
                </c:pt>
                <c:pt idx="6">
                  <c:v>Suministro de electricidad, gas, vapor y aire acondicionado</c:v>
                </c:pt>
                <c:pt idx="7">
                  <c:v>Administración pública y defensa</c:v>
                </c:pt>
                <c:pt idx="8">
                  <c:v>Actividades profesionales, científicas y técnicas</c:v>
                </c:pt>
                <c:pt idx="9">
                  <c:v>Información y comunicaciones</c:v>
                </c:pt>
                <c:pt idx="10">
                  <c:v>Industrias manufactureras</c:v>
                </c:pt>
                <c:pt idx="11">
                  <c:v>Actividades artísticas, de entretenimiento y recreación</c:v>
                </c:pt>
                <c:pt idx="12">
                  <c:v>Comercio al por mayor y al por menor</c:v>
                </c:pt>
              </c:strCache>
            </c:strRef>
          </c:cat>
          <c:val>
            <c:numRef>
              <c:f>'PIB ANUAL'!$B$71:$B$83</c:f>
              <c:numCache>
                <c:formatCode>_-* #,##0.0_-;\-* #,##0.0_-;_-* "-"??_-;_-@_-</c:formatCode>
                <c:ptCount val="13"/>
                <c:pt idx="0">
                  <c:v>13.189370434191346</c:v>
                </c:pt>
                <c:pt idx="1">
                  <c:v>0.80471028996569771</c:v>
                </c:pt>
                <c:pt idx="2">
                  <c:v>1.282275366734396</c:v>
                </c:pt>
                <c:pt idx="3">
                  <c:v>2.0015857183885117</c:v>
                </c:pt>
                <c:pt idx="4">
                  <c:v>2.0934812496560085</c:v>
                </c:pt>
                <c:pt idx="5">
                  <c:v>4.1201544659748492</c:v>
                </c:pt>
                <c:pt idx="6">
                  <c:v>7.4242805090257207</c:v>
                </c:pt>
                <c:pt idx="7">
                  <c:v>7.9564069175042391</c:v>
                </c:pt>
                <c:pt idx="8">
                  <c:v>12.412167221598054</c:v>
                </c:pt>
                <c:pt idx="9">
                  <c:v>13.165906243965182</c:v>
                </c:pt>
                <c:pt idx="10">
                  <c:v>18.796465845980464</c:v>
                </c:pt>
                <c:pt idx="11">
                  <c:v>31.991544304111017</c:v>
                </c:pt>
                <c:pt idx="12">
                  <c:v>33.772899567516049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5C-4E6D-9ACD-F61C005CE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65"/>
        <c:axId val="805444512"/>
        <c:axId val="805448320"/>
      </c:barChart>
      <c:catAx>
        <c:axId val="80544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8320"/>
        <c:crosses val="autoZero"/>
        <c:auto val="1"/>
        <c:lblAlgn val="ctr"/>
        <c:lblOffset val="100"/>
        <c:noMultiLvlLbl val="0"/>
      </c:catAx>
      <c:valAx>
        <c:axId val="805448320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71295308615406E-3"/>
          <c:y val="2.1325632195633284E-2"/>
          <c:w val="0.97485588602832352"/>
          <c:h val="0.78371112911966667"/>
        </c:manualLayout>
      </c:layout>
      <c:lineChart>
        <c:grouping val="standard"/>
        <c:varyColors val="0"/>
        <c:ser>
          <c:idx val="0"/>
          <c:order val="0"/>
          <c:tx>
            <c:strRef>
              <c:f>'PIB ANUAL'!$A$92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0B-4467-9ED8-19E8EB5CC769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0B-4467-9ED8-19E8EB5CC769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0B-4467-9ED8-19E8EB5CC769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0B-4467-9ED8-19E8EB5CC769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D2-4F3C-90CD-0E4B48D44438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0B-4467-9ED8-19E8EB5CC769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0B-4467-9ED8-19E8EB5CC769}"/>
                </c:ext>
              </c:extLst>
            </c:dLbl>
            <c:dLbl>
              <c:idx val="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0B-4467-9ED8-19E8EB5CC769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0B-4467-9ED8-19E8EB5CC769}"/>
                </c:ext>
              </c:extLst>
            </c:dLbl>
            <c:dLbl>
              <c:idx val="15"/>
              <c:spPr>
                <a:solidFill>
                  <a:srgbClr val="0070C0">
                    <a:alpha val="35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370B-4467-9ED8-19E8EB5CC7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'PIB ANUAL'!$C$90:$R$90</c:f>
              <c:strCache>
                <c:ptCount val="16"/>
                <c:pt idx="0">
                  <c:v>2006-III</c:v>
                </c:pt>
                <c:pt idx="1">
                  <c:v>2007-III</c:v>
                </c:pt>
                <c:pt idx="2">
                  <c:v>2008-III</c:v>
                </c:pt>
                <c:pt idx="3">
                  <c:v>2009-III</c:v>
                </c:pt>
                <c:pt idx="4">
                  <c:v>2010-III</c:v>
                </c:pt>
                <c:pt idx="5">
                  <c:v>2011-III</c:v>
                </c:pt>
                <c:pt idx="6">
                  <c:v>2012-III</c:v>
                </c:pt>
                <c:pt idx="7">
                  <c:v>2013-III</c:v>
                </c:pt>
                <c:pt idx="8">
                  <c:v>2014-III</c:v>
                </c:pt>
                <c:pt idx="9">
                  <c:v>2015-III</c:v>
                </c:pt>
                <c:pt idx="10">
                  <c:v>2016-III</c:v>
                </c:pt>
                <c:pt idx="11">
                  <c:v>2017-III</c:v>
                </c:pt>
                <c:pt idx="12">
                  <c:v>2018-III</c:v>
                </c:pt>
                <c:pt idx="13">
                  <c:v>2019-III</c:v>
                </c:pt>
                <c:pt idx="14">
                  <c:v>2020-III</c:v>
                </c:pt>
                <c:pt idx="15">
                  <c:v>2021-III</c:v>
                </c:pt>
              </c:strCache>
            </c:strRef>
          </c:cat>
          <c:val>
            <c:numRef>
              <c:f>'PIB ANUAL'!$C$92:$R$92</c:f>
              <c:numCache>
                <c:formatCode>_-* #,##0.0_-;\-* #,##0.0_-;_-* "-"??_-;_-@_-</c:formatCode>
                <c:ptCount val="16"/>
                <c:pt idx="0">
                  <c:v>3.6262222184979294</c:v>
                </c:pt>
                <c:pt idx="1">
                  <c:v>4.9270651139132156</c:v>
                </c:pt>
                <c:pt idx="2">
                  <c:v>-1.1914977926532941</c:v>
                </c:pt>
                <c:pt idx="3">
                  <c:v>1.810946225816096</c:v>
                </c:pt>
                <c:pt idx="4">
                  <c:v>-2.3526923397197237</c:v>
                </c:pt>
                <c:pt idx="5">
                  <c:v>0.63422218988911538</c:v>
                </c:pt>
                <c:pt idx="6">
                  <c:v>2.5256347836847226</c:v>
                </c:pt>
                <c:pt idx="7">
                  <c:v>7.2956658352023425</c:v>
                </c:pt>
                <c:pt idx="8">
                  <c:v>1.7235347609015861</c:v>
                </c:pt>
                <c:pt idx="9">
                  <c:v>6.9535556621477497</c:v>
                </c:pt>
                <c:pt idx="10">
                  <c:v>1.4840787649246892</c:v>
                </c:pt>
                <c:pt idx="11">
                  <c:v>6.1035767765525293</c:v>
                </c:pt>
                <c:pt idx="12">
                  <c:v>0.8680140465252606</c:v>
                </c:pt>
                <c:pt idx="13">
                  <c:v>3.1281503359526823</c:v>
                </c:pt>
                <c:pt idx="14">
                  <c:v>1.8167937194094748</c:v>
                </c:pt>
                <c:pt idx="15">
                  <c:v>1.282275366734396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370B-4467-9ED8-19E8EB5CC769}"/>
            </c:ext>
          </c:extLst>
        </c:ser>
        <c:ser>
          <c:idx val="1"/>
          <c:order val="1"/>
          <c:tx>
            <c:strRef>
              <c:f>'PIB ANUAL'!$A$93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D2-4F3C-90CD-0E4B48D44438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0B-4467-9ED8-19E8EB5CC769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0B-4467-9ED8-19E8EB5CC769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0B-4467-9ED8-19E8EB5CC769}"/>
                </c:ext>
              </c:extLst>
            </c:dLbl>
            <c:dLbl>
              <c:idx val="14"/>
              <c:layout>
                <c:manualLayout>
                  <c:x val="-1.6357729313982109E-2"/>
                  <c:y val="2.9491792918189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0B-4467-9ED8-19E8EB5CC769}"/>
                </c:ext>
              </c:extLst>
            </c:dLbl>
            <c:dLbl>
              <c:idx val="15"/>
              <c:spPr>
                <a:solidFill>
                  <a:schemeClr val="accent2">
                    <a:alpha val="3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370B-4467-9ED8-19E8EB5CC7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ANUAL'!$C$90:$R$90</c:f>
              <c:strCache>
                <c:ptCount val="16"/>
                <c:pt idx="0">
                  <c:v>2006-III</c:v>
                </c:pt>
                <c:pt idx="1">
                  <c:v>2007-III</c:v>
                </c:pt>
                <c:pt idx="2">
                  <c:v>2008-III</c:v>
                </c:pt>
                <c:pt idx="3">
                  <c:v>2009-III</c:v>
                </c:pt>
                <c:pt idx="4">
                  <c:v>2010-III</c:v>
                </c:pt>
                <c:pt idx="5">
                  <c:v>2011-III</c:v>
                </c:pt>
                <c:pt idx="6">
                  <c:v>2012-III</c:v>
                </c:pt>
                <c:pt idx="7">
                  <c:v>2013-III</c:v>
                </c:pt>
                <c:pt idx="8">
                  <c:v>2014-III</c:v>
                </c:pt>
                <c:pt idx="9">
                  <c:v>2015-III</c:v>
                </c:pt>
                <c:pt idx="10">
                  <c:v>2016-III</c:v>
                </c:pt>
                <c:pt idx="11">
                  <c:v>2017-III</c:v>
                </c:pt>
                <c:pt idx="12">
                  <c:v>2018-III</c:v>
                </c:pt>
                <c:pt idx="13">
                  <c:v>2019-III</c:v>
                </c:pt>
                <c:pt idx="14">
                  <c:v>2020-III</c:v>
                </c:pt>
                <c:pt idx="15">
                  <c:v>2021-III</c:v>
                </c:pt>
              </c:strCache>
            </c:strRef>
          </c:cat>
          <c:val>
            <c:numRef>
              <c:f>'PIB ANUAL'!$C$93:$R$93</c:f>
              <c:numCache>
                <c:formatCode>_-* #,##0.0_-;\-* #,##0.0_-;_-* "-"??_-;_-@_-</c:formatCode>
                <c:ptCount val="16"/>
                <c:pt idx="0">
                  <c:v>7.6574583999036605</c:v>
                </c:pt>
                <c:pt idx="1">
                  <c:v>6.8536181349749086</c:v>
                </c:pt>
                <c:pt idx="2">
                  <c:v>3.3220100432262996</c:v>
                </c:pt>
                <c:pt idx="3">
                  <c:v>0.48687052591498059</c:v>
                </c:pt>
                <c:pt idx="4">
                  <c:v>4.1201732781394043</c:v>
                </c:pt>
                <c:pt idx="5">
                  <c:v>7.8773830729307974</c:v>
                </c:pt>
                <c:pt idx="6">
                  <c:v>2.4592252031014397</c:v>
                </c:pt>
                <c:pt idx="7">
                  <c:v>6.0812753521766183</c:v>
                </c:pt>
                <c:pt idx="8">
                  <c:v>4.2565375647741064</c:v>
                </c:pt>
                <c:pt idx="9">
                  <c:v>3.7542975172313078</c:v>
                </c:pt>
                <c:pt idx="10">
                  <c:v>1.4643311625889908</c:v>
                </c:pt>
                <c:pt idx="11">
                  <c:v>1.6930660000057003</c:v>
                </c:pt>
                <c:pt idx="12">
                  <c:v>2.8693189826690713</c:v>
                </c:pt>
                <c:pt idx="13">
                  <c:v>3.2459477362244655</c:v>
                </c:pt>
                <c:pt idx="14">
                  <c:v>-8.3825783908191767</c:v>
                </c:pt>
                <c:pt idx="15">
                  <c:v>13.189370434191346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370B-4467-9ED8-19E8EB5CC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'PIB ANUAL'!$A$102</c:f>
              <c:strCache>
                <c:ptCount val="1"/>
                <c:pt idx="0">
                  <c:v>Valor agregado agricultura, ganadería, caza, silvicultura y pesca </c:v>
                </c:pt>
              </c:strCache>
            </c:strRef>
          </c:tx>
          <c:spPr>
            <a:solidFill>
              <a:srgbClr val="395F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8A-424D-A3A1-06B58E74B2A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B8A-424D-A3A1-06B58E74B2A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B8A-424D-A3A1-06B58E74B2A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B8A-424D-A3A1-06B58E74B2A4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B8A-424D-A3A1-06B58E74B2A4}"/>
              </c:ext>
            </c:extLst>
          </c:dPt>
          <c:dPt>
            <c:idx val="25"/>
            <c:invertIfNegative val="0"/>
            <c:bubble3D val="0"/>
            <c:spPr>
              <a:solidFill>
                <a:srgbClr val="395F9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B8A-424D-A3A1-06B58E74B2A4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B8A-424D-A3A1-06B58E74B2A4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B8A-424D-A3A1-06B58E74B2A4}"/>
              </c:ext>
            </c:extLst>
          </c:dPt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B8A-424D-A3A1-06B58E74B2A4}"/>
                </c:ext>
              </c:extLst>
            </c:dLbl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B8A-424D-A3A1-06B58E74B2A4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B8A-424D-A3A1-06B58E74B2A4}"/>
                </c:ext>
              </c:extLst>
            </c:dLbl>
            <c:dLbl>
              <c:idx val="1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B8A-424D-A3A1-06B58E74B2A4}"/>
                </c:ext>
              </c:extLst>
            </c:dLbl>
            <c:dLbl>
              <c:idx val="2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BB8A-424D-A3A1-06B58E74B2A4}"/>
                </c:ext>
              </c:extLst>
            </c:dLbl>
            <c:dLbl>
              <c:idx val="2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B8A-424D-A3A1-06B58E74B2A4}"/>
                </c:ext>
              </c:extLst>
            </c:dLbl>
            <c:dLbl>
              <c:idx val="2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B8A-424D-A3A1-06B58E74B2A4}"/>
                </c:ext>
              </c:extLst>
            </c:dLbl>
            <c:dLbl>
              <c:idx val="28"/>
              <c:layout>
                <c:manualLayout>
                  <c:x val="0"/>
                  <c:y val="-3.244664570664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803030986253226E-2"/>
                      <c:h val="4.46948712328039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BB8A-424D-A3A1-06B58E74B2A4}"/>
                </c:ext>
              </c:extLst>
            </c:dLbl>
            <c:dLbl>
              <c:idx val="29"/>
              <c:layout>
                <c:manualLayout>
                  <c:x val="2.232660643229367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803030986253226E-2"/>
                      <c:h val="5.44288649447972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B8A-424D-A3A1-06B58E74B2A4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BB8A-424D-A3A1-06B58E74B2A4}"/>
                </c:ext>
              </c:extLst>
            </c:dLbl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4-BB8A-424D-A3A1-06B58E74B2A4}"/>
                </c:ext>
              </c:extLst>
            </c:dLbl>
            <c:dLbl>
              <c:idx val="32"/>
              <c:spPr>
                <a:solidFill>
                  <a:srgbClr val="395F9B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5-BB8A-424D-A3A1-06B58E74B2A4}"/>
                </c:ext>
              </c:extLst>
            </c:dLbl>
            <c:dLbl>
              <c:idx val="34"/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8987207288906969E-2"/>
                      <c:h val="5.61694462321328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B8A-424D-A3A1-06B58E74B2A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'PIB ANUAL'!$G$100:$AO$101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Total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Total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Total</c:v>
                  </c:pt>
                  <c:pt idx="15">
                    <c:v>I</c:v>
                  </c:pt>
                  <c:pt idx="16">
                    <c:v>II</c:v>
                  </c:pt>
                  <c:pt idx="17">
                    <c:v>III</c:v>
                  </c:pt>
                  <c:pt idx="18">
                    <c:v>IV</c:v>
                  </c:pt>
                  <c:pt idx="19">
                    <c:v>Total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Total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Total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Total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0">
                    <c:v>2017</c:v>
                  </c:pt>
                  <c:pt idx="15">
                    <c:v>2018</c:v>
                  </c:pt>
                  <c:pt idx="20">
                    <c:v>2019</c:v>
                  </c:pt>
                  <c:pt idx="25">
                    <c:v>2020</c:v>
                  </c:pt>
                  <c:pt idx="30">
                    <c:v>2021</c:v>
                  </c:pt>
                </c:lvl>
              </c:multiLvlStrCache>
            </c:multiLvlStrRef>
          </c:cat>
          <c:val>
            <c:numRef>
              <c:f>'PIB ANUAL'!$G$102:$AO$102</c:f>
              <c:numCache>
                <c:formatCode>#,##0.0</c:formatCode>
                <c:ptCount val="35"/>
                <c:pt idx="0">
                  <c:v>3.1179892519584911</c:v>
                </c:pt>
                <c:pt idx="1">
                  <c:v>2.6877934595621866</c:v>
                </c:pt>
                <c:pt idx="2">
                  <c:v>6.9535556621477497</c:v>
                </c:pt>
                <c:pt idx="3">
                  <c:v>4.2549825428412049</c:v>
                </c:pt>
                <c:pt idx="4" formatCode="_-* #,##0.0_-;\-* #,##0.0_-;_-* &quot;-&quot;??_-;_-@_-">
                  <c:v>4.2999566536627469</c:v>
                </c:pt>
                <c:pt idx="5">
                  <c:v>-0.67104925762568257</c:v>
                </c:pt>
                <c:pt idx="6">
                  <c:v>1.151425204084461</c:v>
                </c:pt>
                <c:pt idx="7">
                  <c:v>1.4840787649246892</c:v>
                </c:pt>
                <c:pt idx="8">
                  <c:v>8.8485237944621673</c:v>
                </c:pt>
                <c:pt idx="9" formatCode="_-* #,##0.0_-;\-* #,##0.0_-;_-* &quot;-&quot;??_-;_-@_-">
                  <c:v>2.7366802427063419</c:v>
                </c:pt>
                <c:pt idx="10">
                  <c:v>11.280484212844755</c:v>
                </c:pt>
                <c:pt idx="11">
                  <c:v>6.193420386609148</c:v>
                </c:pt>
                <c:pt idx="12">
                  <c:v>6.1035767765525293</c:v>
                </c:pt>
                <c:pt idx="13">
                  <c:v>-0.46124185023809616</c:v>
                </c:pt>
                <c:pt idx="14" formatCode="_-* #,##0.0_-;\-* #,##0.0_-;_-* &quot;-&quot;??_-;_-@_-">
                  <c:v>5.5763435205598739</c:v>
                </c:pt>
                <c:pt idx="15">
                  <c:v>0.96089698608450647</c:v>
                </c:pt>
                <c:pt idx="16">
                  <c:v>4.0146411667430755</c:v>
                </c:pt>
                <c:pt idx="17">
                  <c:v>0.8680140465252606</c:v>
                </c:pt>
                <c:pt idx="18">
                  <c:v>0.66693999343424082</c:v>
                </c:pt>
                <c:pt idx="19" formatCode="_-* #,##0.0_-;\-* #,##0.0_-;_-* &quot;-&quot;??_-;_-@_-">
                  <c:v>1.5939308019464278</c:v>
                </c:pt>
                <c:pt idx="20">
                  <c:v>0.95517802204554414</c:v>
                </c:pt>
                <c:pt idx="21">
                  <c:v>0.54252460412587311</c:v>
                </c:pt>
                <c:pt idx="22">
                  <c:v>3.1281503359526823</c:v>
                </c:pt>
                <c:pt idx="23">
                  <c:v>4.6426397860884805</c:v>
                </c:pt>
                <c:pt idx="24">
                  <c:v>2.3439562511785539</c:v>
                </c:pt>
                <c:pt idx="25">
                  <c:v>6.3343557037709672</c:v>
                </c:pt>
                <c:pt idx="26">
                  <c:v>-0.24069482660380004</c:v>
                </c:pt>
                <c:pt idx="27">
                  <c:v>1.8167937194094748</c:v>
                </c:pt>
                <c:pt idx="28">
                  <c:v>2.4396033159326009</c:v>
                </c:pt>
                <c:pt idx="29" formatCode="0.0">
                  <c:v>2.558836094701249</c:v>
                </c:pt>
                <c:pt idx="30">
                  <c:v>2.292141069171393</c:v>
                </c:pt>
                <c:pt idx="31">
                  <c:v>3.5859458806571922</c:v>
                </c:pt>
                <c:pt idx="32">
                  <c:v>1.282275366734396</c:v>
                </c:pt>
                <c:pt idx="34" formatCode="0.0">
                  <c:v>2.3409302090184383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B8A-424D-A3A1-06B58E74B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100"/>
        <c:axId val="311381024"/>
        <c:axId val="174462352"/>
      </c:barChart>
      <c:catAx>
        <c:axId val="3113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4462352"/>
        <c:crosses val="autoZero"/>
        <c:auto val="1"/>
        <c:lblAlgn val="ctr"/>
        <c:lblOffset val="100"/>
        <c:noMultiLvlLbl val="0"/>
      </c:catAx>
      <c:valAx>
        <c:axId val="1744623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</a:t>
                </a:r>
                <a:r>
                  <a:rPr lang="es-CO" baseline="0" dirty="0"/>
                  <a:t> (%)</a:t>
                </a:r>
                <a:endParaRPr lang="es-C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138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6742669927757E-2"/>
          <c:y val="3.4834447852806628E-2"/>
          <c:w val="0.47967249517339383"/>
          <c:h val="0.930331104294386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'PIB AGRO'!$B$44</c:f>
              <c:strCache>
                <c:ptCount val="1"/>
                <c:pt idx="0">
                  <c:v>I Trimetre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58-40D1-B399-5154F4675E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AGRO'!$A$56:$A$61</c:f>
              <c:strCache>
                <c:ptCount val="6"/>
                <c:pt idx="0">
                  <c:v>Agricultura, ganadería, caza, silvicultura y pesca</c:v>
                </c:pt>
                <c:pt idx="1">
                  <c:v>Pesca y acuicultura</c:v>
                </c:pt>
                <c:pt idx="2">
                  <c:v>Café</c:v>
                </c:pt>
                <c:pt idx="3">
                  <c:v>Cultivos agrícolas sin café</c:v>
                </c:pt>
                <c:pt idx="4">
                  <c:v>Ganadería</c:v>
                </c:pt>
                <c:pt idx="5">
                  <c:v>Silvicultura y extracción de madera</c:v>
                </c:pt>
              </c:strCache>
            </c:strRef>
          </c:cat>
          <c:val>
            <c:numRef>
              <c:f>'PIB AGRO'!$B$56:$B$61</c:f>
              <c:numCache>
                <c:formatCode>0.0</c:formatCode>
                <c:ptCount val="6"/>
                <c:pt idx="0">
                  <c:v>1.282275366734396</c:v>
                </c:pt>
                <c:pt idx="1">
                  <c:v>-5.6205443682952705</c:v>
                </c:pt>
                <c:pt idx="2">
                  <c:v>-4.0201672452920292</c:v>
                </c:pt>
                <c:pt idx="3">
                  <c:v>1.1518207764663373</c:v>
                </c:pt>
                <c:pt idx="4">
                  <c:v>4.0073863211005545</c:v>
                </c:pt>
                <c:pt idx="5">
                  <c:v>11.707326447034959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8-40D1-B399-5154F4675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297749889917"/>
          <c:y val="0.18388511178585573"/>
          <c:w val="0.51705903406581044"/>
          <c:h val="0.71553722441816203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1B-4C99-BFAC-9EF9A3A9692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1B-4C99-BFAC-9EF9A3A9692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1B-4C99-BFAC-9EF9A3A9692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1B-4C99-BFAC-9EF9A3A9692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1B-4C99-BFAC-9EF9A3A96929}"/>
              </c:ext>
            </c:extLst>
          </c:dPt>
          <c:dLbls>
            <c:dLbl>
              <c:idx val="3"/>
              <c:layout>
                <c:manualLayout>
                  <c:x val="-7.9284758442801043E-2"/>
                  <c:y val="7.93584995412999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1B-4C99-BFAC-9EF9A3A96929}"/>
                </c:ext>
              </c:extLst>
            </c:dLbl>
            <c:dLbl>
              <c:idx val="4"/>
              <c:layout>
                <c:manualLayout>
                  <c:x val="0.14986783915394614"/>
                  <c:y val="-2.02036401526734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1B-4C99-BFAC-9EF9A3A9692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AGRO'!$A$30:$A$34</c:f>
              <c:strCache>
                <c:ptCount val="5"/>
                <c:pt idx="0">
                  <c:v>Cultivos agrícolas sin café</c:v>
                </c:pt>
                <c:pt idx="1">
                  <c:v>Café</c:v>
                </c:pt>
                <c:pt idx="2">
                  <c:v>Ganadería</c:v>
                </c:pt>
                <c:pt idx="3">
                  <c:v>Silvicultura y extracción de madera</c:v>
                </c:pt>
                <c:pt idx="4">
                  <c:v>Pesca y acuicultura</c:v>
                </c:pt>
              </c:strCache>
            </c:strRef>
          </c:cat>
          <c:val>
            <c:numRef>
              <c:f>'PIB AGRO'!$P$38:$P$42</c:f>
              <c:numCache>
                <c:formatCode>#,##0</c:formatCode>
                <c:ptCount val="5"/>
                <c:pt idx="0">
                  <c:v>15002.05640744005</c:v>
                </c:pt>
                <c:pt idx="1">
                  <c:v>3089.2741281377221</c:v>
                </c:pt>
                <c:pt idx="2">
                  <c:v>5466.8851044555204</c:v>
                </c:pt>
                <c:pt idx="3">
                  <c:v>729.88411154251037</c:v>
                </c:pt>
                <c:pt idx="4">
                  <c:v>647.4208947268869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1B-4C99-BFAC-9EF9A3A9692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 b="1">
          <a:solidFill>
            <a:schemeClr val="accent5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'[Productos (1).xlsx]Canasta DANE'!$E$4</c:f>
              <c:strCache>
                <c:ptCount val="1"/>
                <c:pt idx="0">
                  <c:v>Variación III trim 21/III trim 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'[Productos (1).xlsx]Canasta DANE'!$B$5:$B$18</c:f>
              <c:strCache>
                <c:ptCount val="14"/>
                <c:pt idx="0">
                  <c:v>Arroz</c:v>
                </c:pt>
                <c:pt idx="1">
                  <c:v>Frutas y nueces (frescas)</c:v>
                </c:pt>
                <c:pt idx="2">
                  <c:v>Café pergamino</c:v>
                </c:pt>
                <c:pt idx="3">
                  <c:v>Plantas vivas, flores</c:v>
                </c:pt>
                <c:pt idx="4">
                  <c:v>Ganado porcino</c:v>
                </c:pt>
                <c:pt idx="5">
                  <c:v>Ganado bovino</c:v>
                </c:pt>
                <c:pt idx="6">
                  <c:v>Huevos con cáscara frescos</c:v>
                </c:pt>
                <c:pt idx="7">
                  <c:v>Leche sin elaborar</c:v>
                </c:pt>
                <c:pt idx="8">
                  <c:v>Caña de azúcar</c:v>
                </c:pt>
                <c:pt idx="9">
                  <c:v>Aves de corral</c:v>
                </c:pt>
                <c:pt idx="10">
                  <c:v>Caña panelera</c:v>
                </c:pt>
                <c:pt idx="11">
                  <c:v>Leguminosas frescas o secas</c:v>
                </c:pt>
                <c:pt idx="12">
                  <c:v>Semillas y frutos oleaginosos</c:v>
                </c:pt>
                <c:pt idx="13">
                  <c:v>Cacao en grano</c:v>
                </c:pt>
              </c:strCache>
            </c:strRef>
          </c:cat>
          <c:val>
            <c:numRef>
              <c:f>'[Productos (1).xlsx]Canasta DANE'!$E$5:$E$18</c:f>
              <c:numCache>
                <c:formatCode>_-* #,##0.0_-;\-* #,##0.0_-;_-* "-"??_-;_-@_-</c:formatCode>
                <c:ptCount val="14"/>
                <c:pt idx="0">
                  <c:v>-9.6</c:v>
                </c:pt>
                <c:pt idx="1">
                  <c:v>-4.5999999999999996</c:v>
                </c:pt>
                <c:pt idx="2">
                  <c:v>-2.8</c:v>
                </c:pt>
                <c:pt idx="3">
                  <c:v>0.4</c:v>
                </c:pt>
                <c:pt idx="4">
                  <c:v>3.3</c:v>
                </c:pt>
                <c:pt idx="5">
                  <c:v>3.4</c:v>
                </c:pt>
                <c:pt idx="6">
                  <c:v>3.4</c:v>
                </c:pt>
                <c:pt idx="7">
                  <c:v>4.2</c:v>
                </c:pt>
                <c:pt idx="8">
                  <c:v>4.9000000000000004</c:v>
                </c:pt>
                <c:pt idx="9">
                  <c:v>5.2</c:v>
                </c:pt>
                <c:pt idx="10">
                  <c:v>6.2</c:v>
                </c:pt>
                <c:pt idx="11">
                  <c:v>13.4</c:v>
                </c:pt>
                <c:pt idx="12">
                  <c:v>19</c:v>
                </c:pt>
                <c:pt idx="13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3-4A8B-9476-D10220B5D9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7457824"/>
        <c:axId val="2028736352"/>
      </c:barChart>
      <c:catAx>
        <c:axId val="107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028736352"/>
        <c:crosses val="autoZero"/>
        <c:auto val="1"/>
        <c:lblAlgn val="ctr"/>
        <c:lblOffset val="100"/>
        <c:noMultiLvlLbl val="0"/>
      </c:catAx>
      <c:valAx>
        <c:axId val="2028736352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74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45464504195134"/>
          <c:y val="0.17480194632251578"/>
          <c:w val="0.66127705077411614"/>
          <c:h val="0.5798112328774470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96-4ABE-8BB5-DB0272F30F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96-4ABE-8BB5-DB0272F30F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196-4ABE-8BB5-DB0272F30F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196-4ABE-8BB5-DB0272F30F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196-4ABE-8BB5-DB0272F30F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196-4ABE-8BB5-DB0272F30F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196-4ABE-8BB5-DB0272F30FF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196-4ABE-8BB5-DB0272F30FF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196-4ABE-8BB5-DB0272F30FF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196-4ABE-8BB5-DB0272F30FF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D196-4ABE-8BB5-DB0272F30FF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D196-4ABE-8BB5-DB0272F30FFE}"/>
              </c:ext>
            </c:extLst>
          </c:dPt>
          <c:dLbls>
            <c:dLbl>
              <c:idx val="0"/>
              <c:layout>
                <c:manualLayout>
                  <c:x val="4.5921152063459141E-2"/>
                  <c:y val="2.89330134173410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96-4ABE-8BB5-DB0272F30FFE}"/>
                </c:ext>
              </c:extLst>
            </c:dLbl>
            <c:dLbl>
              <c:idx val="1"/>
              <c:layout>
                <c:manualLayout>
                  <c:x val="0.15286538788416645"/>
                  <c:y val="-5.89454751226280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96-4ABE-8BB5-DB0272F30FFE}"/>
                </c:ext>
              </c:extLst>
            </c:dLbl>
            <c:dLbl>
              <c:idx val="2"/>
              <c:layout>
                <c:manualLayout>
                  <c:x val="1.6194150679851714E-2"/>
                  <c:y val="5.48969853221850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96-4ABE-8BB5-DB0272F30FFE}"/>
                </c:ext>
              </c:extLst>
            </c:dLbl>
            <c:dLbl>
              <c:idx val="3"/>
              <c:layout>
                <c:manualLayout>
                  <c:x val="2.9318471703645581E-2"/>
                  <c:y val="7.91143964878373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96-4ABE-8BB5-DB0272F30FFE}"/>
                </c:ext>
              </c:extLst>
            </c:dLbl>
            <c:dLbl>
              <c:idx val="4"/>
              <c:layout>
                <c:manualLayout>
                  <c:x val="-3.1506021236954174E-2"/>
                  <c:y val="5.6474700682175458E-2"/>
                </c:manualLayout>
              </c:layout>
              <c:numFmt formatCode="0.00%" sourceLinked="0"/>
              <c:spPr>
                <a:noFill/>
                <a:ln>
                  <a:solidFill>
                    <a:srgbClr val="009267"/>
                  </a:solidFill>
                  <a:prstDash val="lgDashDot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916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3100972334193"/>
                      <c:h val="0.113631487528908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196-4ABE-8BB5-DB0272F30FFE}"/>
                </c:ext>
              </c:extLst>
            </c:dLbl>
            <c:dLbl>
              <c:idx val="5"/>
              <c:layout>
                <c:manualLayout>
                  <c:x val="-4.9447710092305995E-2"/>
                  <c:y val="5.19943198224251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96-4ABE-8BB5-DB0272F30FFE}"/>
                </c:ext>
              </c:extLst>
            </c:dLbl>
            <c:dLbl>
              <c:idx val="6"/>
              <c:layout>
                <c:manualLayout>
                  <c:x val="-0.11869587027498757"/>
                  <c:y val="4.5691727448023335E-2"/>
                </c:manualLayout>
              </c:layout>
              <c:numFmt formatCode="0.00%" sourceLinked="0"/>
              <c:spPr>
                <a:noFill/>
                <a:ln>
                  <a:noFill/>
                  <a:prstDash val="lgDashDot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43480419067499"/>
                      <c:h val="0.14201449634239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196-4ABE-8BB5-DB0272F30FFE}"/>
                </c:ext>
              </c:extLst>
            </c:dLbl>
            <c:dLbl>
              <c:idx val="7"/>
              <c:layout>
                <c:manualLayout>
                  <c:x val="-0.12158907307568549"/>
                  <c:y val="-7.2538701461702607E-3"/>
                </c:manualLayout>
              </c:layout>
              <c:numFmt formatCode="0.00%" sourceLinked="0"/>
              <c:spPr>
                <a:noFill/>
                <a:ln>
                  <a:noFill/>
                  <a:prstDash val="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56462071960527"/>
                      <c:h val="0.145604835213167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196-4ABE-8BB5-DB0272F30FFE}"/>
                </c:ext>
              </c:extLst>
            </c:dLbl>
            <c:dLbl>
              <c:idx val="8"/>
              <c:layout>
                <c:manualLayout>
                  <c:x val="-0.13556047087316386"/>
                  <c:y val="-5.07635699835602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196-4ABE-8BB5-DB0272F30FFE}"/>
                </c:ext>
              </c:extLst>
            </c:dLbl>
            <c:dLbl>
              <c:idx val="9"/>
              <c:layout>
                <c:manualLayout>
                  <c:x val="-4.3650444532273174E-2"/>
                  <c:y val="-7.9452310734498627E-2"/>
                </c:manualLayout>
              </c:layout>
              <c:numFmt formatCode="0.00%" sourceLinked="0"/>
              <c:spPr>
                <a:noFill/>
                <a:ln>
                  <a:noFill/>
                  <a:prstDash val="lg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196-4ABE-8BB5-DB0272F30FFE}"/>
                </c:ext>
              </c:extLst>
            </c:dLbl>
            <c:dLbl>
              <c:idx val="10"/>
              <c:layout>
                <c:manualLayout>
                  <c:x val="0.11137534298860936"/>
                  <c:y val="-8.62119365972750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196-4ABE-8BB5-DB0272F30FFE}"/>
                </c:ext>
              </c:extLst>
            </c:dLbl>
            <c:dLbl>
              <c:idx val="11"/>
              <c:layout>
                <c:manualLayout>
                  <c:x val="0.26195538070073088"/>
                  <c:y val="-5.54528006207609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196-4ABE-8BB5-DB0272F30FFE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RAMAS'!$A$102:$A$113</c:f>
              <c:strCache>
                <c:ptCount val="12"/>
                <c:pt idx="0">
                  <c:v>Comercio al por mayor y al por menor</c:v>
                </c:pt>
                <c:pt idx="1">
                  <c:v>Administración pública y defensa</c:v>
                </c:pt>
                <c:pt idx="2">
                  <c:v>Industrias manufactureras</c:v>
                </c:pt>
                <c:pt idx="3">
                  <c:v>Actividades inmobiliarias</c:v>
                </c:pt>
                <c:pt idx="4">
                  <c:v>Agricultura, ganadería, caza, silvicultura y pesca</c:v>
                </c:pt>
                <c:pt idx="5">
                  <c:v>Actividades profesionales, científicas y técnicas</c:v>
                </c:pt>
                <c:pt idx="6">
                  <c:v>Explotación de minas y canteras</c:v>
                </c:pt>
                <c:pt idx="7">
                  <c:v>Construcción</c:v>
                </c:pt>
                <c:pt idx="8">
                  <c:v>Actividades financieras y de seguros</c:v>
                </c:pt>
                <c:pt idx="9">
                  <c:v>Suministro de electricidad, gas, vapor y aire acondicionado</c:v>
                </c:pt>
                <c:pt idx="10">
                  <c:v>Actividades artísticas, de entretenimiento y recreación</c:v>
                </c:pt>
                <c:pt idx="11">
                  <c:v>Información y comunicaciones</c:v>
                </c:pt>
              </c:strCache>
            </c:strRef>
          </c:cat>
          <c:val>
            <c:numRef>
              <c:f>'PIB RAMAS'!$B$102:$B$113</c:f>
              <c:numCache>
                <c:formatCode>#,##0</c:formatCode>
                <c:ptCount val="12"/>
                <c:pt idx="0">
                  <c:v>53359.45825411212</c:v>
                </c:pt>
                <c:pt idx="1">
                  <c:v>44294.185630433014</c:v>
                </c:pt>
                <c:pt idx="2">
                  <c:v>38045.954281332677</c:v>
                </c:pt>
                <c:pt idx="3">
                  <c:v>25092.465145499118</c:v>
                </c:pt>
                <c:pt idx="4">
                  <c:v>24935.520646302684</c:v>
                </c:pt>
                <c:pt idx="5">
                  <c:v>20090.355339737893</c:v>
                </c:pt>
                <c:pt idx="6">
                  <c:v>17273.655903469837</c:v>
                </c:pt>
                <c:pt idx="7">
                  <c:v>13685.128882708537</c:v>
                </c:pt>
                <c:pt idx="8">
                  <c:v>13271.498600070892</c:v>
                </c:pt>
                <c:pt idx="9">
                  <c:v>10349.191754575633</c:v>
                </c:pt>
                <c:pt idx="10">
                  <c:v>8294.2109627522477</c:v>
                </c:pt>
                <c:pt idx="11">
                  <c:v>7969.2326057398295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196-4ABE-8BB5-DB0272F30FF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9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0.83011</cdr:y>
    </cdr:from>
    <cdr:to>
      <cdr:x>1</cdr:x>
      <cdr:y>0.94383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-415636" y="3329078"/>
          <a:ext cx="6743351" cy="456062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16/11/2021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3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7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76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8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X|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2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87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35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4296" y="3392039"/>
            <a:ext cx="661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III trimestre de 2021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de noviembre de 2021</a:t>
            </a:r>
          </a:p>
        </p:txBody>
      </p:sp>
    </p:spTree>
    <p:extLst>
      <p:ext uri="{BB962C8B-B14F-4D97-AF65-F5344CB8AC3E}">
        <p14:creationId xmlns:p14="http://schemas.microsoft.com/office/powerpoint/2010/main" val="366079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anual (%) III trimestre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2020-2021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25842" y="5661718"/>
            <a:ext cx="996615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– </a:t>
            </a:r>
            <a:r>
              <a:rPr lang="es-ES" altLang="es-CO" sz="1900" b="1" dirty="0">
                <a:solidFill>
                  <a:srgbClr val="395F9B"/>
                </a:solidFill>
              </a:rPr>
              <a:t>PIB en su serie original, aumentó 13,2% </a:t>
            </a:r>
            <a:r>
              <a:rPr lang="es-ES" altLang="es-CO" sz="1900" dirty="0">
                <a:solidFill>
                  <a:srgbClr val="395F9B"/>
                </a:solidFill>
              </a:rPr>
              <a:t>en el tercer trimestre de 2021 con respecto al mismo periodo de 2020. Por su parte </a:t>
            </a:r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 pesca presentó un aumento de 1,3%</a:t>
            </a:r>
            <a:r>
              <a:rPr lang="es-ES" altLang="es-CO" sz="1900" dirty="0">
                <a:solidFill>
                  <a:srgbClr val="395F9B"/>
                </a:solidFill>
              </a:rPr>
              <a:t> para el  mismo periodo de análisis</a:t>
            </a:r>
            <a:r>
              <a:rPr lang="es-ES" altLang="es-CO" sz="1900" b="1" dirty="0">
                <a:solidFill>
                  <a:srgbClr val="395F9B"/>
                </a:solidFill>
              </a:rPr>
              <a:t>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932D7E-9E1F-417F-92BA-FF90C53902EF}"/>
              </a:ext>
            </a:extLst>
          </p:cNvPr>
          <p:cNvSpPr/>
          <p:nvPr/>
        </p:nvSpPr>
        <p:spPr>
          <a:xfrm>
            <a:off x="1203175" y="4359580"/>
            <a:ext cx="9322814" cy="273488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022914"/>
              </p:ext>
            </p:extLst>
          </p:nvPr>
        </p:nvGraphicFramePr>
        <p:xfrm>
          <a:off x="1717458" y="1362791"/>
          <a:ext cx="8757084" cy="413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33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(%) del PIB y del valor agregado de la </a:t>
            </a:r>
            <a:r>
              <a:rPr lang="es-MX" sz="2400" b="1" dirty="0">
                <a:solidFill>
                  <a:srgbClr val="395F9B"/>
                </a:solidFill>
                <a:latin typeface="+mj-lt"/>
              </a:rPr>
              <a:t>agricultura, ganadería, caza, silvicultura y pesca. Anual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III trimestre 2006-2021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842" y="5661718"/>
            <a:ext cx="996615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el tercer trimestre de 2021</a:t>
            </a:r>
            <a:r>
              <a:rPr lang="es-ES" altLang="es-CO" sz="1900" b="1" dirty="0">
                <a:solidFill>
                  <a:srgbClr val="395F9B"/>
                </a:solidFill>
              </a:rPr>
              <a:t>, la variación del </a:t>
            </a:r>
            <a:r>
              <a:rPr lang="es-MX" altLang="es-CO" sz="1900" b="1" dirty="0">
                <a:solidFill>
                  <a:srgbClr val="395F9B"/>
                </a:solidFill>
              </a:rPr>
              <a:t>valor agregado de la agricultura, ganadería, caza, silvicultura y pesca</a:t>
            </a:r>
            <a:r>
              <a:rPr lang="es-ES" altLang="es-CO" sz="1900" b="1" dirty="0">
                <a:solidFill>
                  <a:srgbClr val="395F9B"/>
                </a:solidFill>
              </a:rPr>
              <a:t> se ubicó 11,9 puntos porcentuales  por debajo de la variación del PIB  (13,2%).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06756"/>
              </p:ext>
            </p:extLst>
          </p:nvPr>
        </p:nvGraphicFramePr>
        <p:xfrm>
          <a:off x="191586" y="1178064"/>
          <a:ext cx="11808827" cy="450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57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 (%) del </a:t>
            </a:r>
            <a:r>
              <a:rPr lang="es-ES" sz="2400" b="1" dirty="0">
                <a:solidFill>
                  <a:srgbClr val="395F9B"/>
                </a:solidFill>
              </a:rPr>
              <a:t>valor agregado de la </a:t>
            </a:r>
            <a:r>
              <a:rPr lang="es-MX" sz="2400" b="1" dirty="0">
                <a:solidFill>
                  <a:srgbClr val="395F9B"/>
                </a:solidFill>
              </a:rPr>
              <a:t>agricultura,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Trimestral y total por año (2015-2021)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542" y="5954106"/>
            <a:ext cx="100201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lo corrido del año (enero-septiembre) </a:t>
            </a:r>
            <a:r>
              <a:rPr lang="es-ES" altLang="es-CO" sz="1900" b="1" dirty="0">
                <a:solidFill>
                  <a:srgbClr val="395F9B"/>
                </a:solidFill>
              </a:rPr>
              <a:t>el valor agregado de la agricultura, ganadería, caza, silvicultura y pesca aumentó 2,3%</a:t>
            </a:r>
            <a:r>
              <a:rPr lang="es-ES" altLang="es-CO" sz="1900" dirty="0">
                <a:solidFill>
                  <a:srgbClr val="395F9B"/>
                </a:solidFill>
              </a:rPr>
              <a:t> respecto al mismo periodo del año anterior.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692531"/>
              </p:ext>
            </p:extLst>
          </p:nvPr>
        </p:nvGraphicFramePr>
        <p:xfrm>
          <a:off x="43295" y="1391914"/>
          <a:ext cx="12105409" cy="4406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173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50972"/>
            <a:ext cx="11853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 y su participación por divisiones del valor agregado </a:t>
            </a:r>
            <a:r>
              <a:rPr lang="es-ES" sz="2400" b="1" dirty="0">
                <a:solidFill>
                  <a:srgbClr val="395F9B"/>
                </a:solidFill>
              </a:rPr>
              <a:t>de la </a:t>
            </a:r>
            <a:r>
              <a:rPr lang="es-MX" sz="2400" b="1" dirty="0">
                <a:solidFill>
                  <a:srgbClr val="395F9B"/>
                </a:solidFill>
              </a:rPr>
              <a:t>agricultura, ganadería, caza, silvicultura y pesca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en el III trimestre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(2020-2021)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 Participación calculada a partir de los valores corrientes del II trimestre de 2021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680418" y="1573367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Tasa de crecimiento (%) III trimestre (2020-2021)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573367"/>
            <a:ext cx="5668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Participación (%) en el valor agregado sectorial*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006ADF7-838D-4D33-A092-167EC104D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092688"/>
              </p:ext>
            </p:extLst>
          </p:nvPr>
        </p:nvGraphicFramePr>
        <p:xfrm>
          <a:off x="365588" y="2024332"/>
          <a:ext cx="6743351" cy="401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067507"/>
              </p:ext>
            </p:extLst>
          </p:nvPr>
        </p:nvGraphicFramePr>
        <p:xfrm>
          <a:off x="6331208" y="2024332"/>
          <a:ext cx="5702521" cy="44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76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Comportamiento de la producción principales productos agrícolas y pecuarios. Tasa de crecimiento anual III trimestre (%) 2020-2021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2A15A84-14C5-485C-B35B-BA886C5E3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576073"/>
              </p:ext>
            </p:extLst>
          </p:nvPr>
        </p:nvGraphicFramePr>
        <p:xfrm>
          <a:off x="1782039" y="1124014"/>
          <a:ext cx="9687793" cy="556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551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III trimestre de 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*Se tomó como base el valor agregado a precios corrientes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1714500" y="5584425"/>
            <a:ext cx="1028524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dirty="0">
                <a:solidFill>
                  <a:srgbClr val="395F9B"/>
                </a:solidFill>
              </a:rPr>
              <a:t>El Sector Agropecuario Silvícola y Pesquero, participó en el tercer trimestre de  2021 con el  9,01% en el valor agregado generado por la economía, ocupando el quinto lugar de las 12 ramas de actividad económica*.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886370"/>
              </p:ext>
            </p:extLst>
          </p:nvPr>
        </p:nvGraphicFramePr>
        <p:xfrm>
          <a:off x="1998378" y="1191746"/>
          <a:ext cx="8195243" cy="447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430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F9D855-48F9-471A-A820-C5A28AF7C44A}"/>
</file>

<file path=customXml/itemProps2.xml><?xml version="1.0" encoding="utf-8"?>
<ds:datastoreItem xmlns:ds="http://schemas.openxmlformats.org/officeDocument/2006/customXml" ds:itemID="{68820E39-00E1-44ED-90EA-C8462CCAB060}"/>
</file>

<file path=customXml/itemProps3.xml><?xml version="1.0" encoding="utf-8"?>
<ds:datastoreItem xmlns:ds="http://schemas.openxmlformats.org/officeDocument/2006/customXml" ds:itemID="{10D2009C-B7C6-4015-8E46-467D501E6480}"/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483</Words>
  <Application>Microsoft Office PowerPoint</Application>
  <PresentationFormat>Panorámica</PresentationFormat>
  <Paragraphs>93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212</cp:revision>
  <dcterms:created xsi:type="dcterms:W3CDTF">2019-02-12T04:28:07Z</dcterms:created>
  <dcterms:modified xsi:type="dcterms:W3CDTF">2021-11-16T18:02:33Z</dcterms:modified>
</cp:coreProperties>
</file>