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4"/>
  </p:notesMasterIdLst>
  <p:sldIdLst>
    <p:sldId id="281" r:id="rId5"/>
    <p:sldId id="277" r:id="rId6"/>
    <p:sldId id="282" r:id="rId7"/>
    <p:sldId id="674" r:id="rId8"/>
    <p:sldId id="675" r:id="rId9"/>
    <p:sldId id="676" r:id="rId10"/>
    <p:sldId id="679" r:id="rId11"/>
    <p:sldId id="678" r:id="rId12"/>
    <p:sldId id="279" r:id="rId13"/>
  </p:sldIdLst>
  <p:sldSz cx="12192000" cy="6858000"/>
  <p:notesSz cx="6858000" cy="9144000"/>
  <p:embeddedFontLst>
    <p:embeddedFont>
      <p:font typeface="Nunito Sans" pitchFamily="2" charset="0"/>
      <p:regular r:id="rId15"/>
      <p:bold r:id="rId16"/>
      <p:italic r:id="rId17"/>
      <p:boldItalic r:id="rId18"/>
    </p:embeddedFont>
    <p:embeddedFont>
      <p:font typeface="Nunito Sans ExtraBold" pitchFamily="2" charset="0"/>
      <p:bold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70AD47"/>
    <a:srgbClr val="C59E41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CE0D8A-7911-4C41-8F2C-2BB4400AA5C0}" v="21" dt="2024-08-15T16:42:51.1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06" autoAdjust="0"/>
  </p:normalViewPr>
  <p:slideViewPr>
    <p:cSldViewPr snapToGrid="0">
      <p:cViewPr varScale="1">
        <p:scale>
          <a:sx n="102" d="100"/>
          <a:sy n="102" d="100"/>
        </p:scale>
        <p:origin x="8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4.fntdata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2FDD56D-BEAA-443C-BBB3-BB8C7D402463}"/>
    <pc:docChg chg="undo custSel addSld delSld modSld">
      <pc:chgData name="NESTOR JULIO HERNANDEZ BOCKER" userId="a413b3be1cc3406f" providerId="LiveId" clId="{12FDD56D-BEAA-443C-BBB3-BB8C7D402463}" dt="2024-07-22T13:19:27.333" v="245" actId="47"/>
      <pc:docMkLst>
        <pc:docMk/>
      </pc:docMkLst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82701484" sldId="25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47231805" sldId="25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9661385" sldId="25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30088060" sldId="25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588731161" sldId="272"/>
        </pc:sldMkLst>
      </pc:sldChg>
      <pc:sldChg chg="modSp del mod">
        <pc:chgData name="NESTOR JULIO HERNANDEZ BOCKER" userId="a413b3be1cc3406f" providerId="LiveId" clId="{12FDD56D-BEAA-443C-BBB3-BB8C7D402463}" dt="2024-07-22T13:18:35.846" v="243" actId="47"/>
        <pc:sldMkLst>
          <pc:docMk/>
          <pc:sldMk cId="178122350" sldId="273"/>
        </pc:sldMkLst>
        <pc:spChg chg="mod">
          <ac:chgData name="NESTOR JULIO HERNANDEZ BOCKER" userId="a413b3be1cc3406f" providerId="LiveId" clId="{12FDD56D-BEAA-443C-BBB3-BB8C7D402463}" dt="2024-07-22T13:17:57.057" v="205" actId="20577"/>
          <ac:spMkLst>
            <pc:docMk/>
            <pc:sldMk cId="178122350" sldId="273"/>
            <ac:spMk id="6" creationId="{070AB6CA-C14E-9727-C1C8-14FCACEAB423}"/>
          </ac:spMkLst>
        </pc:spChg>
        <pc:spChg chg="mod">
          <ac:chgData name="NESTOR JULIO HERNANDEZ BOCKER" userId="a413b3be1cc3406f" providerId="LiveId" clId="{12FDD56D-BEAA-443C-BBB3-BB8C7D402463}" dt="2024-07-22T13:18:26.729" v="242" actId="20577"/>
          <ac:spMkLst>
            <pc:docMk/>
            <pc:sldMk cId="178122350" sldId="273"/>
            <ac:spMk id="34" creationId="{1F07E4E5-A948-A762-5D8F-C9AC35E6C77E}"/>
          </ac:spMkLst>
        </pc:spChg>
        <pc:grpChg chg="mod">
          <ac:chgData name="NESTOR JULIO HERNANDEZ BOCKER" userId="a413b3be1cc3406f" providerId="LiveId" clId="{12FDD56D-BEAA-443C-BBB3-BB8C7D402463}" dt="2024-07-22T13:18:16.723" v="215" actId="1076"/>
          <ac:grpSpMkLst>
            <pc:docMk/>
            <pc:sldMk cId="178122350" sldId="273"/>
            <ac:grpSpMk id="33" creationId="{E165B45E-4D6A-A219-9551-7D909ECA6777}"/>
          </ac:grpSpMkLst>
        </pc:gr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12FDD56D-BEAA-443C-BBB3-BB8C7D402463}" dt="2024-07-22T13:17:47.584" v="183" actId="1036"/>
        <pc:sldMkLst>
          <pc:docMk/>
          <pc:sldMk cId="1610350232" sldId="277"/>
        </pc:sldMkLst>
        <pc:spChg chg="mod">
          <ac:chgData name="NESTOR JULIO HERNANDEZ BOCKER" userId="a413b3be1cc3406f" providerId="LiveId" clId="{12FDD56D-BEAA-443C-BBB3-BB8C7D402463}" dt="2024-07-22T13:17:47.584" v="183" actId="1036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12FDD56D-BEAA-443C-BBB3-BB8C7D402463}" dt="2024-07-22T13:16:22.976" v="7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12FDD56D-BEAA-443C-BBB3-BB8C7D402463}" dt="2024-07-22T13:13:23.034" v="2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12FDD56D-BEAA-443C-BBB3-BB8C7D402463}" dt="2024-07-22T13:16:12.440" v="77" actId="20577"/>
        <pc:sldMkLst>
          <pc:docMk/>
          <pc:sldMk cId="3675170584" sldId="279"/>
        </pc:sldMkLst>
        <pc:spChg chg="mod">
          <ac:chgData name="NESTOR JULIO HERNANDEZ BOCKER" userId="a413b3be1cc3406f" providerId="LiveId" clId="{12FDD56D-BEAA-443C-BBB3-BB8C7D402463}" dt="2024-07-22T13:16:12.440" v="77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47876608" sldId="28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719413507" sldId="28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56440919" sldId="2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71494069" sldId="2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469813" sldId="29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05277697" sldId="291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51480473" sldId="29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03418055" sldId="29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0471636" sldId="29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48253307" sldId="29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19908092" sldId="29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046303104" sldId="2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28026832" sldId="29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95324737" sldId="30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073687666" sldId="30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54778033" sldId="30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776801285" sldId="303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87563663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4529711" sldId="30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477306431" sldId="30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79944176" sldId="30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89737496" sldId="308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6364587" sldId="309"/>
        </pc:sldMkLst>
      </pc:sldChg>
      <pc:sldChg chg="add del">
        <pc:chgData name="NESTOR JULIO HERNANDEZ BOCKER" userId="a413b3be1cc3406f" providerId="LiveId" clId="{12FDD56D-BEAA-443C-BBB3-BB8C7D402463}" dt="2024-07-22T13:14:23.964" v="21"/>
        <pc:sldMkLst>
          <pc:docMk/>
          <pc:sldMk cId="436528798" sldId="31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537324164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20546452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68383825" sldId="312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757931575" sldId="3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61172388" sldId="3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73141704" sldId="314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3412027" sldId="315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113645801" sldId="316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435645340" sldId="31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692254647" sldId="31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04562864" sldId="34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769268257" sldId="34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7077178" sldId="34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577879951" sldId="34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08277758" sldId="35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16693677" sldId="35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74459906" sldId="35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69941705" sldId="35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285219182" sldId="35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48834946" sldId="35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61166636" sldId="35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68977627" sldId="35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44739367" sldId="35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40771048" sldId="35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29196512" sldId="36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15709074" sldId="36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6721905" sldId="36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253285630" sldId="36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33918736" sldId="36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93647170" sldId="36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24780907" sldId="36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85985490" sldId="36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92363639" sldId="36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40877243" sldId="36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17506511" sldId="37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60104322" sldId="37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826006486" sldId="570"/>
        </pc:sldMkLst>
      </pc:sldChg>
      <pc:sldChg chg="modSp del mod">
        <pc:chgData name="NESTOR JULIO HERNANDEZ BOCKER" userId="a413b3be1cc3406f" providerId="LiveId" clId="{12FDD56D-BEAA-443C-BBB3-BB8C7D402463}" dt="2024-07-22T13:18:37.412" v="244" actId="47"/>
        <pc:sldMkLst>
          <pc:docMk/>
          <pc:sldMk cId="2757249786" sldId="583"/>
        </pc:sldMkLst>
        <pc:spChg chg="mod">
          <ac:chgData name="NESTOR JULIO HERNANDEZ BOCKER" userId="a413b3be1cc3406f" providerId="LiveId" clId="{12FDD56D-BEAA-443C-BBB3-BB8C7D402463}" dt="2024-07-22T13:17:12.881" v="155" actId="20577"/>
          <ac:spMkLst>
            <pc:docMk/>
            <pc:sldMk cId="2757249786" sldId="583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14039413" sldId="5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67204560" sldId="5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73490853" sldId="5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92745704" sldId="62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536674918" sldId="63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834494628" sldId="63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477070833" sldId="64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33301949" sldId="64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99001565" sldId="65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6646994" sldId="66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55837296" sldId="663"/>
        </pc:sldMkLst>
      </pc:sldChg>
      <pc:sldChg chg="delSp del mod">
        <pc:chgData name="NESTOR JULIO HERNANDEZ BOCKER" userId="a413b3be1cc3406f" providerId="LiveId" clId="{12FDD56D-BEAA-443C-BBB3-BB8C7D402463}" dt="2024-07-22T13:14:46.851" v="22" actId="47"/>
        <pc:sldMkLst>
          <pc:docMk/>
          <pc:sldMk cId="2512932844" sldId="664"/>
        </pc:sldMkLst>
        <pc:spChg chg="del">
          <ac:chgData name="NESTOR JULIO HERNANDEZ BOCKER" userId="a413b3be1cc3406f" providerId="LiveId" clId="{12FDD56D-BEAA-443C-BBB3-BB8C7D402463}" dt="2024-07-22T13:13:35.473" v="5" actId="478"/>
          <ac:spMkLst>
            <pc:docMk/>
            <pc:sldMk cId="2512932844" sldId="664"/>
            <ac:spMk id="3" creationId="{A80A23C4-3C94-8EE2-27DB-C5C0D6ACC6BA}"/>
          </ac:spMkLst>
        </pc:spChg>
        <pc:spChg chg="del">
          <ac:chgData name="NESTOR JULIO HERNANDEZ BOCKER" userId="a413b3be1cc3406f" providerId="LiveId" clId="{12FDD56D-BEAA-443C-BBB3-BB8C7D402463}" dt="2024-07-22T13:13:37.880" v="7" actId="478"/>
          <ac:spMkLst>
            <pc:docMk/>
            <pc:sldMk cId="2512932844" sldId="664"/>
            <ac:spMk id="5" creationId="{C6CCED08-B1AE-564C-0C22-53A19C056C95}"/>
          </ac:spMkLst>
        </pc:spChg>
        <pc:spChg chg="del">
          <ac:chgData name="NESTOR JULIO HERNANDEZ BOCKER" userId="a413b3be1cc3406f" providerId="LiveId" clId="{12FDD56D-BEAA-443C-BBB3-BB8C7D402463}" dt="2024-07-22T13:13:46.600" v="13" actId="478"/>
          <ac:spMkLst>
            <pc:docMk/>
            <pc:sldMk cId="2512932844" sldId="664"/>
            <ac:spMk id="12" creationId="{B7B307BF-8BCA-4B0A-906F-94F9AF71CDF2}"/>
          </ac:spMkLst>
        </pc:spChg>
        <pc:spChg chg="del">
          <ac:chgData name="NESTOR JULIO HERNANDEZ BOCKER" userId="a413b3be1cc3406f" providerId="LiveId" clId="{12FDD56D-BEAA-443C-BBB3-BB8C7D402463}" dt="2024-07-22T13:13:44.536" v="11" actId="478"/>
          <ac:spMkLst>
            <pc:docMk/>
            <pc:sldMk cId="2512932844" sldId="664"/>
            <ac:spMk id="14" creationId="{069CC7D7-F600-1543-9BA6-36BBCDB9847C}"/>
          </ac:spMkLst>
        </pc:spChg>
        <pc:spChg chg="del">
          <ac:chgData name="NESTOR JULIO HERNANDEZ BOCKER" userId="a413b3be1cc3406f" providerId="LiveId" clId="{12FDD56D-BEAA-443C-BBB3-BB8C7D402463}" dt="2024-07-22T13:13:43.408" v="10" actId="478"/>
          <ac:spMkLst>
            <pc:docMk/>
            <pc:sldMk cId="2512932844" sldId="664"/>
            <ac:spMk id="15" creationId="{B01DE493-8F19-D743-BA53-A7073F1984B8}"/>
          </ac:spMkLst>
        </pc:spChg>
        <pc:spChg chg="del">
          <ac:chgData name="NESTOR JULIO HERNANDEZ BOCKER" userId="a413b3be1cc3406f" providerId="LiveId" clId="{12FDD56D-BEAA-443C-BBB3-BB8C7D402463}" dt="2024-07-22T13:13:55.433" v="20" actId="478"/>
          <ac:spMkLst>
            <pc:docMk/>
            <pc:sldMk cId="2512932844" sldId="664"/>
            <ac:spMk id="21" creationId="{6C38C1D9-58D7-4B2A-81A7-99A2EF5ABA15}"/>
          </ac:spMkLst>
        </pc:spChg>
        <pc:spChg chg="del">
          <ac:chgData name="NESTOR JULIO HERNANDEZ BOCKER" userId="a413b3be1cc3406f" providerId="LiveId" clId="{12FDD56D-BEAA-443C-BBB3-BB8C7D402463}" dt="2024-07-22T13:13:42.375" v="9" actId="478"/>
          <ac:spMkLst>
            <pc:docMk/>
            <pc:sldMk cId="2512932844" sldId="664"/>
            <ac:spMk id="22" creationId="{C23ADE02-FF84-4E68-864F-0F80C711B279}"/>
          </ac:spMkLst>
        </pc:spChg>
        <pc:spChg chg="del">
          <ac:chgData name="NESTOR JULIO HERNANDEZ BOCKER" userId="a413b3be1cc3406f" providerId="LiveId" clId="{12FDD56D-BEAA-443C-BBB3-BB8C7D402463}" dt="2024-07-22T13:13:45.624" v="12" actId="478"/>
          <ac:spMkLst>
            <pc:docMk/>
            <pc:sldMk cId="2512932844" sldId="664"/>
            <ac:spMk id="26" creationId="{A8F92083-A550-425F-9ADF-4C9632D4F2B0}"/>
          </ac:spMkLst>
        </pc:spChg>
        <pc:spChg chg="del">
          <ac:chgData name="NESTOR JULIO HERNANDEZ BOCKER" userId="a413b3be1cc3406f" providerId="LiveId" clId="{12FDD56D-BEAA-443C-BBB3-BB8C7D402463}" dt="2024-07-22T13:13:49.360" v="15" actId="478"/>
          <ac:spMkLst>
            <pc:docMk/>
            <pc:sldMk cId="2512932844" sldId="664"/>
            <ac:spMk id="27" creationId="{92D3E06C-6E72-4071-BEA7-0854B0968606}"/>
          </ac:spMkLst>
        </pc:spChg>
        <pc:spChg chg="del">
          <ac:chgData name="NESTOR JULIO HERNANDEZ BOCKER" userId="a413b3be1cc3406f" providerId="LiveId" clId="{12FDD56D-BEAA-443C-BBB3-BB8C7D402463}" dt="2024-07-22T13:13:51.584" v="17" actId="478"/>
          <ac:spMkLst>
            <pc:docMk/>
            <pc:sldMk cId="2512932844" sldId="664"/>
            <ac:spMk id="32" creationId="{FC038DBC-191B-5535-E398-D171B3076702}"/>
          </ac:spMkLst>
        </pc:spChg>
        <pc:spChg chg="del">
          <ac:chgData name="NESTOR JULIO HERNANDEZ BOCKER" userId="a413b3be1cc3406f" providerId="LiveId" clId="{12FDD56D-BEAA-443C-BBB3-BB8C7D402463}" dt="2024-07-22T13:13:53.907" v="19" actId="478"/>
          <ac:spMkLst>
            <pc:docMk/>
            <pc:sldMk cId="2512932844" sldId="664"/>
            <ac:spMk id="34" creationId="{7740B76B-D012-28F2-53FE-57436D2CA373}"/>
          </ac:spMkLst>
        </pc:spChg>
        <pc:spChg chg="del">
          <ac:chgData name="NESTOR JULIO HERNANDEZ BOCKER" userId="a413b3be1cc3406f" providerId="LiveId" clId="{12FDD56D-BEAA-443C-BBB3-BB8C7D402463}" dt="2024-07-22T13:13:52.576" v="18" actId="478"/>
          <ac:spMkLst>
            <pc:docMk/>
            <pc:sldMk cId="2512932844" sldId="664"/>
            <ac:spMk id="35" creationId="{12139605-6750-DE74-7507-6D304601DB1F}"/>
          </ac:spMkLst>
        </pc:spChg>
        <pc:graphicFrameChg chg="del">
          <ac:chgData name="NESTOR JULIO HERNANDEZ BOCKER" userId="a413b3be1cc3406f" providerId="LiveId" clId="{12FDD56D-BEAA-443C-BBB3-BB8C7D402463}" dt="2024-07-22T13:13:37.257" v="6" actId="478"/>
          <ac:graphicFrameMkLst>
            <pc:docMk/>
            <pc:sldMk cId="2512932844" sldId="664"/>
            <ac:graphicFrameMk id="2" creationId="{4E117DD2-ED59-AE50-7C1E-EC48757A8D0F}"/>
          </ac:graphicFrameMkLst>
        </pc:graphicFrameChg>
        <pc:graphicFrameChg chg="del">
          <ac:chgData name="NESTOR JULIO HERNANDEZ BOCKER" userId="a413b3be1cc3406f" providerId="LiveId" clId="{12FDD56D-BEAA-443C-BBB3-BB8C7D402463}" dt="2024-07-22T13:13:40.151" v="8" actId="478"/>
          <ac:graphicFrameMkLst>
            <pc:docMk/>
            <pc:sldMk cId="2512932844" sldId="664"/>
            <ac:graphicFrameMk id="4" creationId="{0E506BCA-67EB-003C-CA46-B322F2D5C996}"/>
          </ac:graphicFrameMkLst>
        </pc:graphicFrameChg>
        <pc:cxnChg chg="del">
          <ac:chgData name="NESTOR JULIO HERNANDEZ BOCKER" userId="a413b3be1cc3406f" providerId="LiveId" clId="{12FDD56D-BEAA-443C-BBB3-BB8C7D402463}" dt="2024-07-22T13:13:50.543" v="16" actId="478"/>
          <ac:cxnSpMkLst>
            <pc:docMk/>
            <pc:sldMk cId="2512932844" sldId="664"/>
            <ac:cxnSpMk id="36" creationId="{57109A25-C26E-8AB5-DF05-770F4E0A4406}"/>
          </ac:cxnSpMkLst>
        </pc:cxnChg>
        <pc:cxnChg chg="del">
          <ac:chgData name="NESTOR JULIO HERNANDEZ BOCKER" userId="a413b3be1cc3406f" providerId="LiveId" clId="{12FDD56D-BEAA-443C-BBB3-BB8C7D402463}" dt="2024-07-22T13:13:48.031" v="14" actId="478"/>
          <ac:cxnSpMkLst>
            <pc:docMk/>
            <pc:sldMk cId="2512932844" sldId="664"/>
            <ac:cxnSpMk id="37" creationId="{C65B3895-1B69-4090-2922-638521EA4516}"/>
          </ac:cxnSpMkLst>
        </pc:cxn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35390982" sldId="66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43978226" sldId="67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076553498" sldId="67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851080316" sldId="67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405182194" sldId="67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87510443" sldId="68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41982056" sldId="68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28532765" sldId="6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72778037" sldId="6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46161865" sldId="6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38787687" sldId="6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88602824" sldId="69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201070471" sldId="6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36540454" sldId="69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676385397" sldId="69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52892171" sldId="69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617598113" sldId="69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556239142" sldId="69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199601382" sldId="6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57865300" sldId="69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02274838" sldId="69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87515743" sldId="70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923606614" sldId="701"/>
        </pc:sldMkLst>
      </pc:sldChg>
      <pc:sldChg chg="modSp add del mod">
        <pc:chgData name="NESTOR JULIO HERNANDEZ BOCKER" userId="a413b3be1cc3406f" providerId="LiveId" clId="{12FDD56D-BEAA-443C-BBB3-BB8C7D402463}" dt="2024-07-22T13:15:02.544" v="25" actId="122"/>
        <pc:sldMkLst>
          <pc:docMk/>
          <pc:sldMk cId="3255564637" sldId="708"/>
        </pc:sldMkLst>
        <pc:spChg chg="mod">
          <ac:chgData name="NESTOR JULIO HERNANDEZ BOCKER" userId="a413b3be1cc3406f" providerId="LiveId" clId="{12FDD56D-BEAA-443C-BBB3-BB8C7D402463}" dt="2024-07-22T13:15:02.544" v="25" actId="122"/>
          <ac:spMkLst>
            <pc:docMk/>
            <pc:sldMk cId="3255564637" sldId="708"/>
            <ac:spMk id="4" creationId="{60FAEB9F-E66F-E330-5A1B-3F684F5D53B7}"/>
          </ac:spMkLst>
        </pc:spChg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130645913" sldId="70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15749094" sldId="709"/>
        </pc:sldMkLst>
      </pc:sldChg>
      <pc:sldChg chg="modSp add mod">
        <pc:chgData name="NESTOR JULIO HERNANDEZ BOCKER" userId="a413b3be1cc3406f" providerId="LiveId" clId="{12FDD56D-BEAA-443C-BBB3-BB8C7D402463}" dt="2024-07-22T13:15:38.088" v="74" actId="1036"/>
        <pc:sldMkLst>
          <pc:docMk/>
          <pc:sldMk cId="444575837" sldId="710"/>
        </pc:sldMkLst>
        <pc:spChg chg="mod">
          <ac:chgData name="NESTOR JULIO HERNANDEZ BOCKER" userId="a413b3be1cc3406f" providerId="LiveId" clId="{12FDD56D-BEAA-443C-BBB3-BB8C7D402463}" dt="2024-07-22T13:15:38.088" v="74" actId="1036"/>
          <ac:spMkLst>
            <pc:docMk/>
            <pc:sldMk cId="444575837" sldId="710"/>
            <ac:spMk id="4" creationId="{60FAEB9F-E66F-E330-5A1B-3F684F5D53B7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619755168" sldId="71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13690746" sldId="711"/>
        </pc:sldMkLst>
      </pc:sldChg>
      <pc:sldChg chg="modSp add del mod">
        <pc:chgData name="NESTOR JULIO HERNANDEZ BOCKER" userId="a413b3be1cc3406f" providerId="LiveId" clId="{12FDD56D-BEAA-443C-BBB3-BB8C7D402463}" dt="2024-07-22T13:19:27.333" v="245" actId="47"/>
        <pc:sldMkLst>
          <pc:docMk/>
          <pc:sldMk cId="3584893176" sldId="711"/>
        </pc:sldMkLst>
        <pc:spChg chg="mod">
          <ac:chgData name="NESTOR JULIO HERNANDEZ BOCKER" userId="a413b3be1cc3406f" providerId="LiveId" clId="{12FDD56D-BEAA-443C-BBB3-BB8C7D402463}" dt="2024-07-22T13:18:11.985" v="213" actId="20577"/>
          <ac:spMkLst>
            <pc:docMk/>
            <pc:sldMk cId="3584893176" sldId="711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59830986" sldId="7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676676" sldId="7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135146235" sldId="71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3317424" sldId="71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662386986" sldId="71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733602850" sldId="71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33546232" sldId="71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40972568" sldId="719"/>
        </pc:sldMkLst>
      </pc:sldChg>
      <pc:sldMasterChg chg="delSldLayout">
        <pc:chgData name="NESTOR JULIO HERNANDEZ BOCKER" userId="a413b3be1cc3406f" providerId="LiveId" clId="{12FDD56D-BEAA-443C-BBB3-BB8C7D402463}" dt="2024-07-22T13:12:57.625" v="0" actId="47"/>
        <pc:sldMasterMkLst>
          <pc:docMk/>
          <pc:sldMasterMk cId="3990497317" sldId="2147483648"/>
        </pc:sldMasterMkLst>
        <pc:sldLayoutChg chg="del">
          <pc:chgData name="NESTOR JULIO HERNANDEZ BOCKER" userId="a413b3be1cc3406f" providerId="LiveId" clId="{12FDD56D-BEAA-443C-BBB3-BB8C7D402463}" dt="2024-07-22T13:12:57.625" v="0" actId="47"/>
          <pc:sldLayoutMkLst>
            <pc:docMk/>
            <pc:sldMasterMk cId="3990497317" sldId="2147483648"/>
            <pc:sldLayoutMk cId="2767793971" sldId="2147483660"/>
          </pc:sldLayoutMkLst>
        </pc:sldLayoutChg>
      </pc:sldMasterChg>
    </pc:docChg>
  </pc:docChgLst>
  <pc:docChgLst>
    <pc:chgData name="NESTOR JULIO HERNANDEZ BOCKER" userId="a413b3be1cc3406f" providerId="LiveId" clId="{D7DB3525-40DF-4CA5-99A8-DFD05CB18DEB}"/>
    <pc:docChg chg="undo custSel addSld delSld modSld">
      <pc:chgData name="NESTOR JULIO HERNANDEZ BOCKER" userId="a413b3be1cc3406f" providerId="LiveId" clId="{D7DB3525-40DF-4CA5-99A8-DFD05CB18DEB}" dt="2024-07-31T16:50:06.890" v="79"/>
      <pc:docMkLst>
        <pc:docMk/>
      </pc:docMkLst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588731161" sldId="272"/>
        </pc:sldMkLst>
      </pc:sldChg>
      <pc:sldChg chg="modSp add del mod">
        <pc:chgData name="NESTOR JULIO HERNANDEZ BOCKER" userId="a413b3be1cc3406f" providerId="LiveId" clId="{D7DB3525-40DF-4CA5-99A8-DFD05CB18DEB}" dt="2024-07-31T16:46:09.891" v="76" actId="207"/>
        <pc:sldMkLst>
          <pc:docMk/>
          <pc:sldMk cId="721350290" sldId="274"/>
        </pc:sldMkLst>
        <pc:spChg chg="mod">
          <ac:chgData name="NESTOR JULIO HERNANDEZ BOCKER" userId="a413b3be1cc3406f" providerId="LiveId" clId="{D7DB3525-40DF-4CA5-99A8-DFD05CB18DEB}" dt="2024-07-31T16:46:09.891" v="76" actId="207"/>
          <ac:spMkLst>
            <pc:docMk/>
            <pc:sldMk cId="721350290" sldId="274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D7DB3525-40DF-4CA5-99A8-DFD05CB18DEB}" dt="2024-07-31T16:42:23.910" v="49" actId="1035"/>
        <pc:sldMkLst>
          <pc:docMk/>
          <pc:sldMk cId="1610350232" sldId="277"/>
        </pc:sldMkLst>
        <pc:spChg chg="mod">
          <ac:chgData name="NESTOR JULIO HERNANDEZ BOCKER" userId="a413b3be1cc3406f" providerId="LiveId" clId="{D7DB3525-40DF-4CA5-99A8-DFD05CB18DEB}" dt="2024-07-31T16:42:23.910" v="49" actId="103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D7DB3525-40DF-4CA5-99A8-DFD05CB18DEB}" dt="2024-07-31T16:40:35.992" v="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D7DB3525-40DF-4CA5-99A8-DFD05CB18DEB}" dt="2024-07-31T16:45:45.271" v="74" actId="20577"/>
        <pc:sldMkLst>
          <pc:docMk/>
          <pc:sldMk cId="3675170584" sldId="279"/>
        </pc:sldMkLst>
        <pc:spChg chg="mod">
          <ac:chgData name="NESTOR JULIO HERNANDEZ BOCKER" userId="a413b3be1cc3406f" providerId="LiveId" clId="{D7DB3525-40DF-4CA5-99A8-DFD05CB18DEB}" dt="2024-07-31T16:45:45.271" v="74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393398782" sldId="282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717849211" sldId="283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3127339449" sldId="284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2154845837" sldId="285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1481064699" sldId="286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4072024416" sldId="287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230455291" sldId="290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3207670988" sldId="291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402838187" sldId="299"/>
        </pc:sldMkLst>
      </pc:sldChg>
      <pc:sldChg chg="modSp add mod">
        <pc:chgData name="NESTOR JULIO HERNANDEZ BOCKER" userId="a413b3be1cc3406f" providerId="LiveId" clId="{D7DB3525-40DF-4CA5-99A8-DFD05CB18DEB}" dt="2024-07-31T16:44:51.582" v="72" actId="20577"/>
        <pc:sldMkLst>
          <pc:docMk/>
          <pc:sldMk cId="1073405508" sldId="300"/>
        </pc:sldMkLst>
        <pc:spChg chg="mod">
          <ac:chgData name="NESTOR JULIO HERNANDEZ BOCKER" userId="a413b3be1cc3406f" providerId="LiveId" clId="{D7DB3525-40DF-4CA5-99A8-DFD05CB18DEB}" dt="2024-07-31T16:44:51.582" v="7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D7DB3525-40DF-4CA5-99A8-DFD05CB18DEB}" dt="2024-07-31T16:44:16.445" v="71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D7DB3525-40DF-4CA5-99A8-DFD05CB18DEB}" dt="2024-07-31T16:44:11.365" v="66" actId="20577"/>
          <ac:spMkLst>
            <pc:docMk/>
            <pc:sldMk cId="1073405508" sldId="300"/>
            <ac:spMk id="17" creationId="{72600D9A-ADD3-4635-A3E6-0938F6994536}"/>
          </ac:spMkLst>
        </pc:spChg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3528884864" sldId="300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994828080" sldId="304"/>
        </pc:sldMkLst>
      </pc:sldChg>
      <pc:sldChg chg="del">
        <pc:chgData name="NESTOR JULIO HERNANDEZ BOCKER" userId="a413b3be1cc3406f" providerId="LiveId" clId="{D7DB3525-40DF-4CA5-99A8-DFD05CB18DEB}" dt="2024-07-31T16:42:52.874" v="51" actId="47"/>
        <pc:sldMkLst>
          <pc:docMk/>
          <pc:sldMk cId="3902090573" sldId="307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2799606255" sldId="308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436528798" sldId="310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537324164" sldId="311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757931575" sldId="312"/>
        </pc:sldMkLst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1867422395" sldId="315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1113645801" sldId="316"/>
        </pc:sldMkLst>
      </pc:sldChg>
      <pc:sldChg chg="add del">
        <pc:chgData name="NESTOR JULIO HERNANDEZ BOCKER" userId="a413b3be1cc3406f" providerId="LiveId" clId="{D7DB3525-40DF-4CA5-99A8-DFD05CB18DEB}" dt="2024-07-31T16:41:27.408" v="14" actId="47"/>
        <pc:sldMkLst>
          <pc:docMk/>
          <pc:sldMk cId="2435645340" sldId="317"/>
        </pc:sldMkLst>
      </pc:sldChg>
      <pc:sldChg chg="del">
        <pc:chgData name="NESTOR JULIO HERNANDEZ BOCKER" userId="a413b3be1cc3406f" providerId="LiveId" clId="{D7DB3525-40DF-4CA5-99A8-DFD05CB18DEB}" dt="2024-07-31T16:42:52.874" v="51" actId="47"/>
        <pc:sldMkLst>
          <pc:docMk/>
          <pc:sldMk cId="3692254647" sldId="318"/>
        </pc:sldMkLst>
      </pc:sldChg>
      <pc:sldChg chg="addSp modSp mod">
        <pc:chgData name="NESTOR JULIO HERNANDEZ BOCKER" userId="a413b3be1cc3406f" providerId="LiveId" clId="{D7DB3525-40DF-4CA5-99A8-DFD05CB18DEB}" dt="2024-07-31T16:50:06.890" v="79"/>
        <pc:sldMkLst>
          <pc:docMk/>
          <pc:sldMk cId="3255564637" sldId="708"/>
        </pc:sldMkLst>
        <pc:spChg chg="add mod">
          <ac:chgData name="NESTOR JULIO HERNANDEZ BOCKER" userId="a413b3be1cc3406f" providerId="LiveId" clId="{D7DB3525-40DF-4CA5-99A8-DFD05CB18DEB}" dt="2024-07-31T16:50:06.890" v="79"/>
          <ac:spMkLst>
            <pc:docMk/>
            <pc:sldMk cId="3255564637" sldId="708"/>
            <ac:spMk id="2" creationId="{A378FFF8-EDA1-5567-F4BB-9D344860265F}"/>
          </ac:spMkLst>
        </pc:spChg>
        <pc:spChg chg="mod">
          <ac:chgData name="NESTOR JULIO HERNANDEZ BOCKER" userId="a413b3be1cc3406f" providerId="LiveId" clId="{D7DB3525-40DF-4CA5-99A8-DFD05CB18DEB}" dt="2024-07-31T16:44:04.801" v="61" actId="20577"/>
          <ac:spMkLst>
            <pc:docMk/>
            <pc:sldMk cId="3255564637" sldId="708"/>
            <ac:spMk id="4" creationId="{60FAEB9F-E66F-E330-5A1B-3F684F5D53B7}"/>
          </ac:spMkLst>
        </pc:spChg>
      </pc:sldChg>
      <pc:sldChg chg="addSp delSp modSp add del mod">
        <pc:chgData name="NESTOR JULIO HERNANDEZ BOCKER" userId="a413b3be1cc3406f" providerId="LiveId" clId="{D7DB3525-40DF-4CA5-99A8-DFD05CB18DEB}" dt="2024-07-31T16:42:09.053" v="23" actId="47"/>
        <pc:sldMkLst>
          <pc:docMk/>
          <pc:sldMk cId="2130645913" sldId="709"/>
        </pc:sldMkLst>
        <pc:spChg chg="del">
          <ac:chgData name="NESTOR JULIO HERNANDEZ BOCKER" userId="a413b3be1cc3406f" providerId="LiveId" clId="{D7DB3525-40DF-4CA5-99A8-DFD05CB18DEB}" dt="2024-07-31T16:41:40.470" v="19" actId="478"/>
          <ac:spMkLst>
            <pc:docMk/>
            <pc:sldMk cId="2130645913" sldId="709"/>
            <ac:spMk id="2" creationId="{F740E246-1AD4-B974-C53E-83D4E32CFB1B}"/>
          </ac:spMkLst>
        </pc:spChg>
        <pc:spChg chg="del">
          <ac:chgData name="NESTOR JULIO HERNANDEZ BOCKER" userId="a413b3be1cc3406f" providerId="LiveId" clId="{D7DB3525-40DF-4CA5-99A8-DFD05CB18DEB}" dt="2024-07-31T16:41:41.915" v="20" actId="478"/>
          <ac:spMkLst>
            <pc:docMk/>
            <pc:sldMk cId="2130645913" sldId="709"/>
            <ac:spMk id="3" creationId="{C63AA922-20BD-53BA-DECA-57AB55467D00}"/>
          </ac:spMkLst>
        </pc:spChg>
        <pc:spChg chg="del">
          <ac:chgData name="NESTOR JULIO HERNANDEZ BOCKER" userId="a413b3be1cc3406f" providerId="LiveId" clId="{D7DB3525-40DF-4CA5-99A8-DFD05CB18DEB}" dt="2024-07-31T16:41:35.050" v="17" actId="478"/>
          <ac:spMkLst>
            <pc:docMk/>
            <pc:sldMk cId="2130645913" sldId="709"/>
            <ac:spMk id="5" creationId="{9A54FADB-B618-5D91-A11B-C8B1D2E643DB}"/>
          </ac:spMkLst>
        </pc:spChg>
        <pc:spChg chg="del">
          <ac:chgData name="NESTOR JULIO HERNANDEZ BOCKER" userId="a413b3be1cc3406f" providerId="LiveId" clId="{D7DB3525-40DF-4CA5-99A8-DFD05CB18DEB}" dt="2024-07-31T16:41:36.677" v="18" actId="478"/>
          <ac:spMkLst>
            <pc:docMk/>
            <pc:sldMk cId="2130645913" sldId="709"/>
            <ac:spMk id="6" creationId="{408F8310-5685-B970-A2FA-4068D6AA4728}"/>
          </ac:spMkLst>
        </pc:spChg>
        <pc:spChg chg="del">
          <ac:chgData name="NESTOR JULIO HERNANDEZ BOCKER" userId="a413b3be1cc3406f" providerId="LiveId" clId="{D7DB3525-40DF-4CA5-99A8-DFD05CB18DEB}" dt="2024-07-31T16:41:43.328" v="21" actId="478"/>
          <ac:spMkLst>
            <pc:docMk/>
            <pc:sldMk cId="2130645913" sldId="709"/>
            <ac:spMk id="7" creationId="{469CD69D-8310-32BB-7403-36C4ABF01797}"/>
          </ac:spMkLst>
        </pc:spChg>
        <pc:spChg chg="add del mod">
          <ac:chgData name="NESTOR JULIO HERNANDEZ BOCKER" userId="a413b3be1cc3406f" providerId="LiveId" clId="{D7DB3525-40DF-4CA5-99A8-DFD05CB18DEB}" dt="2024-07-31T16:41:45.509" v="22" actId="478"/>
          <ac:spMkLst>
            <pc:docMk/>
            <pc:sldMk cId="2130645913" sldId="709"/>
            <ac:spMk id="8" creationId="{E994E22D-06E8-1710-3BC9-E2B771DD7345}"/>
          </ac:spMkLst>
        </pc:spChg>
        <pc:graphicFrameChg chg="del">
          <ac:chgData name="NESTOR JULIO HERNANDEZ BOCKER" userId="a413b3be1cc3406f" providerId="LiveId" clId="{D7DB3525-40DF-4CA5-99A8-DFD05CB18DEB}" dt="2024-07-31T16:41:31.728" v="15" actId="478"/>
          <ac:graphicFrameMkLst>
            <pc:docMk/>
            <pc:sldMk cId="2130645913" sldId="709"/>
            <ac:graphicFrameMk id="10" creationId="{0D87644A-7773-E4FE-6F3A-EFBFB4C7DCD1}"/>
          </ac:graphicFrameMkLst>
        </pc:graphicFrameChg>
        <pc:graphicFrameChg chg="del">
          <ac:chgData name="NESTOR JULIO HERNANDEZ BOCKER" userId="a413b3be1cc3406f" providerId="LiveId" clId="{D7DB3525-40DF-4CA5-99A8-DFD05CB18DEB}" dt="2024-07-31T16:41:33.386" v="16" actId="478"/>
          <ac:graphicFrameMkLst>
            <pc:docMk/>
            <pc:sldMk cId="2130645913" sldId="709"/>
            <ac:graphicFrameMk id="11" creationId="{900BDF41-FB20-904C-E4B6-AD76B8B39AB2}"/>
          </ac:graphicFrameMkLst>
        </pc:graphicFrameChg>
      </pc:sldChg>
      <pc:sldChg chg="del">
        <pc:chgData name="NESTOR JULIO HERNANDEZ BOCKER" userId="a413b3be1cc3406f" providerId="LiveId" clId="{D7DB3525-40DF-4CA5-99A8-DFD05CB18DEB}" dt="2024-07-31T16:42:48.388" v="50" actId="47"/>
        <pc:sldMkLst>
          <pc:docMk/>
          <pc:sldMk cId="444575837" sldId="710"/>
        </pc:sldMkLst>
      </pc:sldChg>
      <pc:sldChg chg="add del">
        <pc:chgData name="NESTOR JULIO HERNANDEZ BOCKER" userId="a413b3be1cc3406f" providerId="LiveId" clId="{D7DB3525-40DF-4CA5-99A8-DFD05CB18DEB}" dt="2024-07-31T16:41:17.245" v="12"/>
        <pc:sldMkLst>
          <pc:docMk/>
          <pc:sldMk cId="245155727" sldId="711"/>
        </pc:sldMkLst>
      </pc:sldChg>
      <pc:sldChg chg="add del">
        <pc:chgData name="NESTOR JULIO HERNANDEZ BOCKER" userId="a413b3be1cc3406f" providerId="LiveId" clId="{D7DB3525-40DF-4CA5-99A8-DFD05CB18DEB}" dt="2024-07-31T16:49:56.570" v="78"/>
        <pc:sldMkLst>
          <pc:docMk/>
          <pc:sldMk cId="445886877" sldId="712"/>
        </pc:sldMkLst>
      </pc:sldChg>
    </pc:docChg>
  </pc:docChgLst>
  <pc:docChgLst>
    <pc:chgData name="NESTOR JULIO HERNANDEZ BOCKER" userId="a413b3be1cc3406f" providerId="LiveId" clId="{2ECE0D8A-7911-4C41-8F2C-2BB4400AA5C0}"/>
    <pc:docChg chg="undo redo custSel addSld delSld modSld">
      <pc:chgData name="NESTOR JULIO HERNANDEZ BOCKER" userId="a413b3be1cc3406f" providerId="LiveId" clId="{2ECE0D8A-7911-4C41-8F2C-2BB4400AA5C0}" dt="2024-08-15T17:26:30.820" v="143" actId="27918"/>
      <pc:docMkLst>
        <pc:docMk/>
      </pc:docMkLst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2ECE0D8A-7911-4C41-8F2C-2BB4400AA5C0}" dt="2024-08-15T13:51:10.276" v="62" actId="20577"/>
        <pc:sldMkLst>
          <pc:docMk/>
          <pc:sldMk cId="1610350232" sldId="277"/>
        </pc:sldMkLst>
        <pc:spChg chg="mod">
          <ac:chgData name="NESTOR JULIO HERNANDEZ BOCKER" userId="a413b3be1cc3406f" providerId="LiveId" clId="{2ECE0D8A-7911-4C41-8F2C-2BB4400AA5C0}" dt="2024-08-15T13:49:49.559" v="40" actId="20577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2ECE0D8A-7911-4C41-8F2C-2BB4400AA5C0}" dt="2024-08-15T13:51:10.276" v="62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2ECE0D8A-7911-4C41-8F2C-2BB4400AA5C0}" dt="2024-08-15T13:50:56.766" v="60" actId="20577"/>
        <pc:sldMkLst>
          <pc:docMk/>
          <pc:sldMk cId="3675170584" sldId="279"/>
        </pc:sldMkLst>
        <pc:spChg chg="mod">
          <ac:chgData name="NESTOR JULIO HERNANDEZ BOCKER" userId="a413b3be1cc3406f" providerId="LiveId" clId="{2ECE0D8A-7911-4C41-8F2C-2BB4400AA5C0}" dt="2024-08-15T13:50:56.766" v="60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modSp add del mod">
        <pc:chgData name="NESTOR JULIO HERNANDEZ BOCKER" userId="a413b3be1cc3406f" providerId="LiveId" clId="{2ECE0D8A-7911-4C41-8F2C-2BB4400AA5C0}" dt="2024-08-15T16:40:14.931" v="84" actId="20577"/>
        <pc:sldMkLst>
          <pc:docMk/>
          <pc:sldMk cId="2130645913" sldId="282"/>
        </pc:sldMkLst>
        <pc:spChg chg="mod">
          <ac:chgData name="NESTOR JULIO HERNANDEZ BOCKER" userId="a413b3be1cc3406f" providerId="LiveId" clId="{2ECE0D8A-7911-4C41-8F2C-2BB4400AA5C0}" dt="2024-08-15T16:40:14.931" v="84" actId="20577"/>
          <ac:spMkLst>
            <pc:docMk/>
            <pc:sldMk cId="2130645913" sldId="282"/>
            <ac:spMk id="9" creationId="{E6EEFFE7-9C71-D879-9BE2-201F9B53AEBE}"/>
          </ac:spMkLst>
        </pc:spChg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3393398782" sldId="282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3717849211" sldId="283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3127339449" sldId="284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2154845837" sldId="285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1481064699" sldId="286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4072024416" sldId="287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1073405508" sldId="300"/>
        </pc:sldMkLst>
      </pc:sldChg>
      <pc:sldChg chg="modSp add del mod">
        <pc:chgData name="NESTOR JULIO HERNANDEZ BOCKER" userId="a413b3be1cc3406f" providerId="LiveId" clId="{2ECE0D8A-7911-4C41-8F2C-2BB4400AA5C0}" dt="2024-08-15T16:43:11.698" v="104" actId="20577"/>
        <pc:sldMkLst>
          <pc:docMk/>
          <pc:sldMk cId="3435483785" sldId="674"/>
        </pc:sldMkLst>
        <pc:spChg chg="mod">
          <ac:chgData name="NESTOR JULIO HERNANDEZ BOCKER" userId="a413b3be1cc3406f" providerId="LiveId" clId="{2ECE0D8A-7911-4C41-8F2C-2BB4400AA5C0}" dt="2024-08-15T16:43:11.698" v="104" actId="20577"/>
          <ac:spMkLst>
            <pc:docMk/>
            <pc:sldMk cId="3435483785" sldId="674"/>
            <ac:spMk id="9" creationId="{E6EEFFE7-9C71-D879-9BE2-201F9B53AEBE}"/>
          </ac:spMkLst>
        </pc:spChg>
      </pc:sldChg>
      <pc:sldChg chg="modSp add del mod">
        <pc:chgData name="NESTOR JULIO HERNANDEZ BOCKER" userId="a413b3be1cc3406f" providerId="LiveId" clId="{2ECE0D8A-7911-4C41-8F2C-2BB4400AA5C0}" dt="2024-08-15T16:45:22.347" v="120" actId="20577"/>
        <pc:sldMkLst>
          <pc:docMk/>
          <pc:sldMk cId="69703223" sldId="675"/>
        </pc:sldMkLst>
        <pc:spChg chg="mod">
          <ac:chgData name="NESTOR JULIO HERNANDEZ BOCKER" userId="a413b3be1cc3406f" providerId="LiveId" clId="{2ECE0D8A-7911-4C41-8F2C-2BB4400AA5C0}" dt="2024-08-15T16:45:22.347" v="120" actId="20577"/>
          <ac:spMkLst>
            <pc:docMk/>
            <pc:sldMk cId="69703223" sldId="675"/>
            <ac:spMk id="9" creationId="{E6EEFFE7-9C71-D879-9BE2-201F9B53AEBE}"/>
          </ac:spMkLst>
        </pc:spChg>
      </pc:sldChg>
      <pc:sldChg chg="modSp add del mod">
        <pc:chgData name="NESTOR JULIO HERNANDEZ BOCKER" userId="a413b3be1cc3406f" providerId="LiveId" clId="{2ECE0D8A-7911-4C41-8F2C-2BB4400AA5C0}" dt="2024-08-15T16:46:23.513" v="124" actId="27918"/>
        <pc:sldMkLst>
          <pc:docMk/>
          <pc:sldMk cId="562854581" sldId="676"/>
        </pc:sldMkLst>
        <pc:spChg chg="mod">
          <ac:chgData name="NESTOR JULIO HERNANDEZ BOCKER" userId="a413b3be1cc3406f" providerId="LiveId" clId="{2ECE0D8A-7911-4C41-8F2C-2BB4400AA5C0}" dt="2024-08-15T13:52:03.193" v="63" actId="20577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2ECE0D8A-7911-4C41-8F2C-2BB4400AA5C0}" dt="2024-08-15T13:52:07.208" v="64" actId="20577"/>
          <ac:spMkLst>
            <pc:docMk/>
            <pc:sldMk cId="562854581" sldId="676"/>
            <ac:spMk id="8" creationId="{F4B239B5-D10F-4D99-EB8E-5A72C7B6134B}"/>
          </ac:spMkLst>
        </pc:spChg>
      </pc:sldChg>
      <pc:sldChg chg="modSp add del mod">
        <pc:chgData name="NESTOR JULIO HERNANDEZ BOCKER" userId="a413b3be1cc3406f" providerId="LiveId" clId="{2ECE0D8A-7911-4C41-8F2C-2BB4400AA5C0}" dt="2024-08-15T16:51:47.187" v="131" actId="20577"/>
        <pc:sldMkLst>
          <pc:docMk/>
          <pc:sldMk cId="85709609" sldId="678"/>
        </pc:sldMkLst>
        <pc:spChg chg="mod">
          <ac:chgData name="NESTOR JULIO HERNANDEZ BOCKER" userId="a413b3be1cc3406f" providerId="LiveId" clId="{2ECE0D8A-7911-4C41-8F2C-2BB4400AA5C0}" dt="2024-08-15T16:51:47.187" v="131" actId="20577"/>
          <ac:spMkLst>
            <pc:docMk/>
            <pc:sldMk cId="85709609" sldId="678"/>
            <ac:spMk id="5" creationId="{746118F4-A504-0983-A6AC-1A2A75EA666E}"/>
          </ac:spMkLst>
        </pc:spChg>
      </pc:sldChg>
      <pc:sldChg chg="addSp delSp modSp add del mod">
        <pc:chgData name="NESTOR JULIO HERNANDEZ BOCKER" userId="a413b3be1cc3406f" providerId="LiveId" clId="{2ECE0D8A-7911-4C41-8F2C-2BB4400AA5C0}" dt="2024-08-15T17:26:30.820" v="143" actId="27918"/>
        <pc:sldMkLst>
          <pc:docMk/>
          <pc:sldMk cId="2527478201" sldId="679"/>
        </pc:sldMkLst>
        <pc:spChg chg="mod">
          <ac:chgData name="NESTOR JULIO HERNANDEZ BOCKER" userId="a413b3be1cc3406f" providerId="LiveId" clId="{2ECE0D8A-7911-4C41-8F2C-2BB4400AA5C0}" dt="2024-08-15T13:52:35.154" v="69" actId="20577"/>
          <ac:spMkLst>
            <pc:docMk/>
            <pc:sldMk cId="2527478201" sldId="679"/>
            <ac:spMk id="7" creationId="{E01FAF7E-58BD-168B-8B8C-2B465DC76A4A}"/>
          </ac:spMkLst>
        </pc:spChg>
        <pc:graphicFrameChg chg="add del">
          <ac:chgData name="NESTOR JULIO HERNANDEZ BOCKER" userId="a413b3be1cc3406f" providerId="LiveId" clId="{2ECE0D8A-7911-4C41-8F2C-2BB4400AA5C0}" dt="2024-08-15T17:26:09.006" v="141" actId="21"/>
          <ac:graphicFrameMkLst>
            <pc:docMk/>
            <pc:sldMk cId="2527478201" sldId="679"/>
            <ac:graphicFrameMk id="3" creationId="{408AFD40-92A0-4B17-A229-35E1A137B058}"/>
          </ac:graphicFrameMkLst>
        </pc:graphicFrameChg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3255564637" sldId="708"/>
        </pc:sldMkLst>
      </pc:sldChg>
      <pc:sldChg chg="add del">
        <pc:chgData name="NESTOR JULIO HERNANDEZ BOCKER" userId="a413b3be1cc3406f" providerId="LiveId" clId="{2ECE0D8A-7911-4C41-8F2C-2BB4400AA5C0}" dt="2024-08-15T13:50:28.488" v="51" actId="47"/>
        <pc:sldMkLst>
          <pc:docMk/>
          <pc:sldMk cId="245155727" sldId="71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76717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B5-4678-B314-4CB4475A31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Salida!$C$21:$C$33</c:f>
              <c:strCache>
                <c:ptCount val="13"/>
                <c:pt idx="0">
                  <c:v>Producto Interno Bruto - PIB</c:v>
                </c:pt>
                <c:pt idx="1">
                  <c:v>Explotación de minas y canteras</c:v>
                </c:pt>
                <c:pt idx="2">
                  <c:v>Información y comunicaciones</c:v>
                </c:pt>
                <c:pt idx="3">
                  <c:v>Industrias manufactureras</c:v>
                </c:pt>
                <c:pt idx="4">
                  <c:v>Comercio al por mayor y al por menor</c:v>
                </c:pt>
                <c:pt idx="5">
                  <c:v>Actividades profesionales, científicas y técnicas</c:v>
                </c:pt>
                <c:pt idx="6">
                  <c:v>Actividades financieras y de seguros</c:v>
                </c:pt>
                <c:pt idx="7">
                  <c:v>Actividades inmobiliarias</c:v>
                </c:pt>
                <c:pt idx="8">
                  <c:v>Construcción</c:v>
                </c:pt>
                <c:pt idx="9">
                  <c:v>Suministro de electricidad, gas, vapor y aire acondicionado</c:v>
                </c:pt>
                <c:pt idx="10">
                  <c:v>Administración pública y defensa</c:v>
                </c:pt>
                <c:pt idx="11">
                  <c:v>Agricultura, ganadería, caza, silvicultura y pesca</c:v>
                </c:pt>
                <c:pt idx="12">
                  <c:v>Actividades artísticas, de entretenimiento y recreación</c:v>
                </c:pt>
              </c:strCache>
            </c:strRef>
          </c:cat>
          <c:val>
            <c:numRef>
              <c:f>Salida!$D$21:$D$33</c:f>
              <c:numCache>
                <c:formatCode>0.0</c:formatCode>
                <c:ptCount val="13"/>
                <c:pt idx="0">
                  <c:v>2.0921390630843604</c:v>
                </c:pt>
                <c:pt idx="1">
                  <c:v>-3.3333212263318188</c:v>
                </c:pt>
                <c:pt idx="2">
                  <c:v>-1.862651065219751</c:v>
                </c:pt>
                <c:pt idx="3">
                  <c:v>-1.5791472912436859</c:v>
                </c:pt>
                <c:pt idx="4">
                  <c:v>0.15403185134481134</c:v>
                </c:pt>
                <c:pt idx="5">
                  <c:v>0.18261141836619288</c:v>
                </c:pt>
                <c:pt idx="6">
                  <c:v>1.3996671456103087</c:v>
                </c:pt>
                <c:pt idx="7">
                  <c:v>1.9366971117578089</c:v>
                </c:pt>
                <c:pt idx="8">
                  <c:v>2.414508968969912</c:v>
                </c:pt>
                <c:pt idx="9">
                  <c:v>2.6031436840750359</c:v>
                </c:pt>
                <c:pt idx="10">
                  <c:v>4.7877125823555957</c:v>
                </c:pt>
                <c:pt idx="11">
                  <c:v>10.181822751036322</c:v>
                </c:pt>
                <c:pt idx="12">
                  <c:v>11.143537329779889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5-4678-B314-4CB4475A3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65"/>
        <c:axId val="797303807"/>
        <c:axId val="797288831"/>
      </c:barChart>
      <c:catAx>
        <c:axId val="79730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Nunito Sans (Cuerpo)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797288831"/>
        <c:crosses val="autoZero"/>
        <c:auto val="1"/>
        <c:lblAlgn val="ctr"/>
        <c:lblOffset val="100"/>
        <c:noMultiLvlLbl val="0"/>
      </c:catAx>
      <c:valAx>
        <c:axId val="797288831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79730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121391076115492E-3"/>
          <c:y val="2.2577552002257754E-2"/>
          <c:w val="0.97794192913385825"/>
          <c:h val="0.77013185423701314"/>
        </c:manualLayout>
      </c:layout>
      <c:lineChart>
        <c:grouping val="standard"/>
        <c:varyColors val="0"/>
        <c:ser>
          <c:idx val="0"/>
          <c:order val="0"/>
          <c:tx>
            <c:strRef>
              <c:f>Salida!$E$56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F1-48B1-825F-93449814490E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F1-48B1-825F-93449814490E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70C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8244578384962503E-2"/>
                      <c:h val="6.79717388614644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A3B-4865-BC9D-D6509515E8B3}"/>
                </c:ext>
              </c:extLst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28-4890-BA5A-AD007CF1FC8D}"/>
                </c:ext>
              </c:extLst>
            </c:dLbl>
            <c:dLbl>
              <c:idx val="13"/>
              <c:layout>
                <c:manualLayout>
                  <c:x val="-2.0007874015748033E-2"/>
                  <c:y val="-3.88660557838866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28-4890-BA5A-AD007CF1FC8D}"/>
                </c:ext>
              </c:extLst>
            </c:dLbl>
            <c:dLbl>
              <c:idx val="15"/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9027395013123363E-2"/>
                      <c:h val="6.4551654129856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2009-II</c:v>
                </c:pt>
                <c:pt idx="1">
                  <c:v>2010-II</c:v>
                </c:pt>
                <c:pt idx="2">
                  <c:v>2011-II</c:v>
                </c:pt>
                <c:pt idx="3">
                  <c:v>2012-II</c:v>
                </c:pt>
                <c:pt idx="4">
                  <c:v>2013-II</c:v>
                </c:pt>
                <c:pt idx="5">
                  <c:v>2014-II</c:v>
                </c:pt>
                <c:pt idx="6">
                  <c:v>2015-II</c:v>
                </c:pt>
                <c:pt idx="7">
                  <c:v>2016-II</c:v>
                </c:pt>
                <c:pt idx="8">
                  <c:v>2017-II</c:v>
                </c:pt>
                <c:pt idx="9">
                  <c:v>2018-II</c:v>
                </c:pt>
                <c:pt idx="10">
                  <c:v>2019-II</c:v>
                </c:pt>
                <c:pt idx="11">
                  <c:v>2020-II</c:v>
                </c:pt>
                <c:pt idx="12">
                  <c:v>2021-II</c:v>
                </c:pt>
                <c:pt idx="13">
                  <c:v>2022-II</c:v>
                </c:pt>
                <c:pt idx="14">
                  <c:v>2023-II</c:v>
                </c:pt>
                <c:pt idx="15">
                  <c:v>2024-II</c:v>
                </c:pt>
              </c:strCache>
            </c:strRef>
          </c:cat>
          <c:val>
            <c:numRef>
              <c:f>Salida!$E$57:$E$72</c:f>
              <c:numCache>
                <c:formatCode>0.0</c:formatCode>
                <c:ptCount val="16"/>
                <c:pt idx="0">
                  <c:v>0.69255197117128375</c:v>
                </c:pt>
                <c:pt idx="1">
                  <c:v>4.6257174226761038</c:v>
                </c:pt>
                <c:pt idx="2">
                  <c:v>6.7830569363278101</c:v>
                </c:pt>
                <c:pt idx="3">
                  <c:v>4.8467867822352417</c:v>
                </c:pt>
                <c:pt idx="4">
                  <c:v>5.3730503631825854</c:v>
                </c:pt>
                <c:pt idx="5">
                  <c:v>3.4286621879085146</c:v>
                </c:pt>
                <c:pt idx="6">
                  <c:v>3.4212479881369262</c:v>
                </c:pt>
                <c:pt idx="7">
                  <c:v>2.1231343452732432</c:v>
                </c:pt>
                <c:pt idx="8">
                  <c:v>1.2642265125444112</c:v>
                </c:pt>
                <c:pt idx="9">
                  <c:v>2.7600534644905252</c:v>
                </c:pt>
                <c:pt idx="10">
                  <c:v>3.0540668421155033</c:v>
                </c:pt>
                <c:pt idx="11">
                  <c:v>-16.77109681656593</c:v>
                </c:pt>
                <c:pt idx="12">
                  <c:v>18.625510014045844</c:v>
                </c:pt>
                <c:pt idx="13">
                  <c:v>12.295375555684899</c:v>
                </c:pt>
                <c:pt idx="14">
                  <c:v>0.36082929095002214</c:v>
                </c:pt>
                <c:pt idx="15">
                  <c:v>2.0921390630843604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A3B-4865-BC9D-D6509515E8B3}"/>
            </c:ext>
          </c:extLst>
        </c:ser>
        <c:ser>
          <c:idx val="1"/>
          <c:order val="1"/>
          <c:tx>
            <c:strRef>
              <c:f>Salida!$F$56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26-464F-BA7B-341CAD667FB7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CE-4902-8AE6-A233256361DC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F1-48B1-825F-93449814490E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3B-4865-BC9D-D6509515E8B3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F1-48B1-825F-93449814490E}"/>
                </c:ext>
              </c:extLst>
            </c:dLbl>
            <c:dLbl>
              <c:idx val="15"/>
              <c:spPr>
                <a:solidFill>
                  <a:srgbClr val="ED7D31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3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2009-II</c:v>
                </c:pt>
                <c:pt idx="1">
                  <c:v>2010-II</c:v>
                </c:pt>
                <c:pt idx="2">
                  <c:v>2011-II</c:v>
                </c:pt>
                <c:pt idx="3">
                  <c:v>2012-II</c:v>
                </c:pt>
                <c:pt idx="4">
                  <c:v>2013-II</c:v>
                </c:pt>
                <c:pt idx="5">
                  <c:v>2014-II</c:v>
                </c:pt>
                <c:pt idx="6">
                  <c:v>2015-II</c:v>
                </c:pt>
                <c:pt idx="7">
                  <c:v>2016-II</c:v>
                </c:pt>
                <c:pt idx="8">
                  <c:v>2017-II</c:v>
                </c:pt>
                <c:pt idx="9">
                  <c:v>2018-II</c:v>
                </c:pt>
                <c:pt idx="10">
                  <c:v>2019-II</c:v>
                </c:pt>
                <c:pt idx="11">
                  <c:v>2020-II</c:v>
                </c:pt>
                <c:pt idx="12">
                  <c:v>2021-II</c:v>
                </c:pt>
                <c:pt idx="13">
                  <c:v>2022-II</c:v>
                </c:pt>
                <c:pt idx="14">
                  <c:v>2023-II</c:v>
                </c:pt>
                <c:pt idx="15">
                  <c:v>2024-II</c:v>
                </c:pt>
              </c:strCache>
            </c:strRef>
          </c:cat>
          <c:val>
            <c:numRef>
              <c:f>Salida!$F$57:$F$72</c:f>
              <c:numCache>
                <c:formatCode>0.0</c:formatCode>
                <c:ptCount val="16"/>
                <c:pt idx="0">
                  <c:v>-2.8613416632831843</c:v>
                </c:pt>
                <c:pt idx="1">
                  <c:v>2.456422299248274</c:v>
                </c:pt>
                <c:pt idx="2">
                  <c:v>1.7933104464087819</c:v>
                </c:pt>
                <c:pt idx="3">
                  <c:v>5.3325296839578584</c:v>
                </c:pt>
                <c:pt idx="4">
                  <c:v>11.17431068576731</c:v>
                </c:pt>
                <c:pt idx="5">
                  <c:v>-0.78592371681853024</c:v>
                </c:pt>
                <c:pt idx="6">
                  <c:v>2.7456196750373891</c:v>
                </c:pt>
                <c:pt idx="7">
                  <c:v>0.97175465538792594</c:v>
                </c:pt>
                <c:pt idx="8">
                  <c:v>6.2680612183823428</c:v>
                </c:pt>
                <c:pt idx="9">
                  <c:v>3.9336269417006235</c:v>
                </c:pt>
                <c:pt idx="10">
                  <c:v>1.1533944634079916</c:v>
                </c:pt>
                <c:pt idx="11">
                  <c:v>-1.0534232149684186</c:v>
                </c:pt>
                <c:pt idx="12">
                  <c:v>6.4145664020527136</c:v>
                </c:pt>
                <c:pt idx="13">
                  <c:v>2.2823758369925145</c:v>
                </c:pt>
                <c:pt idx="14">
                  <c:v>-1.903763584531049</c:v>
                </c:pt>
                <c:pt idx="15">
                  <c:v>10.181822751036322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3A3B-4865-BC9D-D6509515E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66816"/>
        <c:axId val="805467360"/>
      </c:lineChart>
      <c:catAx>
        <c:axId val="8054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05467360"/>
        <c:crosses val="autoZero"/>
        <c:auto val="1"/>
        <c:lblAlgn val="ctr"/>
        <c:lblOffset val="100"/>
        <c:noMultiLvlLbl val="0"/>
      </c:catAx>
      <c:valAx>
        <c:axId val="80546736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546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86677329396326"/>
          <c:y val="0.94854737558669067"/>
          <c:w val="0.44266453412073492"/>
          <c:h val="4.3306887124668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117050784783833E-2"/>
          <c:y val="3.3223934550989348E-2"/>
          <c:w val="0.94434656455631205"/>
          <c:h val="0.85363346651445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95F9B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DD-4378-8683-55C0AE58AFA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DD-4378-8683-55C0AE58AFA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DD-4378-8683-55C0AE58AFA5}"/>
              </c:ext>
            </c:extLst>
          </c:dPt>
          <c:dPt>
            <c:idx val="1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DD-4378-8683-55C0AE58AFA5}"/>
              </c:ext>
            </c:extLst>
          </c:dPt>
          <c:dPt>
            <c:idx val="2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DD-4378-8683-55C0AE58AFA5}"/>
              </c:ext>
            </c:extLst>
          </c:dPt>
          <c:dPt>
            <c:idx val="2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1DD-4378-8683-55C0AE58AFA5}"/>
              </c:ext>
            </c:extLst>
          </c:dPt>
          <c:dPt>
            <c:idx val="3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1DD-4378-8683-55C0AE58AFA5}"/>
              </c:ext>
            </c:extLst>
          </c:dPt>
          <c:dLbls>
            <c:dLbl>
              <c:idx val="30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B1DD-4378-8683-55C0AE58AFA5}"/>
                </c:ext>
              </c:extLst>
            </c:dLbl>
            <c:dLbl>
              <c:idx val="31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0">
                  <a:noAutofit/>
                </a:bodyPr>
                <a:lstStyle/>
                <a:p>
                  <a:pPr algn="ctr" rtl="0">
                    <a:defRPr lang="en-US"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7CB4-40D0-A496-00A28CADD010}"/>
                </c:ext>
              </c:extLst>
            </c:dLbl>
            <c:dLbl>
              <c:idx val="32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87DD-4B4F-8EE0-5360265059DA}"/>
                </c:ext>
              </c:extLst>
            </c:dLbl>
            <c:dLbl>
              <c:idx val="33"/>
              <c:numFmt formatCode="#,##0.0;#\-##0.0;&quot;&quot;" sourceLinked="0"/>
              <c:spPr>
                <a:solidFill>
                  <a:srgbClr val="1F4E79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B1DD-4378-8683-55C0AE58AFA5}"/>
                </c:ext>
              </c:extLst>
            </c:dLbl>
            <c:dLbl>
              <c:idx val="34"/>
              <c:numFmt formatCode="#,##0.0;#\-##0.0;&quot;&quot;" sourceLinked="0"/>
              <c:spPr>
                <a:solidFill>
                  <a:srgbClr val="ED7D31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1DD-4378-8683-55C0AE58AFA5}"/>
                </c:ext>
              </c:extLst>
            </c:dLbl>
            <c:numFmt formatCode="#,##0.0;#\-##0.0;&quot;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39600" tIns="18000" rIns="39600" bIns="18000" anchor="ctr" anchorCtr="1">
                <a:no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multiLvlStrRef>
              <c:f>Salida!$C$82:$D$116</c:f>
              <c:multiLvlStrCache>
                <c:ptCount val="35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Total</c:v>
                  </c:pt>
                  <c:pt idx="5">
                    <c:v>I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Total</c:v>
                  </c:pt>
                  <c:pt idx="10">
                    <c:v>I</c:v>
                  </c:pt>
                  <c:pt idx="11">
                    <c:v>II</c:v>
                  </c:pt>
                  <c:pt idx="12">
                    <c:v>III</c:v>
                  </c:pt>
                  <c:pt idx="13">
                    <c:v>IV</c:v>
                  </c:pt>
                  <c:pt idx="14">
                    <c:v>Total</c:v>
                  </c:pt>
                  <c:pt idx="15">
                    <c:v>I</c:v>
                  </c:pt>
                  <c:pt idx="16">
                    <c:v>II</c:v>
                  </c:pt>
                  <c:pt idx="17">
                    <c:v>III</c:v>
                  </c:pt>
                  <c:pt idx="18">
                    <c:v>IV</c:v>
                  </c:pt>
                  <c:pt idx="19">
                    <c:v>Total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Total</c:v>
                  </c:pt>
                  <c:pt idx="25">
                    <c:v>I</c:v>
                  </c:pt>
                  <c:pt idx="26">
                    <c:v>II</c:v>
                  </c:pt>
                  <c:pt idx="27">
                    <c:v>III</c:v>
                  </c:pt>
                  <c:pt idx="28">
                    <c:v>IV</c:v>
                  </c:pt>
                  <c:pt idx="29">
                    <c:v>Total</c:v>
                  </c:pt>
                  <c:pt idx="30">
                    <c:v>I</c:v>
                  </c:pt>
                  <c:pt idx="31">
                    <c:v>II</c:v>
                  </c:pt>
                  <c:pt idx="32">
                    <c:v>III</c:v>
                  </c:pt>
                  <c:pt idx="33">
                    <c:v>IV</c:v>
                  </c:pt>
                  <c:pt idx="34">
                    <c:v>Total</c:v>
                  </c:pt>
                </c:lvl>
                <c:lvl>
                  <c:pt idx="0">
                    <c:v>2018</c:v>
                  </c:pt>
                  <c:pt idx="5">
                    <c:v>2019</c:v>
                  </c:pt>
                  <c:pt idx="10">
                    <c:v>2020</c:v>
                  </c:pt>
                  <c:pt idx="15">
                    <c:v>2021</c:v>
                  </c:pt>
                  <c:pt idx="20">
                    <c:v>2022</c:v>
                  </c:pt>
                  <c:pt idx="25">
                    <c:v>2023</c:v>
                  </c:pt>
                  <c:pt idx="30">
                    <c:v>2024</c:v>
                  </c:pt>
                </c:lvl>
              </c:multiLvlStrCache>
            </c:multiLvlStrRef>
          </c:cat>
          <c:val>
            <c:numRef>
              <c:f>Salida!$E$82:$E$116</c:f>
              <c:numCache>
                <c:formatCode>0.0</c:formatCode>
                <c:ptCount val="35"/>
                <c:pt idx="0">
                  <c:v>0.92357567646854477</c:v>
                </c:pt>
                <c:pt idx="1">
                  <c:v>3.9336269417006235</c:v>
                </c:pt>
                <c:pt idx="2">
                  <c:v>0.93023301986976037</c:v>
                </c:pt>
                <c:pt idx="3">
                  <c:v>0.74368286767476377</c:v>
                </c:pt>
                <c:pt idx="4">
                  <c:v>1.5939308019464278</c:v>
                </c:pt>
                <c:pt idx="5">
                  <c:v>1.4241968696840246</c:v>
                </c:pt>
                <c:pt idx="6">
                  <c:v>1.1533944634079916</c:v>
                </c:pt>
                <c:pt idx="7">
                  <c:v>3.5583608094314769</c:v>
                </c:pt>
                <c:pt idx="8">
                  <c:v>4.5861179043750155</c:v>
                </c:pt>
                <c:pt idx="9">
                  <c:v>2.7173298133132135</c:v>
                </c:pt>
                <c:pt idx="10">
                  <c:v>5.6331272090098565</c:v>
                </c:pt>
                <c:pt idx="11">
                  <c:v>-1.0534232149684186</c:v>
                </c:pt>
                <c:pt idx="12">
                  <c:v>0.7544116789595563</c:v>
                </c:pt>
                <c:pt idx="13">
                  <c:v>2.6452775310095831</c:v>
                </c:pt>
                <c:pt idx="14">
                  <c:v>1.9606763231811755</c:v>
                </c:pt>
                <c:pt idx="15">
                  <c:v>3.9858069079280227</c:v>
                </c:pt>
                <c:pt idx="16">
                  <c:v>6.4145664020527136</c:v>
                </c:pt>
                <c:pt idx="17">
                  <c:v>3.161322070785431</c:v>
                </c:pt>
                <c:pt idx="18">
                  <c:v>4.1049131141894861</c:v>
                </c:pt>
                <c:pt idx="19">
                  <c:v>4.3590990115053927</c:v>
                </c:pt>
                <c:pt idx="20">
                  <c:v>-1.3073942370470633</c:v>
                </c:pt>
                <c:pt idx="21">
                  <c:v>2.2823758369925145</c:v>
                </c:pt>
                <c:pt idx="22">
                  <c:v>-0.73499870031633918</c:v>
                </c:pt>
                <c:pt idx="23">
                  <c:v>-3.3589914494242379</c:v>
                </c:pt>
                <c:pt idx="24">
                  <c:v>-0.82988267770875268</c:v>
                </c:pt>
                <c:pt idx="25">
                  <c:v>0.4295120001335988</c:v>
                </c:pt>
                <c:pt idx="26">
                  <c:v>-1.903763584531049</c:v>
                </c:pt>
                <c:pt idx="27">
                  <c:v>0.9096026293899655</c:v>
                </c:pt>
                <c:pt idx="28">
                  <c:v>6.0160587428736534</c:v>
                </c:pt>
                <c:pt idx="29">
                  <c:v>1.3729089059427224</c:v>
                </c:pt>
                <c:pt idx="30">
                  <c:v>5.7740098296806366</c:v>
                </c:pt>
                <c:pt idx="31">
                  <c:v>10.181822751036322</c:v>
                </c:pt>
                <c:pt idx="32">
                  <c:v>0</c:v>
                </c:pt>
                <c:pt idx="33">
                  <c:v>0</c:v>
                </c:pt>
                <c:pt idx="34">
                  <c:v>7.950877891201813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1DD-4378-8683-55C0AE58AF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100"/>
        <c:axId val="1759210863"/>
        <c:axId val="1759222095"/>
      </c:barChart>
      <c:catAx>
        <c:axId val="175921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22095"/>
        <c:crosses val="autoZero"/>
        <c:auto val="1"/>
        <c:lblAlgn val="ctr"/>
        <c:lblOffset val="100"/>
        <c:noMultiLvlLbl val="0"/>
      </c:catAx>
      <c:valAx>
        <c:axId val="175922209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dirty="0">
                    <a:solidFill>
                      <a:schemeClr val="bg2">
                        <a:lumMod val="50000"/>
                      </a:schemeClr>
                    </a:solidFill>
                  </a:rPr>
                  <a:t>Variación</a:t>
                </a:r>
                <a:r>
                  <a:rPr lang="es-CO" baseline="0" dirty="0">
                    <a:solidFill>
                      <a:schemeClr val="bg2">
                        <a:lumMod val="50000"/>
                      </a:schemeClr>
                    </a:solidFill>
                  </a:rPr>
                  <a:t> (%)</a:t>
                </a:r>
                <a:endParaRPr lang="es-CO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2438112085927812E-3"/>
              <c:y val="0.354312928082191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10863"/>
        <c:crosses val="autoZero"/>
        <c:crossBetween val="between"/>
      </c:valAx>
      <c:spPr>
        <a:noFill/>
        <a:ln>
          <a:noFill/>
        </a:ln>
        <a:effectLst/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6742669927757E-2"/>
          <c:y val="3.4834447852806628E-2"/>
          <c:w val="0.47967249517339383"/>
          <c:h val="0.9303311042943867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A36-4493-9EB8-80FDA520233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36-4493-9EB8-80FDA520233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A36-4493-9EB8-80FDA5202339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36-4493-9EB8-80FDA5202339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A36-4493-9EB8-80FDA52023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A36-4493-9EB8-80FDA5202339}"/>
              </c:ext>
            </c:extLst>
          </c:dPt>
          <c:dLbls>
            <c:dLbl>
              <c:idx val="5"/>
              <c:layout>
                <c:manualLayout>
                  <c:x val="-1.8833366378229459E-2"/>
                  <c:y val="-6.345279112340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36-4493-9EB8-80FDA52023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Salida!$C$150:$C$155</c:f>
              <c:strCache>
                <c:ptCount val="6"/>
                <c:pt idx="0">
                  <c:v>Agricultura, ganadería, caza, silvicultura y pesca</c:v>
                </c:pt>
                <c:pt idx="1">
                  <c:v>Pesca y acuicultura</c:v>
                </c:pt>
                <c:pt idx="2">
                  <c:v>Silvicultura y extracción de madera</c:v>
                </c:pt>
                <c:pt idx="3">
                  <c:v>Ganadería</c:v>
                </c:pt>
                <c:pt idx="4">
                  <c:v>Cultivos agrícolas sin café</c:v>
                </c:pt>
                <c:pt idx="5">
                  <c:v>Café</c:v>
                </c:pt>
              </c:strCache>
            </c:strRef>
          </c:cat>
          <c:val>
            <c:numRef>
              <c:f>Salida!$D$150:$D$155</c:f>
              <c:numCache>
                <c:formatCode>_-* #,##0.0_-;\-* #,##0.0_-;_-* "-"??_-;_-@_-</c:formatCode>
                <c:ptCount val="6"/>
                <c:pt idx="0">
                  <c:v>10.181822751036322</c:v>
                </c:pt>
                <c:pt idx="1">
                  <c:v>-9.147202949659814</c:v>
                </c:pt>
                <c:pt idx="2">
                  <c:v>-7.2608569589766461</c:v>
                </c:pt>
                <c:pt idx="3">
                  <c:v>6.5231667759898784</c:v>
                </c:pt>
                <c:pt idx="4">
                  <c:v>10.922465256650128</c:v>
                </c:pt>
                <c:pt idx="5">
                  <c:v>25.829812406313664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36-4493-9EB8-80FDA52023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11"/>
        <c:axId val="522658512"/>
        <c:axId val="328276192"/>
      </c:barChart>
      <c:catAx>
        <c:axId val="52265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8276192"/>
        <c:crosses val="autoZero"/>
        <c:auto val="1"/>
        <c:lblAlgn val="ctr"/>
        <c:lblOffset val="100"/>
        <c:noMultiLvlLbl val="0"/>
      </c:catAx>
      <c:valAx>
        <c:axId val="32827619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52265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832378374182"/>
          <c:y val="0.14170125666061392"/>
          <c:w val="0.76854208835577165"/>
          <c:h val="0.858298743339385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D98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27-41AE-ACC1-D17BFC1E11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27-41AE-ACC1-D17BFC1E1190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27-41AE-ACC1-D17BFC1E1190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27-41AE-ACC1-D17BFC1E1190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27-41AE-ACC1-D17BFC1E1190}"/>
              </c:ext>
            </c:extLst>
          </c:dPt>
          <c:dLbls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34895670721564"/>
                      <c:h val="0.125925911935906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627-41AE-ACC1-D17BFC1E1190}"/>
                </c:ext>
              </c:extLst>
            </c:dLbl>
            <c:dLbl>
              <c:idx val="3"/>
              <c:layout>
                <c:manualLayout>
                  <c:x val="-9.2643115376422839E-3"/>
                  <c:y val="1.27736657613725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04383843040676"/>
                      <c:h val="0.213624314891270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627-41AE-ACC1-D17BFC1E1190}"/>
                </c:ext>
              </c:extLst>
            </c:dLbl>
            <c:dLbl>
              <c:idx val="4"/>
              <c:layout>
                <c:manualLayout>
                  <c:x val="0.38544520731146276"/>
                  <c:y val="1.277673482184331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284128896968213"/>
                      <c:h val="0.257338595749020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627-41AE-ACC1-D17BFC1E119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Salida!$C$183:$C$187</c:f>
              <c:strCache>
                <c:ptCount val="5"/>
                <c:pt idx="0">
                  <c:v>Cultivos agrícolas sin café</c:v>
                </c:pt>
                <c:pt idx="1">
                  <c:v>Ganadería</c:v>
                </c:pt>
                <c:pt idx="2">
                  <c:v>Café</c:v>
                </c:pt>
                <c:pt idx="3">
                  <c:v>Pesca y acuicultura</c:v>
                </c:pt>
                <c:pt idx="4">
                  <c:v>Silvicultura y extracción de madera</c:v>
                </c:pt>
              </c:strCache>
            </c:strRef>
          </c:cat>
          <c:val>
            <c:numRef>
              <c:f>Salida!$D$183:$D$187</c:f>
              <c:numCache>
                <c:formatCode>_-* #,##0_-;\-* #,##0_-;_-* "-"??_-;_-@_-</c:formatCode>
                <c:ptCount val="5"/>
                <c:pt idx="0">
                  <c:v>23569.168263546599</c:v>
                </c:pt>
                <c:pt idx="1">
                  <c:v>7519.1472019846506</c:v>
                </c:pt>
                <c:pt idx="2">
                  <c:v>3632.3499444780637</c:v>
                </c:pt>
                <c:pt idx="3">
                  <c:v>1213.3127893707433</c:v>
                </c:pt>
                <c:pt idx="4">
                  <c:v>772.18180200436336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27-41AE-ACC1-D17BFC1E11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accent5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Calibri Light" panose="020F0302020204030204" pitchFamily="34" charset="0"/>
                    <a:ea typeface="+mn-ea"/>
                    <a:cs typeface="Calibri Light" panose="020F030202020403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Salida!$C$271:$C$285</c:f>
              <c:strCache>
                <c:ptCount val="15"/>
                <c:pt idx="0">
                  <c:v>Caña de azúcar</c:v>
                </c:pt>
                <c:pt idx="1">
                  <c:v>Arroz</c:v>
                </c:pt>
                <c:pt idx="2">
                  <c:v>Nuez y fruto de palma</c:v>
                </c:pt>
                <c:pt idx="3">
                  <c:v>Caña panelera</c:v>
                </c:pt>
                <c:pt idx="4">
                  <c:v>Ganado bovino</c:v>
                </c:pt>
                <c:pt idx="5">
                  <c:v>Otras frutas</c:v>
                </c:pt>
                <c:pt idx="6">
                  <c:v>Leche cruda</c:v>
                </c:pt>
                <c:pt idx="7">
                  <c:v>Pollos, gallinas y otras aves de corral</c:v>
                </c:pt>
                <c:pt idx="8">
                  <c:v>Huevos de gallina o de otras aves</c:v>
                </c:pt>
                <c:pt idx="9">
                  <c:v>Ganado porcino</c:v>
                </c:pt>
                <c:pt idx="10">
                  <c:v>Cacao en grano</c:v>
                </c:pt>
                <c:pt idx="11">
                  <c:v>Flores (rosas claveles y pompones)</c:v>
                </c:pt>
                <c:pt idx="12">
                  <c:v>Frutas cítricas</c:v>
                </c:pt>
                <c:pt idx="13">
                  <c:v>Café pergamino</c:v>
                </c:pt>
                <c:pt idx="14">
                  <c:v>Leguminosas frescas o secas</c:v>
                </c:pt>
              </c:strCache>
            </c:strRef>
          </c:cat>
          <c:val>
            <c:numRef>
              <c:f>Salida!$D$271:$D$285</c:f>
              <c:numCache>
                <c:formatCode>_-* #,##0.0_-;\-* #,##0.0_-;_-* "-"??_-;_-@_-</c:formatCode>
                <c:ptCount val="15"/>
                <c:pt idx="0">
                  <c:v>-19.3</c:v>
                </c:pt>
                <c:pt idx="1">
                  <c:v>-12.9</c:v>
                </c:pt>
                <c:pt idx="2">
                  <c:v>0.8</c:v>
                </c:pt>
                <c:pt idx="3">
                  <c:v>1.4</c:v>
                </c:pt>
                <c:pt idx="4" formatCode="General">
                  <c:v>4.4000000000000004</c:v>
                </c:pt>
                <c:pt idx="5">
                  <c:v>5.9</c:v>
                </c:pt>
                <c:pt idx="6">
                  <c:v>6.4</c:v>
                </c:pt>
                <c:pt idx="7">
                  <c:v>6.5</c:v>
                </c:pt>
                <c:pt idx="8">
                  <c:v>6.6</c:v>
                </c:pt>
                <c:pt idx="9">
                  <c:v>9.4</c:v>
                </c:pt>
                <c:pt idx="10">
                  <c:v>10.199999999999999</c:v>
                </c:pt>
                <c:pt idx="11">
                  <c:v>13.3</c:v>
                </c:pt>
                <c:pt idx="12" formatCode="General">
                  <c:v>23.6</c:v>
                </c:pt>
                <c:pt idx="13">
                  <c:v>31.8</c:v>
                </c:pt>
                <c:pt idx="14">
                  <c:v>34.9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30-4E2A-924D-14589FEE920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7457824"/>
        <c:axId val="2028736352"/>
      </c:barChart>
      <c:catAx>
        <c:axId val="10745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76717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028736352"/>
        <c:crosses val="autoZero"/>
        <c:auto val="1"/>
        <c:lblAlgn val="ctr"/>
        <c:lblOffset val="100"/>
        <c:noMultiLvlLbl val="0"/>
      </c:catAx>
      <c:valAx>
        <c:axId val="202873635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10745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419284464665939"/>
          <c:y val="0.20137329721049149"/>
          <c:w val="0.69861682741743802"/>
          <c:h val="0.61228728352912787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A1-4F59-AF9F-36D0E5AF21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A1-4F59-AF9F-36D0E5AF21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A1-4F59-AF9F-36D0E5AF21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3A1-4F59-AF9F-36D0E5AF21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3A1-4F59-AF9F-36D0E5AF21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3A1-4F59-AF9F-36D0E5AF213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3A1-4F59-AF9F-36D0E5AF213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3A1-4F59-AF9F-36D0E5AF213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3A1-4F59-AF9F-36D0E5AF213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3A1-4F59-AF9F-36D0E5AF213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93A1-4F59-AF9F-36D0E5AF213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93A1-4F59-AF9F-36D0E5AF213C}"/>
              </c:ext>
            </c:extLst>
          </c:dPt>
          <c:dLbls>
            <c:dLbl>
              <c:idx val="0"/>
              <c:layout>
                <c:manualLayout>
                  <c:x val="-0.1470678283811078"/>
                  <c:y val="-0.1022457131246893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A1-4F59-AF9F-36D0E5AF213C}"/>
                </c:ext>
              </c:extLst>
            </c:dLbl>
            <c:dLbl>
              <c:idx val="1"/>
              <c:layout>
                <c:manualLayout>
                  <c:x val="1.8413199478910084E-4"/>
                  <c:y val="-9.10406270384771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A1-4F59-AF9F-36D0E5AF213C}"/>
                </c:ext>
              </c:extLst>
            </c:dLbl>
            <c:dLbl>
              <c:idx val="2"/>
              <c:layout>
                <c:manualLayout>
                  <c:x val="6.1068935928659439E-2"/>
                  <c:y val="-1.8274519029816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1-4F59-AF9F-36D0E5AF213C}"/>
                </c:ext>
              </c:extLst>
            </c:dLbl>
            <c:dLbl>
              <c:idx val="3"/>
              <c:layout>
                <c:manualLayout>
                  <c:x val="8.7012848594785516E-2"/>
                  <c:y val="3.09104620633445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1-4F59-AF9F-36D0E5AF213C}"/>
                </c:ext>
              </c:extLst>
            </c:dLbl>
            <c:dLbl>
              <c:idx val="4"/>
              <c:layout>
                <c:manualLayout>
                  <c:x val="0.12881573209591909"/>
                  <c:y val="7.74513218049579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A1-4F59-AF9F-36D0E5AF213C}"/>
                </c:ext>
              </c:extLst>
            </c:dLbl>
            <c:dLbl>
              <c:idx val="5"/>
              <c:layout>
                <c:manualLayout>
                  <c:x val="5.773468045914687E-2"/>
                  <c:y val="0.117396756290307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A1-4F59-AF9F-36D0E5AF213C}"/>
                </c:ext>
              </c:extLst>
            </c:dLbl>
            <c:dLbl>
              <c:idx val="6"/>
              <c:layout>
                <c:manualLayout>
                  <c:x val="7.5160987557656884E-3"/>
                  <c:y val="4.66219920039389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A1-4F59-AF9F-36D0E5AF213C}"/>
                </c:ext>
              </c:extLst>
            </c:dLbl>
            <c:dLbl>
              <c:idx val="7"/>
              <c:layout>
                <c:manualLayout>
                  <c:x val="1.9446051047766163E-3"/>
                  <c:y val="4.225851760895551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A1-4F59-AF9F-36D0E5AF213C}"/>
                </c:ext>
              </c:extLst>
            </c:dLbl>
            <c:dLbl>
              <c:idx val="8"/>
              <c:layout>
                <c:manualLayout>
                  <c:x val="-3.9761390128655309E-2"/>
                  <c:y val="3.3024550297120758E-2"/>
                </c:manualLayout>
              </c:layout>
              <c:numFmt formatCode="0.0%" sourceLinked="0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  <a:prstDash val="sysDash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3A1-4F59-AF9F-36D0E5AF213C}"/>
                </c:ext>
              </c:extLst>
            </c:dLbl>
            <c:dLbl>
              <c:idx val="9"/>
              <c:layout>
                <c:manualLayout>
                  <c:x val="-4.8724514424443831E-2"/>
                  <c:y val="0.10076789710290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A1-4F59-AF9F-36D0E5AF213C}"/>
                </c:ext>
              </c:extLst>
            </c:dLbl>
            <c:dLbl>
              <c:idx val="10"/>
              <c:layout>
                <c:manualLayout>
                  <c:x val="-4.8847531524115952E-2"/>
                  <c:y val="4.82339435998268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A1-4F59-AF9F-36D0E5AF213C}"/>
                </c:ext>
              </c:extLst>
            </c:dLbl>
            <c:dLbl>
              <c:idx val="11"/>
              <c:layout>
                <c:manualLayout>
                  <c:x val="-7.3565603395429419E-2"/>
                  <c:y val="-5.6782819859875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A1-4F59-AF9F-36D0E5AF213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Salida!$C$224:$C$235</c:f>
              <c:strCache>
                <c:ptCount val="12"/>
                <c:pt idx="0">
                  <c:v>Información y comunicaciones</c:v>
                </c:pt>
                <c:pt idx="1">
                  <c:v>Actividades artísticas, de entretenimiento y recreación</c:v>
                </c:pt>
                <c:pt idx="2">
                  <c:v>Construcción</c:v>
                </c:pt>
                <c:pt idx="3">
                  <c:v>Actividades financieras y de seguros</c:v>
                </c:pt>
                <c:pt idx="4">
                  <c:v>Suministro de electricidad, gas, vapor y aire acondicionado</c:v>
                </c:pt>
                <c:pt idx="5">
                  <c:v>Explotación de minas y canteras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</c:v>
                </c:pt>
                <c:pt idx="11">
                  <c:v>Comercio al por mayor y al por menor</c:v>
                </c:pt>
              </c:strCache>
            </c:strRef>
          </c:cat>
          <c:val>
            <c:numRef>
              <c:f>Salida!$D$224:$D$235</c:f>
              <c:numCache>
                <c:formatCode>_-* #,##0_-;\-* #,##0_-;_-* "-"??_-;_-@_-</c:formatCode>
                <c:ptCount val="12"/>
                <c:pt idx="0">
                  <c:v>9502.9143767319201</c:v>
                </c:pt>
                <c:pt idx="1">
                  <c:v>16189.532182760415</c:v>
                </c:pt>
                <c:pt idx="2">
                  <c:v>17002.673180687474</c:v>
                </c:pt>
                <c:pt idx="3">
                  <c:v>17386.735853739396</c:v>
                </c:pt>
                <c:pt idx="4">
                  <c:v>18059.598851832521</c:v>
                </c:pt>
                <c:pt idx="5">
                  <c:v>18320.800860469852</c:v>
                </c:pt>
                <c:pt idx="6">
                  <c:v>27202.77800512487</c:v>
                </c:pt>
                <c:pt idx="7">
                  <c:v>31259.484645086861</c:v>
                </c:pt>
                <c:pt idx="8">
                  <c:v>36706.160001384422</c:v>
                </c:pt>
                <c:pt idx="9">
                  <c:v>42320.454392669963</c:v>
                </c:pt>
                <c:pt idx="10">
                  <c:v>65816.483034640376</c:v>
                </c:pt>
                <c:pt idx="11">
                  <c:v>73236.758795143396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3A1-4F59-AF9F-36D0E5AF213C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 rtl="0">
        <a:defRPr lang="en-US" sz="900" b="0" i="0" u="none" strike="noStrike" kern="1200" baseline="0">
          <a:solidFill>
            <a:srgbClr val="002060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0.01389</cdr:x>
      <cdr:y>0.09997</cdr:y>
    </cdr:from>
    <cdr:to>
      <cdr:x>0.98598</cdr:x>
      <cdr:y>0.17688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7BF090BD-2165-AC4E-EBA3-B4A108B98EB9}"/>
            </a:ext>
          </a:extLst>
        </cdr:cNvPr>
        <cdr:cNvSpPr/>
      </cdr:nvSpPr>
      <cdr:spPr>
        <a:xfrm xmlns:a="http://schemas.openxmlformats.org/drawingml/2006/main">
          <a:off x="165140" y="467952"/>
          <a:ext cx="11555992" cy="360002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0.82072</cdr:y>
    </cdr:from>
    <cdr:to>
      <cdr:x>1</cdr:x>
      <cdr:y>0.93444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0" y="3285337"/>
          <a:ext cx="6743351" cy="45521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15/08/2024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8/15/2024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1413088"/>
            <a:ext cx="9823269" cy="286232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Producto Interno Bruto PIB 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II trimestre de 2024</a:t>
            </a:r>
            <a:endParaRPr lang="es-CO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Agosto 15 de 20204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92" y="212023"/>
            <a:ext cx="9080627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agregado por actividad económica</a:t>
            </a:r>
            <a:br>
              <a:rPr lang="es-MX" sz="2400" dirty="0"/>
            </a:br>
            <a:r>
              <a:rPr lang="es-MX" sz="2400" dirty="0"/>
              <a:t>Tasa de crecimiento anual (%) segundo trimestre 2024/2023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9" y="5512728"/>
            <a:ext cx="121541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Producto Interno Bruto - PIB en su serie original,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aumentó 2,1% en el segundo trimestre de 2024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respecto al mismo trimestre de 2023. Por su parte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agricultura, ganadería, caza, silvicultura y pesca presentó un aumento en su valor agregado de 10,2%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el  mismo periodo de análisis y fue la segunda actividad con mayor crecimiento en la econom</a:t>
            </a:r>
            <a:r>
              <a:rPr lang="es-MX" kern="0" dirty="0">
                <a:solidFill>
                  <a:srgbClr val="76717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ía en el segundo trimestre de 2024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B3300F5-76E0-9DE4-A24C-6B16EB64B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580215"/>
              </p:ext>
            </p:extLst>
          </p:nvPr>
        </p:nvGraphicFramePr>
        <p:xfrm>
          <a:off x="152110" y="889428"/>
          <a:ext cx="11887780" cy="468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anual (%) del PIB y del valor agregado de la agricultura, ganadería, caza, silvicultura y pesca</a:t>
            </a:r>
            <a:br>
              <a:rPr lang="es-MX" sz="2400" dirty="0"/>
            </a:br>
            <a:r>
              <a:rPr lang="es-MX" sz="2400" dirty="0"/>
              <a:t> Segundo trimestre 2009-2024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604244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En el segundo trimestre de 2024,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 la agricultura, ganadería, caza, silvicultura y pesca se ubicó 8,1 puntos porcentuales por encima de la variación del PIB (2,1%).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D5D5F38-BC8E-2A67-40A3-7AB6FBA99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3720245"/>
              </p:ext>
            </p:extLst>
          </p:nvPr>
        </p:nvGraphicFramePr>
        <p:xfrm>
          <a:off x="0" y="1333500"/>
          <a:ext cx="12192000" cy="4500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48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crecimiento anual (%) del valor agregado de la agricultura, ganadería, caza, silvicultura y pesca </a:t>
            </a:r>
            <a:br>
              <a:rPr lang="es-MX" sz="2400" dirty="0"/>
            </a:br>
            <a:r>
              <a:rPr lang="es-MX" sz="2400" dirty="0"/>
              <a:t>Trimestral y total por año (2017-2024)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5514531"/>
            <a:ext cx="121541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del sector en el II trimestre de 2024 (10,2%) fue superior en 12,1 puntos porcentuales a la variación presentada en el mismo trimestre de 2023 (-1,9%)</a:t>
            </a: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Durante lo corrido del año 2023 (enero-junio) el valor agregado del sector aumentó 8,0% con respecto al mismo periodo de 2023.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E654BCE-B2AB-1BA3-CFCA-7FFA16D7D8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9542254"/>
              </p:ext>
            </p:extLst>
          </p:nvPr>
        </p:nvGraphicFramePr>
        <p:xfrm>
          <a:off x="41243" y="1156914"/>
          <a:ext cx="12109513" cy="42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703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941089" cy="973987"/>
          </a:xfrm>
        </p:spPr>
        <p:txBody>
          <a:bodyPr>
            <a:noAutofit/>
          </a:bodyPr>
          <a:lstStyle/>
          <a:p>
            <a:r>
              <a:rPr lang="es-MX" sz="2400" dirty="0"/>
              <a:t> Tasa de crecimiento anual y participación por divisiones del valor agregado de la agricultura, ganadería, caza, silvicultura y pesca en el segundo trimestre de 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0C786BE-6631-95DC-23BB-443E3538D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228189"/>
              </p:ext>
            </p:extLst>
          </p:nvPr>
        </p:nvGraphicFramePr>
        <p:xfrm>
          <a:off x="4073" y="2216247"/>
          <a:ext cx="6743351" cy="400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53E7EFE-28BC-D56F-A277-56727F6D3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3956891"/>
              </p:ext>
            </p:extLst>
          </p:nvPr>
        </p:nvGraphicFramePr>
        <p:xfrm>
          <a:off x="7244736" y="2216247"/>
          <a:ext cx="4112556" cy="423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BA34082E-3D07-A561-CF87-09253C7C2A29}"/>
              </a:ext>
            </a:extLst>
          </p:cNvPr>
          <p:cNvSpPr/>
          <p:nvPr/>
        </p:nvSpPr>
        <p:spPr>
          <a:xfrm>
            <a:off x="1275033" y="1378530"/>
            <a:ext cx="2916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Tasa de crecimiento (%) </a:t>
            </a:r>
          </a:p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II trimestre (2024/2023)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B239B5-D10F-4D99-EB8E-5A72C7B6134B}"/>
              </a:ext>
            </a:extLst>
          </p:cNvPr>
          <p:cNvSpPr/>
          <p:nvPr/>
        </p:nvSpPr>
        <p:spPr>
          <a:xfrm>
            <a:off x="6519746" y="1378323"/>
            <a:ext cx="5668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Participación (%) en el valor agregado sectorial </a:t>
            </a:r>
          </a:p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II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trimestre  de 2024</a:t>
            </a:r>
            <a:endParaRPr lang="es-ES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285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63D5A-3DE1-15FB-0E4B-E46A39849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01FAF7E-58BD-168B-8B8C-2B465DC76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Comportamiento de la producción principales productos agrícolas y pecuarios. Tasa de crecimiento anual(%)</a:t>
            </a:r>
            <a:br>
              <a:rPr lang="es-MX" sz="2400" dirty="0"/>
            </a:br>
            <a:r>
              <a:rPr lang="es-MX" sz="2400" dirty="0"/>
              <a:t>Segundo trimestre  2024/2023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EE870CD-33C3-241B-FB2A-D10A6A84C4C3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08AFD40-92A0-4B17-A229-35E1A137B0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3019424"/>
              </p:ext>
            </p:extLst>
          </p:nvPr>
        </p:nvGraphicFramePr>
        <p:xfrm>
          <a:off x="148246" y="1275103"/>
          <a:ext cx="11895507" cy="495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7478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Participación porcentual del valor agregado por actividad económica segundo trimestre de 2024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891AE0B-34C9-EBDA-C3EB-E0A3309FB6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6679108"/>
              </p:ext>
            </p:extLst>
          </p:nvPr>
        </p:nvGraphicFramePr>
        <p:xfrm>
          <a:off x="1015405" y="1278191"/>
          <a:ext cx="10161189" cy="430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3">
            <a:extLst>
              <a:ext uri="{FF2B5EF4-FFF2-40B4-BE49-F238E27FC236}">
                <a16:creationId xmlns:a16="http://schemas.microsoft.com/office/drawing/2014/main" id="{746118F4-A504-0983-A6AC-1A2A75EA6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425"/>
            <a:ext cx="1199974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/>
            <a:r>
              <a:rPr lang="es-ES" altLang="es-CO" sz="1900" b="1" dirty="0">
                <a:solidFill>
                  <a:srgbClr val="767171"/>
                </a:solidFill>
              </a:rPr>
              <a:t>La agricultura, ganadería, caza, silvicultura y</a:t>
            </a:r>
            <a:r>
              <a:rPr lang="es-ES" altLang="es-CO" sz="1900" dirty="0">
                <a:solidFill>
                  <a:srgbClr val="767171"/>
                </a:solidFill>
              </a:rPr>
              <a:t> </a:t>
            </a:r>
            <a:r>
              <a:rPr lang="es-ES" altLang="es-CO" sz="1900" b="1" dirty="0">
                <a:solidFill>
                  <a:srgbClr val="767171"/>
                </a:solidFill>
              </a:rPr>
              <a:t>pesca participó en el segundo trimestre de  2024 con </a:t>
            </a:r>
            <a:r>
              <a:rPr lang="es-ES" altLang="es-CO" sz="1900" b="1">
                <a:solidFill>
                  <a:srgbClr val="767171"/>
                </a:solidFill>
              </a:rPr>
              <a:t>el  9,8% </a:t>
            </a:r>
            <a:r>
              <a:rPr lang="es-ES" altLang="es-CO" sz="1900" b="1" dirty="0">
                <a:solidFill>
                  <a:srgbClr val="767171"/>
                </a:solidFill>
              </a:rPr>
              <a:t>en el valor agregado bruto generado por la economía</a:t>
            </a:r>
            <a:r>
              <a:rPr lang="es-ES" altLang="es-CO" sz="1900" dirty="0">
                <a:solidFill>
                  <a:srgbClr val="767171"/>
                </a:solidFill>
              </a:rPr>
              <a:t>, ocupando el cuarto lugar dentro de las 12 ramas de actividad económica.</a:t>
            </a:r>
          </a:p>
        </p:txBody>
      </p:sp>
    </p:spTree>
    <p:extLst>
      <p:ext uri="{BB962C8B-B14F-4D97-AF65-F5344CB8AC3E}">
        <p14:creationId xmlns:p14="http://schemas.microsoft.com/office/powerpoint/2010/main" val="85709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Agosto 15 de 20204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454</Words>
  <Application>Microsoft Office PowerPoint</Application>
  <PresentationFormat>Panorámica</PresentationFormat>
  <Paragraphs>50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Wingdings</vt:lpstr>
      <vt:lpstr>Nunito Sans</vt:lpstr>
      <vt:lpstr>Nunito Sans ExtraBold</vt:lpstr>
      <vt:lpstr>Arial</vt:lpstr>
      <vt:lpstr>Calibri</vt:lpstr>
      <vt:lpstr>Tema de Office</vt:lpstr>
      <vt:lpstr>Presentación de PowerPoint</vt:lpstr>
      <vt:lpstr>Presentación de PowerPoint</vt:lpstr>
      <vt:lpstr>Valor agregado por actividad económica Tasa de crecimiento anual (%) segundo trimestre 2024/2023</vt:lpstr>
      <vt:lpstr>Variación anual (%) del PIB y del valor agregado de la agricultura, ganadería, caza, silvicultura y pesca  Segundo trimestre 2009-2024</vt:lpstr>
      <vt:lpstr>Tasa de crecimiento anual (%) del valor agregado de la agricultura, ganadería, caza, silvicultura y pesca  Trimestral y total por año (2017-2024)</vt:lpstr>
      <vt:lpstr> Tasa de crecimiento anual y participación por divisiones del valor agregado de la agricultura, ganadería, caza, silvicultura y pesca en el segundo trimestre de 2024</vt:lpstr>
      <vt:lpstr>Comportamiento de la producción principales productos agrícolas y pecuarios. Tasa de crecimiento anual(%) Segundo trimestre  2024/2023</vt:lpstr>
      <vt:lpstr>Participación porcentual del valor agregado por actividad económica segundo trimestre de 2024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20</cp:revision>
  <dcterms:created xsi:type="dcterms:W3CDTF">2019-02-12T04:28:07Z</dcterms:created>
  <dcterms:modified xsi:type="dcterms:W3CDTF">2024-08-15T17:26:40Z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