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4.xml" ContentType="application/vnd.openxmlformats-officedocument.themeOverr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3"/>
  </p:notesMasterIdLst>
  <p:sldIdLst>
    <p:sldId id="275" r:id="rId5"/>
    <p:sldId id="281" r:id="rId6"/>
    <p:sldId id="674" r:id="rId7"/>
    <p:sldId id="675" r:id="rId8"/>
    <p:sldId id="676" r:id="rId9"/>
    <p:sldId id="677" r:id="rId10"/>
    <p:sldId id="678" r:id="rId11"/>
    <p:sldId id="279" r:id="rId12"/>
  </p:sldIdLst>
  <p:sldSz cx="12192000" cy="6858000"/>
  <p:notesSz cx="6858000" cy="9144000"/>
  <p:embeddedFontLst>
    <p:embeddedFont>
      <p:font typeface="Arial Black" panose="020B0A04020102020204" pitchFamily="34" charset="0"/>
      <p:bold r:id="rId14"/>
    </p:embeddedFont>
    <p:embeddedFont>
      <p:font typeface="Montserrat SemiBold" panose="00000700000000000000" pitchFamily="2" charset="0"/>
      <p:bold r:id="rId15"/>
      <p:boldItalic r:id="rId16"/>
    </p:embeddedFont>
    <p:embeddedFont>
      <p:font typeface="Nunito Sans" pitchFamily="2" charset="0"/>
      <p:regular r:id="rId17"/>
      <p:bold r:id="rId18"/>
      <p:italic r:id="rId19"/>
      <p:boldItalic r:id="rId20"/>
    </p:embeddedFont>
    <p:embeddedFont>
      <p:font typeface="Nunito Sans ExtraBold" pitchFamily="2" charset="0"/>
      <p:bold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5F9B"/>
    <a:srgbClr val="7D9837"/>
    <a:srgbClr val="2E8867"/>
    <a:srgbClr val="236C95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3D2910-6855-4EF2-83C2-5BEA6E8AC277}" v="84" dt="2023-08-15T17:21:14.7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8" autoAdjust="0"/>
    <p:restoredTop sz="92736" autoAdjust="0"/>
  </p:normalViewPr>
  <p:slideViewPr>
    <p:cSldViewPr snapToGrid="0">
      <p:cViewPr varScale="1">
        <p:scale>
          <a:sx n="102" d="100"/>
          <a:sy n="102" d="100"/>
        </p:scale>
        <p:origin x="11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font" Target="fonts/font8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font" Target="fonts/font6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FAD7795C-FEC7-4CD0-8D74-3EF799275484}"/>
    <pc:docChg chg="undo custSel modSld">
      <pc:chgData name="NESTOR JULIO HERNANDEZ BOCKER" userId="a413b3be1cc3406f" providerId="LiveId" clId="{FAD7795C-FEC7-4CD0-8D74-3EF799275484}" dt="2023-08-09T01:55:54.270" v="678"/>
      <pc:docMkLst>
        <pc:docMk/>
      </pc:docMkLst>
      <pc:sldChg chg="modSp mod">
        <pc:chgData name="NESTOR JULIO HERNANDEZ BOCKER" userId="a413b3be1cc3406f" providerId="LiveId" clId="{FAD7795C-FEC7-4CD0-8D74-3EF799275484}" dt="2023-08-09T00:28:19.200" v="6" actId="20577"/>
        <pc:sldMkLst>
          <pc:docMk/>
          <pc:sldMk cId="1010862512" sldId="275"/>
        </pc:sldMkLst>
        <pc:spChg chg="mod">
          <ac:chgData name="NESTOR JULIO HERNANDEZ BOCKER" userId="a413b3be1cc3406f" providerId="LiveId" clId="{FAD7795C-FEC7-4CD0-8D74-3EF799275484}" dt="2023-08-09T00:28:19.200" v="6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1010862512" sldId="275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FAD7795C-FEC7-4CD0-8D74-3EF799275484}" dt="2023-08-09T01:00:35.553" v="662" actId="20577"/>
        <pc:sldMkLst>
          <pc:docMk/>
          <pc:sldMk cId="3675170584" sldId="279"/>
        </pc:sldMkLst>
        <pc:spChg chg="mod">
          <ac:chgData name="NESTOR JULIO HERNANDEZ BOCKER" userId="a413b3be1cc3406f" providerId="LiveId" clId="{FAD7795C-FEC7-4CD0-8D74-3EF799275484}" dt="2023-08-09T01:00:35.553" v="662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FAD7795C-FEC7-4CD0-8D74-3EF799275484}" dt="2023-08-09T00:47:49.964" v="574" actId="113"/>
        <pc:sldMkLst>
          <pc:docMk/>
          <pc:sldMk cId="2130645913" sldId="281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2130645913" sldId="281"/>
            <ac:spMk id="7" creationId="{469CD69D-8310-32BB-7403-36C4ABF01797}"/>
          </ac:spMkLst>
        </pc:spChg>
        <pc:spChg chg="mod">
          <ac:chgData name="NESTOR JULIO HERNANDEZ BOCKER" userId="a413b3be1cc3406f" providerId="LiveId" clId="{FAD7795C-FEC7-4CD0-8D74-3EF799275484}" dt="2023-08-09T00:47:49.964" v="574" actId="113"/>
          <ac:spMkLst>
            <pc:docMk/>
            <pc:sldMk cId="2130645913" sldId="281"/>
            <ac:spMk id="9" creationId="{E6EEFFE7-9C71-D879-9BE2-201F9B53AEBE}"/>
          </ac:spMkLst>
        </pc:spChg>
      </pc:sldChg>
      <pc:sldChg chg="modSp mod">
        <pc:chgData name="NESTOR JULIO HERNANDEZ BOCKER" userId="a413b3be1cc3406f" providerId="LiveId" clId="{FAD7795C-FEC7-4CD0-8D74-3EF799275484}" dt="2023-08-09T01:34:50.236" v="676" actId="1076"/>
        <pc:sldMkLst>
          <pc:docMk/>
          <pc:sldMk cId="102766390" sldId="316"/>
        </pc:sldMkLst>
        <pc:spChg chg="mod">
          <ac:chgData name="NESTOR JULIO HERNANDEZ BOCKER" userId="a413b3be1cc3406f" providerId="LiveId" clId="{FAD7795C-FEC7-4CD0-8D74-3EF799275484}" dt="2023-08-09T00:48:17.919" v="576" actId="113"/>
          <ac:spMkLst>
            <pc:docMk/>
            <pc:sldMk cId="102766390" sldId="316"/>
            <ac:spMk id="3" creationId="{F5EBBC47-9ACD-482A-0D48-328D6FB10DD3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02766390" sldId="316"/>
            <ac:spMk id="7" creationId="{469CD69D-8310-32BB-7403-36C4ABF01797}"/>
          </ac:spMkLst>
        </pc:spChg>
        <pc:spChg chg="mod">
          <ac:chgData name="NESTOR JULIO HERNANDEZ BOCKER" userId="a413b3be1cc3406f" providerId="LiveId" clId="{FAD7795C-FEC7-4CD0-8D74-3EF799275484}" dt="2023-08-09T00:32:00.933" v="12" actId="1076"/>
          <ac:spMkLst>
            <pc:docMk/>
            <pc:sldMk cId="102766390" sldId="316"/>
            <ac:spMk id="8" creationId="{7BF090BD-2165-AC4E-EBA3-B4A108B98EB9}"/>
          </ac:spMkLst>
        </pc:spChg>
        <pc:cxnChg chg="mod">
          <ac:chgData name="NESTOR JULIO HERNANDEZ BOCKER" userId="a413b3be1cc3406f" providerId="LiveId" clId="{FAD7795C-FEC7-4CD0-8D74-3EF799275484}" dt="2023-08-09T01:34:50.236" v="676" actId="1076"/>
          <ac:cxnSpMkLst>
            <pc:docMk/>
            <pc:sldMk cId="102766390" sldId="316"/>
            <ac:cxnSpMk id="9" creationId="{0F8A8BD0-51E1-D7C6-E890-C6922DCB74C4}"/>
          </ac:cxnSpMkLst>
        </pc:cxnChg>
      </pc:sldChg>
      <pc:sldChg chg="modSp mod">
        <pc:chgData name="NESTOR JULIO HERNANDEZ BOCKER" userId="a413b3be1cc3406f" providerId="LiveId" clId="{FAD7795C-FEC7-4CD0-8D74-3EF799275484}" dt="2023-08-09T00:49:03.570" v="585" actId="20577"/>
        <pc:sldMkLst>
          <pc:docMk/>
          <pc:sldMk cId="3812210601" sldId="317"/>
        </pc:sldMkLst>
        <pc:spChg chg="mod">
          <ac:chgData name="NESTOR JULIO HERNANDEZ BOCKER" userId="a413b3be1cc3406f" providerId="LiveId" clId="{FAD7795C-FEC7-4CD0-8D74-3EF799275484}" dt="2023-08-09T00:48:26.422" v="579" actId="20577"/>
          <ac:spMkLst>
            <pc:docMk/>
            <pc:sldMk cId="3812210601" sldId="317"/>
            <ac:spMk id="3" creationId="{2EE29001-B57F-3BCD-AB47-DCEBF7657B53}"/>
          </ac:spMkLst>
        </pc:spChg>
        <pc:spChg chg="mod">
          <ac:chgData name="NESTOR JULIO HERNANDEZ BOCKER" userId="a413b3be1cc3406f" providerId="LiveId" clId="{FAD7795C-FEC7-4CD0-8D74-3EF799275484}" dt="2023-08-09T00:48:55.707" v="582" actId="20577"/>
          <ac:spMkLst>
            <pc:docMk/>
            <pc:sldMk cId="3812210601" sldId="317"/>
            <ac:spMk id="5" creationId="{141B4771-F93F-32F8-4CCE-F902A1B56A54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3812210601" sldId="317"/>
            <ac:spMk id="6" creationId="{80A85EB3-32FC-3542-ADC3-05FBB32B907F}"/>
          </ac:spMkLst>
        </pc:spChg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3812210601" sldId="317"/>
            <ac:spMk id="7" creationId="{469CD69D-8310-32BB-7403-36C4ABF01797}"/>
          </ac:spMkLst>
        </pc:spChg>
        <pc:spChg chg="mod">
          <ac:chgData name="NESTOR JULIO HERNANDEZ BOCKER" userId="a413b3be1cc3406f" providerId="LiveId" clId="{FAD7795C-FEC7-4CD0-8D74-3EF799275484}" dt="2023-08-09T00:49:03.570" v="585" actId="20577"/>
          <ac:spMkLst>
            <pc:docMk/>
            <pc:sldMk cId="3812210601" sldId="317"/>
            <ac:spMk id="8" creationId="{2CBAB8E9-9405-7A87-2785-3DEFDF9F262E}"/>
          </ac:spMkLst>
        </pc:spChg>
      </pc:sldChg>
      <pc:sldChg chg="modSp mod">
        <pc:chgData name="NESTOR JULIO HERNANDEZ BOCKER" userId="a413b3be1cc3406f" providerId="LiveId" clId="{FAD7795C-FEC7-4CD0-8D74-3EF799275484}" dt="2023-08-09T00:49:54.122" v="602" actId="6549"/>
        <pc:sldMkLst>
          <pc:docMk/>
          <pc:sldMk cId="417758710" sldId="318"/>
        </pc:sldMkLst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417758710" sldId="318"/>
            <ac:spMk id="2" creationId="{DD9F74E2-5381-37A7-EA57-B1C4C8DC010B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417758710" sldId="31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AD7795C-FEC7-4CD0-8D74-3EF799275484}" dt="2023-08-09T00:49:54.122" v="602" actId="6549"/>
          <ac:graphicFrameMkLst>
            <pc:docMk/>
            <pc:sldMk cId="417758710" sldId="318"/>
            <ac:graphicFrameMk id="3" creationId="{5F4545A9-8C06-B80F-7DD6-6AA9D07BB250}"/>
          </ac:graphicFrameMkLst>
        </pc:graphicFrameChg>
      </pc:sldChg>
      <pc:sldChg chg="modSp">
        <pc:chgData name="NESTOR JULIO HERNANDEZ BOCKER" userId="a413b3be1cc3406f" providerId="LiveId" clId="{FAD7795C-FEC7-4CD0-8D74-3EF799275484}" dt="2023-08-09T00:50:33.419" v="603"/>
        <pc:sldMkLst>
          <pc:docMk/>
          <pc:sldMk cId="1360156958" sldId="319"/>
        </pc:sldMkLst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360156958" sldId="319"/>
            <ac:spMk id="5" creationId="{BBB17AB3-4E94-7186-6B6F-DAD1EB7D243F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360156958" sldId="319"/>
            <ac:spMk id="6" creationId="{0975D6D9-C73A-4534-891E-598D9F6D656A}"/>
          </ac:spMkLst>
        </pc:spChg>
        <pc:graphicFrameChg chg="mod">
          <ac:chgData name="NESTOR JULIO HERNANDEZ BOCKER" userId="a413b3be1cc3406f" providerId="LiveId" clId="{FAD7795C-FEC7-4CD0-8D74-3EF799275484}" dt="2023-08-09T00:50:33.419" v="603"/>
          <ac:graphicFrameMkLst>
            <pc:docMk/>
            <pc:sldMk cId="1360156958" sldId="319"/>
            <ac:graphicFrameMk id="8" creationId="{91D0B3D7-BF83-DC7C-1094-84C43819B058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0:53:40.846" v="616" actId="20577"/>
        <pc:sldMkLst>
          <pc:docMk/>
          <pc:sldMk cId="1763648886" sldId="320"/>
        </pc:sldMkLst>
        <pc:spChg chg="mod">
          <ac:chgData name="NESTOR JULIO HERNANDEZ BOCKER" userId="a413b3be1cc3406f" providerId="LiveId" clId="{FAD7795C-FEC7-4CD0-8D74-3EF799275484}" dt="2023-08-09T00:52:06.218" v="609" actId="20577"/>
          <ac:spMkLst>
            <pc:docMk/>
            <pc:sldMk cId="1763648886" sldId="320"/>
            <ac:spMk id="5" creationId="{B1F0F2F7-9B6C-A37E-444F-5DB957DD133B}"/>
          </ac:spMkLst>
        </pc:spChg>
        <pc:spChg chg="mod">
          <ac:chgData name="NESTOR JULIO HERNANDEZ BOCKER" userId="a413b3be1cc3406f" providerId="LiveId" clId="{FAD7795C-FEC7-4CD0-8D74-3EF799275484}" dt="2023-08-09T00:53:14.058" v="613" actId="20577"/>
          <ac:spMkLst>
            <pc:docMk/>
            <pc:sldMk cId="1763648886" sldId="320"/>
            <ac:spMk id="6" creationId="{A838B6FE-BC05-0727-F296-229FA20E6BCA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763648886" sldId="320"/>
            <ac:spMk id="7" creationId="{469CD69D-8310-32BB-7403-36C4ABF01797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763648886" sldId="320"/>
            <ac:spMk id="8" creationId="{68C6A1F5-7321-7AFD-A847-7E44836DBFEF}"/>
          </ac:spMkLst>
        </pc:spChg>
        <pc:spChg chg="mod">
          <ac:chgData name="NESTOR JULIO HERNANDEZ BOCKER" userId="a413b3be1cc3406f" providerId="LiveId" clId="{FAD7795C-FEC7-4CD0-8D74-3EF799275484}" dt="2023-08-09T00:53:40.846" v="616" actId="20577"/>
          <ac:spMkLst>
            <pc:docMk/>
            <pc:sldMk cId="1763648886" sldId="320"/>
            <ac:spMk id="9" creationId="{B15C3F20-1D7E-41F3-7206-569B464F71CB}"/>
          </ac:spMkLst>
        </pc:spChg>
      </pc:sldChg>
      <pc:sldChg chg="modSp mod">
        <pc:chgData name="NESTOR JULIO HERNANDEZ BOCKER" userId="a413b3be1cc3406f" providerId="LiveId" clId="{FAD7795C-FEC7-4CD0-8D74-3EF799275484}" dt="2023-08-09T00:56:15.174" v="633" actId="27918"/>
        <pc:sldMkLst>
          <pc:docMk/>
          <pc:sldMk cId="3330875486" sldId="321"/>
        </pc:sldMkLst>
        <pc:spChg chg="mod">
          <ac:chgData name="NESTOR JULIO HERNANDEZ BOCKER" userId="a413b3be1cc3406f" providerId="LiveId" clId="{FAD7795C-FEC7-4CD0-8D74-3EF799275484}" dt="2023-08-09T00:55:41.289" v="625" actId="20577"/>
          <ac:spMkLst>
            <pc:docMk/>
            <pc:sldMk cId="3330875486" sldId="321"/>
            <ac:spMk id="5" creationId="{C914680D-29B3-50D1-6789-AE8CF42A20DD}"/>
          </ac:spMkLst>
        </pc:spChg>
        <pc:spChg chg="mod">
          <ac:chgData name="NESTOR JULIO HERNANDEZ BOCKER" userId="a413b3be1cc3406f" providerId="LiveId" clId="{FAD7795C-FEC7-4CD0-8D74-3EF799275484}" dt="2023-08-09T00:55:50.417" v="629" actId="20577"/>
          <ac:spMkLst>
            <pc:docMk/>
            <pc:sldMk cId="3330875486" sldId="321"/>
            <ac:spMk id="6" creationId="{5BAC294B-10D7-A38C-76BB-1566CB5101E7}"/>
          </ac:spMkLst>
        </pc:spChg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3330875486" sldId="321"/>
            <ac:spMk id="7" creationId="{469CD69D-8310-32BB-7403-36C4ABF01797}"/>
          </ac:spMkLst>
        </pc:spChg>
        <pc:spChg chg="mod">
          <ac:chgData name="NESTOR JULIO HERNANDEZ BOCKER" userId="a413b3be1cc3406f" providerId="LiveId" clId="{FAD7795C-FEC7-4CD0-8D74-3EF799275484}" dt="2023-08-09T00:55:59.112" v="632" actId="20577"/>
          <ac:spMkLst>
            <pc:docMk/>
            <pc:sldMk cId="3330875486" sldId="321"/>
            <ac:spMk id="8" creationId="{1ED3333E-9147-82D3-3E5E-6D0105C08B89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3330875486" sldId="321"/>
            <ac:spMk id="9" creationId="{AD2880AA-3001-E064-27C8-B2483A4D9010}"/>
          </ac:spMkLst>
        </pc:spChg>
        <pc:graphicFrameChg chg="mod">
          <ac:chgData name="NESTOR JULIO HERNANDEZ BOCKER" userId="a413b3be1cc3406f" providerId="LiveId" clId="{FAD7795C-FEC7-4CD0-8D74-3EF799275484}" dt="2023-08-09T00:33:32.137" v="26"/>
          <ac:graphicFrameMkLst>
            <pc:docMk/>
            <pc:sldMk cId="3330875486" sldId="321"/>
            <ac:graphicFrameMk id="2" creationId="{EC8D710A-401A-1D9D-102E-BA7BBF92416F}"/>
          </ac:graphicFrameMkLst>
        </pc:graphicFrameChg>
      </pc:sldChg>
      <pc:sldChg chg="delSp modSp mod">
        <pc:chgData name="NESTOR JULIO HERNANDEZ BOCKER" userId="a413b3be1cc3406f" providerId="LiveId" clId="{FAD7795C-FEC7-4CD0-8D74-3EF799275484}" dt="2023-08-09T00:57:38.095" v="646" actId="27918"/>
        <pc:sldMkLst>
          <pc:docMk/>
          <pc:sldMk cId="200782912" sldId="322"/>
        </pc:sldMkLst>
        <pc:spChg chg="mod">
          <ac:chgData name="NESTOR JULIO HERNANDEZ BOCKER" userId="a413b3be1cc3406f" providerId="LiveId" clId="{FAD7795C-FEC7-4CD0-8D74-3EF799275484}" dt="2023-08-09T00:34:16.789" v="54" actId="1037"/>
          <ac:spMkLst>
            <pc:docMk/>
            <pc:sldMk cId="200782912" sldId="322"/>
            <ac:spMk id="11" creationId="{9672C625-ECFA-84A1-1ABD-6D847B4F0CA9}"/>
          </ac:spMkLst>
        </pc:spChg>
        <pc:spChg chg="mod">
          <ac:chgData name="NESTOR JULIO HERNANDEZ BOCKER" userId="a413b3be1cc3406f" providerId="LiveId" clId="{FAD7795C-FEC7-4CD0-8D74-3EF799275484}" dt="2023-08-09T00:34:09.315" v="42" actId="1037"/>
          <ac:spMkLst>
            <pc:docMk/>
            <pc:sldMk cId="200782912" sldId="322"/>
            <ac:spMk id="16" creationId="{137A1BCE-FFB7-2D33-A1E3-5A068C6D4283}"/>
          </ac:spMkLst>
        </pc:spChg>
        <pc:spChg chg="del">
          <ac:chgData name="NESTOR JULIO HERNANDEZ BOCKER" userId="a413b3be1cc3406f" providerId="LiveId" clId="{FAD7795C-FEC7-4CD0-8D74-3EF799275484}" dt="2023-08-09T00:37:41.687" v="223" actId="478"/>
          <ac:spMkLst>
            <pc:docMk/>
            <pc:sldMk cId="200782912" sldId="322"/>
            <ac:spMk id="18" creationId="{07F646E7-3DDF-32FD-01B2-EEDB579F652F}"/>
          </ac:spMkLst>
        </pc:spChg>
        <pc:spChg chg="mod">
          <ac:chgData name="NESTOR JULIO HERNANDEZ BOCKER" userId="a413b3be1cc3406f" providerId="LiveId" clId="{FAD7795C-FEC7-4CD0-8D74-3EF799275484}" dt="2023-08-09T00:37:48.048" v="245" actId="1038"/>
          <ac:spMkLst>
            <pc:docMk/>
            <pc:sldMk cId="200782912" sldId="322"/>
            <ac:spMk id="19" creationId="{AD66BA74-741E-4BC9-2A55-DDA6AD69E418}"/>
          </ac:spMkLst>
        </pc:spChg>
        <pc:spChg chg="mod">
          <ac:chgData name="NESTOR JULIO HERNANDEZ BOCKER" userId="a413b3be1cc3406f" providerId="LiveId" clId="{FAD7795C-FEC7-4CD0-8D74-3EF799275484}" dt="2023-08-09T00:37:48.048" v="245" actId="1038"/>
          <ac:spMkLst>
            <pc:docMk/>
            <pc:sldMk cId="200782912" sldId="322"/>
            <ac:spMk id="20" creationId="{C8264750-E7D6-3C17-65ED-7417ED59D0DB}"/>
          </ac:spMkLst>
        </pc:spChg>
        <pc:spChg chg="mod">
          <ac:chgData name="NESTOR JULIO HERNANDEZ BOCKER" userId="a413b3be1cc3406f" providerId="LiveId" clId="{FAD7795C-FEC7-4CD0-8D74-3EF799275484}" dt="2023-08-09T00:37:48.048" v="245" actId="1038"/>
          <ac:spMkLst>
            <pc:docMk/>
            <pc:sldMk cId="200782912" sldId="322"/>
            <ac:spMk id="21" creationId="{016E6399-0428-E9A1-00D7-2BFB286928DD}"/>
          </ac:spMkLst>
        </pc:spChg>
        <pc:spChg chg="mod">
          <ac:chgData name="NESTOR JULIO HERNANDEZ BOCKER" userId="a413b3be1cc3406f" providerId="LiveId" clId="{FAD7795C-FEC7-4CD0-8D74-3EF799275484}" dt="2023-08-09T00:35:20.002" v="107" actId="1037"/>
          <ac:spMkLst>
            <pc:docMk/>
            <pc:sldMk cId="200782912" sldId="322"/>
            <ac:spMk id="22" creationId="{B1FA700D-924E-CC90-6CC4-BCDF7225CDCE}"/>
          </ac:spMkLst>
        </pc:spChg>
        <pc:spChg chg="mod">
          <ac:chgData name="NESTOR JULIO HERNANDEZ BOCKER" userId="a413b3be1cc3406f" providerId="LiveId" clId="{FAD7795C-FEC7-4CD0-8D74-3EF799275484}" dt="2023-08-09T00:35:20.002" v="107" actId="1037"/>
          <ac:spMkLst>
            <pc:docMk/>
            <pc:sldMk cId="200782912" sldId="322"/>
            <ac:spMk id="23" creationId="{13D848D4-25FD-0B58-148D-B78FB59D530A}"/>
          </ac:spMkLst>
        </pc:spChg>
        <pc:spChg chg="del">
          <ac:chgData name="NESTOR JULIO HERNANDEZ BOCKER" userId="a413b3be1cc3406f" providerId="LiveId" clId="{FAD7795C-FEC7-4CD0-8D74-3EF799275484}" dt="2023-08-09T00:38:43.360" v="403" actId="478"/>
          <ac:spMkLst>
            <pc:docMk/>
            <pc:sldMk cId="200782912" sldId="322"/>
            <ac:spMk id="24" creationId="{1A4996F5-2461-CEC7-BCF5-4944828F0FBC}"/>
          </ac:spMkLst>
        </pc:spChg>
        <pc:spChg chg="mod">
          <ac:chgData name="NESTOR JULIO HERNANDEZ BOCKER" userId="a413b3be1cc3406f" providerId="LiveId" clId="{FAD7795C-FEC7-4CD0-8D74-3EF799275484}" dt="2023-08-09T00:38:57.645" v="446" actId="1037"/>
          <ac:spMkLst>
            <pc:docMk/>
            <pc:sldMk cId="200782912" sldId="322"/>
            <ac:spMk id="25" creationId="{56AA1987-5211-3876-A46C-AA42BA969A10}"/>
          </ac:spMkLst>
        </pc:spChg>
        <pc:spChg chg="mod">
          <ac:chgData name="NESTOR JULIO HERNANDEZ BOCKER" userId="a413b3be1cc3406f" providerId="LiveId" clId="{FAD7795C-FEC7-4CD0-8D74-3EF799275484}" dt="2023-08-09T00:38:57.645" v="446" actId="1037"/>
          <ac:spMkLst>
            <pc:docMk/>
            <pc:sldMk cId="200782912" sldId="322"/>
            <ac:spMk id="26" creationId="{E9683168-7C74-B9CD-903C-0A0B2C08B87A}"/>
          </ac:spMkLst>
        </pc:spChg>
        <pc:spChg chg="mod">
          <ac:chgData name="NESTOR JULIO HERNANDEZ BOCKER" userId="a413b3be1cc3406f" providerId="LiveId" clId="{FAD7795C-FEC7-4CD0-8D74-3EF799275484}" dt="2023-08-09T00:38:57.645" v="446" actId="1037"/>
          <ac:spMkLst>
            <pc:docMk/>
            <pc:sldMk cId="200782912" sldId="322"/>
            <ac:spMk id="27" creationId="{EA61F252-1652-E247-4042-2243379664BD}"/>
          </ac:spMkLst>
        </pc:spChg>
        <pc:spChg chg="mod">
          <ac:chgData name="NESTOR JULIO HERNANDEZ BOCKER" userId="a413b3be1cc3406f" providerId="LiveId" clId="{FAD7795C-FEC7-4CD0-8D74-3EF799275484}" dt="2023-08-09T00:34:57.267" v="84" actId="1037"/>
          <ac:spMkLst>
            <pc:docMk/>
            <pc:sldMk cId="200782912" sldId="322"/>
            <ac:spMk id="28" creationId="{4C739B67-2B4B-4B5D-7D58-82FDF13C35B4}"/>
          </ac:spMkLst>
        </pc:spChg>
        <pc:spChg chg="mod">
          <ac:chgData name="NESTOR JULIO HERNANDEZ BOCKER" userId="a413b3be1cc3406f" providerId="LiveId" clId="{FAD7795C-FEC7-4CD0-8D74-3EF799275484}" dt="2023-08-09T00:34:57.267" v="84" actId="1037"/>
          <ac:spMkLst>
            <pc:docMk/>
            <pc:sldMk cId="200782912" sldId="322"/>
            <ac:spMk id="29" creationId="{4198F890-F860-7A2C-F308-42F1061952B8}"/>
          </ac:spMkLst>
        </pc:spChg>
        <pc:spChg chg="del">
          <ac:chgData name="NESTOR JULIO HERNANDEZ BOCKER" userId="a413b3be1cc3406f" providerId="LiveId" clId="{FAD7795C-FEC7-4CD0-8D74-3EF799275484}" dt="2023-08-09T00:38:01.378" v="282" actId="478"/>
          <ac:spMkLst>
            <pc:docMk/>
            <pc:sldMk cId="200782912" sldId="322"/>
            <ac:spMk id="30" creationId="{9B472BA6-A098-DB1E-71F1-2A4C37CD43B0}"/>
          </ac:spMkLst>
        </pc:spChg>
        <pc:spChg chg="mod">
          <ac:chgData name="NESTOR JULIO HERNANDEZ BOCKER" userId="a413b3be1cc3406f" providerId="LiveId" clId="{FAD7795C-FEC7-4CD0-8D74-3EF799275484}" dt="2023-08-09T00:38:08.988" v="303" actId="1038"/>
          <ac:spMkLst>
            <pc:docMk/>
            <pc:sldMk cId="200782912" sldId="322"/>
            <ac:spMk id="31" creationId="{04F6DB8E-A0CD-70DD-FE8D-A69B914223A5}"/>
          </ac:spMkLst>
        </pc:spChg>
        <pc:spChg chg="mod">
          <ac:chgData name="NESTOR JULIO HERNANDEZ BOCKER" userId="a413b3be1cc3406f" providerId="LiveId" clId="{FAD7795C-FEC7-4CD0-8D74-3EF799275484}" dt="2023-08-09T00:38:08.988" v="303" actId="1038"/>
          <ac:spMkLst>
            <pc:docMk/>
            <pc:sldMk cId="200782912" sldId="322"/>
            <ac:spMk id="32" creationId="{DB937834-7598-17C5-4129-A2518EEC49E3}"/>
          </ac:spMkLst>
        </pc:spChg>
        <pc:spChg chg="mod">
          <ac:chgData name="NESTOR JULIO HERNANDEZ BOCKER" userId="a413b3be1cc3406f" providerId="LiveId" clId="{FAD7795C-FEC7-4CD0-8D74-3EF799275484}" dt="2023-08-09T00:38:13.849" v="310" actId="1038"/>
          <ac:spMkLst>
            <pc:docMk/>
            <pc:sldMk cId="200782912" sldId="322"/>
            <ac:spMk id="33" creationId="{2B07655D-B263-4627-EB3B-DBA3EB751C66}"/>
          </ac:spMkLst>
        </pc:spChg>
        <pc:spChg chg="mod">
          <ac:chgData name="NESTOR JULIO HERNANDEZ BOCKER" userId="a413b3be1cc3406f" providerId="LiveId" clId="{FAD7795C-FEC7-4CD0-8D74-3EF799275484}" dt="2023-08-09T00:35:38.525" v="119" actId="1038"/>
          <ac:spMkLst>
            <pc:docMk/>
            <pc:sldMk cId="200782912" sldId="322"/>
            <ac:spMk id="35" creationId="{554E5472-C6AB-322D-A159-AAA746A8D6B6}"/>
          </ac:spMkLst>
        </pc:spChg>
        <pc:spChg chg="mod">
          <ac:chgData name="NESTOR JULIO HERNANDEZ BOCKER" userId="a413b3be1cc3406f" providerId="LiveId" clId="{FAD7795C-FEC7-4CD0-8D74-3EF799275484}" dt="2023-08-09T00:35:38.525" v="119" actId="1038"/>
          <ac:spMkLst>
            <pc:docMk/>
            <pc:sldMk cId="200782912" sldId="322"/>
            <ac:spMk id="36" creationId="{390A071B-8E8C-BE41-8E65-DDAC2A535855}"/>
          </ac:spMkLst>
        </pc:spChg>
        <pc:spChg chg="del">
          <ac:chgData name="NESTOR JULIO HERNANDEZ BOCKER" userId="a413b3be1cc3406f" providerId="LiveId" clId="{FAD7795C-FEC7-4CD0-8D74-3EF799275484}" dt="2023-08-09T00:38:26.727" v="363" actId="478"/>
          <ac:spMkLst>
            <pc:docMk/>
            <pc:sldMk cId="200782912" sldId="322"/>
            <ac:spMk id="37" creationId="{A35353CB-1CF6-5B24-640C-AD1A0399F5C3}"/>
          </ac:spMkLst>
        </pc:spChg>
        <pc:spChg chg="mod">
          <ac:chgData name="NESTOR JULIO HERNANDEZ BOCKER" userId="a413b3be1cc3406f" providerId="LiveId" clId="{FAD7795C-FEC7-4CD0-8D74-3EF799275484}" dt="2023-08-09T00:38:39.921" v="402" actId="1037"/>
          <ac:spMkLst>
            <pc:docMk/>
            <pc:sldMk cId="200782912" sldId="322"/>
            <ac:spMk id="38" creationId="{71D01A17-3BB9-4822-EE75-484BD60E6345}"/>
          </ac:spMkLst>
        </pc:spChg>
        <pc:spChg chg="mod">
          <ac:chgData name="NESTOR JULIO HERNANDEZ BOCKER" userId="a413b3be1cc3406f" providerId="LiveId" clId="{FAD7795C-FEC7-4CD0-8D74-3EF799275484}" dt="2023-08-09T00:38:39.921" v="402" actId="1037"/>
          <ac:spMkLst>
            <pc:docMk/>
            <pc:sldMk cId="200782912" sldId="322"/>
            <ac:spMk id="39" creationId="{52E0B854-11AC-8B32-B551-9C46385E62A0}"/>
          </ac:spMkLst>
        </pc:spChg>
        <pc:spChg chg="mod">
          <ac:chgData name="NESTOR JULIO HERNANDEZ BOCKER" userId="a413b3be1cc3406f" providerId="LiveId" clId="{FAD7795C-FEC7-4CD0-8D74-3EF799275484}" dt="2023-08-09T00:38:39.921" v="402" actId="1037"/>
          <ac:spMkLst>
            <pc:docMk/>
            <pc:sldMk cId="200782912" sldId="322"/>
            <ac:spMk id="40" creationId="{C3560645-B704-473E-CB5A-CF7D60271880}"/>
          </ac:spMkLst>
        </pc:spChg>
        <pc:graphicFrameChg chg="mod">
          <ac:chgData name="NESTOR JULIO HERNANDEZ BOCKER" userId="a413b3be1cc3406f" providerId="LiveId" clId="{FAD7795C-FEC7-4CD0-8D74-3EF799275484}" dt="2023-08-09T00:34:22.417" v="61" actId="1035"/>
          <ac:graphicFrameMkLst>
            <pc:docMk/>
            <pc:sldMk cId="200782912" sldId="322"/>
            <ac:graphicFrameMk id="17" creationId="{07C5C583-BE99-4E9B-4F0E-21ACB0FBD610}"/>
          </ac:graphicFrameMkLst>
        </pc:graphicFrameChg>
        <pc:graphicFrameChg chg="mod">
          <ac:chgData name="NESTOR JULIO HERNANDEZ BOCKER" userId="a413b3be1cc3406f" providerId="LiveId" clId="{FAD7795C-FEC7-4CD0-8D74-3EF799275484}" dt="2023-08-09T00:38:21.725" v="362" actId="1036"/>
          <ac:graphicFrameMkLst>
            <pc:docMk/>
            <pc:sldMk cId="200782912" sldId="322"/>
            <ac:graphicFrameMk id="34" creationId="{07F63D6F-99BB-DA19-EB94-A50A51F7D5FE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0:50:54.525" v="605" actId="113"/>
        <pc:sldMkLst>
          <pc:docMk/>
          <pc:sldMk cId="3631758431" sldId="328"/>
        </pc:sldMkLst>
        <pc:spChg chg="mod">
          <ac:chgData name="NESTOR JULIO HERNANDEZ BOCKER" userId="a413b3be1cc3406f" providerId="LiveId" clId="{FAD7795C-FEC7-4CD0-8D74-3EF799275484}" dt="2023-08-09T00:50:54.525" v="605" actId="113"/>
          <ac:spMkLst>
            <pc:docMk/>
            <pc:sldMk cId="3631758431" sldId="328"/>
            <ac:spMk id="3" creationId="{F5EBBC47-9ACD-482A-0D48-328D6FB10DD3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3631758431" sldId="328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AD7795C-FEC7-4CD0-8D74-3EF799275484}" dt="2023-08-09T00:54:32.166" v="619" actId="6549"/>
        <pc:sldMkLst>
          <pc:docMk/>
          <pc:sldMk cId="3726187029" sldId="329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3726187029" sldId="32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AD7795C-FEC7-4CD0-8D74-3EF799275484}" dt="2023-08-09T00:54:32.166" v="619" actId="6549"/>
          <ac:graphicFrameMkLst>
            <pc:docMk/>
            <pc:sldMk cId="3726187029" sldId="329"/>
            <ac:graphicFrameMk id="3" creationId="{5F4545A9-8C06-B80F-7DD6-6AA9D07BB250}"/>
          </ac:graphicFrameMkLst>
        </pc:graphicFrameChg>
      </pc:sldChg>
      <pc:sldChg chg="modSp">
        <pc:chgData name="NESTOR JULIO HERNANDEZ BOCKER" userId="a413b3be1cc3406f" providerId="LiveId" clId="{FAD7795C-FEC7-4CD0-8D74-3EF799275484}" dt="2023-08-09T00:54:44.093" v="620"/>
        <pc:sldMkLst>
          <pc:docMk/>
          <pc:sldMk cId="3844795882" sldId="330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3844795882" sldId="330"/>
            <ac:spMk id="5" creationId="{BBB17AB3-4E94-7186-6B6F-DAD1EB7D243F}"/>
          </ac:spMkLst>
        </pc:spChg>
        <pc:graphicFrameChg chg="mod">
          <ac:chgData name="NESTOR JULIO HERNANDEZ BOCKER" userId="a413b3be1cc3406f" providerId="LiveId" clId="{FAD7795C-FEC7-4CD0-8D74-3EF799275484}" dt="2023-08-09T00:54:44.093" v="620"/>
          <ac:graphicFrameMkLst>
            <pc:docMk/>
            <pc:sldMk cId="3844795882" sldId="330"/>
            <ac:graphicFrameMk id="8" creationId="{91D0B3D7-BF83-DC7C-1094-84C43819B058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0:55:29.645" v="622" actId="113"/>
        <pc:sldMkLst>
          <pc:docMk/>
          <pc:sldMk cId="1999066587" sldId="331"/>
        </pc:sldMkLst>
        <pc:spChg chg="mod">
          <ac:chgData name="NESTOR JULIO HERNANDEZ BOCKER" userId="a413b3be1cc3406f" providerId="LiveId" clId="{FAD7795C-FEC7-4CD0-8D74-3EF799275484}" dt="2023-08-09T00:55:29.645" v="622" actId="113"/>
          <ac:spMkLst>
            <pc:docMk/>
            <pc:sldMk cId="1999066587" sldId="331"/>
            <ac:spMk id="3" creationId="{7C354C09-09DF-9C19-0A4F-FD250AC1C21E}"/>
          </ac:spMkLst>
        </pc:spChg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1999066587" sldId="33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FAD7795C-FEC7-4CD0-8D74-3EF799275484}" dt="2023-08-09T00:57:09.023" v="644" actId="20577"/>
        <pc:sldMkLst>
          <pc:docMk/>
          <pc:sldMk cId="2501195012" sldId="332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2501195012" sldId="33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AD7795C-FEC7-4CD0-8D74-3EF799275484}" dt="2023-08-09T00:57:09.023" v="644" actId="20577"/>
          <ac:graphicFrameMkLst>
            <pc:docMk/>
            <pc:sldMk cId="2501195012" sldId="332"/>
            <ac:graphicFrameMk id="3" creationId="{5F4545A9-8C06-B80F-7DD6-6AA9D07BB250}"/>
          </ac:graphicFrameMkLst>
        </pc:graphicFrameChg>
      </pc:sldChg>
      <pc:sldChg chg="modSp">
        <pc:chgData name="NESTOR JULIO HERNANDEZ BOCKER" userId="a413b3be1cc3406f" providerId="LiveId" clId="{FAD7795C-FEC7-4CD0-8D74-3EF799275484}" dt="2023-08-09T00:57:20.403" v="645"/>
        <pc:sldMkLst>
          <pc:docMk/>
          <pc:sldMk cId="3160605606" sldId="333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3160605606" sldId="333"/>
            <ac:spMk id="5" creationId="{BBB17AB3-4E94-7186-6B6F-DAD1EB7D243F}"/>
          </ac:spMkLst>
        </pc:spChg>
        <pc:graphicFrameChg chg="mod">
          <ac:chgData name="NESTOR JULIO HERNANDEZ BOCKER" userId="a413b3be1cc3406f" providerId="LiveId" clId="{FAD7795C-FEC7-4CD0-8D74-3EF799275484}" dt="2023-08-09T00:57:20.403" v="645"/>
          <ac:graphicFrameMkLst>
            <pc:docMk/>
            <pc:sldMk cId="3160605606" sldId="333"/>
            <ac:graphicFrameMk id="8" creationId="{91D0B3D7-BF83-DC7C-1094-84C43819B058}"/>
          </ac:graphicFrameMkLst>
        </pc:graphicFrameChg>
      </pc:sldChg>
      <pc:sldChg chg="delSp modSp mod">
        <pc:chgData name="NESTOR JULIO HERNANDEZ BOCKER" userId="a413b3be1cc3406f" providerId="LiveId" clId="{FAD7795C-FEC7-4CD0-8D74-3EF799275484}" dt="2023-08-09T00:39:54.238" v="560" actId="1036"/>
        <pc:sldMkLst>
          <pc:docMk/>
          <pc:sldMk cId="1160910596" sldId="334"/>
        </pc:sldMkLst>
        <pc:spChg chg="mod">
          <ac:chgData name="NESTOR JULIO HERNANDEZ BOCKER" userId="a413b3be1cc3406f" providerId="LiveId" clId="{FAD7795C-FEC7-4CD0-8D74-3EF799275484}" dt="2023-08-09T00:36:58.428" v="191" actId="1037"/>
          <ac:spMkLst>
            <pc:docMk/>
            <pc:sldMk cId="1160910596" sldId="334"/>
            <ac:spMk id="5" creationId="{0AFAD0C6-8E47-3C4B-4199-D52587E84AE5}"/>
          </ac:spMkLst>
        </pc:spChg>
        <pc:spChg chg="mod">
          <ac:chgData name="NESTOR JULIO HERNANDEZ BOCKER" userId="a413b3be1cc3406f" providerId="LiveId" clId="{FAD7795C-FEC7-4CD0-8D74-3EF799275484}" dt="2023-08-09T00:36:58.428" v="191" actId="1037"/>
          <ac:spMkLst>
            <pc:docMk/>
            <pc:sldMk cId="1160910596" sldId="334"/>
            <ac:spMk id="6" creationId="{40CF01D8-D9CD-7D96-C49E-BEFBB42B1D65}"/>
          </ac:spMkLst>
        </pc:spChg>
        <pc:spChg chg="mod">
          <ac:chgData name="NESTOR JULIO HERNANDEZ BOCKER" userId="a413b3be1cc3406f" providerId="LiveId" clId="{FAD7795C-FEC7-4CD0-8D74-3EF799275484}" dt="2023-08-09T00:36:13.016" v="141" actId="1037"/>
          <ac:spMkLst>
            <pc:docMk/>
            <pc:sldMk cId="1160910596" sldId="334"/>
            <ac:spMk id="8" creationId="{FEBFC703-50D8-FD0E-6B93-78984134BBBE}"/>
          </ac:spMkLst>
        </pc:spChg>
        <pc:spChg chg="mod">
          <ac:chgData name="NESTOR JULIO HERNANDEZ BOCKER" userId="a413b3be1cc3406f" providerId="LiveId" clId="{FAD7795C-FEC7-4CD0-8D74-3EF799275484}" dt="2023-08-09T00:36:13.016" v="141" actId="1037"/>
          <ac:spMkLst>
            <pc:docMk/>
            <pc:sldMk cId="1160910596" sldId="334"/>
            <ac:spMk id="9" creationId="{6E111BC9-8330-75A9-A8B3-69471AB8560C}"/>
          </ac:spMkLst>
        </pc:spChg>
        <pc:spChg chg="del">
          <ac:chgData name="NESTOR JULIO HERNANDEZ BOCKER" userId="a413b3be1cc3406f" providerId="LiveId" clId="{FAD7795C-FEC7-4CD0-8D74-3EF799275484}" dt="2023-08-09T00:39:11.898" v="447" actId="478"/>
          <ac:spMkLst>
            <pc:docMk/>
            <pc:sldMk cId="1160910596" sldId="334"/>
            <ac:spMk id="43" creationId="{9DEC5AB1-64DF-FB7C-68E3-F098E090D50A}"/>
          </ac:spMkLst>
        </pc:spChg>
        <pc:spChg chg="mod">
          <ac:chgData name="NESTOR JULIO HERNANDEZ BOCKER" userId="a413b3be1cc3406f" providerId="LiveId" clId="{FAD7795C-FEC7-4CD0-8D74-3EF799275484}" dt="2023-08-09T00:39:19.463" v="467" actId="1037"/>
          <ac:spMkLst>
            <pc:docMk/>
            <pc:sldMk cId="1160910596" sldId="334"/>
            <ac:spMk id="44" creationId="{13B6C6B7-3DE9-A9C4-6852-7724C6AD680C}"/>
          </ac:spMkLst>
        </pc:spChg>
        <pc:spChg chg="mod">
          <ac:chgData name="NESTOR JULIO HERNANDEZ BOCKER" userId="a413b3be1cc3406f" providerId="LiveId" clId="{FAD7795C-FEC7-4CD0-8D74-3EF799275484}" dt="2023-08-09T00:39:19.463" v="467" actId="1037"/>
          <ac:spMkLst>
            <pc:docMk/>
            <pc:sldMk cId="1160910596" sldId="334"/>
            <ac:spMk id="45" creationId="{DF720C7C-E337-4A98-2DD2-629CCB81982C}"/>
          </ac:spMkLst>
        </pc:spChg>
        <pc:spChg chg="mod">
          <ac:chgData name="NESTOR JULIO HERNANDEZ BOCKER" userId="a413b3be1cc3406f" providerId="LiveId" clId="{FAD7795C-FEC7-4CD0-8D74-3EF799275484}" dt="2023-08-09T00:39:19.463" v="467" actId="1037"/>
          <ac:spMkLst>
            <pc:docMk/>
            <pc:sldMk cId="1160910596" sldId="334"/>
            <ac:spMk id="46" creationId="{801CBFE2-3E8F-B81B-17A5-953CF1CEE262}"/>
          </ac:spMkLst>
        </pc:spChg>
        <pc:spChg chg="mod">
          <ac:chgData name="NESTOR JULIO HERNANDEZ BOCKER" userId="a413b3be1cc3406f" providerId="LiveId" clId="{FAD7795C-FEC7-4CD0-8D74-3EF799275484}" dt="2023-08-09T00:36:33.377" v="166" actId="1038"/>
          <ac:spMkLst>
            <pc:docMk/>
            <pc:sldMk cId="1160910596" sldId="334"/>
            <ac:spMk id="47" creationId="{ACDA8386-E471-ECB9-A80E-3319DA82E0BB}"/>
          </ac:spMkLst>
        </pc:spChg>
        <pc:spChg chg="mod">
          <ac:chgData name="NESTOR JULIO HERNANDEZ BOCKER" userId="a413b3be1cc3406f" providerId="LiveId" clId="{FAD7795C-FEC7-4CD0-8D74-3EF799275484}" dt="2023-08-09T00:36:33.377" v="166" actId="1038"/>
          <ac:spMkLst>
            <pc:docMk/>
            <pc:sldMk cId="1160910596" sldId="334"/>
            <ac:spMk id="48" creationId="{3182F00C-9C84-1E30-69DA-D35D05E84AAE}"/>
          </ac:spMkLst>
        </pc:spChg>
        <pc:spChg chg="del">
          <ac:chgData name="NESTOR JULIO HERNANDEZ BOCKER" userId="a413b3be1cc3406f" providerId="LiveId" clId="{FAD7795C-FEC7-4CD0-8D74-3EF799275484}" dt="2023-08-09T00:39:23.011" v="468" actId="478"/>
          <ac:spMkLst>
            <pc:docMk/>
            <pc:sldMk cId="1160910596" sldId="334"/>
            <ac:spMk id="49" creationId="{F02BDFF7-E952-761E-F15E-C9E68DDF4C64}"/>
          </ac:spMkLst>
        </pc:spChg>
        <pc:spChg chg="mod">
          <ac:chgData name="NESTOR JULIO HERNANDEZ BOCKER" userId="a413b3be1cc3406f" providerId="LiveId" clId="{FAD7795C-FEC7-4CD0-8D74-3EF799275484}" dt="2023-08-09T00:39:31.607" v="505" actId="1037"/>
          <ac:spMkLst>
            <pc:docMk/>
            <pc:sldMk cId="1160910596" sldId="334"/>
            <ac:spMk id="50" creationId="{01AE5D79-E35A-B510-7F19-ABF594F4E753}"/>
          </ac:spMkLst>
        </pc:spChg>
        <pc:spChg chg="mod">
          <ac:chgData name="NESTOR JULIO HERNANDEZ BOCKER" userId="a413b3be1cc3406f" providerId="LiveId" clId="{FAD7795C-FEC7-4CD0-8D74-3EF799275484}" dt="2023-08-09T00:39:31.607" v="505" actId="1037"/>
          <ac:spMkLst>
            <pc:docMk/>
            <pc:sldMk cId="1160910596" sldId="334"/>
            <ac:spMk id="51" creationId="{28C6E999-C86B-BB67-7BC4-BBDBC72CBB41}"/>
          </ac:spMkLst>
        </pc:spChg>
        <pc:spChg chg="mod">
          <ac:chgData name="NESTOR JULIO HERNANDEZ BOCKER" userId="a413b3be1cc3406f" providerId="LiveId" clId="{FAD7795C-FEC7-4CD0-8D74-3EF799275484}" dt="2023-08-09T00:39:31.607" v="505" actId="1037"/>
          <ac:spMkLst>
            <pc:docMk/>
            <pc:sldMk cId="1160910596" sldId="334"/>
            <ac:spMk id="52" creationId="{7967C572-BF2F-0E03-8B7D-5B7B34F4EDC4}"/>
          </ac:spMkLst>
        </pc:spChg>
        <pc:spChg chg="del">
          <ac:chgData name="NESTOR JULIO HERNANDEZ BOCKER" userId="a413b3be1cc3406f" providerId="LiveId" clId="{FAD7795C-FEC7-4CD0-8D74-3EF799275484}" dt="2023-08-09T00:39:34.952" v="506" actId="478"/>
          <ac:spMkLst>
            <pc:docMk/>
            <pc:sldMk cId="1160910596" sldId="334"/>
            <ac:spMk id="53" creationId="{ED18CBCA-A63F-2EC1-AD66-A32411626D25}"/>
          </ac:spMkLst>
        </pc:spChg>
        <pc:spChg chg="mod">
          <ac:chgData name="NESTOR JULIO HERNANDEZ BOCKER" userId="a413b3be1cc3406f" providerId="LiveId" clId="{FAD7795C-FEC7-4CD0-8D74-3EF799275484}" dt="2023-08-09T00:39:41.453" v="525" actId="1035"/>
          <ac:spMkLst>
            <pc:docMk/>
            <pc:sldMk cId="1160910596" sldId="334"/>
            <ac:spMk id="54" creationId="{77250985-050F-47F8-617F-0C933785C197}"/>
          </ac:spMkLst>
        </pc:spChg>
        <pc:spChg chg="mod">
          <ac:chgData name="NESTOR JULIO HERNANDEZ BOCKER" userId="a413b3be1cc3406f" providerId="LiveId" clId="{FAD7795C-FEC7-4CD0-8D74-3EF799275484}" dt="2023-08-09T00:39:41.453" v="525" actId="1035"/>
          <ac:spMkLst>
            <pc:docMk/>
            <pc:sldMk cId="1160910596" sldId="334"/>
            <ac:spMk id="55" creationId="{059B3BB5-9162-9A79-FE59-18C2CE74EC84}"/>
          </ac:spMkLst>
        </pc:spChg>
        <pc:spChg chg="mod">
          <ac:chgData name="NESTOR JULIO HERNANDEZ BOCKER" userId="a413b3be1cc3406f" providerId="LiveId" clId="{FAD7795C-FEC7-4CD0-8D74-3EF799275484}" dt="2023-08-09T00:39:41.453" v="525" actId="1035"/>
          <ac:spMkLst>
            <pc:docMk/>
            <pc:sldMk cId="1160910596" sldId="334"/>
            <ac:spMk id="56" creationId="{BF4B094E-69D4-0E2E-1C84-77A9D21747B9}"/>
          </ac:spMkLst>
        </pc:spChg>
        <pc:spChg chg="mod">
          <ac:chgData name="NESTOR JULIO HERNANDEZ BOCKER" userId="a413b3be1cc3406f" providerId="LiveId" clId="{FAD7795C-FEC7-4CD0-8D74-3EF799275484}" dt="2023-08-09T00:37:21.399" v="220" actId="1037"/>
          <ac:spMkLst>
            <pc:docMk/>
            <pc:sldMk cId="1160910596" sldId="334"/>
            <ac:spMk id="57" creationId="{86F09F13-C271-997D-AF4F-63198085788F}"/>
          </ac:spMkLst>
        </pc:spChg>
        <pc:spChg chg="mod">
          <ac:chgData name="NESTOR JULIO HERNANDEZ BOCKER" userId="a413b3be1cc3406f" providerId="LiveId" clId="{FAD7795C-FEC7-4CD0-8D74-3EF799275484}" dt="2023-08-09T00:37:21.399" v="220" actId="1037"/>
          <ac:spMkLst>
            <pc:docMk/>
            <pc:sldMk cId="1160910596" sldId="334"/>
            <ac:spMk id="58" creationId="{D53850D1-EF14-00E1-2818-0D6E9A7BC077}"/>
          </ac:spMkLst>
        </pc:spChg>
        <pc:spChg chg="del">
          <ac:chgData name="NESTOR JULIO HERNANDEZ BOCKER" userId="a413b3be1cc3406f" providerId="LiveId" clId="{FAD7795C-FEC7-4CD0-8D74-3EF799275484}" dt="2023-08-09T00:39:44.361" v="526" actId="478"/>
          <ac:spMkLst>
            <pc:docMk/>
            <pc:sldMk cId="1160910596" sldId="334"/>
            <ac:spMk id="59" creationId="{29CD265B-60EA-CAB9-ADFD-173892344C41}"/>
          </ac:spMkLst>
        </pc:spChg>
        <pc:spChg chg="mod">
          <ac:chgData name="NESTOR JULIO HERNANDEZ BOCKER" userId="a413b3be1cc3406f" providerId="LiveId" clId="{FAD7795C-FEC7-4CD0-8D74-3EF799275484}" dt="2023-08-09T00:39:54.238" v="560" actId="1036"/>
          <ac:spMkLst>
            <pc:docMk/>
            <pc:sldMk cId="1160910596" sldId="334"/>
            <ac:spMk id="60" creationId="{013020C3-2AE5-D4AF-A83B-06C67F28A024}"/>
          </ac:spMkLst>
        </pc:spChg>
        <pc:spChg chg="mod">
          <ac:chgData name="NESTOR JULIO HERNANDEZ BOCKER" userId="a413b3be1cc3406f" providerId="LiveId" clId="{FAD7795C-FEC7-4CD0-8D74-3EF799275484}" dt="2023-08-09T00:39:54.238" v="560" actId="1036"/>
          <ac:spMkLst>
            <pc:docMk/>
            <pc:sldMk cId="1160910596" sldId="334"/>
            <ac:spMk id="61" creationId="{55D05A07-7C7E-FA79-8E50-F433C3FF53FC}"/>
          </ac:spMkLst>
        </pc:spChg>
        <pc:spChg chg="mod">
          <ac:chgData name="NESTOR JULIO HERNANDEZ BOCKER" userId="a413b3be1cc3406f" providerId="LiveId" clId="{FAD7795C-FEC7-4CD0-8D74-3EF799275484}" dt="2023-08-09T00:39:54.238" v="560" actId="1036"/>
          <ac:spMkLst>
            <pc:docMk/>
            <pc:sldMk cId="1160910596" sldId="334"/>
            <ac:spMk id="62" creationId="{F85EDFB1-8523-146F-1AB0-B3AD3173D35A}"/>
          </ac:spMkLst>
        </pc:spChg>
        <pc:graphicFrameChg chg="mod">
          <ac:chgData name="NESTOR JULIO HERNANDEZ BOCKER" userId="a413b3be1cc3406f" providerId="LiveId" clId="{FAD7795C-FEC7-4CD0-8D74-3EF799275484}" dt="2023-08-09T00:37:05.161" v="209" actId="1035"/>
          <ac:graphicFrameMkLst>
            <pc:docMk/>
            <pc:sldMk cId="1160910596" sldId="334"/>
            <ac:graphicFrameMk id="7" creationId="{7553BF30-2495-68A0-6445-14AF1A18D866}"/>
          </ac:graphicFrameMkLst>
        </pc:graphicFrameChg>
        <pc:graphicFrameChg chg="mod">
          <ac:chgData name="NESTOR JULIO HERNANDEZ BOCKER" userId="a413b3be1cc3406f" providerId="LiveId" clId="{FAD7795C-FEC7-4CD0-8D74-3EF799275484}" dt="2023-08-09T00:36:18.017" v="150" actId="1035"/>
          <ac:graphicFrameMkLst>
            <pc:docMk/>
            <pc:sldMk cId="1160910596" sldId="334"/>
            <ac:graphicFrameMk id="10" creationId="{68275917-B8E2-8D75-1BFA-732E09F0842F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1:33:11.183" v="675" actId="207"/>
        <pc:sldMkLst>
          <pc:docMk/>
          <pc:sldMk cId="905729610" sldId="665"/>
        </pc:sldMkLst>
        <pc:spChg chg="mod">
          <ac:chgData name="NESTOR JULIO HERNANDEZ BOCKER" userId="a413b3be1cc3406f" providerId="LiveId" clId="{FAD7795C-FEC7-4CD0-8D74-3EF799275484}" dt="2023-08-09T00:27:57.647" v="4"/>
          <ac:spMkLst>
            <pc:docMk/>
            <pc:sldMk cId="905729610" sldId="665"/>
            <ac:spMk id="15" creationId="{33FE3887-B545-4B10-B2C0-5FAA7BCEEB00}"/>
          </ac:spMkLst>
        </pc:spChg>
        <pc:spChg chg="mod">
          <ac:chgData name="NESTOR JULIO HERNANDEZ BOCKER" userId="a413b3be1cc3406f" providerId="LiveId" clId="{FAD7795C-FEC7-4CD0-8D74-3EF799275484}" dt="2023-08-09T00:27:57.647" v="4"/>
          <ac:spMkLst>
            <pc:docMk/>
            <pc:sldMk cId="905729610" sldId="665"/>
            <ac:spMk id="16" creationId="{32741C1C-2DE7-4637-8D8A-2B0511928FC0}"/>
          </ac:spMkLst>
        </pc:spChg>
        <pc:graphicFrameChg chg="mod">
          <ac:chgData name="NESTOR JULIO HERNANDEZ BOCKER" userId="a413b3be1cc3406f" providerId="LiveId" clId="{FAD7795C-FEC7-4CD0-8D74-3EF799275484}" dt="2023-08-09T01:33:11.183" v="675" actId="207"/>
          <ac:graphicFrameMkLst>
            <pc:docMk/>
            <pc:sldMk cId="905729610" sldId="665"/>
            <ac:graphicFrameMk id="6" creationId="{96103C67-1968-48EC-B98E-9956D5E0DF80}"/>
          </ac:graphicFrameMkLst>
        </pc:graphicFrameChg>
      </pc:sldChg>
      <pc:sldChg chg="addSp delSp modSp mod">
        <pc:chgData name="NESTOR JULIO HERNANDEZ BOCKER" userId="a413b3be1cc3406f" providerId="LiveId" clId="{FAD7795C-FEC7-4CD0-8D74-3EF799275484}" dt="2023-08-09T00:45:27.383" v="568" actId="1076"/>
        <pc:sldMkLst>
          <pc:docMk/>
          <pc:sldMk cId="2099275270" sldId="667"/>
        </pc:sldMkLst>
        <pc:spChg chg="mod">
          <ac:chgData name="NESTOR JULIO HERNANDEZ BOCKER" userId="a413b3be1cc3406f" providerId="LiveId" clId="{FAD7795C-FEC7-4CD0-8D74-3EF799275484}" dt="2023-08-09T00:27:31.283" v="1"/>
          <ac:spMkLst>
            <pc:docMk/>
            <pc:sldMk cId="2099275270" sldId="667"/>
            <ac:spMk id="5" creationId="{4317E982-3BB8-A714-9BE1-28A9BF9DF774}"/>
          </ac:spMkLst>
        </pc:spChg>
        <pc:spChg chg="add mod">
          <ac:chgData name="NESTOR JULIO HERNANDEZ BOCKER" userId="a413b3be1cc3406f" providerId="LiveId" clId="{FAD7795C-FEC7-4CD0-8D74-3EF799275484}" dt="2023-08-09T00:44:48.534" v="563"/>
          <ac:spMkLst>
            <pc:docMk/>
            <pc:sldMk cId="2099275270" sldId="667"/>
            <ac:spMk id="11" creationId="{00000000-0008-0000-0000-000014000000}"/>
          </ac:spMkLst>
        </pc:spChg>
        <pc:spChg chg="add mod">
          <ac:chgData name="NESTOR JULIO HERNANDEZ BOCKER" userId="a413b3be1cc3406f" providerId="LiveId" clId="{FAD7795C-FEC7-4CD0-8D74-3EF799275484}" dt="2023-08-09T00:44:48.534" v="563"/>
          <ac:spMkLst>
            <pc:docMk/>
            <pc:sldMk cId="2099275270" sldId="667"/>
            <ac:spMk id="15" creationId="{00000000-0008-0000-0000-000013000000}"/>
          </ac:spMkLst>
        </pc:spChg>
        <pc:grpChg chg="del">
          <ac:chgData name="NESTOR JULIO HERNANDEZ BOCKER" userId="a413b3be1cc3406f" providerId="LiveId" clId="{FAD7795C-FEC7-4CD0-8D74-3EF799275484}" dt="2023-08-09T00:44:43.526" v="562" actId="478"/>
          <ac:grpSpMkLst>
            <pc:docMk/>
            <pc:sldMk cId="2099275270" sldId="667"/>
            <ac:grpSpMk id="3" creationId="{CB276695-F68E-E6B5-FBBD-DB9A7F8C9695}"/>
          </ac:grpSpMkLst>
        </pc:grpChg>
        <pc:grpChg chg="add mod">
          <ac:chgData name="NESTOR JULIO HERNANDEZ BOCKER" userId="a413b3be1cc3406f" providerId="LiveId" clId="{FAD7795C-FEC7-4CD0-8D74-3EF799275484}" dt="2023-08-09T00:45:27.383" v="568" actId="1076"/>
          <ac:grpSpMkLst>
            <pc:docMk/>
            <pc:sldMk cId="2099275270" sldId="667"/>
            <ac:grpSpMk id="7" creationId="{00000000-0008-0000-0000-000015000000}"/>
          </ac:grpSpMkLst>
        </pc:grpChg>
        <pc:grpChg chg="add mod">
          <ac:chgData name="NESTOR JULIO HERNANDEZ BOCKER" userId="a413b3be1cc3406f" providerId="LiveId" clId="{FAD7795C-FEC7-4CD0-8D74-3EF799275484}" dt="2023-08-09T00:44:48.534" v="563"/>
          <ac:grpSpMkLst>
            <pc:docMk/>
            <pc:sldMk cId="2099275270" sldId="667"/>
            <ac:grpSpMk id="9" creationId="{00000000-0008-0000-0000-000011000000}"/>
          </ac:grpSpMkLst>
        </pc:grpChg>
        <pc:graphicFrameChg chg="add mod">
          <ac:chgData name="NESTOR JULIO HERNANDEZ BOCKER" userId="a413b3be1cc3406f" providerId="LiveId" clId="{FAD7795C-FEC7-4CD0-8D74-3EF799275484}" dt="2023-08-09T00:44:48.534" v="563"/>
          <ac:graphicFrameMkLst>
            <pc:docMk/>
            <pc:sldMk cId="2099275270" sldId="667"/>
            <ac:graphicFrameMk id="12" creationId="{00000000-0008-0000-0000-000012000000}"/>
          </ac:graphicFrameMkLst>
        </pc:graphicFrameChg>
        <pc:graphicFrameChg chg="mod">
          <ac:chgData name="NESTOR JULIO HERNANDEZ BOCKER" userId="a413b3be1cc3406f" providerId="LiveId" clId="{FAD7795C-FEC7-4CD0-8D74-3EF799275484}" dt="2023-08-09T00:27:40.827" v="2"/>
          <ac:graphicFrameMkLst>
            <pc:docMk/>
            <pc:sldMk cId="2099275270" sldId="667"/>
            <ac:graphicFrameMk id="13" creationId="{00000000-0008-0000-0000-000005000000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0:58:21.952" v="648" actId="20577"/>
        <pc:sldMkLst>
          <pc:docMk/>
          <pc:sldMk cId="2093091506" sldId="668"/>
        </pc:sldMkLst>
        <pc:spChg chg="mod">
          <ac:chgData name="NESTOR JULIO HERNANDEZ BOCKER" userId="a413b3be1cc3406f" providerId="LiveId" clId="{FAD7795C-FEC7-4CD0-8D74-3EF799275484}" dt="2023-08-09T00:58:21.952" v="648" actId="20577"/>
          <ac:spMkLst>
            <pc:docMk/>
            <pc:sldMk cId="2093091506" sldId="668"/>
            <ac:spMk id="2" creationId="{FC9310B6-78FF-FC2D-DFF2-60E67B3FB9B8}"/>
          </ac:spMkLst>
        </pc:spChg>
        <pc:spChg chg="mod">
          <ac:chgData name="NESTOR JULIO HERNANDEZ BOCKER" userId="a413b3be1cc3406f" providerId="LiveId" clId="{FAD7795C-FEC7-4CD0-8D74-3EF799275484}" dt="2023-08-09T00:27:48.317" v="3"/>
          <ac:spMkLst>
            <pc:docMk/>
            <pc:sldMk cId="2093091506" sldId="668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FAD7795C-FEC7-4CD0-8D74-3EF799275484}" dt="2023-08-09T01:55:54.270" v="678"/>
        <pc:sldMkLst>
          <pc:docMk/>
          <pc:sldMk cId="1495741939" sldId="669"/>
        </pc:sldMkLst>
        <pc:spChg chg="mod">
          <ac:chgData name="NESTOR JULIO HERNANDEZ BOCKER" userId="a413b3be1cc3406f" providerId="LiveId" clId="{FAD7795C-FEC7-4CD0-8D74-3EF799275484}" dt="2023-08-09T00:27:40.827" v="2"/>
          <ac:spMkLst>
            <pc:docMk/>
            <pc:sldMk cId="1495741939" sldId="669"/>
            <ac:spMk id="36" creationId="{CCE6CA9A-69DB-7B5A-3EE0-E331CE4C078B}"/>
          </ac:spMkLst>
        </pc:spChg>
        <pc:graphicFrameChg chg="mod">
          <ac:chgData name="NESTOR JULIO HERNANDEZ BOCKER" userId="a413b3be1cc3406f" providerId="LiveId" clId="{FAD7795C-FEC7-4CD0-8D74-3EF799275484}" dt="2023-08-09T01:55:47.816" v="677"/>
          <ac:graphicFrameMkLst>
            <pc:docMk/>
            <pc:sldMk cId="1495741939" sldId="669"/>
            <ac:graphicFrameMk id="20" creationId="{EECF96B7-DE04-40B7-B4BE-8B40B86D1FF3}"/>
          </ac:graphicFrameMkLst>
        </pc:graphicFrameChg>
        <pc:graphicFrameChg chg="mod">
          <ac:chgData name="NESTOR JULIO HERNANDEZ BOCKER" userId="a413b3be1cc3406f" providerId="LiveId" clId="{FAD7795C-FEC7-4CD0-8D74-3EF799275484}" dt="2023-08-09T01:55:54.270" v="678"/>
          <ac:graphicFrameMkLst>
            <pc:docMk/>
            <pc:sldMk cId="1495741939" sldId="669"/>
            <ac:graphicFrameMk id="21" creationId="{8C38B826-EEF7-4D7A-895E-DD7C79BC6833}"/>
          </ac:graphicFrameMkLst>
        </pc:graphicFrameChg>
      </pc:sldChg>
      <pc:sldChg chg="modSp mod">
        <pc:chgData name="NESTOR JULIO HERNANDEZ BOCKER" userId="a413b3be1cc3406f" providerId="LiveId" clId="{FAD7795C-FEC7-4CD0-8D74-3EF799275484}" dt="2023-08-09T01:33:00.594" v="674" actId="207"/>
        <pc:sldMkLst>
          <pc:docMk/>
          <pc:sldMk cId="3999264372" sldId="673"/>
        </pc:sldMkLst>
        <pc:spChg chg="mod">
          <ac:chgData name="NESTOR JULIO HERNANDEZ BOCKER" userId="a413b3be1cc3406f" providerId="LiveId" clId="{FAD7795C-FEC7-4CD0-8D74-3EF799275484}" dt="2023-08-09T00:27:57.647" v="4"/>
          <ac:spMkLst>
            <pc:docMk/>
            <pc:sldMk cId="3999264372" sldId="673"/>
            <ac:spMk id="3" creationId="{74FF7FE0-5F92-5643-695A-9D99B66D89F9}"/>
          </ac:spMkLst>
        </pc:spChg>
        <pc:graphicFrameChg chg="mod">
          <ac:chgData name="NESTOR JULIO HERNANDEZ BOCKER" userId="a413b3be1cc3406f" providerId="LiveId" clId="{FAD7795C-FEC7-4CD0-8D74-3EF799275484}" dt="2023-08-09T01:33:00.594" v="674" actId="207"/>
          <ac:graphicFrameMkLst>
            <pc:docMk/>
            <pc:sldMk cId="3999264372" sldId="673"/>
            <ac:graphicFrameMk id="4" creationId="{EEBF10FC-493F-4639-89C4-99A60416EB6C}"/>
          </ac:graphicFrameMkLst>
        </pc:graphicFrameChg>
        <pc:graphicFrameChg chg="modGraphic">
          <ac:chgData name="NESTOR JULIO HERNANDEZ BOCKER" userId="a413b3be1cc3406f" providerId="LiveId" clId="{FAD7795C-FEC7-4CD0-8D74-3EF799275484}" dt="2023-08-09T01:32:37.391" v="671"/>
          <ac:graphicFrameMkLst>
            <pc:docMk/>
            <pc:sldMk cId="3999264372" sldId="673"/>
            <ac:graphicFrameMk id="5" creationId="{38F94CDA-F547-CB0F-26FC-6F81031A1A57}"/>
          </ac:graphicFrameMkLst>
        </pc:graphicFrameChg>
      </pc:sldChg>
    </pc:docChg>
  </pc:docChgLst>
  <pc:docChgLst>
    <pc:chgData name="NESTOR JULIO HERNANDEZ BOCKER" userId="a413b3be1cc3406f" providerId="LiveId" clId="{F8DC3BF0-C841-4221-B413-23FDBFB5F3DF}"/>
    <pc:docChg chg="undo redo custSel addSld delSld modSld sldOrd">
      <pc:chgData name="NESTOR JULIO HERNANDEZ BOCKER" userId="a413b3be1cc3406f" providerId="LiveId" clId="{F8DC3BF0-C841-4221-B413-23FDBFB5F3DF}" dt="2023-06-07T03:11:46.771" v="878" actId="207"/>
      <pc:docMkLst>
        <pc:docMk/>
      </pc:docMkLst>
      <pc:sldChg chg="addSp delSp modSp add del mod setBg">
        <pc:chgData name="NESTOR JULIO HERNANDEZ BOCKER" userId="a413b3be1cc3406f" providerId="LiveId" clId="{F8DC3BF0-C841-4221-B413-23FDBFB5F3DF}" dt="2023-06-07T02:17:49.728" v="428"/>
        <pc:sldMkLst>
          <pc:docMk/>
          <pc:sldMk cId="772786361" sldId="269"/>
        </pc:sldMkLst>
        <pc:spChg chg="add del">
          <ac:chgData name="NESTOR JULIO HERNANDEZ BOCKER" userId="a413b3be1cc3406f" providerId="LiveId" clId="{F8DC3BF0-C841-4221-B413-23FDBFB5F3DF}" dt="2023-06-07T02:17:49.242" v="427" actId="478"/>
          <ac:spMkLst>
            <pc:docMk/>
            <pc:sldMk cId="772786361" sldId="269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2:17:46.496" v="426" actId="14100"/>
          <ac:spMkLst>
            <pc:docMk/>
            <pc:sldMk cId="772786361" sldId="269"/>
            <ac:spMk id="20" creationId="{00000000-0000-0000-0000-000000000000}"/>
          </ac:spMkLst>
        </pc:spChg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2522447131" sldId="270"/>
        </pc:sldMkLst>
      </pc:sldChg>
      <pc:sldChg chg="add del">
        <pc:chgData name="NESTOR JULIO HERNANDEZ BOCKER" userId="a413b3be1cc3406f" providerId="LiveId" clId="{F8DC3BF0-C841-4221-B413-23FDBFB5F3DF}" dt="2023-06-07T02:17:49.728" v="428"/>
        <pc:sldMkLst>
          <pc:docMk/>
          <pc:sldMk cId="1064889117" sldId="271"/>
        </pc:sldMkLst>
      </pc:sldChg>
      <pc:sldChg chg="modSp mod">
        <pc:chgData name="NESTOR JULIO HERNANDEZ BOCKER" userId="a413b3be1cc3406f" providerId="LiveId" clId="{F8DC3BF0-C841-4221-B413-23FDBFB5F3DF}" dt="2023-06-07T01:45:21.711" v="20" actId="14100"/>
        <pc:sldMkLst>
          <pc:docMk/>
          <pc:sldMk cId="1010862512" sldId="275"/>
        </pc:sldMkLst>
        <pc:spChg chg="mod">
          <ac:chgData name="NESTOR JULIO HERNANDEZ BOCKER" userId="a413b3be1cc3406f" providerId="LiveId" clId="{F8DC3BF0-C841-4221-B413-23FDBFB5F3DF}" dt="2023-06-07T01:42:19.507" v="0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F8DC3BF0-C841-4221-B413-23FDBFB5F3DF}" dt="2023-06-07T01:45:21.711" v="20" actId="14100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F8DC3BF0-C841-4221-B413-23FDBFB5F3DF}" dt="2023-06-07T01:45:01.117" v="9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F8DC3BF0-C841-4221-B413-23FDBFB5F3DF}" dt="2023-06-07T02:25:10.119" v="786" actId="20577"/>
        <pc:sldMkLst>
          <pc:docMk/>
          <pc:sldMk cId="3675170584" sldId="279"/>
        </pc:sldMkLst>
        <pc:spChg chg="mod">
          <ac:chgData name="NESTOR JULIO HERNANDEZ BOCKER" userId="a413b3be1cc3406f" providerId="LiveId" clId="{F8DC3BF0-C841-4221-B413-23FDBFB5F3DF}" dt="2023-06-07T02:25:10.119" v="786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F8DC3BF0-C841-4221-B413-23FDBFB5F3DF}" dt="2023-06-07T01:51:11.620" v="113" actId="207"/>
        <pc:sldMkLst>
          <pc:docMk/>
          <pc:sldMk cId="2130645913" sldId="281"/>
        </pc:sldMkLst>
        <pc:spChg chg="add mod">
          <ac:chgData name="NESTOR JULIO HERNANDEZ BOCKER" userId="a413b3be1cc3406f" providerId="LiveId" clId="{F8DC3BF0-C841-4221-B413-23FDBFB5F3DF}" dt="2023-06-07T01:47:14.814" v="50" actId="207"/>
          <ac:spMkLst>
            <pc:docMk/>
            <pc:sldMk cId="2130645913" sldId="281"/>
            <ac:spMk id="2" creationId="{F740E246-1AD4-B974-C53E-83D4E32CFB1B}"/>
          </ac:spMkLst>
        </pc:spChg>
        <pc:spChg chg="add mod">
          <ac:chgData name="NESTOR JULIO HERNANDEZ BOCKER" userId="a413b3be1cc3406f" providerId="LiveId" clId="{F8DC3BF0-C841-4221-B413-23FDBFB5F3DF}" dt="2023-06-07T01:47:18.219" v="52" actId="207"/>
          <ac:spMkLst>
            <pc:docMk/>
            <pc:sldMk cId="2130645913" sldId="281"/>
            <ac:spMk id="3" creationId="{C63AA922-20BD-53BA-DECA-57AB55467D00}"/>
          </ac:spMkLst>
        </pc:spChg>
        <pc:spChg chg="del">
          <ac:chgData name="NESTOR JULIO HERNANDEZ BOCKER" userId="a413b3be1cc3406f" providerId="LiveId" clId="{F8DC3BF0-C841-4221-B413-23FDBFB5F3DF}" dt="2023-06-07T01:45:51.090" v="25" actId="478"/>
          <ac:spMkLst>
            <pc:docMk/>
            <pc:sldMk cId="2130645913" sldId="281"/>
            <ac:spMk id="4" creationId="{9038051D-EB90-E24D-9DA9-5CDB500D1D62}"/>
          </ac:spMkLst>
        </pc:spChg>
        <pc:spChg chg="add mod">
          <ac:chgData name="NESTOR JULIO HERNANDEZ BOCKER" userId="a413b3be1cc3406f" providerId="LiveId" clId="{F8DC3BF0-C841-4221-B413-23FDBFB5F3DF}" dt="2023-06-07T01:48:15.694" v="62" actId="207"/>
          <ac:spMkLst>
            <pc:docMk/>
            <pc:sldMk cId="2130645913" sldId="281"/>
            <ac:spMk id="5" creationId="{9A54FADB-B618-5D91-A11B-C8B1D2E643DB}"/>
          </ac:spMkLst>
        </pc:spChg>
        <pc:spChg chg="add mod">
          <ac:chgData name="NESTOR JULIO HERNANDEZ BOCKER" userId="a413b3be1cc3406f" providerId="LiveId" clId="{F8DC3BF0-C841-4221-B413-23FDBFB5F3DF}" dt="2023-06-07T01:47:54.849" v="57" actId="207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F8DC3BF0-C841-4221-B413-23FDBFB5F3DF}" dt="2023-06-07T01:46:29.679" v="48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45:44.153" v="23" actId="478"/>
          <ac:spMkLst>
            <pc:docMk/>
            <pc:sldMk cId="2130645913" sldId="281"/>
            <ac:spMk id="9" creationId="{30EE5C6D-D800-B9D3-F794-57264F801BFB}"/>
          </ac:spMkLst>
        </pc:spChg>
        <pc:spChg chg="del">
          <ac:chgData name="NESTOR JULIO HERNANDEZ BOCKER" userId="a413b3be1cc3406f" providerId="LiveId" clId="{F8DC3BF0-C841-4221-B413-23FDBFB5F3DF}" dt="2023-06-07T01:45:42.101" v="22" actId="478"/>
          <ac:spMkLst>
            <pc:docMk/>
            <pc:sldMk cId="2130645913" sldId="281"/>
            <ac:spMk id="10" creationId="{CE550A21-583D-7FBE-6302-9562E532219E}"/>
          </ac:spMkLst>
        </pc:spChg>
        <pc:spChg chg="del">
          <ac:chgData name="NESTOR JULIO HERNANDEZ BOCKER" userId="a413b3be1cc3406f" providerId="LiveId" clId="{F8DC3BF0-C841-4221-B413-23FDBFB5F3DF}" dt="2023-06-07T01:45:52.925" v="26" actId="478"/>
          <ac:spMkLst>
            <pc:docMk/>
            <pc:sldMk cId="2130645913" sldId="281"/>
            <ac:spMk id="11" creationId="{83075EED-AA93-8D8A-3B48-058061B09424}"/>
          </ac:spMkLst>
        </pc:spChg>
        <pc:spChg chg="del">
          <ac:chgData name="NESTOR JULIO HERNANDEZ BOCKER" userId="a413b3be1cc3406f" providerId="LiveId" clId="{F8DC3BF0-C841-4221-B413-23FDBFB5F3DF}" dt="2023-06-07T01:51:00.900" v="111" actId="478"/>
          <ac:spMkLst>
            <pc:docMk/>
            <pc:sldMk cId="2130645913" sldId="281"/>
            <ac:spMk id="14" creationId="{0D28290A-5334-CC8B-9F46-16627EFA7B7D}"/>
          </ac:spMkLst>
        </pc:spChg>
        <pc:spChg chg="add mod">
          <ac:chgData name="NESTOR JULIO HERNANDEZ BOCKER" userId="a413b3be1cc3406f" providerId="LiveId" clId="{F8DC3BF0-C841-4221-B413-23FDBFB5F3DF}" dt="2023-06-07T01:51:11.620" v="113" actId="207"/>
          <ac:spMkLst>
            <pc:docMk/>
            <pc:sldMk cId="2130645913" sldId="281"/>
            <ac:spMk id="16" creationId="{51FD3A7F-65A0-29C0-E012-458B419CFA80}"/>
          </ac:spMkLst>
        </pc:spChg>
        <pc:graphicFrameChg chg="add mod">
          <ac:chgData name="NESTOR JULIO HERNANDEZ BOCKER" userId="a413b3be1cc3406f" providerId="LiveId" clId="{F8DC3BF0-C841-4221-B413-23FDBFB5F3DF}" dt="2023-06-07T01:46:42.815" v="49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0.884" v="21" actId="478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F8DC3BF0-C841-4221-B413-23FDBFB5F3DF}" dt="2023-06-07T01:45:45.438" v="24" actId="478"/>
          <ac:graphicFrameMkLst>
            <pc:docMk/>
            <pc:sldMk cId="2130645913" sldId="281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F8DC3BF0-C841-4221-B413-23FDBFB5F3DF}" dt="2023-06-07T01:47:15.646" v="51" actId="1076"/>
          <ac:graphicFrameMkLst>
            <pc:docMk/>
            <pc:sldMk cId="2130645913" sldId="281"/>
            <ac:graphicFrameMk id="15" creationId="{B434F442-316A-6E2B-D874-8FAEBAD09031}"/>
          </ac:graphicFrameMkLst>
        </pc:graphicFrameChg>
      </pc:sldChg>
      <pc:sldChg chg="del">
        <pc:chgData name="NESTOR JULIO HERNANDEZ BOCKER" userId="a413b3be1cc3406f" providerId="LiveId" clId="{F8DC3BF0-C841-4221-B413-23FDBFB5F3DF}" dt="2023-06-07T01:46:02.964" v="34" actId="47"/>
        <pc:sldMkLst>
          <pc:docMk/>
          <pc:sldMk cId="3855831146" sldId="282"/>
        </pc:sldMkLst>
      </pc:sldChg>
      <pc:sldChg chg="del">
        <pc:chgData name="NESTOR JULIO HERNANDEZ BOCKER" userId="a413b3be1cc3406f" providerId="LiveId" clId="{F8DC3BF0-C841-4221-B413-23FDBFB5F3DF}" dt="2023-06-07T01:46:03.419" v="35" actId="47"/>
        <pc:sldMkLst>
          <pc:docMk/>
          <pc:sldMk cId="3275677300" sldId="283"/>
        </pc:sldMkLst>
      </pc:sldChg>
      <pc:sldChg chg="del">
        <pc:chgData name="NESTOR JULIO HERNANDEZ BOCKER" userId="a413b3be1cc3406f" providerId="LiveId" clId="{F8DC3BF0-C841-4221-B413-23FDBFB5F3DF}" dt="2023-06-07T01:46:03.670" v="36" actId="47"/>
        <pc:sldMkLst>
          <pc:docMk/>
          <pc:sldMk cId="2609771912" sldId="284"/>
        </pc:sldMkLst>
      </pc:sldChg>
      <pc:sldChg chg="del">
        <pc:chgData name="NESTOR JULIO HERNANDEZ BOCKER" userId="a413b3be1cc3406f" providerId="LiveId" clId="{F8DC3BF0-C841-4221-B413-23FDBFB5F3DF}" dt="2023-06-07T01:46:03.889" v="37" actId="47"/>
        <pc:sldMkLst>
          <pc:docMk/>
          <pc:sldMk cId="185742075" sldId="285"/>
        </pc:sldMkLst>
      </pc:sldChg>
      <pc:sldChg chg="del">
        <pc:chgData name="NESTOR JULIO HERNANDEZ BOCKER" userId="a413b3be1cc3406f" providerId="LiveId" clId="{F8DC3BF0-C841-4221-B413-23FDBFB5F3DF}" dt="2023-06-07T01:46:04.140" v="38" actId="47"/>
        <pc:sldMkLst>
          <pc:docMk/>
          <pc:sldMk cId="761130282" sldId="286"/>
        </pc:sldMkLst>
      </pc:sldChg>
      <pc:sldChg chg="del">
        <pc:chgData name="NESTOR JULIO HERNANDEZ BOCKER" userId="a413b3be1cc3406f" providerId="LiveId" clId="{F8DC3BF0-C841-4221-B413-23FDBFB5F3DF}" dt="2023-06-07T01:46:04.564" v="39" actId="47"/>
        <pc:sldMkLst>
          <pc:docMk/>
          <pc:sldMk cId="4096092239" sldId="287"/>
        </pc:sldMkLst>
      </pc:sldChg>
      <pc:sldChg chg="del">
        <pc:chgData name="NESTOR JULIO HERNANDEZ BOCKER" userId="a413b3be1cc3406f" providerId="LiveId" clId="{F8DC3BF0-C841-4221-B413-23FDBFB5F3DF}" dt="2023-06-07T01:46:04.935" v="40" actId="47"/>
        <pc:sldMkLst>
          <pc:docMk/>
          <pc:sldMk cId="4195406661" sldId="288"/>
        </pc:sldMkLst>
      </pc:sldChg>
      <pc:sldChg chg="del">
        <pc:chgData name="NESTOR JULIO HERNANDEZ BOCKER" userId="a413b3be1cc3406f" providerId="LiveId" clId="{F8DC3BF0-C841-4221-B413-23FDBFB5F3DF}" dt="2023-06-07T01:46:05.521" v="41" actId="47"/>
        <pc:sldMkLst>
          <pc:docMk/>
          <pc:sldMk cId="3371494069" sldId="289"/>
        </pc:sldMkLst>
      </pc:sldChg>
      <pc:sldChg chg="addSp delSp modSp add mod">
        <pc:chgData name="NESTOR JULIO HERNANDEZ BOCKER" userId="a413b3be1cc3406f" providerId="LiveId" clId="{F8DC3BF0-C841-4221-B413-23FDBFB5F3DF}" dt="2023-06-07T03:00:08.801" v="831" actId="207"/>
        <pc:sldMkLst>
          <pc:docMk/>
          <pc:sldMk cId="1230455291" sldId="290"/>
        </pc:sldMkLst>
        <pc:spChg chg="add del mod">
          <ac:chgData name="NESTOR JULIO HERNANDEZ BOCKER" userId="a413b3be1cc3406f" providerId="LiveId" clId="{F8DC3BF0-C841-4221-B413-23FDBFB5F3DF}" dt="2023-06-07T01:51:48.818" v="129"/>
          <ac:spMkLst>
            <pc:docMk/>
            <pc:sldMk cId="1230455291" sldId="290"/>
            <ac:spMk id="2" creationId="{4263ADBB-4788-D89B-EBBF-1A241C4288F7}"/>
          </ac:spMkLst>
        </pc:spChg>
        <pc:spChg chg="add mod">
          <ac:chgData name="NESTOR JULIO HERNANDEZ BOCKER" userId="a413b3be1cc3406f" providerId="LiveId" clId="{F8DC3BF0-C841-4221-B413-23FDBFB5F3DF}" dt="2023-06-07T01:51:54.447" v="131"/>
          <ac:spMkLst>
            <pc:docMk/>
            <pc:sldMk cId="1230455291" sldId="290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1:53:44.772" v="156" actId="207"/>
          <ac:spMkLst>
            <pc:docMk/>
            <pc:sldMk cId="1230455291" sldId="290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1:53:35.563" v="155"/>
          <ac:spMkLst>
            <pc:docMk/>
            <pc:sldMk cId="1230455291" sldId="290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3.255" v="130" actId="478"/>
          <ac:spMkLst>
            <pc:docMk/>
            <pc:sldMk cId="1230455291" sldId="290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3:00:08.801" v="831" actId="207"/>
          <ac:graphicFrameMkLst>
            <pc:docMk/>
            <pc:sldMk cId="1230455291" sldId="290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21:15.270" v="761" actId="207"/>
        <pc:sldMkLst>
          <pc:docMk/>
          <pc:sldMk cId="3207670988" sldId="291"/>
        </pc:sldMkLst>
        <pc:spChg chg="add del mod">
          <ac:chgData name="NESTOR JULIO HERNANDEZ BOCKER" userId="a413b3be1cc3406f" providerId="LiveId" clId="{F8DC3BF0-C841-4221-B413-23FDBFB5F3DF}" dt="2023-06-07T01:51:47.641" v="128"/>
          <ac:spMkLst>
            <pc:docMk/>
            <pc:sldMk cId="3207670988" sldId="291"/>
            <ac:spMk id="2" creationId="{4A76D3E0-3F8B-098F-03E2-994120363A7C}"/>
          </ac:spMkLst>
        </pc:spChg>
        <pc:spChg chg="add mod">
          <ac:chgData name="NESTOR JULIO HERNANDEZ BOCKER" userId="a413b3be1cc3406f" providerId="LiveId" clId="{F8DC3BF0-C841-4221-B413-23FDBFB5F3DF}" dt="2023-06-07T01:51:59.575" v="133"/>
          <ac:spMkLst>
            <pc:docMk/>
            <pc:sldMk cId="3207670988" sldId="291"/>
            <ac:spMk id="3" creationId="{A15EB62E-D1A8-1641-0383-BA3312B7539A}"/>
          </ac:spMkLst>
        </pc:spChg>
        <pc:spChg chg="add mod">
          <ac:chgData name="NESTOR JULIO HERNANDEZ BOCKER" userId="a413b3be1cc3406f" providerId="LiveId" clId="{F8DC3BF0-C841-4221-B413-23FDBFB5F3DF}" dt="2023-06-07T02:20:50.283" v="754" actId="207"/>
          <ac:spMkLst>
            <pc:docMk/>
            <pc:sldMk cId="3207670988" sldId="291"/>
            <ac:spMk id="4" creationId="{5BA1C177-1054-6BB3-85B2-35BE822983F3}"/>
          </ac:spMkLst>
        </pc:spChg>
        <pc:spChg chg="mod">
          <ac:chgData name="NESTOR JULIO HERNANDEZ BOCKER" userId="a413b3be1cc3406f" providerId="LiveId" clId="{F8DC3BF0-C841-4221-B413-23FDBFB5F3DF}" dt="2023-06-07T02:20:42.564" v="751"/>
          <ac:spMkLst>
            <pc:docMk/>
            <pc:sldMk cId="3207670988" sldId="291"/>
            <ac:spMk id="7" creationId="{469CD69D-8310-32BB-7403-36C4ABF01797}"/>
          </ac:spMkLst>
        </pc:spChg>
        <pc:spChg chg="del">
          <ac:chgData name="NESTOR JULIO HERNANDEZ BOCKER" userId="a413b3be1cc3406f" providerId="LiveId" clId="{F8DC3BF0-C841-4221-B413-23FDBFB5F3DF}" dt="2023-06-07T01:51:58.524" v="132" actId="478"/>
          <ac:spMkLst>
            <pc:docMk/>
            <pc:sldMk cId="3207670988" sldId="29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F8DC3BF0-C841-4221-B413-23FDBFB5F3DF}" dt="2023-06-07T02:21:15.270" v="761" actId="207"/>
          <ac:graphicFrameMkLst>
            <pc:docMk/>
            <pc:sldMk cId="3207670988" sldId="291"/>
            <ac:graphicFrameMk id="5" creationId="{E007ED42-2267-55A0-8AD9-490DAA43A599}"/>
          </ac:graphicFrameMkLst>
        </pc:graphicFrameChg>
      </pc:sldChg>
      <pc:sldChg chg="addSp delSp modSp add del mod">
        <pc:chgData name="NESTOR JULIO HERNANDEZ BOCKER" userId="a413b3be1cc3406f" providerId="LiveId" clId="{F8DC3BF0-C841-4221-B413-23FDBFB5F3DF}" dt="2023-06-07T01:52:05.679" v="135" actId="47"/>
        <pc:sldMkLst>
          <pc:docMk/>
          <pc:sldMk cId="332390812" sldId="292"/>
        </pc:sldMkLst>
        <pc:spChg chg="add del mod">
          <ac:chgData name="NESTOR JULIO HERNANDEZ BOCKER" userId="a413b3be1cc3406f" providerId="LiveId" clId="{F8DC3BF0-C841-4221-B413-23FDBFB5F3DF}" dt="2023-06-07T01:51:47.312" v="127"/>
          <ac:spMkLst>
            <pc:docMk/>
            <pc:sldMk cId="332390812" sldId="292"/>
            <ac:spMk id="2" creationId="{CCA74143-E2D6-CBBD-AEAB-C73288A93160}"/>
          </ac:spMkLst>
        </pc:spChg>
        <pc:spChg chg="del">
          <ac:chgData name="NESTOR JULIO HERNANDEZ BOCKER" userId="a413b3be1cc3406f" providerId="LiveId" clId="{F8DC3BF0-C841-4221-B413-23FDBFB5F3DF}" dt="2023-06-07T01:52:02.838" v="134" actId="478"/>
          <ac:spMkLst>
            <pc:docMk/>
            <pc:sldMk cId="332390812" sldId="292"/>
            <ac:spMk id="14" creationId="{0D28290A-5334-CC8B-9F46-16627EFA7B7D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56647274" sldId="293"/>
        </pc:sldMkLst>
        <pc:spChg chg="add del mod">
          <ac:chgData name="NESTOR JULIO HERNANDEZ BOCKER" userId="a413b3be1cc3406f" providerId="LiveId" clId="{F8DC3BF0-C841-4221-B413-23FDBFB5F3DF}" dt="2023-06-07T01:51:47.029" v="126"/>
          <ac:spMkLst>
            <pc:docMk/>
            <pc:sldMk cId="4056647274" sldId="293"/>
            <ac:spMk id="2" creationId="{8C071F59-DE11-60C6-857F-DB8E7D6BB9A4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1852406770" sldId="294"/>
        </pc:sldMkLst>
        <pc:spChg chg="add del mod">
          <ac:chgData name="NESTOR JULIO HERNANDEZ BOCKER" userId="a413b3be1cc3406f" providerId="LiveId" clId="{F8DC3BF0-C841-4221-B413-23FDBFB5F3DF}" dt="2023-06-07T01:51:46.716" v="125"/>
          <ac:spMkLst>
            <pc:docMk/>
            <pc:sldMk cId="1852406770" sldId="294"/>
            <ac:spMk id="2" creationId="{A23673CA-E157-E9B9-C7BF-0FBD07ECE936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2801230313" sldId="295"/>
        </pc:sldMkLst>
        <pc:spChg chg="add del mod">
          <ac:chgData name="NESTOR JULIO HERNANDEZ BOCKER" userId="a413b3be1cc3406f" providerId="LiveId" clId="{F8DC3BF0-C841-4221-B413-23FDBFB5F3DF}" dt="2023-06-07T01:51:46.356" v="124"/>
          <ac:spMkLst>
            <pc:docMk/>
            <pc:sldMk cId="2801230313" sldId="295"/>
            <ac:spMk id="2" creationId="{9AFB4322-B0D3-6200-310A-861E41D34D71}"/>
          </ac:spMkLst>
        </pc:spChg>
      </pc:sldChg>
      <pc:sldChg chg="addSp delSp modSp add del">
        <pc:chgData name="NESTOR JULIO HERNANDEZ BOCKER" userId="a413b3be1cc3406f" providerId="LiveId" clId="{F8DC3BF0-C841-4221-B413-23FDBFB5F3DF}" dt="2023-06-07T01:52:05.679" v="135" actId="47"/>
        <pc:sldMkLst>
          <pc:docMk/>
          <pc:sldMk cId="4022695585" sldId="296"/>
        </pc:sldMkLst>
        <pc:spChg chg="add del mod">
          <ac:chgData name="NESTOR JULIO HERNANDEZ BOCKER" userId="a413b3be1cc3406f" providerId="LiveId" clId="{F8DC3BF0-C841-4221-B413-23FDBFB5F3DF}" dt="2023-06-07T01:51:45.916" v="123"/>
          <ac:spMkLst>
            <pc:docMk/>
            <pc:sldMk cId="4022695585" sldId="296"/>
            <ac:spMk id="2" creationId="{5D4D017E-60CD-B582-0D7E-9C8C42BAB97A}"/>
          </ac:spMkLst>
        </pc:spChg>
      </pc:sldChg>
      <pc:sldChg chg="addSp delSp modSp add mod">
        <pc:chgData name="NESTOR JULIO HERNANDEZ BOCKER" userId="a413b3be1cc3406f" providerId="LiveId" clId="{F8DC3BF0-C841-4221-B413-23FDBFB5F3DF}" dt="2023-06-07T01:53:09.180" v="151" actId="207"/>
        <pc:sldMkLst>
          <pc:docMk/>
          <pc:sldMk cId="1058868022" sldId="297"/>
        </pc:sldMkLst>
        <pc:spChg chg="add del mod">
          <ac:chgData name="NESTOR JULIO HERNANDEZ BOCKER" userId="a413b3be1cc3406f" providerId="LiveId" clId="{F8DC3BF0-C841-4221-B413-23FDBFB5F3DF}" dt="2023-06-07T01:49:28.025" v="67" actId="478"/>
          <ac:spMkLst>
            <pc:docMk/>
            <pc:sldMk cId="1058868022" sldId="297"/>
            <ac:spMk id="7" creationId="{940E6080-02A2-A75C-6F99-4417EB03531B}"/>
          </ac:spMkLst>
        </pc:spChg>
        <pc:spChg chg="del">
          <ac:chgData name="NESTOR JULIO HERNANDEZ BOCKER" userId="a413b3be1cc3406f" providerId="LiveId" clId="{F8DC3BF0-C841-4221-B413-23FDBFB5F3DF}" dt="2023-06-07T01:51:23.609" v="114" actId="478"/>
          <ac:spMkLst>
            <pc:docMk/>
            <pc:sldMk cId="1058868022" sldId="297"/>
            <ac:spMk id="8" creationId="{14A88404-2DA2-4217-99E5-A796005D5157}"/>
          </ac:spMkLst>
        </pc:spChg>
        <pc:spChg chg="add mod">
          <ac:chgData name="NESTOR JULIO HERNANDEZ BOCKER" userId="a413b3be1cc3406f" providerId="LiveId" clId="{F8DC3BF0-C841-4221-B413-23FDBFB5F3DF}" dt="2023-06-07T01:50:09.881" v="91" actId="27107"/>
          <ac:spMkLst>
            <pc:docMk/>
            <pc:sldMk cId="1058868022" sldId="297"/>
            <ac:spMk id="10" creationId="{AE85FA06-F043-6F76-2D7A-77CFAD99732C}"/>
          </ac:spMkLst>
        </pc:spChg>
        <pc:spChg chg="add mod">
          <ac:chgData name="NESTOR JULIO HERNANDEZ BOCKER" userId="a413b3be1cc3406f" providerId="LiveId" clId="{F8DC3BF0-C841-4221-B413-23FDBFB5F3DF}" dt="2023-06-07T01:50:29.862" v="108" actId="6549"/>
          <ac:spMkLst>
            <pc:docMk/>
            <pc:sldMk cId="1058868022" sldId="297"/>
            <ac:spMk id="11" creationId="{DAFBDAAE-0F2D-BA10-01C7-6BCF9C20A50E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2" creationId="{35E4570E-0A15-4797-A1E4-293900080A5D}"/>
          </ac:spMkLst>
        </pc:spChg>
        <pc:spChg chg="del">
          <ac:chgData name="NESTOR JULIO HERNANDEZ BOCKER" userId="a413b3be1cc3406f" providerId="LiveId" clId="{F8DC3BF0-C841-4221-B413-23FDBFB5F3DF}" dt="2023-06-07T01:49:36.324" v="68" actId="478"/>
          <ac:spMkLst>
            <pc:docMk/>
            <pc:sldMk cId="1058868022" sldId="297"/>
            <ac:spMk id="13" creationId="{58E584A4-AB44-4696-AB78-1B76FE85DDA3}"/>
          </ac:spMkLst>
        </pc:spChg>
        <pc:spChg chg="mod">
          <ac:chgData name="NESTOR JULIO HERNANDEZ BOCKER" userId="a413b3be1cc3406f" providerId="LiveId" clId="{F8DC3BF0-C841-4221-B413-23FDBFB5F3DF}" dt="2023-06-07T01:52:53.531" v="148" actId="207"/>
          <ac:spMkLst>
            <pc:docMk/>
            <pc:sldMk cId="1058868022" sldId="297"/>
            <ac:spMk id="14" creationId="{2429D940-E554-4FB7-91D3-1A9CD28C5C86}"/>
          </ac:spMkLst>
        </pc:spChg>
        <pc:spChg chg="add mod">
          <ac:chgData name="NESTOR JULIO HERNANDEZ BOCKER" userId="a413b3be1cc3406f" providerId="LiveId" clId="{F8DC3BF0-C841-4221-B413-23FDBFB5F3DF}" dt="2023-06-07T01:50:38.253" v="109"/>
          <ac:spMkLst>
            <pc:docMk/>
            <pc:sldMk cId="1058868022" sldId="297"/>
            <ac:spMk id="15" creationId="{D3219EAA-4D63-31C9-1CC8-36454F12C189}"/>
          </ac:spMkLst>
        </pc:spChg>
        <pc:spChg chg="del">
          <ac:chgData name="NESTOR JULIO HERNANDEZ BOCKER" userId="a413b3be1cc3406f" providerId="LiveId" clId="{F8DC3BF0-C841-4221-B413-23FDBFB5F3DF}" dt="2023-06-07T01:48:40.903" v="64" actId="478"/>
          <ac:spMkLst>
            <pc:docMk/>
            <pc:sldMk cId="1058868022" sldId="297"/>
            <ac:spMk id="16" creationId="{00000000-0000-0000-0000-000000000000}"/>
          </ac:spMkLst>
        </pc:spChg>
        <pc:spChg chg="mod">
          <ac:chgData name="NESTOR JULIO HERNANDEZ BOCKER" userId="a413b3be1cc3406f" providerId="LiveId" clId="{F8DC3BF0-C841-4221-B413-23FDBFB5F3DF}" dt="2023-06-07T01:53:09.180" v="151" actId="207"/>
          <ac:spMkLst>
            <pc:docMk/>
            <pc:sldMk cId="1058868022" sldId="297"/>
            <ac:spMk id="17" creationId="{7110DCAC-DBE7-4065-96AB-2C32D83775A4}"/>
          </ac:spMkLst>
        </pc:spChg>
        <pc:spChg chg="add mod">
          <ac:chgData name="NESTOR JULIO HERNANDEZ BOCKER" userId="a413b3be1cc3406f" providerId="LiveId" clId="{F8DC3BF0-C841-4221-B413-23FDBFB5F3DF}" dt="2023-06-07T01:51:28.346" v="115"/>
          <ac:spMkLst>
            <pc:docMk/>
            <pc:sldMk cId="1058868022" sldId="297"/>
            <ac:spMk id="18" creationId="{7AC57E5C-3E42-7390-1285-7DEA0E5866DD}"/>
          </ac:spMkLst>
        </pc:spChg>
        <pc:spChg chg="del mod">
          <ac:chgData name="NESTOR JULIO HERNANDEZ BOCKER" userId="a413b3be1cc3406f" providerId="LiveId" clId="{F8DC3BF0-C841-4221-B413-23FDBFB5F3DF}" dt="2023-06-07T01:49:26.315" v="66" actId="478"/>
          <ac:spMkLst>
            <pc:docMk/>
            <pc:sldMk cId="1058868022" sldId="297"/>
            <ac:spMk id="20" creationId="{00000000-0000-0000-0000-000000000000}"/>
          </ac:spMkLst>
        </pc:spChg>
        <pc:grpChg chg="del">
          <ac:chgData name="NESTOR JULIO HERNANDEZ BOCKER" userId="a413b3be1cc3406f" providerId="LiveId" clId="{F8DC3BF0-C841-4221-B413-23FDBFB5F3DF}" dt="2023-06-07T01:50:44.916" v="110" actId="478"/>
          <ac:grpSpMkLst>
            <pc:docMk/>
            <pc:sldMk cId="1058868022" sldId="297"/>
            <ac:grpSpMk id="2" creationId="{2DA28C5B-708C-52CD-608C-DA869F2713EB}"/>
          </ac:grpSpMkLst>
        </pc:grpChg>
      </pc:sldChg>
      <pc:sldChg chg="addSp modSp add mod">
        <pc:chgData name="NESTOR JULIO HERNANDEZ BOCKER" userId="a413b3be1cc3406f" providerId="LiveId" clId="{F8DC3BF0-C841-4221-B413-23FDBFB5F3DF}" dt="2023-06-07T02:36:48.750" v="798" actId="572"/>
        <pc:sldMkLst>
          <pc:docMk/>
          <pc:sldMk cId="999383766" sldId="298"/>
        </pc:sldMkLst>
        <pc:spChg chg="mod">
          <ac:chgData name="NESTOR JULIO HERNANDEZ BOCKER" userId="a413b3be1cc3406f" providerId="LiveId" clId="{F8DC3BF0-C841-4221-B413-23FDBFB5F3DF}" dt="2023-06-07T01:55:12.985" v="174"/>
          <ac:spMkLst>
            <pc:docMk/>
            <pc:sldMk cId="999383766" sldId="298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36:48.750" v="798" actId="572"/>
          <ac:graphicFrameMkLst>
            <pc:docMk/>
            <pc:sldMk cId="999383766" sldId="298"/>
            <ac:graphicFrameMk id="2" creationId="{A58FA763-46FD-063D-8FC1-337FD23EE5D8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0:08.867" v="212" actId="207"/>
        <pc:sldMkLst>
          <pc:docMk/>
          <pc:sldMk cId="1402838187" sldId="299"/>
        </pc:sldMkLst>
        <pc:spChg chg="add mod">
          <ac:chgData name="NESTOR JULIO HERNANDEZ BOCKER" userId="a413b3be1cc3406f" providerId="LiveId" clId="{F8DC3BF0-C841-4221-B413-23FDBFB5F3DF}" dt="2023-06-07T01:57:43.227" v="195" actId="207"/>
          <ac:spMkLst>
            <pc:docMk/>
            <pc:sldMk cId="1402838187" sldId="299"/>
            <ac:spMk id="2" creationId="{42315A67-099D-D895-EE2E-AF8ABCE44733}"/>
          </ac:spMkLst>
        </pc:spChg>
        <pc:spChg chg="add mod">
          <ac:chgData name="NESTOR JULIO HERNANDEZ BOCKER" userId="a413b3be1cc3406f" providerId="LiveId" clId="{F8DC3BF0-C841-4221-B413-23FDBFB5F3DF}" dt="2023-06-07T01:57:46.271" v="196" actId="207"/>
          <ac:spMkLst>
            <pc:docMk/>
            <pc:sldMk cId="1402838187" sldId="299"/>
            <ac:spMk id="5" creationId="{84F38300-0E68-27A4-55E5-3AA44DD0BAA6}"/>
          </ac:spMkLst>
        </pc:spChg>
        <pc:spChg chg="mod">
          <ac:chgData name="NESTOR JULIO HERNANDEZ BOCKER" userId="a413b3be1cc3406f" providerId="LiveId" clId="{F8DC3BF0-C841-4221-B413-23FDBFB5F3DF}" dt="2023-06-07T01:56:10.360" v="179"/>
          <ac:spMkLst>
            <pc:docMk/>
            <pc:sldMk cId="1402838187" sldId="299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1:59:55.928" v="209" actId="207"/>
          <ac:graphicFrameMkLst>
            <pc:docMk/>
            <pc:sldMk cId="1402838187" sldId="299"/>
            <ac:graphicFrameMk id="4" creationId="{0207AEFD-ED24-9EBE-8EEC-7F3C8DD2CFDC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0:08.867" v="212" actId="207"/>
          <ac:graphicFrameMkLst>
            <pc:docMk/>
            <pc:sldMk cId="1402838187" sldId="299"/>
            <ac:graphicFrameMk id="6" creationId="{7F794479-1392-0BE5-0A85-76017F6BA50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1:06.068" v="218" actId="207"/>
        <pc:sldMkLst>
          <pc:docMk/>
          <pc:sldMk cId="3528884864" sldId="300"/>
        </pc:sldMkLst>
        <pc:spChg chg="add mod">
          <ac:chgData name="NESTOR JULIO HERNANDEZ BOCKER" userId="a413b3be1cc3406f" providerId="LiveId" clId="{F8DC3BF0-C841-4221-B413-23FDBFB5F3DF}" dt="2023-06-07T01:59:07.106" v="206" actId="207"/>
          <ac:spMkLst>
            <pc:docMk/>
            <pc:sldMk cId="3528884864" sldId="300"/>
            <ac:spMk id="2" creationId="{F44D3E8A-264C-DEB6-6052-59E409B8F18A}"/>
          </ac:spMkLst>
        </pc:spChg>
        <pc:spChg chg="add mod">
          <ac:chgData name="NESTOR JULIO HERNANDEZ BOCKER" userId="a413b3be1cc3406f" providerId="LiveId" clId="{F8DC3BF0-C841-4221-B413-23FDBFB5F3DF}" dt="2023-06-07T01:58:35.693" v="204" actId="207"/>
          <ac:spMkLst>
            <pc:docMk/>
            <pc:sldMk cId="3528884864" sldId="300"/>
            <ac:spMk id="5" creationId="{2A52D388-1615-6224-9DE6-4267FD7CE04D}"/>
          </ac:spMkLst>
        </pc:spChg>
        <pc:spChg chg="mod">
          <ac:chgData name="NESTOR JULIO HERNANDEZ BOCKER" userId="a413b3be1cc3406f" providerId="LiveId" clId="{F8DC3BF0-C841-4221-B413-23FDBFB5F3DF}" dt="2023-06-07T01:58:21.690" v="201" actId="14100"/>
          <ac:spMkLst>
            <pc:docMk/>
            <pc:sldMk cId="3528884864" sldId="300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F8DC3BF0-C841-4221-B413-23FDBFB5F3DF}" dt="2023-06-07T02:01:02.664" v="217" actId="207"/>
          <ac:graphicFrameMkLst>
            <pc:docMk/>
            <pc:sldMk cId="3528884864" sldId="300"/>
            <ac:graphicFrameMk id="4" creationId="{DE44ECD0-1321-5CBC-A6D1-7191793841B1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01:06.068" v="218" actId="207"/>
          <ac:graphicFrameMkLst>
            <pc:docMk/>
            <pc:sldMk cId="3528884864" sldId="300"/>
            <ac:graphicFrameMk id="6" creationId="{A872AEEA-4D20-45E5-8FD5-33F95235DB1F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2:55.038" v="842" actId="1037"/>
        <pc:sldMkLst>
          <pc:docMk/>
          <pc:sldMk cId="433723799" sldId="301"/>
        </pc:sldMkLst>
        <pc:spChg chg="add mod">
          <ac:chgData name="NESTOR JULIO HERNANDEZ BOCKER" userId="a413b3be1cc3406f" providerId="LiveId" clId="{F8DC3BF0-C841-4221-B413-23FDBFB5F3DF}" dt="2023-06-07T03:02:55.038" v="842" actId="1037"/>
          <ac:spMkLst>
            <pc:docMk/>
            <pc:sldMk cId="433723799" sldId="301"/>
            <ac:spMk id="2" creationId="{FC6A04EE-D3B8-BA90-1779-1167670B8274}"/>
          </ac:spMkLst>
        </pc:spChg>
        <pc:spChg chg="mod">
          <ac:chgData name="NESTOR JULIO HERNANDEZ BOCKER" userId="a413b3be1cc3406f" providerId="LiveId" clId="{F8DC3BF0-C841-4221-B413-23FDBFB5F3DF}" dt="2023-06-07T02:03:30.532" v="244" actId="6549"/>
          <ac:spMkLst>
            <pc:docMk/>
            <pc:sldMk cId="433723799" sldId="30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1:58.348" v="227"/>
          <ac:graphicFrameMkLst>
            <pc:docMk/>
            <pc:sldMk cId="433723799" sldId="301"/>
            <ac:graphicFrameMk id="4" creationId="{BF282E18-E2DE-868D-F840-5713E36B011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2:04:00.204" v="250" actId="207"/>
        <pc:sldMkLst>
          <pc:docMk/>
          <pc:sldMk cId="2938667470" sldId="302"/>
        </pc:sldMkLst>
        <pc:spChg chg="add mod">
          <ac:chgData name="NESTOR JULIO HERNANDEZ BOCKER" userId="a413b3be1cc3406f" providerId="LiveId" clId="{F8DC3BF0-C841-4221-B413-23FDBFB5F3DF}" dt="2023-06-07T02:04:00.204" v="250" actId="207"/>
          <ac:spMkLst>
            <pc:docMk/>
            <pc:sldMk cId="2938667470" sldId="302"/>
            <ac:spMk id="2" creationId="{54F81D6A-46E7-BE66-588D-9258AA66021D}"/>
          </ac:spMkLst>
        </pc:spChg>
        <pc:spChg chg="mod">
          <ac:chgData name="NESTOR JULIO HERNANDEZ BOCKER" userId="a413b3be1cc3406f" providerId="LiveId" clId="{F8DC3BF0-C841-4221-B413-23FDBFB5F3DF}" dt="2023-06-07T02:03:13.517" v="240" actId="14100"/>
          <ac:spMkLst>
            <pc:docMk/>
            <pc:sldMk cId="2938667470" sldId="302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3:50.587" v="248" actId="14100"/>
          <ac:graphicFrameMkLst>
            <pc:docMk/>
            <pc:sldMk cId="2938667470" sldId="302"/>
            <ac:graphicFrameMk id="4" creationId="{87DE4256-898E-CC6D-68EE-F177D89F0CF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3:25.659" v="851" actId="20577"/>
        <pc:sldMkLst>
          <pc:docMk/>
          <pc:sldMk cId="2869489403" sldId="303"/>
        </pc:sldMkLst>
        <pc:spChg chg="mod">
          <ac:chgData name="NESTOR JULIO HERNANDEZ BOCKER" userId="a413b3be1cc3406f" providerId="LiveId" clId="{F8DC3BF0-C841-4221-B413-23FDBFB5F3DF}" dt="2023-06-07T03:03:25.659" v="851" actId="20577"/>
          <ac:spMkLst>
            <pc:docMk/>
            <pc:sldMk cId="2869489403" sldId="303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06:06.139" v="269"/>
          <ac:graphicFrameMkLst>
            <pc:docMk/>
            <pc:sldMk cId="2869489403" sldId="303"/>
            <ac:graphicFrameMk id="2" creationId="{E0221926-509B-7FF6-FAF4-333485CF632D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6:14.712" v="858" actId="20577"/>
        <pc:sldMkLst>
          <pc:docMk/>
          <pc:sldMk cId="2994828080" sldId="304"/>
        </pc:sldMkLst>
        <pc:spChg chg="add mod">
          <ac:chgData name="NESTOR JULIO HERNANDEZ BOCKER" userId="a413b3be1cc3406f" providerId="LiveId" clId="{F8DC3BF0-C841-4221-B413-23FDBFB5F3DF}" dt="2023-06-07T02:12:10.719" v="335" actId="14100"/>
          <ac:spMkLst>
            <pc:docMk/>
            <pc:sldMk cId="2994828080" sldId="304"/>
            <ac:spMk id="2" creationId="{077661EC-381A-3E4A-F0F0-5C72F32440DF}"/>
          </ac:spMkLst>
        </pc:spChg>
        <pc:spChg chg="mod">
          <ac:chgData name="NESTOR JULIO HERNANDEZ BOCKER" userId="a413b3be1cc3406f" providerId="LiveId" clId="{F8DC3BF0-C841-4221-B413-23FDBFB5F3DF}" dt="2023-06-07T03:06:14.712" v="858" actId="20577"/>
          <ac:spMkLst>
            <pc:docMk/>
            <pc:sldMk cId="2994828080" sldId="304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3:20.927" v="774" actId="207"/>
          <ac:graphicFrameMkLst>
            <pc:docMk/>
            <pc:sldMk cId="2994828080" sldId="304"/>
            <ac:graphicFrameMk id="4" creationId="{309C83EA-4E4B-1727-08E7-9FF5B87048D2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07:26.376" v="860" actId="27918"/>
        <pc:sldMkLst>
          <pc:docMk/>
          <pc:sldMk cId="1400359443" sldId="305"/>
        </pc:sldMkLst>
        <pc:spChg chg="add mod">
          <ac:chgData name="NESTOR JULIO HERNANDEZ BOCKER" userId="a413b3be1cc3406f" providerId="LiveId" clId="{F8DC3BF0-C841-4221-B413-23FDBFB5F3DF}" dt="2023-06-07T02:12:51.469" v="351" actId="207"/>
          <ac:spMkLst>
            <pc:docMk/>
            <pc:sldMk cId="1400359443" sldId="305"/>
            <ac:spMk id="2" creationId="{FF9461AB-7823-F6C6-32D6-8B0B0E8E09F6}"/>
          </ac:spMkLst>
        </pc:spChg>
        <pc:spChg chg="mod">
          <ac:chgData name="NESTOR JULIO HERNANDEZ BOCKER" userId="a413b3be1cc3406f" providerId="LiveId" clId="{F8DC3BF0-C841-4221-B413-23FDBFB5F3DF}" dt="2023-06-07T02:12:30.519" v="340"/>
          <ac:spMkLst>
            <pc:docMk/>
            <pc:sldMk cId="1400359443" sldId="30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09.120" v="859" actId="207"/>
          <ac:graphicFrameMkLst>
            <pc:docMk/>
            <pc:sldMk cId="1400359443" sldId="305"/>
            <ac:graphicFrameMk id="4" creationId="{D9605828-2B56-30DE-0CDC-4838A1C9CCCA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1.268" v="877" actId="207"/>
        <pc:sldMkLst>
          <pc:docMk/>
          <pc:sldMk cId="4061541852" sldId="306"/>
        </pc:sldMkLst>
        <pc:spChg chg="add mod">
          <ac:chgData name="NESTOR JULIO HERNANDEZ BOCKER" userId="a413b3be1cc3406f" providerId="LiveId" clId="{F8DC3BF0-C841-4221-B413-23FDBFB5F3DF}" dt="2023-06-07T02:14:43.271" v="379" actId="207"/>
          <ac:spMkLst>
            <pc:docMk/>
            <pc:sldMk cId="4061541852" sldId="306"/>
            <ac:spMk id="2" creationId="{72B88293-3E96-F306-F8E4-E798EDD68606}"/>
          </ac:spMkLst>
        </pc:spChg>
        <pc:spChg chg="mod">
          <ac:chgData name="NESTOR JULIO HERNANDEZ BOCKER" userId="a413b3be1cc3406f" providerId="LiveId" clId="{F8DC3BF0-C841-4221-B413-23FDBFB5F3DF}" dt="2023-06-07T02:15:34.743" v="393" actId="20577"/>
          <ac:spMkLst>
            <pc:docMk/>
            <pc:sldMk cId="4061541852" sldId="306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1.268" v="877" actId="207"/>
          <ac:graphicFrameMkLst>
            <pc:docMk/>
            <pc:sldMk cId="4061541852" sldId="306"/>
            <ac:graphicFrameMk id="4" creationId="{E8856DE0-7847-3472-FD9E-6C9981B52657}"/>
          </ac:graphicFrameMkLst>
        </pc:graphicFrameChg>
      </pc:sldChg>
      <pc:sldChg chg="addSp modSp add mod">
        <pc:chgData name="NESTOR JULIO HERNANDEZ BOCKER" userId="a413b3be1cc3406f" providerId="LiveId" clId="{F8DC3BF0-C841-4221-B413-23FDBFB5F3DF}" dt="2023-06-07T03:11:46.771" v="878" actId="207"/>
        <pc:sldMkLst>
          <pc:docMk/>
          <pc:sldMk cId="3902090573" sldId="307"/>
        </pc:sldMkLst>
        <pc:spChg chg="add mod">
          <ac:chgData name="NESTOR JULIO HERNANDEZ BOCKER" userId="a413b3be1cc3406f" providerId="LiveId" clId="{F8DC3BF0-C841-4221-B413-23FDBFB5F3DF}" dt="2023-06-07T02:16:07.237" v="407" actId="14100"/>
          <ac:spMkLst>
            <pc:docMk/>
            <pc:sldMk cId="3902090573" sldId="307"/>
            <ac:spMk id="2" creationId="{6039FD84-5207-C577-ED7F-A1F47A4A8D13}"/>
          </ac:spMkLst>
        </pc:spChg>
        <pc:spChg chg="mod">
          <ac:chgData name="NESTOR JULIO HERNANDEZ BOCKER" userId="a413b3be1cc3406f" providerId="LiveId" clId="{F8DC3BF0-C841-4221-B413-23FDBFB5F3DF}" dt="2023-06-07T02:15:55.712" v="403" actId="20577"/>
          <ac:spMkLst>
            <pc:docMk/>
            <pc:sldMk cId="3902090573" sldId="307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11:46.771" v="878" actId="207"/>
          <ac:graphicFrameMkLst>
            <pc:docMk/>
            <pc:sldMk cId="3902090573" sldId="307"/>
            <ac:graphicFrameMk id="4" creationId="{EC4FD2ED-555E-A47C-016C-DA984EC64CE7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19:12.962" v="719" actId="1035"/>
        <pc:sldMkLst>
          <pc:docMk/>
          <pc:sldMk cId="2799606255" sldId="308"/>
        </pc:sldMkLst>
        <pc:spChg chg="add mod">
          <ac:chgData name="NESTOR JULIO HERNANDEZ BOCKER" userId="a413b3be1cc3406f" providerId="LiveId" clId="{F8DC3BF0-C841-4221-B413-23FDBFB5F3DF}" dt="2023-06-07T02:19:12.962" v="719" actId="1035"/>
          <ac:spMkLst>
            <pc:docMk/>
            <pc:sldMk cId="2799606255" sldId="308"/>
            <ac:spMk id="2" creationId="{EB68139D-53E9-508D-8E58-10FEC4240DC2}"/>
          </ac:spMkLst>
        </pc:spChg>
        <pc:spChg chg="del">
          <ac:chgData name="NESTOR JULIO HERNANDEZ BOCKER" userId="a413b3be1cc3406f" providerId="LiveId" clId="{F8DC3BF0-C841-4221-B413-23FDBFB5F3DF}" dt="2023-06-07T02:18:07.330" v="435" actId="478"/>
          <ac:spMkLst>
            <pc:docMk/>
            <pc:sldMk cId="2799606255" sldId="308"/>
            <ac:spMk id="3" creationId="{2A92AF03-0B76-ABBC-DC2A-8FAF242B06ED}"/>
          </ac:spMkLst>
        </pc:spChg>
        <pc:spChg chg="add mod">
          <ac:chgData name="NESTOR JULIO HERNANDEZ BOCKER" userId="a413b3be1cc3406f" providerId="LiveId" clId="{F8DC3BF0-C841-4221-B413-23FDBFB5F3DF}" dt="2023-06-07T02:18:39.896" v="702" actId="207"/>
          <ac:spMkLst>
            <pc:docMk/>
            <pc:sldMk cId="2799606255" sldId="308"/>
            <ac:spMk id="5" creationId="{67497207-3E69-8B3F-ADCC-3C089CC6E285}"/>
          </ac:spMkLst>
        </pc:spChg>
        <pc:spChg chg="mod">
          <ac:chgData name="NESTOR JULIO HERNANDEZ BOCKER" userId="a413b3be1cc3406f" providerId="LiveId" clId="{F8DC3BF0-C841-4221-B413-23FDBFB5F3DF}" dt="2023-06-07T02:18:01.070" v="433"/>
          <ac:spMkLst>
            <pc:docMk/>
            <pc:sldMk cId="2799606255" sldId="308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18:04.616" v="434"/>
          <ac:graphicFrameMkLst>
            <pc:docMk/>
            <pc:sldMk cId="2799606255" sldId="308"/>
            <ac:graphicFrameMk id="4" creationId="{7354B5F1-BFE1-2D31-DD7D-B1E1FC120D1D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3:08:01.501" v="864" actId="27918"/>
        <pc:sldMkLst>
          <pc:docMk/>
          <pc:sldMk cId="12027702" sldId="309"/>
        </pc:sldMkLst>
        <pc:spChg chg="mod">
          <ac:chgData name="NESTOR JULIO HERNANDEZ BOCKER" userId="a413b3be1cc3406f" providerId="LiveId" clId="{F8DC3BF0-C841-4221-B413-23FDBFB5F3DF}" dt="2023-06-07T03:04:19.301" v="852" actId="113"/>
          <ac:spMkLst>
            <pc:docMk/>
            <pc:sldMk cId="12027702" sldId="309"/>
            <ac:spMk id="4" creationId="{2B0A8386-09F2-CD66-A93D-1B1C9C188168}"/>
          </ac:spMkLst>
        </pc:spChg>
        <pc:spChg chg="mod">
          <ac:chgData name="NESTOR JULIO HERNANDEZ BOCKER" userId="a413b3be1cc3406f" providerId="LiveId" clId="{F8DC3BF0-C841-4221-B413-23FDBFB5F3DF}" dt="2023-06-07T02:06:47.856" v="275"/>
          <ac:spMkLst>
            <pc:docMk/>
            <pc:sldMk cId="12027702" sldId="309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3:07:59.112" v="862" actId="207"/>
          <ac:graphicFrameMkLst>
            <pc:docMk/>
            <pc:sldMk cId="12027702" sldId="309"/>
            <ac:graphicFrameMk id="2" creationId="{A71A2518-968B-738B-55E1-D05EFC632A73}"/>
          </ac:graphicFrameMkLst>
        </pc:graphicFrameChg>
        <pc:graphicFrameChg chg="add del">
          <ac:chgData name="NESTOR JULIO HERNANDEZ BOCKER" userId="a413b3be1cc3406f" providerId="LiveId" clId="{F8DC3BF0-C841-4221-B413-23FDBFB5F3DF}" dt="2023-06-07T02:07:17.589" v="280" actId="478"/>
          <ac:graphicFrameMkLst>
            <pc:docMk/>
            <pc:sldMk cId="12027702" sldId="309"/>
            <ac:graphicFrameMk id="5" creationId="{3DA64992-A043-EAAC-5602-8C350FF21BE1}"/>
          </ac:graphicFrameMkLst>
        </pc:graphicFrameChg>
      </pc:sldChg>
      <pc:sldChg chg="addSp delSp modSp add mod">
        <pc:chgData name="NESTOR JULIO HERNANDEZ BOCKER" userId="a413b3be1cc3406f" providerId="LiveId" clId="{F8DC3BF0-C841-4221-B413-23FDBFB5F3DF}" dt="2023-06-07T02:37:50.841" v="806" actId="207"/>
        <pc:sldMkLst>
          <pc:docMk/>
          <pc:sldMk cId="436528798" sldId="310"/>
        </pc:sldMkLst>
        <pc:spChg chg="mod">
          <ac:chgData name="NESTOR JULIO HERNANDEZ BOCKER" userId="a413b3be1cc3406f" providerId="LiveId" clId="{F8DC3BF0-C841-4221-B413-23FDBFB5F3DF}" dt="2023-06-07T02:08:38.251" v="295" actId="20577"/>
          <ac:spMkLst>
            <pc:docMk/>
            <pc:sldMk cId="436528798" sldId="310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F8DC3BF0-C841-4221-B413-23FDBFB5F3DF}" dt="2023-06-07T02:08:17.454" v="291" actId="478"/>
          <ac:graphicFrameMkLst>
            <pc:docMk/>
            <pc:sldMk cId="436528798" sldId="310"/>
            <ac:graphicFrameMk id="2" creationId="{A58FA763-46FD-063D-8FC1-337FD23EE5D8}"/>
          </ac:graphicFrameMkLst>
        </pc:graphicFrameChg>
        <pc:graphicFrameChg chg="add mod modGraphic">
          <ac:chgData name="NESTOR JULIO HERNANDEZ BOCKER" userId="a413b3be1cc3406f" providerId="LiveId" clId="{F8DC3BF0-C841-4221-B413-23FDBFB5F3DF}" dt="2023-06-07T02:37:50.841" v="806" actId="207"/>
          <ac:graphicFrameMkLst>
            <pc:docMk/>
            <pc:sldMk cId="436528798" sldId="310"/>
            <ac:graphicFrameMk id="4" creationId="{5916A944-18CD-31A5-329B-A40623A65BA6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0:44.571" v="319" actId="207"/>
        <pc:sldMkLst>
          <pc:docMk/>
          <pc:sldMk cId="537324164" sldId="311"/>
        </pc:sldMkLst>
        <pc:spChg chg="mod">
          <ac:chgData name="NESTOR JULIO HERNANDEZ BOCKER" userId="a413b3be1cc3406f" providerId="LiveId" clId="{F8DC3BF0-C841-4221-B413-23FDBFB5F3DF}" dt="2023-06-07T02:10:15.442" v="315"/>
          <ac:spMkLst>
            <pc:docMk/>
            <pc:sldMk cId="537324164" sldId="311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0:29.457" v="317" actId="207"/>
          <ac:graphicFrameMkLst>
            <pc:docMk/>
            <pc:sldMk cId="537324164" sldId="311"/>
            <ac:graphicFrameMk id="4" creationId="{0207AEFD-ED24-9EBE-8EEC-7F3C8DD2CFDC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0:44.571" v="319" actId="207"/>
          <ac:graphicFrameMkLst>
            <pc:docMk/>
            <pc:sldMk cId="537324164" sldId="311"/>
            <ac:graphicFrameMk id="6" creationId="{7F794479-1392-0BE5-0A85-76017F6BA507}"/>
          </ac:graphicFrameMkLst>
        </pc:graphicFrameChg>
      </pc:sldChg>
      <pc:sldChg chg="modSp add del mod">
        <pc:chgData name="NESTOR JULIO HERNANDEZ BOCKER" userId="a413b3be1cc3406f" providerId="LiveId" clId="{F8DC3BF0-C841-4221-B413-23FDBFB5F3DF}" dt="2023-06-07T02:11:31.225" v="326" actId="207"/>
        <pc:sldMkLst>
          <pc:docMk/>
          <pc:sldMk cId="757931575" sldId="312"/>
        </pc:sldMkLst>
        <pc:spChg chg="mod">
          <ac:chgData name="NESTOR JULIO HERNANDEZ BOCKER" userId="a413b3be1cc3406f" providerId="LiveId" clId="{F8DC3BF0-C841-4221-B413-23FDBFB5F3DF}" dt="2023-06-07T02:11:02.808" v="322"/>
          <ac:spMkLst>
            <pc:docMk/>
            <pc:sldMk cId="757931575" sldId="31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F8DC3BF0-C841-4221-B413-23FDBFB5F3DF}" dt="2023-06-07T02:11:19.557" v="324" actId="207"/>
          <ac:graphicFrameMkLst>
            <pc:docMk/>
            <pc:sldMk cId="757931575" sldId="312"/>
            <ac:graphicFrameMk id="4" creationId="{DE44ECD0-1321-5CBC-A6D1-7191793841B1}"/>
          </ac:graphicFrameMkLst>
        </pc:graphicFrameChg>
        <pc:graphicFrameChg chg="mod modGraphic">
          <ac:chgData name="NESTOR JULIO HERNANDEZ BOCKER" userId="a413b3be1cc3406f" providerId="LiveId" clId="{F8DC3BF0-C841-4221-B413-23FDBFB5F3DF}" dt="2023-06-07T02:11:31.225" v="326" actId="207"/>
          <ac:graphicFrameMkLst>
            <pc:docMk/>
            <pc:sldMk cId="757931575" sldId="312"/>
            <ac:graphicFrameMk id="6" creationId="{A872AEEA-4D20-45E5-8FD5-33F95235DB1F}"/>
          </ac:graphicFrameMkLst>
        </pc:graphicFrameChg>
      </pc:sldChg>
      <pc:sldChg chg="delSp modSp add mod ord">
        <pc:chgData name="NESTOR JULIO HERNANDEZ BOCKER" userId="a413b3be1cc3406f" providerId="LiveId" clId="{F8DC3BF0-C841-4221-B413-23FDBFB5F3DF}" dt="2023-06-07T02:14:19.363" v="373" actId="478"/>
        <pc:sldMkLst>
          <pc:docMk/>
          <pc:sldMk cId="2590248872" sldId="313"/>
        </pc:sldMkLst>
        <pc:spChg chg="mod">
          <ac:chgData name="NESTOR JULIO HERNANDEZ BOCKER" userId="a413b3be1cc3406f" providerId="LiveId" clId="{F8DC3BF0-C841-4221-B413-23FDBFB5F3DF}" dt="2023-06-07T02:14:16.367" v="372"/>
          <ac:spMkLst>
            <pc:docMk/>
            <pc:sldMk cId="2590248872" sldId="313"/>
            <ac:spMk id="5" creationId="{BDA1159D-A0ED-18DC-0747-141EBF1A2086}"/>
          </ac:spMkLst>
        </pc:spChg>
        <pc:spChg chg="del">
          <ac:chgData name="NESTOR JULIO HERNANDEZ BOCKER" userId="a413b3be1cc3406f" providerId="LiveId" clId="{F8DC3BF0-C841-4221-B413-23FDBFB5F3DF}" dt="2023-06-07T02:14:19.363" v="373" actId="478"/>
          <ac:spMkLst>
            <pc:docMk/>
            <pc:sldMk cId="2590248872" sldId="313"/>
            <ac:spMk id="6" creationId="{C2171E36-1462-87BF-6CE9-51FF81D0C5FB}"/>
          </ac:spMkLst>
        </pc:spChg>
      </pc:sldChg>
      <pc:sldChg chg="addSp modSp add mod ord">
        <pc:chgData name="NESTOR JULIO HERNANDEZ BOCKER" userId="a413b3be1cc3406f" providerId="LiveId" clId="{F8DC3BF0-C841-4221-B413-23FDBFB5F3DF}" dt="2023-06-07T02:17:16.170" v="418" actId="20577"/>
        <pc:sldMkLst>
          <pc:docMk/>
          <pc:sldMk cId="3633284213" sldId="314"/>
        </pc:sldMkLst>
        <pc:spChg chg="add mod">
          <ac:chgData name="NESTOR JULIO HERNANDEZ BOCKER" userId="a413b3be1cc3406f" providerId="LiveId" clId="{F8DC3BF0-C841-4221-B413-23FDBFB5F3DF}" dt="2023-06-07T02:17:16.170" v="418" actId="20577"/>
          <ac:spMkLst>
            <pc:docMk/>
            <pc:sldMk cId="3633284213" sldId="314"/>
            <ac:spMk id="3" creationId="{909C031B-51F5-08F7-8363-BE3CCE2F94B6}"/>
          </ac:spMkLst>
        </pc:spChg>
        <pc:spChg chg="mod">
          <ac:chgData name="NESTOR JULIO HERNANDEZ BOCKER" userId="a413b3be1cc3406f" providerId="LiveId" clId="{F8DC3BF0-C841-4221-B413-23FDBFB5F3DF}" dt="2023-06-07T02:16:28.465" v="412" actId="27636"/>
          <ac:spMkLst>
            <pc:docMk/>
            <pc:sldMk cId="3633284213" sldId="314"/>
            <ac:spMk id="5" creationId="{BDA1159D-A0ED-18DC-0747-141EBF1A2086}"/>
          </ac:spMkLst>
        </pc:spChg>
      </pc:sldChg>
      <pc:sldChg chg="addSp modSp add mod">
        <pc:chgData name="NESTOR JULIO HERNANDEZ BOCKER" userId="a413b3be1cc3406f" providerId="LiveId" clId="{F8DC3BF0-C841-4221-B413-23FDBFB5F3DF}" dt="2023-06-07T02:20:24.139" v="748" actId="6549"/>
        <pc:sldMkLst>
          <pc:docMk/>
          <pc:sldMk cId="1867422395" sldId="315"/>
        </pc:sldMkLst>
        <pc:spChg chg="add mod">
          <ac:chgData name="NESTOR JULIO HERNANDEZ BOCKER" userId="a413b3be1cc3406f" providerId="LiveId" clId="{F8DC3BF0-C841-4221-B413-23FDBFB5F3DF}" dt="2023-06-07T02:19:55.682" v="741" actId="207"/>
          <ac:spMkLst>
            <pc:docMk/>
            <pc:sldMk cId="1867422395" sldId="315"/>
            <ac:spMk id="2" creationId="{0A41AFBB-A0B0-2081-360C-C918C9402815}"/>
          </ac:spMkLst>
        </pc:spChg>
        <pc:spChg chg="mod">
          <ac:chgData name="NESTOR JULIO HERNANDEZ BOCKER" userId="a413b3be1cc3406f" providerId="LiveId" clId="{F8DC3BF0-C841-4221-B413-23FDBFB5F3DF}" dt="2023-06-07T02:20:24.139" v="748" actId="6549"/>
          <ac:spMkLst>
            <pc:docMk/>
            <pc:sldMk cId="1867422395" sldId="31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F8DC3BF0-C841-4221-B413-23FDBFB5F3DF}" dt="2023-06-07T02:20:01.142" v="743" actId="14100"/>
          <ac:graphicFrameMkLst>
            <pc:docMk/>
            <pc:sldMk cId="1867422395" sldId="315"/>
            <ac:graphicFrameMk id="4" creationId="{AAD20EE8-6BF9-944B-45A1-2DD8B05AD847}"/>
          </ac:graphicFrameMkLst>
        </pc:graphicFrameChg>
      </pc:sldChg>
    </pc:docChg>
  </pc:docChgLst>
  <pc:docChgLst>
    <pc:chgData name="NESTOR JULIO HERNANDEZ BOCKER" userId="a413b3be1cc3406f" providerId="LiveId" clId="{89506A28-5A45-4142-BC4C-DA81BE63E408}"/>
    <pc:docChg chg="undo custSel modSld">
      <pc:chgData name="NESTOR JULIO HERNANDEZ BOCKER" userId="a413b3be1cc3406f" providerId="LiveId" clId="{89506A28-5A45-4142-BC4C-DA81BE63E408}" dt="2023-06-04T01:46:42.307" v="26" actId="207"/>
      <pc:docMkLst>
        <pc:docMk/>
      </pc:docMkLst>
      <pc:sldChg chg="modSp mod">
        <pc:chgData name="NESTOR JULIO HERNANDEZ BOCKER" userId="a413b3be1cc3406f" providerId="LiveId" clId="{89506A28-5A45-4142-BC4C-DA81BE63E408}" dt="2023-06-04T01:44:35.407" v="6" actId="255"/>
        <pc:sldMkLst>
          <pc:docMk/>
          <pc:sldMk cId="2130645913" sldId="281"/>
        </pc:sldMkLst>
        <pc:spChg chg="mod">
          <ac:chgData name="NESTOR JULIO HERNANDEZ BOCKER" userId="a413b3be1cc3406f" providerId="LiveId" clId="{89506A28-5A45-4142-BC4C-DA81BE63E408}" dt="2023-06-04T01:44:35.407" v="6" actId="255"/>
          <ac:spMkLst>
            <pc:docMk/>
            <pc:sldMk cId="2130645913" sldId="281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0:26.991" v="5"/>
        <pc:sldMkLst>
          <pc:docMk/>
          <pc:sldMk cId="3855831146" sldId="282"/>
        </pc:sldMkLst>
        <pc:spChg chg="mod">
          <ac:chgData name="NESTOR JULIO HERNANDEZ BOCKER" userId="a413b3be1cc3406f" providerId="LiveId" clId="{89506A28-5A45-4142-BC4C-DA81BE63E408}" dt="2023-06-04T01:40:26.991" v="5"/>
          <ac:spMkLst>
            <pc:docMk/>
            <pc:sldMk cId="3855831146" sldId="282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89506A28-5A45-4142-BC4C-DA81BE63E408}" dt="2023-06-04T01:44:45.887" v="7" actId="255"/>
        <pc:sldMkLst>
          <pc:docMk/>
          <pc:sldMk cId="3275677300" sldId="283"/>
        </pc:sldMkLst>
        <pc:spChg chg="mod">
          <ac:chgData name="NESTOR JULIO HERNANDEZ BOCKER" userId="a413b3be1cc3406f" providerId="LiveId" clId="{89506A28-5A45-4142-BC4C-DA81BE63E408}" dt="2023-06-04T01:44:45.887" v="7" actId="255"/>
          <ac:spMkLst>
            <pc:docMk/>
            <pc:sldMk cId="3275677300" sldId="283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0:42:10.123" v="0"/>
          <ac:graphicFrameMkLst>
            <pc:docMk/>
            <pc:sldMk cId="3275677300" sldId="283"/>
            <ac:graphicFrameMk id="3" creationId="{41043A50-4A74-5610-777A-A81D28BBFB63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4:55.897" v="8" actId="255"/>
        <pc:sldMkLst>
          <pc:docMk/>
          <pc:sldMk cId="2609771912" sldId="284"/>
        </pc:sldMkLst>
        <pc:spChg chg="mod">
          <ac:chgData name="NESTOR JULIO HERNANDEZ BOCKER" userId="a413b3be1cc3406f" providerId="LiveId" clId="{89506A28-5A45-4142-BC4C-DA81BE63E408}" dt="2023-06-04T01:44:55.897" v="8" actId="255"/>
          <ac:spMkLst>
            <pc:docMk/>
            <pc:sldMk cId="2609771912" sldId="284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5:03.877" v="9" actId="255"/>
        <pc:sldMkLst>
          <pc:docMk/>
          <pc:sldMk cId="185742075" sldId="285"/>
        </pc:sldMkLst>
        <pc:spChg chg="mod">
          <ac:chgData name="NESTOR JULIO HERNANDEZ BOCKER" userId="a413b3be1cc3406f" providerId="LiveId" clId="{89506A28-5A45-4142-BC4C-DA81BE63E408}" dt="2023-06-04T01:45:03.877" v="9" actId="255"/>
          <ac:spMkLst>
            <pc:docMk/>
            <pc:sldMk cId="185742075" sldId="285"/>
            <ac:spMk id="10" creationId="{CE550A21-583D-7FBE-6302-9562E532219E}"/>
          </ac:spMkLst>
        </pc:spChg>
        <pc:graphicFrameChg chg="mod">
          <ac:chgData name="NESTOR JULIO HERNANDEZ BOCKER" userId="a413b3be1cc3406f" providerId="LiveId" clId="{89506A28-5A45-4142-BC4C-DA81BE63E408}" dt="2023-06-04T01:26:01.239" v="2" actId="113"/>
          <ac:graphicFrameMkLst>
            <pc:docMk/>
            <pc:sldMk cId="185742075" sldId="285"/>
            <ac:graphicFrameMk id="2" creationId="{24496ED9-7835-3B52-A1A0-7D466324A28C}"/>
          </ac:graphicFrameMkLst>
        </pc:graphicFrameChg>
      </pc:sldChg>
      <pc:sldChg chg="modSp mod">
        <pc:chgData name="NESTOR JULIO HERNANDEZ BOCKER" userId="a413b3be1cc3406f" providerId="LiveId" clId="{89506A28-5A45-4142-BC4C-DA81BE63E408}" dt="2023-06-04T01:45:12.257" v="10" actId="255"/>
        <pc:sldMkLst>
          <pc:docMk/>
          <pc:sldMk cId="761130282" sldId="286"/>
        </pc:sldMkLst>
        <pc:spChg chg="mod">
          <ac:chgData name="NESTOR JULIO HERNANDEZ BOCKER" userId="a413b3be1cc3406f" providerId="LiveId" clId="{89506A28-5A45-4142-BC4C-DA81BE63E408}" dt="2023-06-04T01:45:12.257" v="10" actId="255"/>
          <ac:spMkLst>
            <pc:docMk/>
            <pc:sldMk cId="761130282" sldId="286"/>
            <ac:spMk id="10" creationId="{CE550A21-583D-7FBE-6302-9562E532219E}"/>
          </ac:spMkLst>
        </pc:spChg>
      </pc:sldChg>
      <pc:sldChg chg="modSp mod">
        <pc:chgData name="NESTOR JULIO HERNANDEZ BOCKER" userId="a413b3be1cc3406f" providerId="LiveId" clId="{89506A28-5A45-4142-BC4C-DA81BE63E408}" dt="2023-06-04T01:46:42.307" v="26" actId="207"/>
        <pc:sldMkLst>
          <pc:docMk/>
          <pc:sldMk cId="4096092239" sldId="287"/>
        </pc:sldMkLst>
        <pc:graphicFrameChg chg="modGraphic">
          <ac:chgData name="NESTOR JULIO HERNANDEZ BOCKER" userId="a413b3be1cc3406f" providerId="LiveId" clId="{89506A28-5A45-4142-BC4C-DA81BE63E408}" dt="2023-06-04T01:46:42.307" v="26" actId="207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</pc:docChg>
  </pc:docChgLst>
  <pc:docChgLst>
    <pc:chgData name="NESTOR JULIO HERNANDEZ BOCKER" userId="a413b3be1cc3406f" providerId="LiveId" clId="{5C5FD5C7-926D-4FE3-ADEE-02F0A015CB90}"/>
    <pc:docChg chg="modSld">
      <pc:chgData name="NESTOR JULIO HERNANDEZ BOCKER" userId="a413b3be1cc3406f" providerId="LiveId" clId="{5C5FD5C7-926D-4FE3-ADEE-02F0A015CB90}" dt="2023-07-07T13:51:35.773" v="0" actId="1076"/>
      <pc:docMkLst>
        <pc:docMk/>
      </pc:docMkLst>
      <pc:sldChg chg="modSp mod">
        <pc:chgData name="NESTOR JULIO HERNANDEZ BOCKER" userId="a413b3be1cc3406f" providerId="LiveId" clId="{5C5FD5C7-926D-4FE3-ADEE-02F0A015CB90}" dt="2023-07-07T13:51:35.773" v="0" actId="1076"/>
        <pc:sldMkLst>
          <pc:docMk/>
          <pc:sldMk cId="200782912" sldId="322"/>
        </pc:sldMkLst>
        <pc:spChg chg="mod">
          <ac:chgData name="NESTOR JULIO HERNANDEZ BOCKER" userId="a413b3be1cc3406f" providerId="LiveId" clId="{5C5FD5C7-926D-4FE3-ADEE-02F0A015CB90}" dt="2023-07-07T13:51:35.773" v="0" actId="1076"/>
          <ac:spMkLst>
            <pc:docMk/>
            <pc:sldMk cId="200782912" sldId="322"/>
            <ac:spMk id="35" creationId="{554E5472-C6AB-322D-A159-AAA746A8D6B6}"/>
          </ac:spMkLst>
        </pc:spChg>
      </pc:sldChg>
    </pc:docChg>
  </pc:docChgLst>
  <pc:docChgLst>
    <pc:chgData name="NESTOR JULIO HERNANDEZ BOCKER" userId="a413b3be1cc3406f" providerId="LiveId" clId="{4D3D2910-6855-4EF2-83C2-5BEA6E8AC277}"/>
    <pc:docChg chg="undo custSel addSld delSld modSld">
      <pc:chgData name="NESTOR JULIO HERNANDEZ BOCKER" userId="a413b3be1cc3406f" providerId="LiveId" clId="{4D3D2910-6855-4EF2-83C2-5BEA6E8AC277}" dt="2023-08-15T17:21:14.741" v="909" actId="27918"/>
      <pc:docMkLst>
        <pc:docMk/>
      </pc:docMkLst>
      <pc:sldChg chg="modSp mod">
        <pc:chgData name="NESTOR JULIO HERNANDEZ BOCKER" userId="a413b3be1cc3406f" providerId="LiveId" clId="{4D3D2910-6855-4EF2-83C2-5BEA6E8AC277}" dt="2023-08-15T15:16:28.223" v="506" actId="1037"/>
        <pc:sldMkLst>
          <pc:docMk/>
          <pc:sldMk cId="1010862512" sldId="275"/>
        </pc:sldMkLst>
        <pc:spChg chg="mod">
          <ac:chgData name="NESTOR JULIO HERNANDEZ BOCKER" userId="a413b3be1cc3406f" providerId="LiveId" clId="{4D3D2910-6855-4EF2-83C2-5BEA6E8AC277}" dt="2023-08-15T02:38:49.015" v="7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4D3D2910-6855-4EF2-83C2-5BEA6E8AC277}" dt="2023-08-15T15:16:28.223" v="506" actId="1037"/>
          <ac:spMkLst>
            <pc:docMk/>
            <pc:sldMk cId="1010862512" sldId="275"/>
            <ac:spMk id="5" creationId="{BDA1159D-A0ED-18DC-0747-141EBF1A2086}"/>
          </ac:spMkLst>
        </pc:spChg>
      </pc:sldChg>
      <pc:sldChg chg="modSp add del mod">
        <pc:chgData name="NESTOR JULIO HERNANDEZ BOCKER" userId="a413b3be1cc3406f" providerId="LiveId" clId="{4D3D2910-6855-4EF2-83C2-5BEA6E8AC277}" dt="2023-08-15T15:16:03.926" v="492" actId="20577"/>
        <pc:sldMkLst>
          <pc:docMk/>
          <pc:sldMk cId="3675170584" sldId="279"/>
        </pc:sldMkLst>
        <pc:spChg chg="mod">
          <ac:chgData name="NESTOR JULIO HERNANDEZ BOCKER" userId="a413b3be1cc3406f" providerId="LiveId" clId="{4D3D2910-6855-4EF2-83C2-5BEA6E8AC277}" dt="2023-08-15T15:16:03.926" v="492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4D3D2910-6855-4EF2-83C2-5BEA6E8AC277}" dt="2023-08-15T16:39:22.756" v="564" actId="27918"/>
        <pc:sldMkLst>
          <pc:docMk/>
          <pc:sldMk cId="2130645913" sldId="281"/>
        </pc:sldMkLst>
        <pc:spChg chg="mod">
          <ac:chgData name="NESTOR JULIO HERNANDEZ BOCKER" userId="a413b3be1cc3406f" providerId="LiveId" clId="{4D3D2910-6855-4EF2-83C2-5BEA6E8AC277}" dt="2023-08-15T02:41:33.133" v="31" actId="20577"/>
          <ac:spMkLst>
            <pc:docMk/>
            <pc:sldMk cId="2130645913" sldId="281"/>
            <ac:spMk id="7" creationId="{469CD69D-8310-32BB-7403-36C4ABF01797}"/>
          </ac:spMkLst>
        </pc:spChg>
        <pc:spChg chg="mod">
          <ac:chgData name="NESTOR JULIO HERNANDEZ BOCKER" userId="a413b3be1cc3406f" providerId="LiveId" clId="{4D3D2910-6855-4EF2-83C2-5BEA6E8AC277}" dt="2023-08-15T16:25:30.644" v="546" actId="20577"/>
          <ac:spMkLst>
            <pc:docMk/>
            <pc:sldMk cId="2130645913" sldId="281"/>
            <ac:spMk id="9" creationId="{E6EEFFE7-9C71-D879-9BE2-201F9B53AEBE}"/>
          </ac:spMkLst>
        </pc:spChg>
        <pc:graphicFrameChg chg="add mod">
          <ac:chgData name="NESTOR JULIO HERNANDEZ BOCKER" userId="a413b3be1cc3406f" providerId="LiveId" clId="{4D3D2910-6855-4EF2-83C2-5BEA6E8AC277}" dt="2023-08-15T02:41:14.267" v="24" actId="207"/>
          <ac:graphicFrameMkLst>
            <pc:docMk/>
            <pc:sldMk cId="2130645913" sldId="281"/>
            <ac:graphicFrameMk id="2" creationId="{DB3300F5-76E0-9DE4-A24C-6B16EB64BD92}"/>
          </ac:graphicFrameMkLst>
        </pc:graphicFrameChg>
        <pc:graphicFrameChg chg="del">
          <ac:chgData name="NESTOR JULIO HERNANDEZ BOCKER" userId="a413b3be1cc3406f" providerId="LiveId" clId="{4D3D2910-6855-4EF2-83C2-5BEA6E8AC277}" dt="2023-08-15T02:38:58.126" v="8" actId="478"/>
          <ac:graphicFrameMkLst>
            <pc:docMk/>
            <pc:sldMk cId="2130645913" sldId="281"/>
            <ac:graphicFrameMk id="21" creationId="{7BBF4A94-5FFF-95CF-68A9-FF16ADD9FD09}"/>
          </ac:graphicFrameMkLst>
        </pc:graphicFrameChg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102766390" sldId="316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3812210601" sldId="317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417758710" sldId="318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1360156958" sldId="319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1763648886" sldId="320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3330875486" sldId="321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200782912" sldId="322"/>
        </pc:sldMkLst>
      </pc:sldChg>
      <pc:sldChg chg="del">
        <pc:chgData name="NESTOR JULIO HERNANDEZ BOCKER" userId="a413b3be1cc3406f" providerId="LiveId" clId="{4D3D2910-6855-4EF2-83C2-5BEA6E8AC277}" dt="2023-08-15T15:15:49.465" v="487" actId="47"/>
        <pc:sldMkLst>
          <pc:docMk/>
          <pc:sldMk cId="3631758431" sldId="328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3726187029" sldId="329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3844795882" sldId="330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1999066587" sldId="331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2501195012" sldId="332"/>
        </pc:sldMkLst>
      </pc:sldChg>
      <pc:sldChg chg="del">
        <pc:chgData name="NESTOR JULIO HERNANDEZ BOCKER" userId="a413b3be1cc3406f" providerId="LiveId" clId="{4D3D2910-6855-4EF2-83C2-5BEA6E8AC277}" dt="2023-08-15T15:15:45.528" v="486" actId="47"/>
        <pc:sldMkLst>
          <pc:docMk/>
          <pc:sldMk cId="3160605606" sldId="333"/>
        </pc:sldMkLst>
      </pc:sldChg>
      <pc:sldChg chg="del">
        <pc:chgData name="NESTOR JULIO HERNANDEZ BOCKER" userId="a413b3be1cc3406f" providerId="LiveId" clId="{4D3D2910-6855-4EF2-83C2-5BEA6E8AC277}" dt="2023-08-15T15:15:55.235" v="488" actId="47"/>
        <pc:sldMkLst>
          <pc:docMk/>
          <pc:sldMk cId="1160910596" sldId="334"/>
        </pc:sldMkLst>
      </pc:sldChg>
      <pc:sldChg chg="del">
        <pc:chgData name="NESTOR JULIO HERNANDEZ BOCKER" userId="a413b3be1cc3406f" providerId="LiveId" clId="{4D3D2910-6855-4EF2-83C2-5BEA6E8AC277}" dt="2023-08-15T15:15:34.292" v="481" actId="47"/>
        <pc:sldMkLst>
          <pc:docMk/>
          <pc:sldMk cId="905729610" sldId="665"/>
        </pc:sldMkLst>
      </pc:sldChg>
      <pc:sldChg chg="del">
        <pc:chgData name="NESTOR JULIO HERNANDEZ BOCKER" userId="a413b3be1cc3406f" providerId="LiveId" clId="{4D3D2910-6855-4EF2-83C2-5BEA6E8AC277}" dt="2023-08-15T15:15:55.235" v="488" actId="47"/>
        <pc:sldMkLst>
          <pc:docMk/>
          <pc:sldMk cId="2099275270" sldId="667"/>
        </pc:sldMkLst>
      </pc:sldChg>
      <pc:sldChg chg="del">
        <pc:chgData name="NESTOR JULIO HERNANDEZ BOCKER" userId="a413b3be1cc3406f" providerId="LiveId" clId="{4D3D2910-6855-4EF2-83C2-5BEA6E8AC277}" dt="2023-08-15T15:15:55.235" v="488" actId="47"/>
        <pc:sldMkLst>
          <pc:docMk/>
          <pc:sldMk cId="2093091506" sldId="668"/>
        </pc:sldMkLst>
      </pc:sldChg>
      <pc:sldChg chg="del">
        <pc:chgData name="NESTOR JULIO HERNANDEZ BOCKER" userId="a413b3be1cc3406f" providerId="LiveId" clId="{4D3D2910-6855-4EF2-83C2-5BEA6E8AC277}" dt="2023-08-15T15:15:34.950" v="482" actId="47"/>
        <pc:sldMkLst>
          <pc:docMk/>
          <pc:sldMk cId="1495741939" sldId="669"/>
        </pc:sldMkLst>
      </pc:sldChg>
      <pc:sldChg chg="del">
        <pc:chgData name="NESTOR JULIO HERNANDEZ BOCKER" userId="a413b3be1cc3406f" providerId="LiveId" clId="{4D3D2910-6855-4EF2-83C2-5BEA6E8AC277}" dt="2023-08-15T15:15:37.606" v="483" actId="47"/>
        <pc:sldMkLst>
          <pc:docMk/>
          <pc:sldMk cId="3999264372" sldId="673"/>
        </pc:sldMkLst>
      </pc:sldChg>
      <pc:sldChg chg="addSp delSp modSp add mod">
        <pc:chgData name="NESTOR JULIO HERNANDEZ BOCKER" userId="a413b3be1cc3406f" providerId="LiveId" clId="{4D3D2910-6855-4EF2-83C2-5BEA6E8AC277}" dt="2023-08-15T17:21:14.741" v="909" actId="27918"/>
        <pc:sldMkLst>
          <pc:docMk/>
          <pc:sldMk cId="3435483785" sldId="674"/>
        </pc:sldMkLst>
        <pc:spChg chg="mod">
          <ac:chgData name="NESTOR JULIO HERNANDEZ BOCKER" userId="a413b3be1cc3406f" providerId="LiveId" clId="{4D3D2910-6855-4EF2-83C2-5BEA6E8AC277}" dt="2023-08-15T02:42:41.430" v="69" actId="6549"/>
          <ac:spMkLst>
            <pc:docMk/>
            <pc:sldMk cId="3435483785" sldId="674"/>
            <ac:spMk id="7" creationId="{469CD69D-8310-32BB-7403-36C4ABF01797}"/>
          </ac:spMkLst>
        </pc:spChg>
        <pc:spChg chg="mod">
          <ac:chgData name="NESTOR JULIO HERNANDEZ BOCKER" userId="a413b3be1cc3406f" providerId="LiveId" clId="{4D3D2910-6855-4EF2-83C2-5BEA6E8AC277}" dt="2023-08-15T16:25:46.867" v="549" actId="20577"/>
          <ac:spMkLst>
            <pc:docMk/>
            <pc:sldMk cId="3435483785" sldId="674"/>
            <ac:spMk id="9" creationId="{E6EEFFE7-9C71-D879-9BE2-201F9B53AEBE}"/>
          </ac:spMkLst>
        </pc:spChg>
        <pc:graphicFrameChg chg="del">
          <ac:chgData name="NESTOR JULIO HERNANDEZ BOCKER" userId="a413b3be1cc3406f" providerId="LiveId" clId="{4D3D2910-6855-4EF2-83C2-5BEA6E8AC277}" dt="2023-08-15T02:42:00.023" v="33" actId="478"/>
          <ac:graphicFrameMkLst>
            <pc:docMk/>
            <pc:sldMk cId="3435483785" sldId="674"/>
            <ac:graphicFrameMk id="2" creationId="{DB3300F5-76E0-9DE4-A24C-6B16EB64BD92}"/>
          </ac:graphicFrameMkLst>
        </pc:graphicFrameChg>
        <pc:graphicFrameChg chg="add mod">
          <ac:chgData name="NESTOR JULIO HERNANDEZ BOCKER" userId="a413b3be1cc3406f" providerId="LiveId" clId="{4D3D2910-6855-4EF2-83C2-5BEA6E8AC277}" dt="2023-08-15T16:40:28.026" v="577"/>
          <ac:graphicFrameMkLst>
            <pc:docMk/>
            <pc:sldMk cId="3435483785" sldId="674"/>
            <ac:graphicFrameMk id="3" creationId="{1D5D5F38-BC8E-2A67-40A3-7AB6FBA994E9}"/>
          </ac:graphicFrameMkLst>
        </pc:graphicFrameChg>
      </pc:sldChg>
      <pc:sldChg chg="addSp delSp modSp add mod">
        <pc:chgData name="NESTOR JULIO HERNANDEZ BOCKER" userId="a413b3be1cc3406f" providerId="LiveId" clId="{4D3D2910-6855-4EF2-83C2-5BEA6E8AC277}" dt="2023-08-15T16:58:58.320" v="872" actId="20577"/>
        <pc:sldMkLst>
          <pc:docMk/>
          <pc:sldMk cId="69703223" sldId="675"/>
        </pc:sldMkLst>
        <pc:spChg chg="mod">
          <ac:chgData name="NESTOR JULIO HERNANDEZ BOCKER" userId="a413b3be1cc3406f" providerId="LiveId" clId="{4D3D2910-6855-4EF2-83C2-5BEA6E8AC277}" dt="2023-08-15T14:03:32.934" v="124"/>
          <ac:spMkLst>
            <pc:docMk/>
            <pc:sldMk cId="69703223" sldId="675"/>
            <ac:spMk id="7" creationId="{469CD69D-8310-32BB-7403-36C4ABF01797}"/>
          </ac:spMkLst>
        </pc:spChg>
        <pc:spChg chg="mod">
          <ac:chgData name="NESTOR JULIO HERNANDEZ BOCKER" userId="a413b3be1cc3406f" providerId="LiveId" clId="{4D3D2910-6855-4EF2-83C2-5BEA6E8AC277}" dt="2023-08-15T16:58:58.320" v="872" actId="20577"/>
          <ac:spMkLst>
            <pc:docMk/>
            <pc:sldMk cId="69703223" sldId="675"/>
            <ac:spMk id="9" creationId="{E6EEFFE7-9C71-D879-9BE2-201F9B53AEBE}"/>
          </ac:spMkLst>
        </pc:spChg>
        <pc:graphicFrameChg chg="add mod">
          <ac:chgData name="NESTOR JULIO HERNANDEZ BOCKER" userId="a413b3be1cc3406f" providerId="LiveId" clId="{4D3D2910-6855-4EF2-83C2-5BEA6E8AC277}" dt="2023-08-15T16:57:33.407" v="794" actId="1035"/>
          <ac:graphicFrameMkLst>
            <pc:docMk/>
            <pc:sldMk cId="69703223" sldId="675"/>
            <ac:graphicFrameMk id="2" creationId="{5E654BCE-B2AB-1BA3-CFCA-7FFA16D7D89A}"/>
          </ac:graphicFrameMkLst>
        </pc:graphicFrameChg>
        <pc:graphicFrameChg chg="del">
          <ac:chgData name="NESTOR JULIO HERNANDEZ BOCKER" userId="a413b3be1cc3406f" providerId="LiveId" clId="{4D3D2910-6855-4EF2-83C2-5BEA6E8AC277}" dt="2023-08-15T14:02:43.075" v="120" actId="478"/>
          <ac:graphicFrameMkLst>
            <pc:docMk/>
            <pc:sldMk cId="69703223" sldId="675"/>
            <ac:graphicFrameMk id="3" creationId="{1D5D5F38-BC8E-2A67-40A3-7AB6FBA994E9}"/>
          </ac:graphicFrameMkLst>
        </pc:graphicFrameChg>
      </pc:sldChg>
      <pc:sldChg chg="addSp delSp modSp add mod">
        <pc:chgData name="NESTOR JULIO HERNANDEZ BOCKER" userId="a413b3be1cc3406f" providerId="LiveId" clId="{4D3D2910-6855-4EF2-83C2-5BEA6E8AC277}" dt="2023-08-15T16:41:52.234" v="583" actId="27918"/>
        <pc:sldMkLst>
          <pc:docMk/>
          <pc:sldMk cId="562854581" sldId="676"/>
        </pc:sldMkLst>
        <pc:spChg chg="add mod">
          <ac:chgData name="NESTOR JULIO HERNANDEZ BOCKER" userId="a413b3be1cc3406f" providerId="LiveId" clId="{4D3D2910-6855-4EF2-83C2-5BEA6E8AC277}" dt="2023-08-15T14:06:28.759" v="147" actId="1076"/>
          <ac:spMkLst>
            <pc:docMk/>
            <pc:sldMk cId="562854581" sldId="676"/>
            <ac:spMk id="6" creationId="{BA34082E-3D07-A561-CF87-09253C7C2A29}"/>
          </ac:spMkLst>
        </pc:spChg>
        <pc:spChg chg="mod">
          <ac:chgData name="NESTOR JULIO HERNANDEZ BOCKER" userId="a413b3be1cc3406f" providerId="LiveId" clId="{4D3D2910-6855-4EF2-83C2-5BEA6E8AC277}" dt="2023-08-15T14:08:57.149" v="419" actId="14100"/>
          <ac:spMkLst>
            <pc:docMk/>
            <pc:sldMk cId="562854581" sldId="676"/>
            <ac:spMk id="7" creationId="{469CD69D-8310-32BB-7403-36C4ABF01797}"/>
          </ac:spMkLst>
        </pc:spChg>
        <pc:spChg chg="add mod">
          <ac:chgData name="NESTOR JULIO HERNANDEZ BOCKER" userId="a413b3be1cc3406f" providerId="LiveId" clId="{4D3D2910-6855-4EF2-83C2-5BEA6E8AC277}" dt="2023-08-15T14:06:46.744" v="319" actId="1037"/>
          <ac:spMkLst>
            <pc:docMk/>
            <pc:sldMk cId="562854581" sldId="676"/>
            <ac:spMk id="8" creationId="{F4B239B5-D10F-4D99-EB8E-5A72C7B6134B}"/>
          </ac:spMkLst>
        </pc:spChg>
        <pc:spChg chg="del mod">
          <ac:chgData name="NESTOR JULIO HERNANDEZ BOCKER" userId="a413b3be1cc3406f" providerId="LiveId" clId="{4D3D2910-6855-4EF2-83C2-5BEA6E8AC277}" dt="2023-08-15T14:11:41.337" v="420" actId="478"/>
          <ac:spMkLst>
            <pc:docMk/>
            <pc:sldMk cId="562854581" sldId="676"/>
            <ac:spMk id="9" creationId="{E6EEFFE7-9C71-D879-9BE2-201F9B53AEBE}"/>
          </ac:spMkLst>
        </pc:spChg>
        <pc:graphicFrameChg chg="del">
          <ac:chgData name="NESTOR JULIO HERNANDEZ BOCKER" userId="a413b3be1cc3406f" providerId="LiveId" clId="{4D3D2910-6855-4EF2-83C2-5BEA6E8AC277}" dt="2023-08-15T14:05:25.619" v="133" actId="478"/>
          <ac:graphicFrameMkLst>
            <pc:docMk/>
            <pc:sldMk cId="562854581" sldId="676"/>
            <ac:graphicFrameMk id="2" creationId="{5E654BCE-B2AB-1BA3-CFCA-7FFA16D7D89A}"/>
          </ac:graphicFrameMkLst>
        </pc:graphicFrameChg>
        <pc:graphicFrameChg chg="add mod">
          <ac:chgData name="NESTOR JULIO HERNANDEZ BOCKER" userId="a413b3be1cc3406f" providerId="LiveId" clId="{4D3D2910-6855-4EF2-83C2-5BEA6E8AC277}" dt="2023-08-15T14:12:03.499" v="422" actId="207"/>
          <ac:graphicFrameMkLst>
            <pc:docMk/>
            <pc:sldMk cId="562854581" sldId="676"/>
            <ac:graphicFrameMk id="3" creationId="{A0C786BE-6631-95DC-23BB-443E3538D7EC}"/>
          </ac:graphicFrameMkLst>
        </pc:graphicFrameChg>
        <pc:graphicFrameChg chg="add mod">
          <ac:chgData name="NESTOR JULIO HERNANDEZ BOCKER" userId="a413b3be1cc3406f" providerId="LiveId" clId="{4D3D2910-6855-4EF2-83C2-5BEA6E8AC277}" dt="2023-08-15T15:17:09.137" v="509" actId="207"/>
          <ac:graphicFrameMkLst>
            <pc:docMk/>
            <pc:sldMk cId="562854581" sldId="676"/>
            <ac:graphicFrameMk id="5" creationId="{A53E7EFE-28BC-D56F-A277-56727F6D31E6}"/>
          </ac:graphicFrameMkLst>
        </pc:graphicFrameChg>
      </pc:sldChg>
      <pc:sldChg chg="addSp delSp modSp add mod">
        <pc:chgData name="NESTOR JULIO HERNANDEZ BOCKER" userId="a413b3be1cc3406f" providerId="LiveId" clId="{4D3D2910-6855-4EF2-83C2-5BEA6E8AC277}" dt="2023-08-15T16:52:24.028" v="611" actId="20577"/>
        <pc:sldMkLst>
          <pc:docMk/>
          <pc:sldMk cId="1548428697" sldId="677"/>
        </pc:sldMkLst>
        <pc:spChg chg="mod">
          <ac:chgData name="NESTOR JULIO HERNANDEZ BOCKER" userId="a413b3be1cc3406f" providerId="LiveId" clId="{4D3D2910-6855-4EF2-83C2-5BEA6E8AC277}" dt="2023-08-15T16:52:24.028" v="611" actId="20577"/>
          <ac:spMkLst>
            <pc:docMk/>
            <pc:sldMk cId="1548428697" sldId="677"/>
            <ac:spMk id="7" creationId="{469CD69D-8310-32BB-7403-36C4ABF01797}"/>
          </ac:spMkLst>
        </pc:spChg>
        <pc:spChg chg="del">
          <ac:chgData name="NESTOR JULIO HERNANDEZ BOCKER" userId="a413b3be1cc3406f" providerId="LiveId" clId="{4D3D2910-6855-4EF2-83C2-5BEA6E8AC277}" dt="2023-08-15T15:14:51.475" v="473" actId="478"/>
          <ac:spMkLst>
            <pc:docMk/>
            <pc:sldMk cId="1548428697" sldId="677"/>
            <ac:spMk id="9" creationId="{E6EEFFE7-9C71-D879-9BE2-201F9B53AEBE}"/>
          </ac:spMkLst>
        </pc:spChg>
        <pc:graphicFrameChg chg="add mod">
          <ac:chgData name="NESTOR JULIO HERNANDEZ BOCKER" userId="a413b3be1cc3406f" providerId="LiveId" clId="{4D3D2910-6855-4EF2-83C2-5BEA6E8AC277}" dt="2023-08-15T15:14:53.975" v="474" actId="1076"/>
          <ac:graphicFrameMkLst>
            <pc:docMk/>
            <pc:sldMk cId="1548428697" sldId="677"/>
            <ac:graphicFrameMk id="2" creationId="{CE2E5667-4C03-CBDB-3F6A-5985DA761D4C}"/>
          </ac:graphicFrameMkLst>
        </pc:graphicFrameChg>
        <pc:graphicFrameChg chg="del">
          <ac:chgData name="NESTOR JULIO HERNANDEZ BOCKER" userId="a413b3be1cc3406f" providerId="LiveId" clId="{4D3D2910-6855-4EF2-83C2-5BEA6E8AC277}" dt="2023-08-15T15:13:19.398" v="437" actId="478"/>
          <ac:graphicFrameMkLst>
            <pc:docMk/>
            <pc:sldMk cId="1548428697" sldId="677"/>
            <ac:graphicFrameMk id="3" creationId="{1D5D5F38-BC8E-2A67-40A3-7AB6FBA994E9}"/>
          </ac:graphicFrameMkLst>
        </pc:graphicFrameChg>
      </pc:sldChg>
      <pc:sldChg chg="addSp delSp modSp add mod">
        <pc:chgData name="NESTOR JULIO HERNANDEZ BOCKER" userId="a413b3be1cc3406f" providerId="LiveId" clId="{4D3D2910-6855-4EF2-83C2-5BEA6E8AC277}" dt="2023-08-15T17:03:19.166" v="896" actId="20577"/>
        <pc:sldMkLst>
          <pc:docMk/>
          <pc:sldMk cId="85709609" sldId="678"/>
        </pc:sldMkLst>
        <pc:spChg chg="add mod">
          <ac:chgData name="NESTOR JULIO HERNANDEZ BOCKER" userId="a413b3be1cc3406f" providerId="LiveId" clId="{4D3D2910-6855-4EF2-83C2-5BEA6E8AC277}" dt="2023-08-15T17:03:19.166" v="896" actId="20577"/>
          <ac:spMkLst>
            <pc:docMk/>
            <pc:sldMk cId="85709609" sldId="678"/>
            <ac:spMk id="5" creationId="{746118F4-A504-0983-A6AC-1A2A75EA666E}"/>
          </ac:spMkLst>
        </pc:spChg>
        <pc:spChg chg="mod">
          <ac:chgData name="NESTOR JULIO HERNANDEZ BOCKER" userId="a413b3be1cc3406f" providerId="LiveId" clId="{4D3D2910-6855-4EF2-83C2-5BEA6E8AC277}" dt="2023-08-15T17:02:49.996" v="888" actId="6549"/>
          <ac:spMkLst>
            <pc:docMk/>
            <pc:sldMk cId="85709609" sldId="678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4D3D2910-6855-4EF2-83C2-5BEA6E8AC277}" dt="2023-08-15T15:15:02.147" v="476" actId="478"/>
          <ac:graphicFrameMkLst>
            <pc:docMk/>
            <pc:sldMk cId="85709609" sldId="678"/>
            <ac:graphicFrameMk id="2" creationId="{CE2E5667-4C03-CBDB-3F6A-5985DA761D4C}"/>
          </ac:graphicFrameMkLst>
        </pc:graphicFrameChg>
        <pc:graphicFrameChg chg="add mod">
          <ac:chgData name="NESTOR JULIO HERNANDEZ BOCKER" userId="a413b3be1cc3406f" providerId="LiveId" clId="{4D3D2910-6855-4EF2-83C2-5BEA6E8AC277}" dt="2023-08-15T16:43:27.982" v="593"/>
          <ac:graphicFrameMkLst>
            <pc:docMk/>
            <pc:sldMk cId="85709609" sldId="678"/>
            <ac:graphicFrameMk id="3" creationId="{7891AE0B-34C9-EBDA-C3EB-E0A3309FB6DB}"/>
          </ac:graphicFrameMkLst>
        </pc:graphicFrameChg>
      </pc:sldChg>
      <pc:sldChg chg="new del">
        <pc:chgData name="NESTOR JULIO HERNANDEZ BOCKER" userId="a413b3be1cc3406f" providerId="LiveId" clId="{4D3D2910-6855-4EF2-83C2-5BEA6E8AC277}" dt="2023-08-15T15:15:32.012" v="480" actId="47"/>
        <pc:sldMkLst>
          <pc:docMk/>
          <pc:sldMk cId="758923035" sldId="679"/>
        </pc:sldMkLst>
      </pc:sldChg>
    </pc:docChg>
  </pc:docChgLst>
  <pc:docChgLst>
    <pc:chgData name="NESTOR JULIO HERNANDEZ BOCKER" userId="a413b3be1cc3406f" providerId="LiveId" clId="{6E9D1BA8-88A7-4149-A041-2BC30ABEB2A4}"/>
    <pc:docChg chg="undo redo custSel modSld">
      <pc:chgData name="NESTOR JULIO HERNANDEZ BOCKER" userId="a413b3be1cc3406f" providerId="LiveId" clId="{6E9D1BA8-88A7-4149-A041-2BC30ABEB2A4}" dt="2023-07-11T00:32:50.905" v="698" actId="1037"/>
      <pc:docMkLst>
        <pc:docMk/>
      </pc:docMkLst>
      <pc:sldChg chg="modSp mod">
        <pc:chgData name="NESTOR JULIO HERNANDEZ BOCKER" userId="a413b3be1cc3406f" providerId="LiveId" clId="{6E9D1BA8-88A7-4149-A041-2BC30ABEB2A4}" dt="2023-07-10T00:56:19.427" v="6" actId="20577"/>
        <pc:sldMkLst>
          <pc:docMk/>
          <pc:sldMk cId="1010862512" sldId="275"/>
        </pc:sldMkLst>
        <pc:spChg chg="mod">
          <ac:chgData name="NESTOR JULIO HERNANDEZ BOCKER" userId="a413b3be1cc3406f" providerId="LiveId" clId="{6E9D1BA8-88A7-4149-A041-2BC30ABEB2A4}" dt="2023-07-10T00:56:19.427" v="6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1010862512" sldId="275"/>
            <ac:spMk id="5" creationId="{BDA1159D-A0ED-18DC-0747-141EBF1A2086}"/>
          </ac:spMkLst>
        </pc:spChg>
      </pc:sldChg>
      <pc:sldChg chg="modSp mod">
        <pc:chgData name="NESTOR JULIO HERNANDEZ BOCKER" userId="a413b3be1cc3406f" providerId="LiveId" clId="{6E9D1BA8-88A7-4149-A041-2BC30ABEB2A4}" dt="2023-07-10T03:09:54.845" v="483" actId="20577"/>
        <pc:sldMkLst>
          <pc:docMk/>
          <pc:sldMk cId="3675170584" sldId="279"/>
        </pc:sldMkLst>
        <pc:spChg chg="mod">
          <ac:chgData name="NESTOR JULIO HERNANDEZ BOCKER" userId="a413b3be1cc3406f" providerId="LiveId" clId="{6E9D1BA8-88A7-4149-A041-2BC30ABEB2A4}" dt="2023-07-10T03:09:54.845" v="48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6E9D1BA8-88A7-4149-A041-2BC30ABEB2A4}" dt="2023-07-11T00:03:34.920" v="619" actId="113"/>
        <pc:sldMkLst>
          <pc:docMk/>
          <pc:sldMk cId="2130645913" sldId="281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2130645913" sldId="281"/>
            <ac:spMk id="7" creationId="{469CD69D-8310-32BB-7403-36C4ABF01797}"/>
          </ac:spMkLst>
        </pc:spChg>
        <pc:spChg chg="mod">
          <ac:chgData name="NESTOR JULIO HERNANDEZ BOCKER" userId="a413b3be1cc3406f" providerId="LiveId" clId="{6E9D1BA8-88A7-4149-A041-2BC30ABEB2A4}" dt="2023-07-11T00:03:34.920" v="619" actId="113"/>
          <ac:spMkLst>
            <pc:docMk/>
            <pc:sldMk cId="2130645913" sldId="281"/>
            <ac:spMk id="9" creationId="{E6EEFFE7-9C71-D879-9BE2-201F9B53AEBE}"/>
          </ac:spMkLst>
        </pc:spChg>
      </pc:sldChg>
      <pc:sldChg chg="modSp mod">
        <pc:chgData name="NESTOR JULIO HERNANDEZ BOCKER" userId="a413b3be1cc3406f" providerId="LiveId" clId="{6E9D1BA8-88A7-4149-A041-2BC30ABEB2A4}" dt="2023-07-11T00:29:47.011" v="696" actId="20577"/>
        <pc:sldMkLst>
          <pc:docMk/>
          <pc:sldMk cId="102766390" sldId="316"/>
        </pc:sldMkLst>
        <pc:spChg chg="mod">
          <ac:chgData name="NESTOR JULIO HERNANDEZ BOCKER" userId="a413b3be1cc3406f" providerId="LiveId" clId="{6E9D1BA8-88A7-4149-A041-2BC30ABEB2A4}" dt="2023-07-11T00:29:47.011" v="696" actId="20577"/>
          <ac:spMkLst>
            <pc:docMk/>
            <pc:sldMk cId="102766390" sldId="316"/>
            <ac:spMk id="3" creationId="{F5EBBC47-9ACD-482A-0D48-328D6FB10DD3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02766390" sldId="316"/>
            <ac:spMk id="7" creationId="{469CD69D-8310-32BB-7403-36C4ABF01797}"/>
          </ac:spMkLst>
        </pc:spChg>
        <pc:cxnChg chg="mod">
          <ac:chgData name="NESTOR JULIO HERNANDEZ BOCKER" userId="a413b3be1cc3406f" providerId="LiveId" clId="{6E9D1BA8-88A7-4149-A041-2BC30ABEB2A4}" dt="2023-07-10T23:57:15.465" v="491" actId="1076"/>
          <ac:cxnSpMkLst>
            <pc:docMk/>
            <pc:sldMk cId="102766390" sldId="316"/>
            <ac:cxnSpMk id="9" creationId="{0F8A8BD0-51E1-D7C6-E890-C6922DCB74C4}"/>
          </ac:cxnSpMkLst>
        </pc:cxnChg>
      </pc:sldChg>
      <pc:sldChg chg="modSp mod">
        <pc:chgData name="NESTOR JULIO HERNANDEZ BOCKER" userId="a413b3be1cc3406f" providerId="LiveId" clId="{6E9D1BA8-88A7-4149-A041-2BC30ABEB2A4}" dt="2023-07-11T00:05:48.153" v="634" actId="20577"/>
        <pc:sldMkLst>
          <pc:docMk/>
          <pc:sldMk cId="3812210601" sldId="317"/>
        </pc:sldMkLst>
        <pc:spChg chg="mod">
          <ac:chgData name="NESTOR JULIO HERNANDEZ BOCKER" userId="a413b3be1cc3406f" providerId="LiveId" clId="{6E9D1BA8-88A7-4149-A041-2BC30ABEB2A4}" dt="2023-07-11T00:04:26.282" v="625" actId="20577"/>
          <ac:spMkLst>
            <pc:docMk/>
            <pc:sldMk cId="3812210601" sldId="317"/>
            <ac:spMk id="3" creationId="{2EE29001-B57F-3BCD-AB47-DCEBF7657B53}"/>
          </ac:spMkLst>
        </pc:spChg>
        <pc:spChg chg="mod">
          <ac:chgData name="NESTOR JULIO HERNANDEZ BOCKER" userId="a413b3be1cc3406f" providerId="LiveId" clId="{6E9D1BA8-88A7-4149-A041-2BC30ABEB2A4}" dt="2023-07-11T00:04:57.577" v="628" actId="20577"/>
          <ac:spMkLst>
            <pc:docMk/>
            <pc:sldMk cId="3812210601" sldId="317"/>
            <ac:spMk id="5" creationId="{141B4771-F93F-32F8-4CCE-F902A1B56A54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3812210601" sldId="317"/>
            <ac:spMk id="6" creationId="{80A85EB3-32FC-3542-ADC3-05FBB32B907F}"/>
          </ac:spMkLst>
        </pc:spChg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3812210601" sldId="317"/>
            <ac:spMk id="7" creationId="{469CD69D-8310-32BB-7403-36C4ABF01797}"/>
          </ac:spMkLst>
        </pc:spChg>
        <pc:spChg chg="mod">
          <ac:chgData name="NESTOR JULIO HERNANDEZ BOCKER" userId="a413b3be1cc3406f" providerId="LiveId" clId="{6E9D1BA8-88A7-4149-A041-2BC30ABEB2A4}" dt="2023-07-11T00:05:48.153" v="634" actId="20577"/>
          <ac:spMkLst>
            <pc:docMk/>
            <pc:sldMk cId="3812210601" sldId="317"/>
            <ac:spMk id="8" creationId="{2CBAB8E9-9405-7A87-2785-3DEFDF9F262E}"/>
          </ac:spMkLst>
        </pc:spChg>
        <pc:graphicFrameChg chg="mod">
          <ac:chgData name="NESTOR JULIO HERNANDEZ BOCKER" userId="a413b3be1cc3406f" providerId="LiveId" clId="{6E9D1BA8-88A7-4149-A041-2BC30ABEB2A4}" dt="2023-07-11T00:05:25.140" v="631" actId="403"/>
          <ac:graphicFrameMkLst>
            <pc:docMk/>
            <pc:sldMk cId="3812210601" sldId="317"/>
            <ac:graphicFrameMk id="9" creationId="{9B5635E4-E81C-5F22-0913-CAA30CE13A42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07:15.061" v="640" actId="207"/>
        <pc:sldMkLst>
          <pc:docMk/>
          <pc:sldMk cId="417758710" sldId="318"/>
        </pc:sldMkLst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417758710" sldId="318"/>
            <ac:spMk id="2" creationId="{DD9F74E2-5381-37A7-EA57-B1C4C8DC010B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417758710" sldId="318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E9D1BA8-88A7-4149-A041-2BC30ABEB2A4}" dt="2023-07-11T00:07:15.061" v="640" actId="207"/>
          <ac:graphicFrameMkLst>
            <pc:docMk/>
            <pc:sldMk cId="417758710" sldId="318"/>
            <ac:graphicFrameMk id="3" creationId="{5F4545A9-8C06-B80F-7DD6-6AA9D07BB250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32:50.905" v="698" actId="1037"/>
        <pc:sldMkLst>
          <pc:docMk/>
          <pc:sldMk cId="1360156958" sldId="319"/>
        </pc:sldMkLst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360156958" sldId="319"/>
            <ac:spMk id="5" creationId="{BBB17AB3-4E94-7186-6B6F-DAD1EB7D243F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360156958" sldId="319"/>
            <ac:spMk id="6" creationId="{0975D6D9-C73A-4534-891E-598D9F6D656A}"/>
          </ac:spMkLst>
        </pc:spChg>
        <pc:graphicFrameChg chg="mod modGraphic">
          <ac:chgData name="NESTOR JULIO HERNANDEZ BOCKER" userId="a413b3be1cc3406f" providerId="LiveId" clId="{6E9D1BA8-88A7-4149-A041-2BC30ABEB2A4}" dt="2023-07-11T00:32:50.905" v="698" actId="1037"/>
          <ac:graphicFrameMkLst>
            <pc:docMk/>
            <pc:sldMk cId="1360156958" sldId="319"/>
            <ac:graphicFrameMk id="8" creationId="{91D0B3D7-BF83-DC7C-1094-84C43819B058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13:29.402" v="654" actId="20577"/>
        <pc:sldMkLst>
          <pc:docMk/>
          <pc:sldMk cId="1763648886" sldId="320"/>
        </pc:sldMkLst>
        <pc:spChg chg="mod">
          <ac:chgData name="NESTOR JULIO HERNANDEZ BOCKER" userId="a413b3be1cc3406f" providerId="LiveId" clId="{6E9D1BA8-88A7-4149-A041-2BC30ABEB2A4}" dt="2023-07-11T00:12:42.033" v="649" actId="20577"/>
          <ac:spMkLst>
            <pc:docMk/>
            <pc:sldMk cId="1763648886" sldId="320"/>
            <ac:spMk id="5" creationId="{B1F0F2F7-9B6C-A37E-444F-5DB957DD133B}"/>
          </ac:spMkLst>
        </pc:spChg>
        <pc:spChg chg="mod">
          <ac:chgData name="NESTOR JULIO HERNANDEZ BOCKER" userId="a413b3be1cc3406f" providerId="LiveId" clId="{6E9D1BA8-88A7-4149-A041-2BC30ABEB2A4}" dt="2023-07-11T00:13:24.424" v="652" actId="20577"/>
          <ac:spMkLst>
            <pc:docMk/>
            <pc:sldMk cId="1763648886" sldId="320"/>
            <ac:spMk id="6" creationId="{A838B6FE-BC05-0727-F296-229FA20E6BCA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763648886" sldId="320"/>
            <ac:spMk id="7" creationId="{469CD69D-8310-32BB-7403-36C4ABF01797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763648886" sldId="320"/>
            <ac:spMk id="8" creationId="{68C6A1F5-7321-7AFD-A847-7E44836DBFEF}"/>
          </ac:spMkLst>
        </pc:spChg>
        <pc:spChg chg="mod">
          <ac:chgData name="NESTOR JULIO HERNANDEZ BOCKER" userId="a413b3be1cc3406f" providerId="LiveId" clId="{6E9D1BA8-88A7-4149-A041-2BC30ABEB2A4}" dt="2023-07-11T00:13:29.402" v="654" actId="20577"/>
          <ac:spMkLst>
            <pc:docMk/>
            <pc:sldMk cId="1763648886" sldId="320"/>
            <ac:spMk id="9" creationId="{B15C3F20-1D7E-41F3-7206-569B464F71CB}"/>
          </ac:spMkLst>
        </pc:spChg>
      </pc:sldChg>
      <pc:sldChg chg="modSp mod">
        <pc:chgData name="NESTOR JULIO HERNANDEZ BOCKER" userId="a413b3be1cc3406f" providerId="LiveId" clId="{6E9D1BA8-88A7-4149-A041-2BC30ABEB2A4}" dt="2023-07-11T00:17:57.912" v="669" actId="20577"/>
        <pc:sldMkLst>
          <pc:docMk/>
          <pc:sldMk cId="3330875486" sldId="321"/>
        </pc:sldMkLst>
        <pc:spChg chg="mod">
          <ac:chgData name="NESTOR JULIO HERNANDEZ BOCKER" userId="a413b3be1cc3406f" providerId="LiveId" clId="{6E9D1BA8-88A7-4149-A041-2BC30ABEB2A4}" dt="2023-07-11T00:17:38.496" v="662" actId="20577"/>
          <ac:spMkLst>
            <pc:docMk/>
            <pc:sldMk cId="3330875486" sldId="321"/>
            <ac:spMk id="5" creationId="{C914680D-29B3-50D1-6789-AE8CF42A20DD}"/>
          </ac:spMkLst>
        </pc:spChg>
        <pc:spChg chg="mod">
          <ac:chgData name="NESTOR JULIO HERNANDEZ BOCKER" userId="a413b3be1cc3406f" providerId="LiveId" clId="{6E9D1BA8-88A7-4149-A041-2BC30ABEB2A4}" dt="2023-07-11T00:17:49.604" v="665" actId="20577"/>
          <ac:spMkLst>
            <pc:docMk/>
            <pc:sldMk cId="3330875486" sldId="321"/>
            <ac:spMk id="6" creationId="{5BAC294B-10D7-A38C-76BB-1566CB5101E7}"/>
          </ac:spMkLst>
        </pc:spChg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3330875486" sldId="321"/>
            <ac:spMk id="7" creationId="{469CD69D-8310-32BB-7403-36C4ABF01797}"/>
          </ac:spMkLst>
        </pc:spChg>
        <pc:spChg chg="mod">
          <ac:chgData name="NESTOR JULIO HERNANDEZ BOCKER" userId="a413b3be1cc3406f" providerId="LiveId" clId="{6E9D1BA8-88A7-4149-A041-2BC30ABEB2A4}" dt="2023-07-11T00:17:57.912" v="669" actId="20577"/>
          <ac:spMkLst>
            <pc:docMk/>
            <pc:sldMk cId="3330875486" sldId="321"/>
            <ac:spMk id="8" creationId="{1ED3333E-9147-82D3-3E5E-6D0105C08B89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3330875486" sldId="321"/>
            <ac:spMk id="9" creationId="{AD2880AA-3001-E064-27C8-B2483A4D9010}"/>
          </ac:spMkLst>
        </pc:spChg>
        <pc:graphicFrameChg chg="mod">
          <ac:chgData name="NESTOR JULIO HERNANDEZ BOCKER" userId="a413b3be1cc3406f" providerId="LiveId" clId="{6E9D1BA8-88A7-4149-A041-2BC30ABEB2A4}" dt="2023-07-10T23:59:11.757" v="505"/>
          <ac:graphicFrameMkLst>
            <pc:docMk/>
            <pc:sldMk cId="3330875486" sldId="321"/>
            <ac:graphicFrameMk id="2" creationId="{EC8D710A-401A-1D9D-102E-BA7BBF92416F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00:39.756" v="553" actId="27918"/>
        <pc:sldMkLst>
          <pc:docMk/>
          <pc:sldMk cId="200782912" sldId="322"/>
        </pc:sldMkLst>
        <pc:spChg chg="mod">
          <ac:chgData name="NESTOR JULIO HERNANDEZ BOCKER" userId="a413b3be1cc3406f" providerId="LiveId" clId="{6E9D1BA8-88A7-4149-A041-2BC30ABEB2A4}" dt="2023-07-10T00:58:13.016" v="37" actId="1038"/>
          <ac:spMkLst>
            <pc:docMk/>
            <pc:sldMk cId="200782912" sldId="322"/>
            <ac:spMk id="11" creationId="{9672C625-ECFA-84A1-1ABD-6D847B4F0CA9}"/>
          </ac:spMkLst>
        </pc:spChg>
        <pc:spChg chg="mod">
          <ac:chgData name="NESTOR JULIO HERNANDEZ BOCKER" userId="a413b3be1cc3406f" providerId="LiveId" clId="{6E9D1BA8-88A7-4149-A041-2BC30ABEB2A4}" dt="2023-07-10T00:58:06.456" v="36" actId="1037"/>
          <ac:spMkLst>
            <pc:docMk/>
            <pc:sldMk cId="200782912" sldId="322"/>
            <ac:spMk id="16" creationId="{137A1BCE-FFB7-2D33-A1E3-5A068C6D4283}"/>
          </ac:spMkLst>
        </pc:spChg>
        <pc:spChg chg="mod">
          <ac:chgData name="NESTOR JULIO HERNANDEZ BOCKER" userId="a413b3be1cc3406f" providerId="LiveId" clId="{6E9D1BA8-88A7-4149-A041-2BC30ABEB2A4}" dt="2023-07-10T00:58:28.426" v="62" actId="1037"/>
          <ac:spMkLst>
            <pc:docMk/>
            <pc:sldMk cId="200782912" sldId="322"/>
            <ac:spMk id="22" creationId="{B1FA700D-924E-CC90-6CC4-BCDF7225CDCE}"/>
          </ac:spMkLst>
        </pc:spChg>
        <pc:spChg chg="mod">
          <ac:chgData name="NESTOR JULIO HERNANDEZ BOCKER" userId="a413b3be1cc3406f" providerId="LiveId" clId="{6E9D1BA8-88A7-4149-A041-2BC30ABEB2A4}" dt="2023-07-10T00:58:21.067" v="50" actId="1038"/>
          <ac:spMkLst>
            <pc:docMk/>
            <pc:sldMk cId="200782912" sldId="322"/>
            <ac:spMk id="23" creationId="{13D848D4-25FD-0B58-148D-B78FB59D530A}"/>
          </ac:spMkLst>
        </pc:spChg>
        <pc:spChg chg="mod">
          <ac:chgData name="NESTOR JULIO HERNANDEZ BOCKER" userId="a413b3be1cc3406f" providerId="LiveId" clId="{6E9D1BA8-88A7-4149-A041-2BC30ABEB2A4}" dt="2023-07-11T00:00:09.874" v="526" actId="1038"/>
          <ac:spMkLst>
            <pc:docMk/>
            <pc:sldMk cId="200782912" sldId="322"/>
            <ac:spMk id="28" creationId="{4C739B67-2B4B-4B5D-7D58-82FDF13C35B4}"/>
          </ac:spMkLst>
        </pc:spChg>
        <pc:spChg chg="mod">
          <ac:chgData name="NESTOR JULIO HERNANDEZ BOCKER" userId="a413b3be1cc3406f" providerId="LiveId" clId="{6E9D1BA8-88A7-4149-A041-2BC30ABEB2A4}" dt="2023-07-11T00:00:19.847" v="536" actId="1038"/>
          <ac:spMkLst>
            <pc:docMk/>
            <pc:sldMk cId="200782912" sldId="322"/>
            <ac:spMk id="29" creationId="{4198F890-F860-7A2C-F308-42F1061952B8}"/>
          </ac:spMkLst>
        </pc:spChg>
        <pc:spChg chg="mod">
          <ac:chgData name="NESTOR JULIO HERNANDEZ BOCKER" userId="a413b3be1cc3406f" providerId="LiveId" clId="{6E9D1BA8-88A7-4149-A041-2BC30ABEB2A4}" dt="2023-07-10T01:00:15.220" v="122" actId="1036"/>
          <ac:spMkLst>
            <pc:docMk/>
            <pc:sldMk cId="200782912" sldId="322"/>
            <ac:spMk id="35" creationId="{554E5472-C6AB-322D-A159-AAA746A8D6B6}"/>
          </ac:spMkLst>
        </pc:spChg>
        <pc:spChg chg="mod">
          <ac:chgData name="NESTOR JULIO HERNANDEZ BOCKER" userId="a413b3be1cc3406f" providerId="LiveId" clId="{6E9D1BA8-88A7-4149-A041-2BC30ABEB2A4}" dt="2023-07-10T01:03:25.170" v="244" actId="1038"/>
          <ac:spMkLst>
            <pc:docMk/>
            <pc:sldMk cId="200782912" sldId="322"/>
            <ac:spMk id="36" creationId="{390A071B-8E8C-BE41-8E65-DDAC2A535855}"/>
          </ac:spMkLst>
        </pc:spChg>
        <pc:graphicFrameChg chg="mod">
          <ac:chgData name="NESTOR JULIO HERNANDEZ BOCKER" userId="a413b3be1cc3406f" providerId="LiveId" clId="{6E9D1BA8-88A7-4149-A041-2BC30ABEB2A4}" dt="2023-07-10T01:00:10.503" v="121"/>
          <ac:graphicFrameMkLst>
            <pc:docMk/>
            <pc:sldMk cId="200782912" sldId="322"/>
            <ac:graphicFrameMk id="15" creationId="{48583171-CA99-41F5-4E57-347407B36218}"/>
          </ac:graphicFrameMkLst>
        </pc:graphicFrameChg>
        <pc:graphicFrameChg chg="mod">
          <ac:chgData name="NESTOR JULIO HERNANDEZ BOCKER" userId="a413b3be1cc3406f" providerId="LiveId" clId="{6E9D1BA8-88A7-4149-A041-2BC30ABEB2A4}" dt="2023-07-11T00:00:30.026" v="551" actId="1035"/>
          <ac:graphicFrameMkLst>
            <pc:docMk/>
            <pc:sldMk cId="200782912" sldId="322"/>
            <ac:graphicFrameMk id="34" creationId="{07F63D6F-99BB-DA19-EB94-A50A51F7D5FE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08:54.267" v="644" actId="113"/>
        <pc:sldMkLst>
          <pc:docMk/>
          <pc:sldMk cId="3631758431" sldId="328"/>
        </pc:sldMkLst>
        <pc:spChg chg="mod">
          <ac:chgData name="NESTOR JULIO HERNANDEZ BOCKER" userId="a413b3be1cc3406f" providerId="LiveId" clId="{6E9D1BA8-88A7-4149-A041-2BC30ABEB2A4}" dt="2023-07-11T00:08:54.267" v="644" actId="113"/>
          <ac:spMkLst>
            <pc:docMk/>
            <pc:sldMk cId="3631758431" sldId="328"/>
            <ac:spMk id="3" creationId="{F5EBBC47-9ACD-482A-0D48-328D6FB10DD3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3631758431" sldId="328"/>
            <ac:spMk id="7" creationId="{469CD69D-8310-32BB-7403-36C4ABF01797}"/>
          </ac:spMkLst>
        </pc:spChg>
      </pc:sldChg>
      <pc:sldChg chg="modSp">
        <pc:chgData name="NESTOR JULIO HERNANDEZ BOCKER" userId="a413b3be1cc3406f" providerId="LiveId" clId="{6E9D1BA8-88A7-4149-A041-2BC30ABEB2A4}" dt="2023-07-11T00:16:46.272" v="655"/>
        <pc:sldMkLst>
          <pc:docMk/>
          <pc:sldMk cId="3726187029" sldId="329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3726187029" sldId="329"/>
            <ac:spMk id="7" creationId="{469CD69D-8310-32BB-7403-36C4ABF01797}"/>
          </ac:spMkLst>
        </pc:spChg>
        <pc:graphicFrameChg chg="mod">
          <ac:chgData name="NESTOR JULIO HERNANDEZ BOCKER" userId="a413b3be1cc3406f" providerId="LiveId" clId="{6E9D1BA8-88A7-4149-A041-2BC30ABEB2A4}" dt="2023-07-11T00:16:46.272" v="655"/>
          <ac:graphicFrameMkLst>
            <pc:docMk/>
            <pc:sldMk cId="3726187029" sldId="329"/>
            <ac:graphicFrameMk id="3" creationId="{5F4545A9-8C06-B80F-7DD6-6AA9D07BB250}"/>
          </ac:graphicFrameMkLst>
        </pc:graphicFrameChg>
      </pc:sldChg>
      <pc:sldChg chg="modSp">
        <pc:chgData name="NESTOR JULIO HERNANDEZ BOCKER" userId="a413b3be1cc3406f" providerId="LiveId" clId="{6E9D1BA8-88A7-4149-A041-2BC30ABEB2A4}" dt="2023-07-11T00:17:11.154" v="657"/>
        <pc:sldMkLst>
          <pc:docMk/>
          <pc:sldMk cId="3844795882" sldId="330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3844795882" sldId="330"/>
            <ac:spMk id="5" creationId="{BBB17AB3-4E94-7186-6B6F-DAD1EB7D243F}"/>
          </ac:spMkLst>
        </pc:spChg>
        <pc:graphicFrameChg chg="mod">
          <ac:chgData name="NESTOR JULIO HERNANDEZ BOCKER" userId="a413b3be1cc3406f" providerId="LiveId" clId="{6E9D1BA8-88A7-4149-A041-2BC30ABEB2A4}" dt="2023-07-11T00:17:11.154" v="657"/>
          <ac:graphicFrameMkLst>
            <pc:docMk/>
            <pc:sldMk cId="3844795882" sldId="330"/>
            <ac:graphicFrameMk id="8" creationId="{91D0B3D7-BF83-DC7C-1094-84C43819B058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17:32.535" v="659" actId="113"/>
        <pc:sldMkLst>
          <pc:docMk/>
          <pc:sldMk cId="1999066587" sldId="331"/>
        </pc:sldMkLst>
        <pc:spChg chg="mod">
          <ac:chgData name="NESTOR JULIO HERNANDEZ BOCKER" userId="a413b3be1cc3406f" providerId="LiveId" clId="{6E9D1BA8-88A7-4149-A041-2BC30ABEB2A4}" dt="2023-07-11T00:17:32.535" v="659" actId="113"/>
          <ac:spMkLst>
            <pc:docMk/>
            <pc:sldMk cId="1999066587" sldId="331"/>
            <ac:spMk id="3" creationId="{7C354C09-09DF-9C19-0A4F-FD250AC1C21E}"/>
          </ac:spMkLst>
        </pc:spChg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1999066587" sldId="331"/>
            <ac:spMk id="7" creationId="{469CD69D-8310-32BB-7403-36C4ABF01797}"/>
          </ac:spMkLst>
        </pc:spChg>
      </pc:sldChg>
      <pc:sldChg chg="modSp mod">
        <pc:chgData name="NESTOR JULIO HERNANDEZ BOCKER" userId="a413b3be1cc3406f" providerId="LiveId" clId="{6E9D1BA8-88A7-4149-A041-2BC30ABEB2A4}" dt="2023-07-11T00:19:06.464" v="693" actId="20577"/>
        <pc:sldMkLst>
          <pc:docMk/>
          <pc:sldMk cId="2501195012" sldId="332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2501195012" sldId="33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6E9D1BA8-88A7-4149-A041-2BC30ABEB2A4}" dt="2023-07-11T00:19:06.464" v="693" actId="20577"/>
          <ac:graphicFrameMkLst>
            <pc:docMk/>
            <pc:sldMk cId="2501195012" sldId="332"/>
            <ac:graphicFrameMk id="3" creationId="{5F4545A9-8C06-B80F-7DD6-6AA9D07BB250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19:25.589" v="695" actId="6549"/>
        <pc:sldMkLst>
          <pc:docMk/>
          <pc:sldMk cId="3160605606" sldId="333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3160605606" sldId="333"/>
            <ac:spMk id="5" creationId="{BBB17AB3-4E94-7186-6B6F-DAD1EB7D243F}"/>
          </ac:spMkLst>
        </pc:spChg>
        <pc:graphicFrameChg chg="mod modGraphic">
          <ac:chgData name="NESTOR JULIO HERNANDEZ BOCKER" userId="a413b3be1cc3406f" providerId="LiveId" clId="{6E9D1BA8-88A7-4149-A041-2BC30ABEB2A4}" dt="2023-07-11T00:19:25.589" v="695" actId="6549"/>
          <ac:graphicFrameMkLst>
            <pc:docMk/>
            <pc:sldMk cId="3160605606" sldId="333"/>
            <ac:graphicFrameMk id="8" creationId="{91D0B3D7-BF83-DC7C-1094-84C43819B058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1T00:01:49.924" v="605" actId="27918"/>
        <pc:sldMkLst>
          <pc:docMk/>
          <pc:sldMk cId="1160910596" sldId="334"/>
        </pc:sldMkLst>
        <pc:spChg chg="mod">
          <ac:chgData name="NESTOR JULIO HERNANDEZ BOCKER" userId="a413b3be1cc3406f" providerId="LiveId" clId="{6E9D1BA8-88A7-4149-A041-2BC30ABEB2A4}" dt="2023-07-11T00:01:29.212" v="581" actId="1037"/>
          <ac:spMkLst>
            <pc:docMk/>
            <pc:sldMk cId="1160910596" sldId="334"/>
            <ac:spMk id="5" creationId="{0AFAD0C6-8E47-3C4B-4199-D52587E84AE5}"/>
          </ac:spMkLst>
        </pc:spChg>
        <pc:spChg chg="mod">
          <ac:chgData name="NESTOR JULIO HERNANDEZ BOCKER" userId="a413b3be1cc3406f" providerId="LiveId" clId="{6E9D1BA8-88A7-4149-A041-2BC30ABEB2A4}" dt="2023-07-11T00:01:35.371" v="593" actId="1037"/>
          <ac:spMkLst>
            <pc:docMk/>
            <pc:sldMk cId="1160910596" sldId="334"/>
            <ac:spMk id="6" creationId="{40CF01D8-D9CD-7D96-C49E-BEFBB42B1D65}"/>
          </ac:spMkLst>
        </pc:spChg>
        <pc:spChg chg="mod">
          <ac:chgData name="NESTOR JULIO HERNANDEZ BOCKER" userId="a413b3be1cc3406f" providerId="LiveId" clId="{6E9D1BA8-88A7-4149-A041-2BC30ABEB2A4}" dt="2023-07-10T01:01:08.687" v="155" actId="1038"/>
          <ac:spMkLst>
            <pc:docMk/>
            <pc:sldMk cId="1160910596" sldId="334"/>
            <ac:spMk id="8" creationId="{FEBFC703-50D8-FD0E-6B93-78984134BBBE}"/>
          </ac:spMkLst>
        </pc:spChg>
        <pc:spChg chg="mod">
          <ac:chgData name="NESTOR JULIO HERNANDEZ BOCKER" userId="a413b3be1cc3406f" providerId="LiveId" clId="{6E9D1BA8-88A7-4149-A041-2BC30ABEB2A4}" dt="2023-07-10T01:00:56.075" v="141" actId="1037"/>
          <ac:spMkLst>
            <pc:docMk/>
            <pc:sldMk cId="1160910596" sldId="334"/>
            <ac:spMk id="9" creationId="{6E111BC9-8330-75A9-A8B3-69471AB8560C}"/>
          </ac:spMkLst>
        </pc:spChg>
        <pc:spChg chg="mod">
          <ac:chgData name="NESTOR JULIO HERNANDEZ BOCKER" userId="a413b3be1cc3406f" providerId="LiveId" clId="{6E9D1BA8-88A7-4149-A041-2BC30ABEB2A4}" dt="2023-07-10T01:02:22.927" v="206" actId="1038"/>
          <ac:spMkLst>
            <pc:docMk/>
            <pc:sldMk cId="1160910596" sldId="334"/>
            <ac:spMk id="47" creationId="{ACDA8386-E471-ECB9-A80E-3319DA82E0BB}"/>
          </ac:spMkLst>
        </pc:spChg>
        <pc:spChg chg="mod">
          <ac:chgData name="NESTOR JULIO HERNANDEZ BOCKER" userId="a413b3be1cc3406f" providerId="LiveId" clId="{6E9D1BA8-88A7-4149-A041-2BC30ABEB2A4}" dt="2023-07-10T01:02:03.108" v="194" actId="1038"/>
          <ac:spMkLst>
            <pc:docMk/>
            <pc:sldMk cId="1160910596" sldId="334"/>
            <ac:spMk id="48" creationId="{3182F00C-9C84-1E30-69DA-D35D05E84AAE}"/>
          </ac:spMkLst>
        </pc:spChg>
        <pc:spChg chg="mod">
          <ac:chgData name="NESTOR JULIO HERNANDEZ BOCKER" userId="a413b3be1cc3406f" providerId="LiveId" clId="{6E9D1BA8-88A7-4149-A041-2BC30ABEB2A4}" dt="2023-07-10T01:03:40.606" v="256" actId="1037"/>
          <ac:spMkLst>
            <pc:docMk/>
            <pc:sldMk cId="1160910596" sldId="334"/>
            <ac:spMk id="57" creationId="{86F09F13-C271-997D-AF4F-63198085788F}"/>
          </ac:spMkLst>
        </pc:spChg>
        <pc:spChg chg="mod">
          <ac:chgData name="NESTOR JULIO HERNANDEZ BOCKER" userId="a413b3be1cc3406f" providerId="LiveId" clId="{6E9D1BA8-88A7-4149-A041-2BC30ABEB2A4}" dt="2023-07-10T01:03:48.332" v="270" actId="1038"/>
          <ac:spMkLst>
            <pc:docMk/>
            <pc:sldMk cId="1160910596" sldId="334"/>
            <ac:spMk id="58" creationId="{D53850D1-EF14-00E1-2818-0D6E9A7BC077}"/>
          </ac:spMkLst>
        </pc:spChg>
        <pc:graphicFrameChg chg="mod">
          <ac:chgData name="NESTOR JULIO HERNANDEZ BOCKER" userId="a413b3be1cc3406f" providerId="LiveId" clId="{6E9D1BA8-88A7-4149-A041-2BC30ABEB2A4}" dt="2023-07-11T00:01:41.212" v="603" actId="1035"/>
          <ac:graphicFrameMkLst>
            <pc:docMk/>
            <pc:sldMk cId="1160910596" sldId="334"/>
            <ac:graphicFrameMk id="7" creationId="{7553BF30-2495-68A0-6445-14AF1A18D866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0T02:58:08.849" v="479" actId="27918"/>
        <pc:sldMkLst>
          <pc:docMk/>
          <pc:sldMk cId="905729610" sldId="665"/>
        </pc:sldMkLst>
        <pc:spChg chg="mod">
          <ac:chgData name="NESTOR JULIO HERNANDEZ BOCKER" userId="a413b3be1cc3406f" providerId="LiveId" clId="{6E9D1BA8-88A7-4149-A041-2BC30ABEB2A4}" dt="2023-07-10T02:56:53.790" v="451" actId="207"/>
          <ac:spMkLst>
            <pc:docMk/>
            <pc:sldMk cId="905729610" sldId="665"/>
            <ac:spMk id="4" creationId="{30BDBAFF-21DC-C5CC-6C7E-27217F920E88}"/>
          </ac:spMkLst>
        </pc:spChg>
        <pc:spChg chg="mod">
          <ac:chgData name="NESTOR JULIO HERNANDEZ BOCKER" userId="a413b3be1cc3406f" providerId="LiveId" clId="{6E9D1BA8-88A7-4149-A041-2BC30ABEB2A4}" dt="2023-07-10T00:55:02.408" v="3"/>
          <ac:spMkLst>
            <pc:docMk/>
            <pc:sldMk cId="905729610" sldId="665"/>
            <ac:spMk id="15" creationId="{33FE3887-B545-4B10-B2C0-5FAA7BCEEB00}"/>
          </ac:spMkLst>
        </pc:spChg>
        <pc:spChg chg="mod">
          <ac:chgData name="NESTOR JULIO HERNANDEZ BOCKER" userId="a413b3be1cc3406f" providerId="LiveId" clId="{6E9D1BA8-88A7-4149-A041-2BC30ABEB2A4}" dt="2023-07-10T00:55:02.408" v="3"/>
          <ac:spMkLst>
            <pc:docMk/>
            <pc:sldMk cId="905729610" sldId="665"/>
            <ac:spMk id="16" creationId="{32741C1C-2DE7-4637-8D8A-2B0511928FC0}"/>
          </ac:spMkLst>
        </pc:spChg>
        <pc:graphicFrameChg chg="mod">
          <ac:chgData name="NESTOR JULIO HERNANDEZ BOCKER" userId="a413b3be1cc3406f" providerId="LiveId" clId="{6E9D1BA8-88A7-4149-A041-2BC30ABEB2A4}" dt="2023-07-10T02:56:33.566" v="450" actId="207"/>
          <ac:graphicFrameMkLst>
            <pc:docMk/>
            <pc:sldMk cId="905729610" sldId="665"/>
            <ac:graphicFrameMk id="6" creationId="{96103C67-1968-48EC-B98E-9956D5E0DF80}"/>
          </ac:graphicFrameMkLst>
        </pc:graphicFrameChg>
      </pc:sldChg>
      <pc:sldChg chg="addSp delSp modSp mod">
        <pc:chgData name="NESTOR JULIO HERNANDEZ BOCKER" userId="a413b3be1cc3406f" providerId="LiveId" clId="{6E9D1BA8-88A7-4149-A041-2BC30ABEB2A4}" dt="2023-07-10T23:56:29.450" v="486" actId="27918"/>
        <pc:sldMkLst>
          <pc:docMk/>
          <pc:sldMk cId="2099275270" sldId="667"/>
        </pc:sldMkLst>
        <pc:spChg chg="mod">
          <ac:chgData name="NESTOR JULIO HERNANDEZ BOCKER" userId="a413b3be1cc3406f" providerId="LiveId" clId="{6E9D1BA8-88A7-4149-A041-2BC30ABEB2A4}" dt="2023-07-10T00:54:53.079" v="2"/>
          <ac:spMkLst>
            <pc:docMk/>
            <pc:sldMk cId="2099275270" sldId="667"/>
            <ac:spMk id="5" creationId="{4317E982-3BB8-A714-9BE1-28A9BF9DF774}"/>
          </ac:spMkLst>
        </pc:spChg>
        <pc:spChg chg="del">
          <ac:chgData name="NESTOR JULIO HERNANDEZ BOCKER" userId="a413b3be1cc3406f" providerId="LiveId" clId="{6E9D1BA8-88A7-4149-A041-2BC30ABEB2A4}" dt="2023-07-10T01:17:55.415" v="275" actId="478"/>
          <ac:spMkLst>
            <pc:docMk/>
            <pc:sldMk cId="2099275270" sldId="667"/>
            <ac:spMk id="9" creationId="{6E3BA6B2-C5D3-C1AC-AED0-DF5823163E16}"/>
          </ac:spMkLst>
        </pc:spChg>
        <pc:spChg chg="add mod">
          <ac:chgData name="NESTOR JULIO HERNANDEZ BOCKER" userId="a413b3be1cc3406f" providerId="LiveId" clId="{6E9D1BA8-88A7-4149-A041-2BC30ABEB2A4}" dt="2023-07-10T01:20:10.663" v="299" actId="1076"/>
          <ac:spMkLst>
            <pc:docMk/>
            <pc:sldMk cId="2099275270" sldId="667"/>
            <ac:spMk id="10" creationId="{6E3BA6B2-C5D3-C1AC-AED0-DF5823163E16}"/>
          </ac:spMkLst>
        </pc:spChg>
        <pc:spChg chg="add mod">
          <ac:chgData name="NESTOR JULIO HERNANDEZ BOCKER" userId="a413b3be1cc3406f" providerId="LiveId" clId="{6E9D1BA8-88A7-4149-A041-2BC30ABEB2A4}" dt="2023-07-10T01:20:10.663" v="299" actId="1076"/>
          <ac:spMkLst>
            <pc:docMk/>
            <pc:sldMk cId="2099275270" sldId="667"/>
            <ac:spMk id="14" creationId="{00000000-0008-0000-0000-000006000000}"/>
          </ac:spMkLst>
        </pc:spChg>
        <pc:grpChg chg="add mod">
          <ac:chgData name="NESTOR JULIO HERNANDEZ BOCKER" userId="a413b3be1cc3406f" providerId="LiveId" clId="{6E9D1BA8-88A7-4149-A041-2BC30ABEB2A4}" dt="2023-07-10T01:20:10.663" v="299" actId="1076"/>
          <ac:grpSpMkLst>
            <pc:docMk/>
            <pc:sldMk cId="2099275270" sldId="667"/>
            <ac:grpSpMk id="3" creationId="{CB276695-F68E-E6B5-FBBD-DB9A7F8C9695}"/>
          </ac:grpSpMkLst>
        </pc:grpChg>
        <pc:grpChg chg="add mod">
          <ac:chgData name="NESTOR JULIO HERNANDEZ BOCKER" userId="a413b3be1cc3406f" providerId="LiveId" clId="{6E9D1BA8-88A7-4149-A041-2BC30ABEB2A4}" dt="2023-07-10T01:20:10.663" v="299" actId="1076"/>
          <ac:grpSpMkLst>
            <pc:docMk/>
            <pc:sldMk cId="2099275270" sldId="667"/>
            <ac:grpSpMk id="4" creationId="{00000000-0008-0000-0000-000003000000}"/>
          </ac:grpSpMkLst>
        </pc:grpChg>
        <pc:grpChg chg="del mod">
          <ac:chgData name="NESTOR JULIO HERNANDEZ BOCKER" userId="a413b3be1cc3406f" providerId="LiveId" clId="{6E9D1BA8-88A7-4149-A041-2BC30ABEB2A4}" dt="2023-07-10T01:17:51.973" v="274" actId="478"/>
          <ac:grpSpMkLst>
            <pc:docMk/>
            <pc:sldMk cId="2099275270" sldId="667"/>
            <ac:grpSpMk id="7" creationId="{00000000-0008-0000-0000-000003000000}"/>
          </ac:grpSpMkLst>
        </pc:grpChg>
        <pc:graphicFrameChg chg="mod">
          <ac:chgData name="NESTOR JULIO HERNANDEZ BOCKER" userId="a413b3be1cc3406f" providerId="LiveId" clId="{6E9D1BA8-88A7-4149-A041-2BC30ABEB2A4}" dt="2023-07-10T00:54:35.313" v="1"/>
          <ac:graphicFrameMkLst>
            <pc:docMk/>
            <pc:sldMk cId="2099275270" sldId="667"/>
            <ac:graphicFrameMk id="11" creationId="{00000000-0008-0000-0000-000005000000}"/>
          </ac:graphicFrameMkLst>
        </pc:graphicFrameChg>
        <pc:graphicFrameChg chg="add mod">
          <ac:chgData name="NESTOR JULIO HERNANDEZ BOCKER" userId="a413b3be1cc3406f" providerId="LiveId" clId="{6E9D1BA8-88A7-4149-A041-2BC30ABEB2A4}" dt="2023-07-10T01:22:17.761" v="300"/>
          <ac:graphicFrameMkLst>
            <pc:docMk/>
            <pc:sldMk cId="2099275270" sldId="667"/>
            <ac:graphicFrameMk id="13" creationId="{00000000-0008-0000-0000-000005000000}"/>
          </ac:graphicFrameMkLst>
        </pc:graphicFrameChg>
      </pc:sldChg>
      <pc:sldChg chg="modSp mod">
        <pc:chgData name="NESTOR JULIO HERNANDEZ BOCKER" userId="a413b3be1cc3406f" providerId="LiveId" clId="{6E9D1BA8-88A7-4149-A041-2BC30ABEB2A4}" dt="2023-07-10T03:03:47.549" v="481" actId="20577"/>
        <pc:sldMkLst>
          <pc:docMk/>
          <pc:sldMk cId="2093091506" sldId="668"/>
        </pc:sldMkLst>
        <pc:spChg chg="mod">
          <ac:chgData name="NESTOR JULIO HERNANDEZ BOCKER" userId="a413b3be1cc3406f" providerId="LiveId" clId="{6E9D1BA8-88A7-4149-A041-2BC30ABEB2A4}" dt="2023-07-10T03:03:47.549" v="481" actId="20577"/>
          <ac:spMkLst>
            <pc:docMk/>
            <pc:sldMk cId="2093091506" sldId="668"/>
            <ac:spMk id="2" creationId="{FC9310B6-78FF-FC2D-DFF2-60E67B3FB9B8}"/>
          </ac:spMkLst>
        </pc:spChg>
        <pc:spChg chg="mod">
          <ac:chgData name="NESTOR JULIO HERNANDEZ BOCKER" userId="a413b3be1cc3406f" providerId="LiveId" clId="{6E9D1BA8-88A7-4149-A041-2BC30ABEB2A4}" dt="2023-07-10T00:55:12.461" v="4"/>
          <ac:spMkLst>
            <pc:docMk/>
            <pc:sldMk cId="2093091506" sldId="668"/>
            <ac:spMk id="5" creationId="{BDA1159D-A0ED-18DC-0747-141EBF1A2086}"/>
          </ac:spMkLst>
        </pc:spChg>
      </pc:sldChg>
      <pc:sldChg chg="modSp mod modNotesTx">
        <pc:chgData name="NESTOR JULIO HERNANDEZ BOCKER" userId="a413b3be1cc3406f" providerId="LiveId" clId="{6E9D1BA8-88A7-4149-A041-2BC30ABEB2A4}" dt="2023-07-10T01:32:01.104" v="322" actId="6549"/>
        <pc:sldMkLst>
          <pc:docMk/>
          <pc:sldMk cId="1495741939" sldId="669"/>
        </pc:sldMkLst>
        <pc:spChg chg="mod">
          <ac:chgData name="NESTOR JULIO HERNANDEZ BOCKER" userId="a413b3be1cc3406f" providerId="LiveId" clId="{6E9D1BA8-88A7-4149-A041-2BC30ABEB2A4}" dt="2023-07-10T00:54:35.313" v="1"/>
          <ac:spMkLst>
            <pc:docMk/>
            <pc:sldMk cId="1495741939" sldId="669"/>
            <ac:spMk id="36" creationId="{CCE6CA9A-69DB-7B5A-3EE0-E331CE4C078B}"/>
          </ac:spMkLst>
        </pc:spChg>
        <pc:graphicFrameChg chg="mod">
          <ac:chgData name="NESTOR JULIO HERNANDEZ BOCKER" userId="a413b3be1cc3406f" providerId="LiveId" clId="{6E9D1BA8-88A7-4149-A041-2BC30ABEB2A4}" dt="2023-07-10T01:29:58.031" v="314"/>
          <ac:graphicFrameMkLst>
            <pc:docMk/>
            <pc:sldMk cId="1495741939" sldId="669"/>
            <ac:graphicFrameMk id="19" creationId="{42E4196B-3D2C-4B69-823C-AD89FA7FB882}"/>
          </ac:graphicFrameMkLst>
        </pc:graphicFrameChg>
      </pc:sldChg>
      <pc:sldChg chg="addSp delSp modSp mod">
        <pc:chgData name="NESTOR JULIO HERNANDEZ BOCKER" userId="a413b3be1cc3406f" providerId="LiveId" clId="{6E9D1BA8-88A7-4149-A041-2BC30ABEB2A4}" dt="2023-07-10T02:57:43.070" v="475" actId="1035"/>
        <pc:sldMkLst>
          <pc:docMk/>
          <pc:sldMk cId="3999264372" sldId="673"/>
        </pc:sldMkLst>
        <pc:spChg chg="mod">
          <ac:chgData name="NESTOR JULIO HERNANDEZ BOCKER" userId="a413b3be1cc3406f" providerId="LiveId" clId="{6E9D1BA8-88A7-4149-A041-2BC30ABEB2A4}" dt="2023-07-10T01:37:08.223" v="323" actId="207"/>
          <ac:spMkLst>
            <pc:docMk/>
            <pc:sldMk cId="3999264372" sldId="673"/>
            <ac:spMk id="2" creationId="{5F95E2CE-77F9-BF9B-6D05-EDECC736B762}"/>
          </ac:spMkLst>
        </pc:spChg>
        <pc:spChg chg="mod">
          <ac:chgData name="NESTOR JULIO HERNANDEZ BOCKER" userId="a413b3be1cc3406f" providerId="LiveId" clId="{6E9D1BA8-88A7-4149-A041-2BC30ABEB2A4}" dt="2023-07-10T00:55:02.408" v="3"/>
          <ac:spMkLst>
            <pc:docMk/>
            <pc:sldMk cId="3999264372" sldId="673"/>
            <ac:spMk id="3" creationId="{74FF7FE0-5F92-5643-695A-9D99B66D89F9}"/>
          </ac:spMkLst>
        </pc:spChg>
        <pc:graphicFrameChg chg="add mod">
          <ac:chgData name="NESTOR JULIO HERNANDEZ BOCKER" userId="a413b3be1cc3406f" providerId="LiveId" clId="{6E9D1BA8-88A7-4149-A041-2BC30ABEB2A4}" dt="2023-07-10T02:57:43.070" v="475" actId="1035"/>
          <ac:graphicFrameMkLst>
            <pc:docMk/>
            <pc:sldMk cId="3999264372" sldId="673"/>
            <ac:graphicFrameMk id="4" creationId="{EEBF10FC-493F-4639-89C4-99A60416EB6C}"/>
          </ac:graphicFrameMkLst>
        </pc:graphicFrameChg>
        <pc:graphicFrameChg chg="add mod modGraphic">
          <ac:chgData name="NESTOR JULIO HERNANDEZ BOCKER" userId="a413b3be1cc3406f" providerId="LiveId" clId="{6E9D1BA8-88A7-4149-A041-2BC30ABEB2A4}" dt="2023-07-10T02:57:23.116" v="452"/>
          <ac:graphicFrameMkLst>
            <pc:docMk/>
            <pc:sldMk cId="3999264372" sldId="673"/>
            <ac:graphicFrameMk id="5" creationId="{38F94CDA-F547-CB0F-26FC-6F81031A1A57}"/>
          </ac:graphicFrameMkLst>
        </pc:graphicFrameChg>
        <pc:graphicFrameChg chg="del">
          <ac:chgData name="NESTOR JULIO HERNANDEZ BOCKER" userId="a413b3be1cc3406f" providerId="LiveId" clId="{6E9D1BA8-88A7-4149-A041-2BC30ABEB2A4}" dt="2023-07-10T02:48:26.998" v="325" actId="478"/>
          <ac:graphicFrameMkLst>
            <pc:docMk/>
            <pc:sldMk cId="3999264372" sldId="673"/>
            <ac:graphicFrameMk id="6" creationId="{38F94CDA-F547-CB0F-26FC-6F81031A1A57}"/>
          </ac:graphicFrameMkLst>
        </pc:graphicFrameChg>
        <pc:graphicFrameChg chg="del">
          <ac:chgData name="NESTOR JULIO HERNANDEZ BOCKER" userId="a413b3be1cc3406f" providerId="LiveId" clId="{6E9D1BA8-88A7-4149-A041-2BC30ABEB2A4}" dt="2023-07-10T02:48:22.716" v="324" actId="478"/>
          <ac:graphicFrameMkLst>
            <pc:docMk/>
            <pc:sldMk cId="3999264372" sldId="673"/>
            <ac:graphicFrameMk id="8" creationId="{EEBF10FC-493F-4639-89C4-99A60416EB6C}"/>
          </ac:graphicFrameMkLst>
        </pc:graphicFrameChg>
      </pc:sldChg>
    </pc:docChg>
  </pc:docChgLst>
  <pc:docChgLst>
    <pc:chgData name="NESTOR JULIO HERNANDEZ BOCKER" userId="a413b3be1cc3406f" providerId="LiveId" clId="{187F2DA1-C915-4A1A-83D7-F8E7708A9857}"/>
    <pc:docChg chg="undo redo custSel addSld delSld modSld sldOrd">
      <pc:chgData name="NESTOR JULIO HERNANDEZ BOCKER" userId="a413b3be1cc3406f" providerId="LiveId" clId="{187F2DA1-C915-4A1A-83D7-F8E7708A9857}" dt="2023-06-13T17:04:51.485" v="1292" actId="27918"/>
      <pc:docMkLst>
        <pc:docMk/>
      </pc:docMkLst>
      <pc:sldChg chg="delSp modSp mod">
        <pc:chgData name="NESTOR JULIO HERNANDEZ BOCKER" userId="a413b3be1cc3406f" providerId="LiveId" clId="{187F2DA1-C915-4A1A-83D7-F8E7708A9857}" dt="2023-06-08T02:11:26.290" v="959" actId="20577"/>
        <pc:sldMkLst>
          <pc:docMk/>
          <pc:sldMk cId="1010862512" sldId="275"/>
        </pc:sldMkLst>
        <pc:spChg chg="mod">
          <ac:chgData name="NESTOR JULIO HERNANDEZ BOCKER" userId="a413b3be1cc3406f" providerId="LiveId" clId="{187F2DA1-C915-4A1A-83D7-F8E7708A9857}" dt="2023-06-08T02:11:26.290" v="959" actId="20577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187F2DA1-C915-4A1A-83D7-F8E7708A9857}" dt="2023-06-08T02:11:19.090" v="958" actId="120"/>
          <ac:spMkLst>
            <pc:docMk/>
            <pc:sldMk cId="1010862512" sldId="275"/>
            <ac:spMk id="5" creationId="{BDA1159D-A0ED-18DC-0747-141EBF1A2086}"/>
          </ac:spMkLst>
        </pc:spChg>
        <pc:spChg chg="del">
          <ac:chgData name="NESTOR JULIO HERNANDEZ BOCKER" userId="a413b3be1cc3406f" providerId="LiveId" clId="{187F2DA1-C915-4A1A-83D7-F8E7708A9857}" dt="2023-06-08T00:40:31.815" v="2" actId="478"/>
          <ac:spMkLst>
            <pc:docMk/>
            <pc:sldMk cId="1010862512" sldId="275"/>
            <ac:spMk id="6" creationId="{C2171E36-1462-87BF-6CE9-51FF81D0C5FB}"/>
          </ac:spMkLst>
        </pc:spChg>
      </pc:sldChg>
      <pc:sldChg chg="modSp mod">
        <pc:chgData name="NESTOR JULIO HERNANDEZ BOCKER" userId="a413b3be1cc3406f" providerId="LiveId" clId="{187F2DA1-C915-4A1A-83D7-F8E7708A9857}" dt="2023-06-08T02:10:50.421" v="950" actId="20577"/>
        <pc:sldMkLst>
          <pc:docMk/>
          <pc:sldMk cId="3675170584" sldId="279"/>
        </pc:sldMkLst>
        <pc:spChg chg="mod">
          <ac:chgData name="NESTOR JULIO HERNANDEZ BOCKER" userId="a413b3be1cc3406f" providerId="LiveId" clId="{187F2DA1-C915-4A1A-83D7-F8E7708A9857}" dt="2023-06-08T02:10:50.421" v="95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187F2DA1-C915-4A1A-83D7-F8E7708A9857}" dt="2023-06-08T03:59:01.310" v="1212" actId="20577"/>
        <pc:sldMkLst>
          <pc:docMk/>
          <pc:sldMk cId="2130645913" sldId="281"/>
        </pc:sldMkLst>
        <pc:spChg chg="del">
          <ac:chgData name="NESTOR JULIO HERNANDEZ BOCKER" userId="a413b3be1cc3406f" providerId="LiveId" clId="{187F2DA1-C915-4A1A-83D7-F8E7708A9857}" dt="2023-06-08T00:40:47.185" v="25" actId="478"/>
          <ac:spMkLst>
            <pc:docMk/>
            <pc:sldMk cId="2130645913" sldId="281"/>
            <ac:spMk id="2" creationId="{F740E246-1AD4-B974-C53E-83D4E32CFB1B}"/>
          </ac:spMkLst>
        </pc:spChg>
        <pc:spChg chg="del">
          <ac:chgData name="NESTOR JULIO HERNANDEZ BOCKER" userId="a413b3be1cc3406f" providerId="LiveId" clId="{187F2DA1-C915-4A1A-83D7-F8E7708A9857}" dt="2023-06-08T00:40:48.715" v="26" actId="478"/>
          <ac:spMkLst>
            <pc:docMk/>
            <pc:sldMk cId="2130645913" sldId="281"/>
            <ac:spMk id="3" creationId="{C63AA922-20BD-53BA-DECA-57AB55467D00}"/>
          </ac:spMkLst>
        </pc:spChg>
        <pc:spChg chg="add mod">
          <ac:chgData name="NESTOR JULIO HERNANDEZ BOCKER" userId="a413b3be1cc3406f" providerId="LiveId" clId="{187F2DA1-C915-4A1A-83D7-F8E7708A9857}" dt="2023-06-08T00:41:17.365" v="36" actId="207"/>
          <ac:spMkLst>
            <pc:docMk/>
            <pc:sldMk cId="2130645913" sldId="281"/>
            <ac:spMk id="4" creationId="{0084DA9C-E037-F21C-2264-58A9F92ACD1F}"/>
          </ac:spMkLst>
        </pc:spChg>
        <pc:spChg chg="del">
          <ac:chgData name="NESTOR JULIO HERNANDEZ BOCKER" userId="a413b3be1cc3406f" providerId="LiveId" clId="{187F2DA1-C915-4A1A-83D7-F8E7708A9857}" dt="2023-06-08T00:40:55.495" v="29" actId="478"/>
          <ac:spMkLst>
            <pc:docMk/>
            <pc:sldMk cId="2130645913" sldId="281"/>
            <ac:spMk id="5" creationId="{9A54FADB-B618-5D91-A11B-C8B1D2E643DB}"/>
          </ac:spMkLst>
        </pc:spChg>
        <pc:spChg chg="del">
          <ac:chgData name="NESTOR JULIO HERNANDEZ BOCKER" userId="a413b3be1cc3406f" providerId="LiveId" clId="{187F2DA1-C915-4A1A-83D7-F8E7708A9857}" dt="2023-06-08T00:40:52.905" v="28" actId="478"/>
          <ac:spMkLst>
            <pc:docMk/>
            <pc:sldMk cId="2130645913" sldId="281"/>
            <ac:spMk id="6" creationId="{408F8310-5685-B970-A2FA-4068D6AA4728}"/>
          </ac:spMkLst>
        </pc:spChg>
        <pc:spChg chg="mod">
          <ac:chgData name="NESTOR JULIO HERNANDEZ BOCKER" userId="a413b3be1cc3406f" providerId="LiveId" clId="{187F2DA1-C915-4A1A-83D7-F8E7708A9857}" dt="2023-06-08T03:59:01.310" v="1212" actId="20577"/>
          <ac:spMkLst>
            <pc:docMk/>
            <pc:sldMk cId="2130645913" sldId="281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0:45:57.524" v="117" actId="207"/>
          <ac:spMkLst>
            <pc:docMk/>
            <pc:sldMk cId="2130645913" sldId="281"/>
            <ac:spMk id="9" creationId="{E6EEFFE7-9C71-D879-9BE2-201F9B53AEBE}"/>
          </ac:spMkLst>
        </pc:spChg>
        <pc:spChg chg="add del mod">
          <ac:chgData name="NESTOR JULIO HERNANDEZ BOCKER" userId="a413b3be1cc3406f" providerId="LiveId" clId="{187F2DA1-C915-4A1A-83D7-F8E7708A9857}" dt="2023-06-08T00:45:34.804" v="103"/>
          <ac:spMkLst>
            <pc:docMk/>
            <pc:sldMk cId="2130645913" sldId="281"/>
            <ac:spMk id="11" creationId="{D160098B-F193-42D1-A6AB-54D8E33B3F5E}"/>
          </ac:spMkLst>
        </pc:spChg>
        <pc:spChg chg="add del mod">
          <ac:chgData name="NESTOR JULIO HERNANDEZ BOCKER" userId="a413b3be1cc3406f" providerId="LiveId" clId="{187F2DA1-C915-4A1A-83D7-F8E7708A9857}" dt="2023-06-08T00:45:33.557" v="102"/>
          <ac:spMkLst>
            <pc:docMk/>
            <pc:sldMk cId="2130645913" sldId="281"/>
            <ac:spMk id="13" creationId="{77012AEC-68DB-884C-789E-5A1DFD802955}"/>
          </ac:spMkLst>
        </pc:spChg>
        <pc:spChg chg="del">
          <ac:chgData name="NESTOR JULIO HERNANDEZ BOCKER" userId="a413b3be1cc3406f" providerId="LiveId" clId="{187F2DA1-C915-4A1A-83D7-F8E7708A9857}" dt="2023-06-08T00:40:58.155" v="30" actId="478"/>
          <ac:spMkLst>
            <pc:docMk/>
            <pc:sldMk cId="2130645913" sldId="281"/>
            <ac:spMk id="16" creationId="{51FD3A7F-65A0-29C0-E012-458B419CFA80}"/>
          </ac:spMkLst>
        </pc:spChg>
        <pc:spChg chg="add del mod">
          <ac:chgData name="NESTOR JULIO HERNANDEZ BOCKER" userId="a413b3be1cc3406f" providerId="LiveId" clId="{187F2DA1-C915-4A1A-83D7-F8E7708A9857}" dt="2023-06-08T00:45:33.135" v="101"/>
          <ac:spMkLst>
            <pc:docMk/>
            <pc:sldMk cId="2130645913" sldId="281"/>
            <ac:spMk id="17" creationId="{7B3BA40E-A455-F427-A75A-E0A1E63FF020}"/>
          </ac:spMkLst>
        </pc:spChg>
        <pc:spChg chg="add del mod">
          <ac:chgData name="NESTOR JULIO HERNANDEZ BOCKER" userId="a413b3be1cc3406f" providerId="LiveId" clId="{187F2DA1-C915-4A1A-83D7-F8E7708A9857}" dt="2023-06-08T00:46:15.733" v="121"/>
          <ac:spMkLst>
            <pc:docMk/>
            <pc:sldMk cId="2130645913" sldId="281"/>
            <ac:spMk id="19" creationId="{8360555B-F04A-97A6-3E78-40755D258A9E}"/>
          </ac:spMkLst>
        </pc:spChg>
        <pc:graphicFrameChg chg="del">
          <ac:chgData name="NESTOR JULIO HERNANDEZ BOCKER" userId="a413b3be1cc3406f" providerId="LiveId" clId="{187F2DA1-C915-4A1A-83D7-F8E7708A9857}" dt="2023-06-08T00:40:45.275" v="24" actId="478"/>
          <ac:graphicFrameMkLst>
            <pc:docMk/>
            <pc:sldMk cId="2130645913" sldId="281"/>
            <ac:graphicFrameMk id="8" creationId="{286999D8-DF98-0E31-376F-26AD3D9A44FB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46:03.130" v="119" actId="478"/>
          <ac:graphicFrameMkLst>
            <pc:docMk/>
            <pc:sldMk cId="2130645913" sldId="281"/>
            <ac:graphicFrameMk id="10" creationId="{FDD5F283-BD59-7322-2EAC-F83E96441941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45:34.804" v="103"/>
          <ac:graphicFrameMkLst>
            <pc:docMk/>
            <pc:sldMk cId="2130645913" sldId="281"/>
            <ac:graphicFrameMk id="12" creationId="{A18B95CE-9184-CC9F-75E9-F8C01994D9AC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45:33.557" v="102"/>
          <ac:graphicFrameMkLst>
            <pc:docMk/>
            <pc:sldMk cId="2130645913" sldId="281"/>
            <ac:graphicFrameMk id="14" creationId="{F7214B61-AD55-0F35-2F4E-550BE400846B}"/>
          </ac:graphicFrameMkLst>
        </pc:graphicFrameChg>
        <pc:graphicFrameChg chg="del">
          <ac:chgData name="NESTOR JULIO HERNANDEZ BOCKER" userId="a413b3be1cc3406f" providerId="LiveId" clId="{187F2DA1-C915-4A1A-83D7-F8E7708A9857}" dt="2023-06-08T00:40:50.538" v="27" actId="478"/>
          <ac:graphicFrameMkLst>
            <pc:docMk/>
            <pc:sldMk cId="2130645913" sldId="281"/>
            <ac:graphicFrameMk id="15" creationId="{B434F442-316A-6E2B-D874-8FAEBAD09031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45:33.135" v="101"/>
          <ac:graphicFrameMkLst>
            <pc:docMk/>
            <pc:sldMk cId="2130645913" sldId="281"/>
            <ac:graphicFrameMk id="18" creationId="{97CD2182-EAC9-3684-1789-E099770901C3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46:15.733" v="121"/>
          <ac:graphicFrameMkLst>
            <pc:docMk/>
            <pc:sldMk cId="2130645913" sldId="281"/>
            <ac:graphicFrameMk id="20" creationId="{97D68BF0-8F35-5793-5016-B6C73BC42283}"/>
          </ac:graphicFrameMkLst>
        </pc:graphicFrameChg>
        <pc:graphicFrameChg chg="add mod">
          <ac:chgData name="NESTOR JULIO HERNANDEZ BOCKER" userId="a413b3be1cc3406f" providerId="LiveId" clId="{187F2DA1-C915-4A1A-83D7-F8E7708A9857}" dt="2023-06-08T02:13:29.052" v="964" actId="207"/>
          <ac:graphicFrameMkLst>
            <pc:docMk/>
            <pc:sldMk cId="2130645913" sldId="281"/>
            <ac:graphicFrameMk id="21" creationId="{7BBF4A94-5FFF-95CF-68A9-FF16ADD9FD09}"/>
          </ac:graphicFrameMkLst>
        </pc:graphicFrameChg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230455291" sldId="290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3207670988" sldId="291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058868022" sldId="297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999383766" sldId="298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402838187" sldId="299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3528884864" sldId="300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433723799" sldId="301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2938667470" sldId="302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2869489403" sldId="303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2994828080" sldId="304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400359443" sldId="305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4061541852" sldId="306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3902090573" sldId="307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2799606255" sldId="308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2027702" sldId="309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436528798" sldId="310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537324164" sldId="311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757931575" sldId="312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2590248872" sldId="313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3633284213" sldId="314"/>
        </pc:sldMkLst>
      </pc:sldChg>
      <pc:sldChg chg="del">
        <pc:chgData name="NESTOR JULIO HERNANDEZ BOCKER" userId="a413b3be1cc3406f" providerId="LiveId" clId="{187F2DA1-C915-4A1A-83D7-F8E7708A9857}" dt="2023-06-08T02:10:16.336" v="948" actId="47"/>
        <pc:sldMkLst>
          <pc:docMk/>
          <pc:sldMk cId="1867422395" sldId="315"/>
        </pc:sldMkLst>
      </pc:sldChg>
      <pc:sldChg chg="addSp delSp modSp add mod">
        <pc:chgData name="NESTOR JULIO HERNANDEZ BOCKER" userId="a413b3be1cc3406f" providerId="LiveId" clId="{187F2DA1-C915-4A1A-83D7-F8E7708A9857}" dt="2023-06-08T03:59:32.075" v="1220" actId="20577"/>
        <pc:sldMkLst>
          <pc:docMk/>
          <pc:sldMk cId="102766390" sldId="316"/>
        </pc:sldMkLst>
        <pc:spChg chg="add mod">
          <ac:chgData name="NESTOR JULIO HERNANDEZ BOCKER" userId="a413b3be1cc3406f" providerId="LiveId" clId="{187F2DA1-C915-4A1A-83D7-F8E7708A9857}" dt="2023-06-08T03:59:32.075" v="1220" actId="20577"/>
          <ac:spMkLst>
            <pc:docMk/>
            <pc:sldMk cId="102766390" sldId="316"/>
            <ac:spMk id="3" creationId="{F5EBBC47-9ACD-482A-0D48-328D6FB10DD3}"/>
          </ac:spMkLst>
        </pc:spChg>
        <pc:spChg chg="add mod">
          <ac:chgData name="NESTOR JULIO HERNANDEZ BOCKER" userId="a413b3be1cc3406f" providerId="LiveId" clId="{187F2DA1-C915-4A1A-83D7-F8E7708A9857}" dt="2023-06-08T01:00:35.764" v="310" actId="1037"/>
          <ac:spMkLst>
            <pc:docMk/>
            <pc:sldMk cId="102766390" sldId="316"/>
            <ac:spMk id="6" creationId="{2D26C0AA-FABF-B2F8-36B6-049BC4CB3D04}"/>
          </ac:spMkLst>
        </pc:spChg>
        <pc:spChg chg="mod">
          <ac:chgData name="NESTOR JULIO HERNANDEZ BOCKER" userId="a413b3be1cc3406f" providerId="LiveId" clId="{187F2DA1-C915-4A1A-83D7-F8E7708A9857}" dt="2023-06-08T00:48:53.422" v="136"/>
          <ac:spMkLst>
            <pc:docMk/>
            <pc:sldMk cId="102766390" sldId="316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1:00:35.764" v="310" actId="1037"/>
          <ac:spMkLst>
            <pc:docMk/>
            <pc:sldMk cId="102766390" sldId="316"/>
            <ac:spMk id="8" creationId="{7BF090BD-2165-AC4E-EBA3-B4A108B98EB9}"/>
          </ac:spMkLst>
        </pc:spChg>
        <pc:graphicFrameChg chg="add mod">
          <ac:chgData name="NESTOR JULIO HERNANDEZ BOCKER" userId="a413b3be1cc3406f" providerId="LiveId" clId="{187F2DA1-C915-4A1A-83D7-F8E7708A9857}" dt="2023-06-08T02:15:08.332" v="970" actId="403"/>
          <ac:graphicFrameMkLst>
            <pc:docMk/>
            <pc:sldMk cId="102766390" sldId="316"/>
            <ac:graphicFrameMk id="2" creationId="{623F5514-A374-ADA9-8CA3-2011170BA818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0:59:44.629" v="253" actId="478"/>
          <ac:graphicFrameMkLst>
            <pc:docMk/>
            <pc:sldMk cId="102766390" sldId="316"/>
            <ac:graphicFrameMk id="5" creationId="{3A95F987-0651-B14E-EBC2-0D1FB2931608}"/>
          </ac:graphicFrameMkLst>
        </pc:graphicFrameChg>
        <pc:cxnChg chg="add mod">
          <ac:chgData name="NESTOR JULIO HERNANDEZ BOCKER" userId="a413b3be1cc3406f" providerId="LiveId" clId="{187F2DA1-C915-4A1A-83D7-F8E7708A9857}" dt="2023-06-08T02:49:55.047" v="1179" actId="1076"/>
          <ac:cxnSpMkLst>
            <pc:docMk/>
            <pc:sldMk cId="102766390" sldId="316"/>
            <ac:cxnSpMk id="9" creationId="{0F8A8BD0-51E1-D7C6-E890-C6922DCB74C4}"/>
          </ac:cxnSpMkLst>
        </pc:cxnChg>
      </pc:sldChg>
      <pc:sldChg chg="addSp modSp add mod">
        <pc:chgData name="NESTOR JULIO HERNANDEZ BOCKER" userId="a413b3be1cc3406f" providerId="LiveId" clId="{187F2DA1-C915-4A1A-83D7-F8E7708A9857}" dt="2023-06-08T01:04:44.344" v="345" actId="207"/>
        <pc:sldMkLst>
          <pc:docMk/>
          <pc:sldMk cId="3812210601" sldId="317"/>
        </pc:sldMkLst>
        <pc:spChg chg="add mod">
          <ac:chgData name="NESTOR JULIO HERNANDEZ BOCKER" userId="a413b3be1cc3406f" providerId="LiveId" clId="{187F2DA1-C915-4A1A-83D7-F8E7708A9857}" dt="2023-06-08T01:03:48.761" v="338" actId="207"/>
          <ac:spMkLst>
            <pc:docMk/>
            <pc:sldMk cId="3812210601" sldId="317"/>
            <ac:spMk id="2" creationId="{06CBC7C0-CD13-2876-7A47-4431AB404DFE}"/>
          </ac:spMkLst>
        </pc:spChg>
        <pc:spChg chg="add mod">
          <ac:chgData name="NESTOR JULIO HERNANDEZ BOCKER" userId="a413b3be1cc3406f" providerId="LiveId" clId="{187F2DA1-C915-4A1A-83D7-F8E7708A9857}" dt="2023-06-08T01:04:40.983" v="344" actId="207"/>
          <ac:spMkLst>
            <pc:docMk/>
            <pc:sldMk cId="3812210601" sldId="317"/>
            <ac:spMk id="3" creationId="{2EE29001-B57F-3BCD-AB47-DCEBF7657B53}"/>
          </ac:spMkLst>
        </pc:spChg>
        <pc:spChg chg="add mod">
          <ac:chgData name="NESTOR JULIO HERNANDEZ BOCKER" userId="a413b3be1cc3406f" providerId="LiveId" clId="{187F2DA1-C915-4A1A-83D7-F8E7708A9857}" dt="2023-06-08T01:04:44.344" v="345" actId="207"/>
          <ac:spMkLst>
            <pc:docMk/>
            <pc:sldMk cId="3812210601" sldId="317"/>
            <ac:spMk id="5" creationId="{141B4771-F93F-32F8-4CCE-F902A1B56A54}"/>
          </ac:spMkLst>
        </pc:spChg>
        <pc:spChg chg="add mod">
          <ac:chgData name="NESTOR JULIO HERNANDEZ BOCKER" userId="a413b3be1cc3406f" providerId="LiveId" clId="{187F2DA1-C915-4A1A-83D7-F8E7708A9857}" dt="2023-06-08T01:03:41.053" v="337" actId="207"/>
          <ac:spMkLst>
            <pc:docMk/>
            <pc:sldMk cId="3812210601" sldId="317"/>
            <ac:spMk id="6" creationId="{80A85EB3-32FC-3542-ADC3-05FBB32B907F}"/>
          </ac:spMkLst>
        </pc:spChg>
        <pc:spChg chg="mod">
          <ac:chgData name="NESTOR JULIO HERNANDEZ BOCKER" userId="a413b3be1cc3406f" providerId="LiveId" clId="{187F2DA1-C915-4A1A-83D7-F8E7708A9857}" dt="2023-06-08T00:50:01.724" v="146"/>
          <ac:spMkLst>
            <pc:docMk/>
            <pc:sldMk cId="3812210601" sldId="317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1:03:51.839" v="339" actId="207"/>
          <ac:spMkLst>
            <pc:docMk/>
            <pc:sldMk cId="3812210601" sldId="317"/>
            <ac:spMk id="8" creationId="{2CBAB8E9-9405-7A87-2785-3DEFDF9F262E}"/>
          </ac:spMkLst>
        </pc:spChg>
        <pc:graphicFrameChg chg="add mod">
          <ac:chgData name="NESTOR JULIO HERNANDEZ BOCKER" userId="a413b3be1cc3406f" providerId="LiveId" clId="{187F2DA1-C915-4A1A-83D7-F8E7708A9857}" dt="2023-06-08T00:51:56.364" v="174" actId="2711"/>
          <ac:graphicFrameMkLst>
            <pc:docMk/>
            <pc:sldMk cId="3812210601" sldId="317"/>
            <ac:graphicFrameMk id="9" creationId="{9B5635E4-E81C-5F22-0913-CAA30CE13A42}"/>
          </ac:graphicFrameMkLst>
        </pc:graphicFrameChg>
      </pc:sldChg>
      <pc:sldChg chg="addSp modSp add mod">
        <pc:chgData name="NESTOR JULIO HERNANDEZ BOCKER" userId="a413b3be1cc3406f" providerId="LiveId" clId="{187F2DA1-C915-4A1A-83D7-F8E7708A9857}" dt="2023-06-08T03:38:57.007" v="1203" actId="14734"/>
        <pc:sldMkLst>
          <pc:docMk/>
          <pc:sldMk cId="417758710" sldId="318"/>
        </pc:sldMkLst>
        <pc:spChg chg="add mod">
          <ac:chgData name="NESTOR JULIO HERNANDEZ BOCKER" userId="a413b3be1cc3406f" providerId="LiveId" clId="{187F2DA1-C915-4A1A-83D7-F8E7708A9857}" dt="2023-06-08T00:55:08.974" v="194" actId="1076"/>
          <ac:spMkLst>
            <pc:docMk/>
            <pc:sldMk cId="417758710" sldId="318"/>
            <ac:spMk id="2" creationId="{DD9F74E2-5381-37A7-EA57-B1C4C8DC010B}"/>
          </ac:spMkLst>
        </pc:spChg>
        <pc:spChg chg="mod">
          <ac:chgData name="NESTOR JULIO HERNANDEZ BOCKER" userId="a413b3be1cc3406f" providerId="LiveId" clId="{187F2DA1-C915-4A1A-83D7-F8E7708A9857}" dt="2023-06-08T00:52:34.139" v="181" actId="207"/>
          <ac:spMkLst>
            <pc:docMk/>
            <pc:sldMk cId="417758710" sldId="318"/>
            <ac:spMk id="4" creationId="{0084DA9C-E037-F21C-2264-58A9F92ACD1F}"/>
          </ac:spMkLst>
        </pc:spChg>
        <pc:spChg chg="add mod">
          <ac:chgData name="NESTOR JULIO HERNANDEZ BOCKER" userId="a413b3be1cc3406f" providerId="LiveId" clId="{187F2DA1-C915-4A1A-83D7-F8E7708A9857}" dt="2023-06-08T01:05:23.363" v="349"/>
          <ac:spMkLst>
            <pc:docMk/>
            <pc:sldMk cId="417758710" sldId="318"/>
            <ac:spMk id="6" creationId="{44659955-69DE-CA51-6CC7-5DA4B6B8FBBD}"/>
          </ac:spMkLst>
        </pc:spChg>
        <pc:spChg chg="mod">
          <ac:chgData name="NESTOR JULIO HERNANDEZ BOCKER" userId="a413b3be1cc3406f" providerId="LiveId" clId="{187F2DA1-C915-4A1A-83D7-F8E7708A9857}" dt="2023-06-08T00:52:12.364" v="177"/>
          <ac:spMkLst>
            <pc:docMk/>
            <pc:sldMk cId="417758710" sldId="318"/>
            <ac:spMk id="7" creationId="{469CD69D-8310-32BB-7403-36C4ABF01797}"/>
          </ac:spMkLst>
        </pc:spChg>
        <pc:graphicFrameChg chg="add mod modGraphic">
          <ac:chgData name="NESTOR JULIO HERNANDEZ BOCKER" userId="a413b3be1cc3406f" providerId="LiveId" clId="{187F2DA1-C915-4A1A-83D7-F8E7708A9857}" dt="2023-06-08T03:38:57.007" v="1203" actId="14734"/>
          <ac:graphicFrameMkLst>
            <pc:docMk/>
            <pc:sldMk cId="417758710" sldId="318"/>
            <ac:graphicFrameMk id="3" creationId="{5F4545A9-8C06-B80F-7DD6-6AA9D07BB250}"/>
          </ac:graphicFrameMkLst>
        </pc:graphicFrameChg>
        <pc:picChg chg="add mod">
          <ac:chgData name="NESTOR JULIO HERNANDEZ BOCKER" userId="a413b3be1cc3406f" providerId="LiveId" clId="{187F2DA1-C915-4A1A-83D7-F8E7708A9857}" dt="2023-06-08T00:52:18.034" v="178"/>
          <ac:picMkLst>
            <pc:docMk/>
            <pc:sldMk cId="417758710" sldId="318"/>
            <ac:picMk id="5" creationId="{33062D13-60B3-EFFD-7334-9F3C79A0AF21}"/>
          </ac:picMkLst>
        </pc:picChg>
      </pc:sldChg>
      <pc:sldChg chg="addSp delSp modSp add mod">
        <pc:chgData name="NESTOR JULIO HERNANDEZ BOCKER" userId="a413b3be1cc3406f" providerId="LiveId" clId="{187F2DA1-C915-4A1A-83D7-F8E7708A9857}" dt="2023-06-08T02:52:12.421" v="1196"/>
        <pc:sldMkLst>
          <pc:docMk/>
          <pc:sldMk cId="1360156958" sldId="319"/>
        </pc:sldMkLst>
        <pc:spChg chg="add del mod">
          <ac:chgData name="NESTOR JULIO HERNANDEZ BOCKER" userId="a413b3be1cc3406f" providerId="LiveId" clId="{187F2DA1-C915-4A1A-83D7-F8E7708A9857}" dt="2023-06-08T00:55:33.964" v="197" actId="478"/>
          <ac:spMkLst>
            <pc:docMk/>
            <pc:sldMk cId="1360156958" sldId="319"/>
            <ac:spMk id="3" creationId="{29D4C7D9-FE70-DA77-F78C-A50B7638020B}"/>
          </ac:spMkLst>
        </pc:spChg>
        <pc:spChg chg="add mod">
          <ac:chgData name="NESTOR JULIO HERNANDEZ BOCKER" userId="a413b3be1cc3406f" providerId="LiveId" clId="{187F2DA1-C915-4A1A-83D7-F8E7708A9857}" dt="2023-06-08T00:55:44.904" v="200"/>
          <ac:spMkLst>
            <pc:docMk/>
            <pc:sldMk cId="1360156958" sldId="319"/>
            <ac:spMk id="5" creationId="{BBB17AB3-4E94-7186-6B6F-DAD1EB7D243F}"/>
          </ac:spMkLst>
        </pc:spChg>
        <pc:spChg chg="add mod">
          <ac:chgData name="NESTOR JULIO HERNANDEZ BOCKER" userId="a413b3be1cc3406f" providerId="LiveId" clId="{187F2DA1-C915-4A1A-83D7-F8E7708A9857}" dt="2023-06-08T02:51:59.606" v="1195" actId="20577"/>
          <ac:spMkLst>
            <pc:docMk/>
            <pc:sldMk cId="1360156958" sldId="319"/>
            <ac:spMk id="6" creationId="{0975D6D9-C73A-4534-891E-598D9F6D656A}"/>
          </ac:spMkLst>
        </pc:spChg>
        <pc:spChg chg="del">
          <ac:chgData name="NESTOR JULIO HERNANDEZ BOCKER" userId="a413b3be1cc3406f" providerId="LiveId" clId="{187F2DA1-C915-4A1A-83D7-F8E7708A9857}" dt="2023-06-08T00:55:25.464" v="195" actId="478"/>
          <ac:spMkLst>
            <pc:docMk/>
            <pc:sldMk cId="1360156958" sldId="319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1:05:15.658" v="348" actId="1076"/>
          <ac:spMkLst>
            <pc:docMk/>
            <pc:sldMk cId="1360156958" sldId="319"/>
            <ac:spMk id="10" creationId="{D2C6D3AD-45B6-A975-EEDC-DE8A6099DB79}"/>
          </ac:spMkLst>
        </pc:spChg>
        <pc:graphicFrameChg chg="add mod modGraphic">
          <ac:chgData name="NESTOR JULIO HERNANDEZ BOCKER" userId="a413b3be1cc3406f" providerId="LiveId" clId="{187F2DA1-C915-4A1A-83D7-F8E7708A9857}" dt="2023-06-08T02:52:12.421" v="1196"/>
          <ac:graphicFrameMkLst>
            <pc:docMk/>
            <pc:sldMk cId="1360156958" sldId="319"/>
            <ac:graphicFrameMk id="8" creationId="{91D0B3D7-BF83-DC7C-1094-84C43819B058}"/>
          </ac:graphicFrameMkLst>
        </pc:graphicFrameChg>
        <pc:picChg chg="add mod">
          <ac:chgData name="NESTOR JULIO HERNANDEZ BOCKER" userId="a413b3be1cc3406f" providerId="LiveId" clId="{187F2DA1-C915-4A1A-83D7-F8E7708A9857}" dt="2023-06-08T01:05:07.983" v="346"/>
          <ac:picMkLst>
            <pc:docMk/>
            <pc:sldMk cId="1360156958" sldId="319"/>
            <ac:picMk id="9" creationId="{6174BAE7-D0B8-7276-06AF-DF87A10C9085}"/>
          </ac:picMkLst>
        </pc:picChg>
      </pc:sldChg>
      <pc:sldChg chg="addSp modSp add mod">
        <pc:chgData name="NESTOR JULIO HERNANDEZ BOCKER" userId="a413b3be1cc3406f" providerId="LiveId" clId="{187F2DA1-C915-4A1A-83D7-F8E7708A9857}" dt="2023-06-08T01:04:34.933" v="343" actId="207"/>
        <pc:sldMkLst>
          <pc:docMk/>
          <pc:sldMk cId="1763648886" sldId="320"/>
        </pc:sldMkLst>
        <pc:spChg chg="add mod">
          <ac:chgData name="NESTOR JULIO HERNANDEZ BOCKER" userId="a413b3be1cc3406f" providerId="LiveId" clId="{187F2DA1-C915-4A1A-83D7-F8E7708A9857}" dt="2023-06-08T01:03:24.729" v="336" actId="207"/>
          <ac:spMkLst>
            <pc:docMk/>
            <pc:sldMk cId="1763648886" sldId="320"/>
            <ac:spMk id="3" creationId="{0A98E6A3-D575-30BD-90A7-13DBBF6672E2}"/>
          </ac:spMkLst>
        </pc:spChg>
        <pc:spChg chg="add mod">
          <ac:chgData name="NESTOR JULIO HERNANDEZ BOCKER" userId="a413b3be1cc3406f" providerId="LiveId" clId="{187F2DA1-C915-4A1A-83D7-F8E7708A9857}" dt="2023-06-08T01:04:34.933" v="343" actId="207"/>
          <ac:spMkLst>
            <pc:docMk/>
            <pc:sldMk cId="1763648886" sldId="320"/>
            <ac:spMk id="5" creationId="{B1F0F2F7-9B6C-A37E-444F-5DB957DD133B}"/>
          </ac:spMkLst>
        </pc:spChg>
        <pc:spChg chg="add mod">
          <ac:chgData name="NESTOR JULIO HERNANDEZ BOCKER" userId="a413b3be1cc3406f" providerId="LiveId" clId="{187F2DA1-C915-4A1A-83D7-F8E7708A9857}" dt="2023-06-08T01:02:41.884" v="326" actId="1035"/>
          <ac:spMkLst>
            <pc:docMk/>
            <pc:sldMk cId="1763648886" sldId="320"/>
            <ac:spMk id="6" creationId="{A838B6FE-BC05-0727-F296-229FA20E6BCA}"/>
          </ac:spMkLst>
        </pc:spChg>
        <pc:spChg chg="mod">
          <ac:chgData name="NESTOR JULIO HERNANDEZ BOCKER" userId="a413b3be1cc3406f" providerId="LiveId" clId="{187F2DA1-C915-4A1A-83D7-F8E7708A9857}" dt="2023-06-08T01:01:57.393" v="316"/>
          <ac:spMkLst>
            <pc:docMk/>
            <pc:sldMk cId="1763648886" sldId="320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1:02:46.701" v="335" actId="1035"/>
          <ac:spMkLst>
            <pc:docMk/>
            <pc:sldMk cId="1763648886" sldId="320"/>
            <ac:spMk id="8" creationId="{68C6A1F5-7321-7AFD-A847-7E44836DBFEF}"/>
          </ac:spMkLst>
        </pc:spChg>
        <pc:spChg chg="add mod">
          <ac:chgData name="NESTOR JULIO HERNANDEZ BOCKER" userId="a413b3be1cc3406f" providerId="LiveId" clId="{187F2DA1-C915-4A1A-83D7-F8E7708A9857}" dt="2023-06-08T01:02:35.773" v="323" actId="1076"/>
          <ac:spMkLst>
            <pc:docMk/>
            <pc:sldMk cId="1763648886" sldId="320"/>
            <ac:spMk id="9" creationId="{B15C3F20-1D7E-41F3-7206-569B464F71CB}"/>
          </ac:spMkLst>
        </pc:spChg>
        <pc:graphicFrameChg chg="add mod">
          <ac:chgData name="NESTOR JULIO HERNANDEZ BOCKER" userId="a413b3be1cc3406f" providerId="LiveId" clId="{187F2DA1-C915-4A1A-83D7-F8E7708A9857}" dt="2023-06-08T01:02:01.893" v="317"/>
          <ac:graphicFrameMkLst>
            <pc:docMk/>
            <pc:sldMk cId="1763648886" sldId="320"/>
            <ac:graphicFrameMk id="2" creationId="{4820C0F5-32B8-3205-21C6-728702ADEEA4}"/>
          </ac:graphicFrameMkLst>
        </pc:graphicFrameChg>
      </pc:sldChg>
      <pc:sldChg chg="addSp modSp add mod">
        <pc:chgData name="NESTOR JULIO HERNANDEZ BOCKER" userId="a413b3be1cc3406f" providerId="LiveId" clId="{187F2DA1-C915-4A1A-83D7-F8E7708A9857}" dt="2023-06-08T02:55:23.641" v="1201" actId="27918"/>
        <pc:sldMkLst>
          <pc:docMk/>
          <pc:sldMk cId="3330875486" sldId="321"/>
        </pc:sldMkLst>
        <pc:spChg chg="add mod">
          <ac:chgData name="NESTOR JULIO HERNANDEZ BOCKER" userId="a413b3be1cc3406f" providerId="LiveId" clId="{187F2DA1-C915-4A1A-83D7-F8E7708A9857}" dt="2023-06-08T01:09:25.068" v="416" actId="1037"/>
          <ac:spMkLst>
            <pc:docMk/>
            <pc:sldMk cId="3330875486" sldId="321"/>
            <ac:spMk id="3" creationId="{A05D0F0F-B464-D112-68CB-169543D8E0D0}"/>
          </ac:spMkLst>
        </pc:spChg>
        <pc:spChg chg="add mod">
          <ac:chgData name="NESTOR JULIO HERNANDEZ BOCKER" userId="a413b3be1cc3406f" providerId="LiveId" clId="{187F2DA1-C915-4A1A-83D7-F8E7708A9857}" dt="2023-06-08T01:09:21.723" v="397" actId="1037"/>
          <ac:spMkLst>
            <pc:docMk/>
            <pc:sldMk cId="3330875486" sldId="321"/>
            <ac:spMk id="5" creationId="{C914680D-29B3-50D1-6789-AE8CF42A20DD}"/>
          </ac:spMkLst>
        </pc:spChg>
        <pc:spChg chg="add mod">
          <ac:chgData name="NESTOR JULIO HERNANDEZ BOCKER" userId="a413b3be1cc3406f" providerId="LiveId" clId="{187F2DA1-C915-4A1A-83D7-F8E7708A9857}" dt="2023-06-08T01:09:28.387" v="433" actId="1037"/>
          <ac:spMkLst>
            <pc:docMk/>
            <pc:sldMk cId="3330875486" sldId="321"/>
            <ac:spMk id="6" creationId="{5BAC294B-10D7-A38C-76BB-1566CB5101E7}"/>
          </ac:spMkLst>
        </pc:spChg>
        <pc:spChg chg="mod">
          <ac:chgData name="NESTOR JULIO HERNANDEZ BOCKER" userId="a413b3be1cc3406f" providerId="LiveId" clId="{187F2DA1-C915-4A1A-83D7-F8E7708A9857}" dt="2023-06-08T01:08:36.883" v="378"/>
          <ac:spMkLst>
            <pc:docMk/>
            <pc:sldMk cId="3330875486" sldId="321"/>
            <ac:spMk id="7" creationId="{469CD69D-8310-32BB-7403-36C4ABF01797}"/>
          </ac:spMkLst>
        </pc:spChg>
        <pc:spChg chg="add mod">
          <ac:chgData name="NESTOR JULIO HERNANDEZ BOCKER" userId="a413b3be1cc3406f" providerId="LiveId" clId="{187F2DA1-C915-4A1A-83D7-F8E7708A9857}" dt="2023-06-08T01:09:10.583" v="386" actId="1076"/>
          <ac:spMkLst>
            <pc:docMk/>
            <pc:sldMk cId="3330875486" sldId="321"/>
            <ac:spMk id="8" creationId="{1ED3333E-9147-82D3-3E5E-6D0105C08B89}"/>
          </ac:spMkLst>
        </pc:spChg>
        <pc:spChg chg="add mod">
          <ac:chgData name="NESTOR JULIO HERNANDEZ BOCKER" userId="a413b3be1cc3406f" providerId="LiveId" clId="{187F2DA1-C915-4A1A-83D7-F8E7708A9857}" dt="2023-06-08T01:09:17.503" v="388" actId="1076"/>
          <ac:spMkLst>
            <pc:docMk/>
            <pc:sldMk cId="3330875486" sldId="321"/>
            <ac:spMk id="9" creationId="{AD2880AA-3001-E064-27C8-B2483A4D9010}"/>
          </ac:spMkLst>
        </pc:spChg>
        <pc:graphicFrameChg chg="add mod">
          <ac:chgData name="NESTOR JULIO HERNANDEZ BOCKER" userId="a413b3be1cc3406f" providerId="LiveId" clId="{187F2DA1-C915-4A1A-83D7-F8E7708A9857}" dt="2023-06-08T02:55:20.994" v="1200" actId="207"/>
          <ac:graphicFrameMkLst>
            <pc:docMk/>
            <pc:sldMk cId="3330875486" sldId="321"/>
            <ac:graphicFrameMk id="2" creationId="{EC8D710A-401A-1D9D-102E-BA7BBF92416F}"/>
          </ac:graphicFrameMkLst>
        </pc:graphicFrameChg>
      </pc:sldChg>
      <pc:sldChg chg="addSp delSp modSp add mod">
        <pc:chgData name="NESTOR JULIO HERNANDEZ BOCKER" userId="a413b3be1cc3406f" providerId="LiveId" clId="{187F2DA1-C915-4A1A-83D7-F8E7708A9857}" dt="2023-06-08T02:57:58.668" v="1202" actId="1037"/>
        <pc:sldMkLst>
          <pc:docMk/>
          <pc:sldMk cId="200782912" sldId="322"/>
        </pc:sldMkLst>
        <pc:spChg chg="add del mod">
          <ac:chgData name="NESTOR JULIO HERNANDEZ BOCKER" userId="a413b3be1cc3406f" providerId="LiveId" clId="{187F2DA1-C915-4A1A-83D7-F8E7708A9857}" dt="2023-06-08T01:14:54.857" v="474" actId="478"/>
          <ac:spMkLst>
            <pc:docMk/>
            <pc:sldMk cId="200782912" sldId="322"/>
            <ac:spMk id="3" creationId="{8D07E282-D0A3-B6C3-2D0E-24774B3D2C8E}"/>
          </ac:spMkLst>
        </pc:spChg>
        <pc:spChg chg="del">
          <ac:chgData name="NESTOR JULIO HERNANDEZ BOCKER" userId="a413b3be1cc3406f" providerId="LiveId" clId="{187F2DA1-C915-4A1A-83D7-F8E7708A9857}" dt="2023-06-08T01:14:50.642" v="473" actId="478"/>
          <ac:spMkLst>
            <pc:docMk/>
            <pc:sldMk cId="200782912" sldId="322"/>
            <ac:spMk id="7" creationId="{469CD69D-8310-32BB-7403-36C4ABF01797}"/>
          </ac:spMkLst>
        </pc:spChg>
        <pc:spChg chg="add del mod">
          <ac:chgData name="NESTOR JULIO HERNANDEZ BOCKER" userId="a413b3be1cc3406f" providerId="LiveId" clId="{187F2DA1-C915-4A1A-83D7-F8E7708A9857}" dt="2023-06-08T01:15:09.838" v="476"/>
          <ac:spMkLst>
            <pc:docMk/>
            <pc:sldMk cId="200782912" sldId="322"/>
            <ac:spMk id="9" creationId="{EC870D45-899C-3348-9723-FFF9FD9DF9E1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11" creationId="{9672C625-ECFA-84A1-1ABD-6D847B4F0CA9}"/>
          </ac:spMkLst>
        </pc:spChg>
        <pc:spChg chg="add del mod">
          <ac:chgData name="NESTOR JULIO HERNANDEZ BOCKER" userId="a413b3be1cc3406f" providerId="LiveId" clId="{187F2DA1-C915-4A1A-83D7-F8E7708A9857}" dt="2023-06-08T01:15:26.487" v="478" actId="478"/>
          <ac:spMkLst>
            <pc:docMk/>
            <pc:sldMk cId="200782912" sldId="322"/>
            <ac:spMk id="12" creationId="{2B914357-CD73-CCD8-935B-D91A48539EDF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13" creationId="{8A9D8E3D-B54C-010D-D98B-240F4ECCEDBD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16" creationId="{137A1BCE-FFB7-2D33-A1E3-5A068C6D4283}"/>
          </ac:spMkLst>
        </pc:spChg>
        <pc:spChg chg="add mod">
          <ac:chgData name="NESTOR JULIO HERNANDEZ BOCKER" userId="a413b3be1cc3406f" providerId="LiveId" clId="{187F2DA1-C915-4A1A-83D7-F8E7708A9857}" dt="2023-06-08T02:23:01.647" v="980" actId="404"/>
          <ac:spMkLst>
            <pc:docMk/>
            <pc:sldMk cId="200782912" sldId="322"/>
            <ac:spMk id="18" creationId="{07F646E7-3DDF-32FD-01B2-EEDB579F652F}"/>
          </ac:spMkLst>
        </pc:spChg>
        <pc:spChg chg="add mod">
          <ac:chgData name="NESTOR JULIO HERNANDEZ BOCKER" userId="a413b3be1cc3406f" providerId="LiveId" clId="{187F2DA1-C915-4A1A-83D7-F8E7708A9857}" dt="2023-06-08T02:23:01.647" v="980" actId="404"/>
          <ac:spMkLst>
            <pc:docMk/>
            <pc:sldMk cId="200782912" sldId="322"/>
            <ac:spMk id="19" creationId="{AD66BA74-741E-4BC9-2A55-DDA6AD69E418}"/>
          </ac:spMkLst>
        </pc:spChg>
        <pc:spChg chg="add mod">
          <ac:chgData name="NESTOR JULIO HERNANDEZ BOCKER" userId="a413b3be1cc3406f" providerId="LiveId" clId="{187F2DA1-C915-4A1A-83D7-F8E7708A9857}" dt="2023-06-08T02:23:01.647" v="980" actId="404"/>
          <ac:spMkLst>
            <pc:docMk/>
            <pc:sldMk cId="200782912" sldId="322"/>
            <ac:spMk id="20" creationId="{C8264750-E7D6-3C17-65ED-7417ED59D0DB}"/>
          </ac:spMkLst>
        </pc:spChg>
        <pc:spChg chg="add mod">
          <ac:chgData name="NESTOR JULIO HERNANDEZ BOCKER" userId="a413b3be1cc3406f" providerId="LiveId" clId="{187F2DA1-C915-4A1A-83D7-F8E7708A9857}" dt="2023-06-08T02:23:01.647" v="980" actId="404"/>
          <ac:spMkLst>
            <pc:docMk/>
            <pc:sldMk cId="200782912" sldId="322"/>
            <ac:spMk id="21" creationId="{016E6399-0428-E9A1-00D7-2BFB286928DD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22" creationId="{B1FA700D-924E-CC90-6CC4-BCDF7225CDCE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23" creationId="{13D848D4-25FD-0B58-148D-B78FB59D530A}"/>
          </ac:spMkLst>
        </pc:spChg>
        <pc:spChg chg="add mod">
          <ac:chgData name="NESTOR JULIO HERNANDEZ BOCKER" userId="a413b3be1cc3406f" providerId="LiveId" clId="{187F2DA1-C915-4A1A-83D7-F8E7708A9857}" dt="2023-06-08T02:23:07.168" v="981" actId="404"/>
          <ac:spMkLst>
            <pc:docMk/>
            <pc:sldMk cId="200782912" sldId="322"/>
            <ac:spMk id="24" creationId="{1A4996F5-2461-CEC7-BCF5-4944828F0FBC}"/>
          </ac:spMkLst>
        </pc:spChg>
        <pc:spChg chg="add mod">
          <ac:chgData name="NESTOR JULIO HERNANDEZ BOCKER" userId="a413b3be1cc3406f" providerId="LiveId" clId="{187F2DA1-C915-4A1A-83D7-F8E7708A9857}" dt="2023-06-08T02:23:07.168" v="981" actId="404"/>
          <ac:spMkLst>
            <pc:docMk/>
            <pc:sldMk cId="200782912" sldId="322"/>
            <ac:spMk id="25" creationId="{56AA1987-5211-3876-A46C-AA42BA969A10}"/>
          </ac:spMkLst>
        </pc:spChg>
        <pc:spChg chg="add mod">
          <ac:chgData name="NESTOR JULIO HERNANDEZ BOCKER" userId="a413b3be1cc3406f" providerId="LiveId" clId="{187F2DA1-C915-4A1A-83D7-F8E7708A9857}" dt="2023-06-08T02:23:07.168" v="981" actId="404"/>
          <ac:spMkLst>
            <pc:docMk/>
            <pc:sldMk cId="200782912" sldId="322"/>
            <ac:spMk id="26" creationId="{E9683168-7C74-B9CD-903C-0A0B2C08B87A}"/>
          </ac:spMkLst>
        </pc:spChg>
        <pc:spChg chg="add mod">
          <ac:chgData name="NESTOR JULIO HERNANDEZ BOCKER" userId="a413b3be1cc3406f" providerId="LiveId" clId="{187F2DA1-C915-4A1A-83D7-F8E7708A9857}" dt="2023-06-08T02:23:07.168" v="981" actId="404"/>
          <ac:spMkLst>
            <pc:docMk/>
            <pc:sldMk cId="200782912" sldId="322"/>
            <ac:spMk id="27" creationId="{EA61F252-1652-E247-4042-2243379664BD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28" creationId="{4C739B67-2B4B-4B5D-7D58-82FDF13C35B4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29" creationId="{4198F890-F860-7A2C-F308-42F1061952B8}"/>
          </ac:spMkLst>
        </pc:spChg>
        <pc:spChg chg="add mod">
          <ac:chgData name="NESTOR JULIO HERNANDEZ BOCKER" userId="a413b3be1cc3406f" providerId="LiveId" clId="{187F2DA1-C915-4A1A-83D7-F8E7708A9857}" dt="2023-06-08T02:23:25.480" v="1013" actId="404"/>
          <ac:spMkLst>
            <pc:docMk/>
            <pc:sldMk cId="200782912" sldId="322"/>
            <ac:spMk id="30" creationId="{9B472BA6-A098-DB1E-71F1-2A4C37CD43B0}"/>
          </ac:spMkLst>
        </pc:spChg>
        <pc:spChg chg="add mod">
          <ac:chgData name="NESTOR JULIO HERNANDEZ BOCKER" userId="a413b3be1cc3406f" providerId="LiveId" clId="{187F2DA1-C915-4A1A-83D7-F8E7708A9857}" dt="2023-06-08T02:23:25.480" v="1013" actId="404"/>
          <ac:spMkLst>
            <pc:docMk/>
            <pc:sldMk cId="200782912" sldId="322"/>
            <ac:spMk id="31" creationId="{04F6DB8E-A0CD-70DD-FE8D-A69B914223A5}"/>
          </ac:spMkLst>
        </pc:spChg>
        <pc:spChg chg="add mod">
          <ac:chgData name="NESTOR JULIO HERNANDEZ BOCKER" userId="a413b3be1cc3406f" providerId="LiveId" clId="{187F2DA1-C915-4A1A-83D7-F8E7708A9857}" dt="2023-06-08T02:23:25.480" v="1013" actId="404"/>
          <ac:spMkLst>
            <pc:docMk/>
            <pc:sldMk cId="200782912" sldId="322"/>
            <ac:spMk id="32" creationId="{DB937834-7598-17C5-4129-A2518EEC49E3}"/>
          </ac:spMkLst>
        </pc:spChg>
        <pc:spChg chg="add mod">
          <ac:chgData name="NESTOR JULIO HERNANDEZ BOCKER" userId="a413b3be1cc3406f" providerId="LiveId" clId="{187F2DA1-C915-4A1A-83D7-F8E7708A9857}" dt="2023-06-08T02:23:25.480" v="1013" actId="404"/>
          <ac:spMkLst>
            <pc:docMk/>
            <pc:sldMk cId="200782912" sldId="322"/>
            <ac:spMk id="33" creationId="{2B07655D-B263-4627-EB3B-DBA3EB751C66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35" creationId="{554E5472-C6AB-322D-A159-AAA746A8D6B6}"/>
          </ac:spMkLst>
        </pc:spChg>
        <pc:spChg chg="add mod">
          <ac:chgData name="NESTOR JULIO HERNANDEZ BOCKER" userId="a413b3be1cc3406f" providerId="LiveId" clId="{187F2DA1-C915-4A1A-83D7-F8E7708A9857}" dt="2023-06-08T01:15:21.332" v="477"/>
          <ac:spMkLst>
            <pc:docMk/>
            <pc:sldMk cId="200782912" sldId="322"/>
            <ac:spMk id="36" creationId="{390A071B-8E8C-BE41-8E65-DDAC2A535855}"/>
          </ac:spMkLst>
        </pc:spChg>
        <pc:spChg chg="add mod">
          <ac:chgData name="NESTOR JULIO HERNANDEZ BOCKER" userId="a413b3be1cc3406f" providerId="LiveId" clId="{187F2DA1-C915-4A1A-83D7-F8E7708A9857}" dt="2023-06-08T02:26:42.579" v="1175" actId="1036"/>
          <ac:spMkLst>
            <pc:docMk/>
            <pc:sldMk cId="200782912" sldId="322"/>
            <ac:spMk id="37" creationId="{A35353CB-1CF6-5B24-640C-AD1A0399F5C3}"/>
          </ac:spMkLst>
        </pc:spChg>
        <pc:spChg chg="add mod">
          <ac:chgData name="NESTOR JULIO HERNANDEZ BOCKER" userId="a413b3be1cc3406f" providerId="LiveId" clId="{187F2DA1-C915-4A1A-83D7-F8E7708A9857}" dt="2023-06-08T02:26:42.579" v="1175" actId="1036"/>
          <ac:spMkLst>
            <pc:docMk/>
            <pc:sldMk cId="200782912" sldId="322"/>
            <ac:spMk id="38" creationId="{71D01A17-3BB9-4822-EE75-484BD60E6345}"/>
          </ac:spMkLst>
        </pc:spChg>
        <pc:spChg chg="add mod">
          <ac:chgData name="NESTOR JULIO HERNANDEZ BOCKER" userId="a413b3be1cc3406f" providerId="LiveId" clId="{187F2DA1-C915-4A1A-83D7-F8E7708A9857}" dt="2023-06-08T02:26:42.579" v="1175" actId="1036"/>
          <ac:spMkLst>
            <pc:docMk/>
            <pc:sldMk cId="200782912" sldId="322"/>
            <ac:spMk id="39" creationId="{52E0B854-11AC-8B32-B551-9C46385E62A0}"/>
          </ac:spMkLst>
        </pc:spChg>
        <pc:spChg chg="add mod">
          <ac:chgData name="NESTOR JULIO HERNANDEZ BOCKER" userId="a413b3be1cc3406f" providerId="LiveId" clId="{187F2DA1-C915-4A1A-83D7-F8E7708A9857}" dt="2023-06-08T02:26:42.579" v="1175" actId="1036"/>
          <ac:spMkLst>
            <pc:docMk/>
            <pc:sldMk cId="200782912" sldId="322"/>
            <ac:spMk id="40" creationId="{C3560645-B704-473E-CB5A-CF7D60271880}"/>
          </ac:spMkLst>
        </pc:spChg>
        <pc:spChg chg="add del mod">
          <ac:chgData name="NESTOR JULIO HERNANDEZ BOCKER" userId="a413b3be1cc3406f" providerId="LiveId" clId="{187F2DA1-C915-4A1A-83D7-F8E7708A9857}" dt="2023-06-08T01:15:29.188" v="479" actId="478"/>
          <ac:spMkLst>
            <pc:docMk/>
            <pc:sldMk cId="200782912" sldId="322"/>
            <ac:spMk id="41" creationId="{8D319F21-C65A-A02C-5E59-B346D3CE556E}"/>
          </ac:spMkLst>
        </pc:spChg>
        <pc:spChg chg="add mod">
          <ac:chgData name="NESTOR JULIO HERNANDEZ BOCKER" userId="a413b3be1cc3406f" providerId="LiveId" clId="{187F2DA1-C915-4A1A-83D7-F8E7708A9857}" dt="2023-06-08T01:22:45.762" v="518" actId="207"/>
          <ac:spMkLst>
            <pc:docMk/>
            <pc:sldMk cId="200782912" sldId="322"/>
            <ac:spMk id="42" creationId="{B4619033-49E5-E5CD-CB1F-D34E7E88CC27}"/>
          </ac:spMkLst>
        </pc:spChg>
        <pc:graphicFrameChg chg="add del mod">
          <ac:chgData name="NESTOR JULIO HERNANDEZ BOCKER" userId="a413b3be1cc3406f" providerId="LiveId" clId="{187F2DA1-C915-4A1A-83D7-F8E7708A9857}" dt="2023-06-08T01:15:09.838" v="476"/>
          <ac:graphicFrameMkLst>
            <pc:docMk/>
            <pc:sldMk cId="200782912" sldId="322"/>
            <ac:graphicFrameMk id="5" creationId="{AC8D4765-19AA-F168-00F1-89170E3D1751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15:09.838" v="476"/>
          <ac:graphicFrameMkLst>
            <pc:docMk/>
            <pc:sldMk cId="200782912" sldId="322"/>
            <ac:graphicFrameMk id="6" creationId="{5DD6243D-9A4C-B114-EF0E-0B49B47075FC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15:09.838" v="476"/>
          <ac:graphicFrameMkLst>
            <pc:docMk/>
            <pc:sldMk cId="200782912" sldId="322"/>
            <ac:graphicFrameMk id="8" creationId="{53819205-2E55-B6AF-9A25-82272EA56F7C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15:09.838" v="476"/>
          <ac:graphicFrameMkLst>
            <pc:docMk/>
            <pc:sldMk cId="200782912" sldId="322"/>
            <ac:graphicFrameMk id="10" creationId="{387851CD-78CD-E96E-3958-57BF24EF70E4}"/>
          </ac:graphicFrameMkLst>
        </pc:graphicFrameChg>
        <pc:graphicFrameChg chg="add mod">
          <ac:chgData name="NESTOR JULIO HERNANDEZ BOCKER" userId="a413b3be1cc3406f" providerId="LiveId" clId="{187F2DA1-C915-4A1A-83D7-F8E7708A9857}" dt="2023-06-08T02:24:09.907" v="1064"/>
          <ac:graphicFrameMkLst>
            <pc:docMk/>
            <pc:sldMk cId="200782912" sldId="322"/>
            <ac:graphicFrameMk id="14" creationId="{759A711C-C43C-C40F-654F-01F1D11D8FA7}"/>
          </ac:graphicFrameMkLst>
        </pc:graphicFrameChg>
        <pc:graphicFrameChg chg="add mod">
          <ac:chgData name="NESTOR JULIO HERNANDEZ BOCKER" userId="a413b3be1cc3406f" providerId="LiveId" clId="{187F2DA1-C915-4A1A-83D7-F8E7708A9857}" dt="2023-06-08T02:25:09.596" v="1079" actId="1035"/>
          <ac:graphicFrameMkLst>
            <pc:docMk/>
            <pc:sldMk cId="200782912" sldId="322"/>
            <ac:graphicFrameMk id="15" creationId="{48583171-CA99-41F5-4E57-347407B36218}"/>
          </ac:graphicFrameMkLst>
        </pc:graphicFrameChg>
        <pc:graphicFrameChg chg="add mod">
          <ac:chgData name="NESTOR JULIO HERNANDEZ BOCKER" userId="a413b3be1cc3406f" providerId="LiveId" clId="{187F2DA1-C915-4A1A-83D7-F8E7708A9857}" dt="2023-06-08T01:15:21.332" v="477"/>
          <ac:graphicFrameMkLst>
            <pc:docMk/>
            <pc:sldMk cId="200782912" sldId="322"/>
            <ac:graphicFrameMk id="17" creationId="{07C5C583-BE99-4E9B-4F0E-21ACB0FBD610}"/>
          </ac:graphicFrameMkLst>
        </pc:graphicFrameChg>
        <pc:graphicFrameChg chg="add mod">
          <ac:chgData name="NESTOR JULIO HERNANDEZ BOCKER" userId="a413b3be1cc3406f" providerId="LiveId" clId="{187F2DA1-C915-4A1A-83D7-F8E7708A9857}" dt="2023-06-08T02:57:58.668" v="1202" actId="1037"/>
          <ac:graphicFrameMkLst>
            <pc:docMk/>
            <pc:sldMk cId="200782912" sldId="322"/>
            <ac:graphicFrameMk id="34" creationId="{07F63D6F-99BB-DA19-EB94-A50A51F7D5FE}"/>
          </ac:graphicFrameMkLst>
        </pc:graphicFrameChg>
      </pc:sldChg>
      <pc:sldChg chg="addSp delSp modSp add del mod">
        <pc:chgData name="NESTOR JULIO HERNANDEZ BOCKER" userId="a413b3be1cc3406f" providerId="LiveId" clId="{187F2DA1-C915-4A1A-83D7-F8E7708A9857}" dt="2023-06-08T02:09:55.149" v="947" actId="47"/>
        <pc:sldMkLst>
          <pc:docMk/>
          <pc:sldMk cId="1664025019" sldId="323"/>
        </pc:sldMkLst>
        <pc:spChg chg="add mod">
          <ac:chgData name="NESTOR JULIO HERNANDEZ BOCKER" userId="a413b3be1cc3406f" providerId="LiveId" clId="{187F2DA1-C915-4A1A-83D7-F8E7708A9857}" dt="2023-06-08T02:09:22.335" v="940" actId="1076"/>
          <ac:spMkLst>
            <pc:docMk/>
            <pc:sldMk cId="1664025019" sldId="323"/>
            <ac:spMk id="2" creationId="{44BA62D8-0AE6-95C2-00FB-576C90017A3A}"/>
          </ac:spMkLst>
        </pc:spChg>
        <pc:spChg chg="add mod">
          <ac:chgData name="NESTOR JULIO HERNANDEZ BOCKER" userId="a413b3be1cc3406f" providerId="LiveId" clId="{187F2DA1-C915-4A1A-83D7-F8E7708A9857}" dt="2023-06-08T02:09:01.579" v="934" actId="1037"/>
          <ac:spMkLst>
            <pc:docMk/>
            <pc:sldMk cId="1664025019" sldId="323"/>
            <ac:spMk id="3" creationId="{5DD8DF18-5518-4AD8-8FB3-18964EE003E3}"/>
          </ac:spMkLst>
        </pc:spChg>
        <pc:spChg chg="del mod">
          <ac:chgData name="NESTOR JULIO HERNANDEZ BOCKER" userId="a413b3be1cc3406f" providerId="LiveId" clId="{187F2DA1-C915-4A1A-83D7-F8E7708A9857}" dt="2023-06-08T02:08:08.875" v="922" actId="478"/>
          <ac:spMkLst>
            <pc:docMk/>
            <pc:sldMk cId="1664025019" sldId="323"/>
            <ac:spMk id="4" creationId="{0084DA9C-E037-F21C-2264-58A9F92ACD1F}"/>
          </ac:spMkLst>
        </pc:spChg>
      </pc:sldChg>
      <pc:sldChg chg="add del">
        <pc:chgData name="NESTOR JULIO HERNANDEZ BOCKER" userId="a413b3be1cc3406f" providerId="LiveId" clId="{187F2DA1-C915-4A1A-83D7-F8E7708A9857}" dt="2023-06-08T02:10:16.336" v="948" actId="47"/>
        <pc:sldMkLst>
          <pc:docMk/>
          <pc:sldMk cId="1265880122" sldId="324"/>
        </pc:sldMkLst>
      </pc:sldChg>
      <pc:sldChg chg="add del">
        <pc:chgData name="NESTOR JULIO HERNANDEZ BOCKER" userId="a413b3be1cc3406f" providerId="LiveId" clId="{187F2DA1-C915-4A1A-83D7-F8E7708A9857}" dt="2023-06-08T02:10:16.336" v="948" actId="47"/>
        <pc:sldMkLst>
          <pc:docMk/>
          <pc:sldMk cId="3198552193" sldId="325"/>
        </pc:sldMkLst>
      </pc:sldChg>
      <pc:sldChg chg="add del">
        <pc:chgData name="NESTOR JULIO HERNANDEZ BOCKER" userId="a413b3be1cc3406f" providerId="LiveId" clId="{187F2DA1-C915-4A1A-83D7-F8E7708A9857}" dt="2023-06-08T02:10:16.336" v="948" actId="47"/>
        <pc:sldMkLst>
          <pc:docMk/>
          <pc:sldMk cId="3646390374" sldId="326"/>
        </pc:sldMkLst>
      </pc:sldChg>
      <pc:sldChg chg="add del">
        <pc:chgData name="NESTOR JULIO HERNANDEZ BOCKER" userId="a413b3be1cc3406f" providerId="LiveId" clId="{187F2DA1-C915-4A1A-83D7-F8E7708A9857}" dt="2023-06-08T02:10:16.336" v="948" actId="47"/>
        <pc:sldMkLst>
          <pc:docMk/>
          <pc:sldMk cId="431443399" sldId="327"/>
        </pc:sldMkLst>
      </pc:sldChg>
      <pc:sldChg chg="addSp delSp modSp add mod">
        <pc:chgData name="NESTOR JULIO HERNANDEZ BOCKER" userId="a413b3be1cc3406f" providerId="LiveId" clId="{187F2DA1-C915-4A1A-83D7-F8E7708A9857}" dt="2023-06-08T03:45:15.344" v="1205" actId="1076"/>
        <pc:sldMkLst>
          <pc:docMk/>
          <pc:sldMk cId="3631758431" sldId="328"/>
        </pc:sldMkLst>
        <pc:spChg chg="mod">
          <ac:chgData name="NESTOR JULIO HERNANDEZ BOCKER" userId="a413b3be1cc3406f" providerId="LiveId" clId="{187F2DA1-C915-4A1A-83D7-F8E7708A9857}" dt="2023-06-08T00:57:32.479" v="222" actId="113"/>
          <ac:spMkLst>
            <pc:docMk/>
            <pc:sldMk cId="3631758431" sldId="328"/>
            <ac:spMk id="3" creationId="{F5EBBC47-9ACD-482A-0D48-328D6FB10DD3}"/>
          </ac:spMkLst>
        </pc:spChg>
        <pc:spChg chg="del mod">
          <ac:chgData name="NESTOR JULIO HERNANDEZ BOCKER" userId="a413b3be1cc3406f" providerId="LiveId" clId="{187F2DA1-C915-4A1A-83D7-F8E7708A9857}" dt="2023-06-08T00:57:49.433" v="227" actId="478"/>
          <ac:spMkLst>
            <pc:docMk/>
            <pc:sldMk cId="3631758431" sldId="328"/>
            <ac:spMk id="6" creationId="{2D26C0AA-FABF-B2F8-36B6-049BC4CB3D04}"/>
          </ac:spMkLst>
        </pc:spChg>
        <pc:spChg chg="mod">
          <ac:chgData name="NESTOR JULIO HERNANDEZ BOCKER" userId="a413b3be1cc3406f" providerId="LiveId" clId="{187F2DA1-C915-4A1A-83D7-F8E7708A9857}" dt="2023-06-08T00:57:17.344" v="218"/>
          <ac:spMkLst>
            <pc:docMk/>
            <pc:sldMk cId="3631758431" sldId="328"/>
            <ac:spMk id="7" creationId="{469CD69D-8310-32BB-7403-36C4ABF01797}"/>
          </ac:spMkLst>
        </pc:spChg>
        <pc:spChg chg="del">
          <ac:chgData name="NESTOR JULIO HERNANDEZ BOCKER" userId="a413b3be1cc3406f" providerId="LiveId" clId="{187F2DA1-C915-4A1A-83D7-F8E7708A9857}" dt="2023-06-08T00:57:48.782" v="225" actId="478"/>
          <ac:spMkLst>
            <pc:docMk/>
            <pc:sldMk cId="3631758431" sldId="328"/>
            <ac:spMk id="8" creationId="{7BF090BD-2165-AC4E-EBA3-B4A108B98EB9}"/>
          </ac:spMkLst>
        </pc:spChg>
        <pc:graphicFrameChg chg="del">
          <ac:chgData name="NESTOR JULIO HERNANDEZ BOCKER" userId="a413b3be1cc3406f" providerId="LiveId" clId="{187F2DA1-C915-4A1A-83D7-F8E7708A9857}" dt="2023-06-08T00:57:44.224" v="224" actId="478"/>
          <ac:graphicFrameMkLst>
            <pc:docMk/>
            <pc:sldMk cId="3631758431" sldId="328"/>
            <ac:graphicFrameMk id="2" creationId="{623F5514-A374-ADA9-8CA3-2011170BA818}"/>
          </ac:graphicFrameMkLst>
        </pc:graphicFrameChg>
        <pc:graphicFrameChg chg="del">
          <ac:chgData name="NESTOR JULIO HERNANDEZ BOCKER" userId="a413b3be1cc3406f" providerId="LiveId" clId="{187F2DA1-C915-4A1A-83D7-F8E7708A9857}" dt="2023-06-08T00:57:41.564" v="223" actId="478"/>
          <ac:graphicFrameMkLst>
            <pc:docMk/>
            <pc:sldMk cId="3631758431" sldId="328"/>
            <ac:graphicFrameMk id="5" creationId="{3A95F987-0651-B14E-EBC2-0D1FB2931608}"/>
          </ac:graphicFrameMkLst>
        </pc:graphicFrameChg>
        <pc:graphicFrameChg chg="add mod">
          <ac:chgData name="NESTOR JULIO HERNANDEZ BOCKER" userId="a413b3be1cc3406f" providerId="LiveId" clId="{187F2DA1-C915-4A1A-83D7-F8E7708A9857}" dt="2023-06-08T03:45:15.344" v="1205" actId="1076"/>
          <ac:graphicFrameMkLst>
            <pc:docMk/>
            <pc:sldMk cId="3631758431" sldId="328"/>
            <ac:graphicFrameMk id="10" creationId="{32BB6D3D-CEC3-82C3-B73F-71DD3AD9D758}"/>
          </ac:graphicFrameMkLst>
        </pc:graphicFrameChg>
        <pc:cxnChg chg="del">
          <ac:chgData name="NESTOR JULIO HERNANDEZ BOCKER" userId="a413b3be1cc3406f" providerId="LiveId" clId="{187F2DA1-C915-4A1A-83D7-F8E7708A9857}" dt="2023-06-08T00:57:50.845" v="228" actId="478"/>
          <ac:cxnSpMkLst>
            <pc:docMk/>
            <pc:sldMk cId="3631758431" sldId="328"/>
            <ac:cxnSpMk id="9" creationId="{0F8A8BD0-51E1-D7C6-E890-C6922DCB74C4}"/>
          </ac:cxnSpMkLst>
        </pc:cxnChg>
      </pc:sldChg>
      <pc:sldChg chg="modSp add mod">
        <pc:chgData name="NESTOR JULIO HERNANDEZ BOCKER" userId="a413b3be1cc3406f" providerId="LiveId" clId="{187F2DA1-C915-4A1A-83D7-F8E7708A9857}" dt="2023-06-08T01:07:03.387" v="362" actId="207"/>
        <pc:sldMkLst>
          <pc:docMk/>
          <pc:sldMk cId="3726187029" sldId="329"/>
        </pc:sldMkLst>
        <pc:spChg chg="mod">
          <ac:chgData name="NESTOR JULIO HERNANDEZ BOCKER" userId="a413b3be1cc3406f" providerId="LiveId" clId="{187F2DA1-C915-4A1A-83D7-F8E7708A9857}" dt="2023-06-08T01:06:55.253" v="361"/>
          <ac:spMkLst>
            <pc:docMk/>
            <pc:sldMk cId="3726187029" sldId="329"/>
            <ac:spMk id="2" creationId="{DD9F74E2-5381-37A7-EA57-B1C4C8DC010B}"/>
          </ac:spMkLst>
        </pc:spChg>
        <pc:spChg chg="mod">
          <ac:chgData name="NESTOR JULIO HERNANDEZ BOCKER" userId="a413b3be1cc3406f" providerId="LiveId" clId="{187F2DA1-C915-4A1A-83D7-F8E7708A9857}" dt="2023-06-08T01:07:03.387" v="362" actId="207"/>
          <ac:spMkLst>
            <pc:docMk/>
            <pc:sldMk cId="3726187029" sldId="329"/>
            <ac:spMk id="6" creationId="{44659955-69DE-CA51-6CC7-5DA4B6B8FBBD}"/>
          </ac:spMkLst>
        </pc:spChg>
        <pc:spChg chg="mod">
          <ac:chgData name="NESTOR JULIO HERNANDEZ BOCKER" userId="a413b3be1cc3406f" providerId="LiveId" clId="{187F2DA1-C915-4A1A-83D7-F8E7708A9857}" dt="2023-06-08T01:05:58.863" v="351"/>
          <ac:spMkLst>
            <pc:docMk/>
            <pc:sldMk cId="3726187029" sldId="329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87F2DA1-C915-4A1A-83D7-F8E7708A9857}" dt="2023-06-08T01:06:39.759" v="360" actId="6549"/>
          <ac:graphicFrameMkLst>
            <pc:docMk/>
            <pc:sldMk cId="3726187029" sldId="329"/>
            <ac:graphicFrameMk id="3" creationId="{5F4545A9-8C06-B80F-7DD6-6AA9D07BB250}"/>
          </ac:graphicFrameMkLst>
        </pc:graphicFrameChg>
      </pc:sldChg>
      <pc:sldChg chg="modSp add mod">
        <pc:chgData name="NESTOR JULIO HERNANDEZ BOCKER" userId="a413b3be1cc3406f" providerId="LiveId" clId="{187F2DA1-C915-4A1A-83D7-F8E7708A9857}" dt="2023-06-08T01:08:07.333" v="373"/>
        <pc:sldMkLst>
          <pc:docMk/>
          <pc:sldMk cId="3844795882" sldId="330"/>
        </pc:sldMkLst>
        <pc:spChg chg="mod">
          <ac:chgData name="NESTOR JULIO HERNANDEZ BOCKER" userId="a413b3be1cc3406f" providerId="LiveId" clId="{187F2DA1-C915-4A1A-83D7-F8E7708A9857}" dt="2023-06-08T01:07:39.188" v="367"/>
          <ac:spMkLst>
            <pc:docMk/>
            <pc:sldMk cId="3844795882" sldId="330"/>
            <ac:spMk id="5" creationId="{BBB17AB3-4E94-7186-6B6F-DAD1EB7D243F}"/>
          </ac:spMkLst>
        </pc:spChg>
        <pc:spChg chg="mod">
          <ac:chgData name="NESTOR JULIO HERNANDEZ BOCKER" userId="a413b3be1cc3406f" providerId="LiveId" clId="{187F2DA1-C915-4A1A-83D7-F8E7708A9857}" dt="2023-06-08T01:07:30.123" v="364"/>
          <ac:spMkLst>
            <pc:docMk/>
            <pc:sldMk cId="3844795882" sldId="330"/>
            <ac:spMk id="6" creationId="{0975D6D9-C73A-4534-891E-598D9F6D656A}"/>
          </ac:spMkLst>
        </pc:spChg>
        <pc:spChg chg="mod">
          <ac:chgData name="NESTOR JULIO HERNANDEZ BOCKER" userId="a413b3be1cc3406f" providerId="LiveId" clId="{187F2DA1-C915-4A1A-83D7-F8E7708A9857}" dt="2023-06-08T01:07:11.303" v="363" actId="207"/>
          <ac:spMkLst>
            <pc:docMk/>
            <pc:sldMk cId="3844795882" sldId="330"/>
            <ac:spMk id="10" creationId="{D2C6D3AD-45B6-A975-EEDC-DE8A6099DB79}"/>
          </ac:spMkLst>
        </pc:spChg>
        <pc:graphicFrameChg chg="mod modGraphic">
          <ac:chgData name="NESTOR JULIO HERNANDEZ BOCKER" userId="a413b3be1cc3406f" providerId="LiveId" clId="{187F2DA1-C915-4A1A-83D7-F8E7708A9857}" dt="2023-06-08T01:08:07.333" v="373"/>
          <ac:graphicFrameMkLst>
            <pc:docMk/>
            <pc:sldMk cId="3844795882" sldId="330"/>
            <ac:graphicFrameMk id="8" creationId="{91D0B3D7-BF83-DC7C-1094-84C43819B058}"/>
          </ac:graphicFrameMkLst>
        </pc:graphicFrameChg>
      </pc:sldChg>
      <pc:sldChg chg="addSp modSp add mod">
        <pc:chgData name="NESTOR JULIO HERNANDEZ BOCKER" userId="a413b3be1cc3406f" providerId="LiveId" clId="{187F2DA1-C915-4A1A-83D7-F8E7708A9857}" dt="2023-06-08T02:16:46.787" v="976" actId="27918"/>
        <pc:sldMkLst>
          <pc:docMk/>
          <pc:sldMk cId="1999066587" sldId="331"/>
        </pc:sldMkLst>
        <pc:spChg chg="add mod">
          <ac:chgData name="NESTOR JULIO HERNANDEZ BOCKER" userId="a413b3be1cc3406f" providerId="LiveId" clId="{187F2DA1-C915-4A1A-83D7-F8E7708A9857}" dt="2023-06-08T01:10:43.473" v="445" actId="207"/>
          <ac:spMkLst>
            <pc:docMk/>
            <pc:sldMk cId="1999066587" sldId="331"/>
            <ac:spMk id="3" creationId="{7C354C09-09DF-9C19-0A4F-FD250AC1C21E}"/>
          </ac:spMkLst>
        </pc:spChg>
        <pc:spChg chg="mod">
          <ac:chgData name="NESTOR JULIO HERNANDEZ BOCKER" userId="a413b3be1cc3406f" providerId="LiveId" clId="{187F2DA1-C915-4A1A-83D7-F8E7708A9857}" dt="2023-06-08T01:10:54.033" v="448"/>
          <ac:spMkLst>
            <pc:docMk/>
            <pc:sldMk cId="1999066587" sldId="331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187F2DA1-C915-4A1A-83D7-F8E7708A9857}" dt="2023-06-08T02:16:34.584" v="975" actId="207"/>
          <ac:graphicFrameMkLst>
            <pc:docMk/>
            <pc:sldMk cId="1999066587" sldId="331"/>
            <ac:graphicFrameMk id="2" creationId="{3446C6E7-D2B7-F7EC-05ED-40A98D34B440}"/>
          </ac:graphicFrameMkLst>
        </pc:graphicFrameChg>
      </pc:sldChg>
      <pc:sldChg chg="modSp add mod">
        <pc:chgData name="NESTOR JULIO HERNANDEZ BOCKER" userId="a413b3be1cc3406f" providerId="LiveId" clId="{187F2DA1-C915-4A1A-83D7-F8E7708A9857}" dt="2023-06-08T03:55:35.139" v="1206" actId="1036"/>
        <pc:sldMkLst>
          <pc:docMk/>
          <pc:sldMk cId="2501195012" sldId="332"/>
        </pc:sldMkLst>
        <pc:spChg chg="mod">
          <ac:chgData name="NESTOR JULIO HERNANDEZ BOCKER" userId="a413b3be1cc3406f" providerId="LiveId" clId="{187F2DA1-C915-4A1A-83D7-F8E7708A9857}" dt="2023-06-08T01:12:56.593" v="455"/>
          <ac:spMkLst>
            <pc:docMk/>
            <pc:sldMk cId="2501195012" sldId="332"/>
            <ac:spMk id="2" creationId="{DD9F74E2-5381-37A7-EA57-B1C4C8DC010B}"/>
          </ac:spMkLst>
        </pc:spChg>
        <pc:spChg chg="mod">
          <ac:chgData name="NESTOR JULIO HERNANDEZ BOCKER" userId="a413b3be1cc3406f" providerId="LiveId" clId="{187F2DA1-C915-4A1A-83D7-F8E7708A9857}" dt="2023-06-08T01:12:49.142" v="454"/>
          <ac:spMkLst>
            <pc:docMk/>
            <pc:sldMk cId="2501195012" sldId="332"/>
            <ac:spMk id="7" creationId="{469CD69D-8310-32BB-7403-36C4ABF01797}"/>
          </ac:spMkLst>
        </pc:spChg>
        <pc:graphicFrameChg chg="mod modGraphic">
          <ac:chgData name="NESTOR JULIO HERNANDEZ BOCKER" userId="a413b3be1cc3406f" providerId="LiveId" clId="{187F2DA1-C915-4A1A-83D7-F8E7708A9857}" dt="2023-06-08T03:55:35.139" v="1206" actId="1036"/>
          <ac:graphicFrameMkLst>
            <pc:docMk/>
            <pc:sldMk cId="2501195012" sldId="332"/>
            <ac:graphicFrameMk id="3" creationId="{5F4545A9-8C06-B80F-7DD6-6AA9D07BB250}"/>
          </ac:graphicFrameMkLst>
        </pc:graphicFrameChg>
      </pc:sldChg>
      <pc:sldChg chg="modSp add mod">
        <pc:chgData name="NESTOR JULIO HERNANDEZ BOCKER" userId="a413b3be1cc3406f" providerId="LiveId" clId="{187F2DA1-C915-4A1A-83D7-F8E7708A9857}" dt="2023-06-08T01:13:56.315" v="468" actId="403"/>
        <pc:sldMkLst>
          <pc:docMk/>
          <pc:sldMk cId="3160605606" sldId="333"/>
        </pc:sldMkLst>
        <pc:spChg chg="mod">
          <ac:chgData name="NESTOR JULIO HERNANDEZ BOCKER" userId="a413b3be1cc3406f" providerId="LiveId" clId="{187F2DA1-C915-4A1A-83D7-F8E7708A9857}" dt="2023-06-08T01:13:27.723" v="462"/>
          <ac:spMkLst>
            <pc:docMk/>
            <pc:sldMk cId="3160605606" sldId="333"/>
            <ac:spMk id="5" creationId="{BBB17AB3-4E94-7186-6B6F-DAD1EB7D243F}"/>
          </ac:spMkLst>
        </pc:spChg>
        <pc:spChg chg="mod">
          <ac:chgData name="NESTOR JULIO HERNANDEZ BOCKER" userId="a413b3be1cc3406f" providerId="LiveId" clId="{187F2DA1-C915-4A1A-83D7-F8E7708A9857}" dt="2023-06-08T01:13:38.501" v="464" actId="207"/>
          <ac:spMkLst>
            <pc:docMk/>
            <pc:sldMk cId="3160605606" sldId="333"/>
            <ac:spMk id="6" creationId="{0975D6D9-C73A-4534-891E-598D9F6D656A}"/>
          </ac:spMkLst>
        </pc:spChg>
        <pc:graphicFrameChg chg="mod modGraphic">
          <ac:chgData name="NESTOR JULIO HERNANDEZ BOCKER" userId="a413b3be1cc3406f" providerId="LiveId" clId="{187F2DA1-C915-4A1A-83D7-F8E7708A9857}" dt="2023-06-08T01:13:56.315" v="468" actId="403"/>
          <ac:graphicFrameMkLst>
            <pc:docMk/>
            <pc:sldMk cId="3160605606" sldId="333"/>
            <ac:graphicFrameMk id="8" creationId="{91D0B3D7-BF83-DC7C-1094-84C43819B058}"/>
          </ac:graphicFrameMkLst>
        </pc:graphicFrameChg>
      </pc:sldChg>
      <pc:sldChg chg="addSp delSp modSp add mod">
        <pc:chgData name="NESTOR JULIO HERNANDEZ BOCKER" userId="a413b3be1cc3406f" providerId="LiveId" clId="{187F2DA1-C915-4A1A-83D7-F8E7708A9857}" dt="2023-06-13T17:04:51.485" v="1292" actId="27918"/>
        <pc:sldMkLst>
          <pc:docMk/>
          <pc:sldMk cId="1160910596" sldId="334"/>
        </pc:sldMkLst>
        <pc:spChg chg="add mod">
          <ac:chgData name="NESTOR JULIO HERNANDEZ BOCKER" userId="a413b3be1cc3406f" providerId="LiveId" clId="{187F2DA1-C915-4A1A-83D7-F8E7708A9857}" dt="2023-06-08T01:22:39.662" v="517" actId="207"/>
          <ac:spMkLst>
            <pc:docMk/>
            <pc:sldMk cId="1160910596" sldId="334"/>
            <ac:spMk id="2" creationId="{115F45DC-9651-3D28-6589-8D7D6366290A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3" creationId="{95FBA0FC-5537-92D2-7623-07C1A15DF553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4" creationId="{0084DA9C-E037-F21C-2264-58A9F92ACD1F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5" creationId="{0AFAD0C6-8E47-3C4B-4199-D52587E84AE5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6" creationId="{40CF01D8-D9CD-7D96-C49E-BEFBB42B1D65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8" creationId="{FEBFC703-50D8-FD0E-6B93-78984134BBBE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9" creationId="{6E111BC9-8330-75A9-A8B3-69471AB8560C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11" creationId="{9672C625-ECFA-84A1-1ABD-6D847B4F0CA9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13" creationId="{8A9D8E3D-B54C-010D-D98B-240F4ECCEDBD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16" creationId="{137A1BCE-FFB7-2D33-A1E3-5A068C6D4283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18" creationId="{07F646E7-3DDF-32FD-01B2-EEDB579F652F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19" creationId="{AD66BA74-741E-4BC9-2A55-DDA6AD69E418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0" creationId="{C8264750-E7D6-3C17-65ED-7417ED59D0DB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1" creationId="{016E6399-0428-E9A1-00D7-2BFB286928DD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2" creationId="{B1FA700D-924E-CC90-6CC4-BCDF7225CDCE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3" creationId="{13D848D4-25FD-0B58-148D-B78FB59D530A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4" creationId="{1A4996F5-2461-CEC7-BCF5-4944828F0FBC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5" creationId="{56AA1987-5211-3876-A46C-AA42BA969A10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6" creationId="{E9683168-7C74-B9CD-903C-0A0B2C08B87A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7" creationId="{EA61F252-1652-E247-4042-2243379664BD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8" creationId="{4C739B67-2B4B-4B5D-7D58-82FDF13C35B4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29" creationId="{4198F890-F860-7A2C-F308-42F1061952B8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0" creationId="{9B472BA6-A098-DB1E-71F1-2A4C37CD43B0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1" creationId="{04F6DB8E-A0CD-70DD-FE8D-A69B914223A5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2" creationId="{DB937834-7598-17C5-4129-A2518EEC49E3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3" creationId="{2B07655D-B263-4627-EB3B-DBA3EB751C66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5" creationId="{554E5472-C6AB-322D-A159-AAA746A8D6B6}"/>
          </ac:spMkLst>
        </pc:spChg>
        <pc:spChg chg="add 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6" creationId="{390A071B-8E8C-BE41-8E65-DDAC2A535855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7" creationId="{A35353CB-1CF6-5B24-640C-AD1A0399F5C3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8" creationId="{71D01A17-3BB9-4822-EE75-484BD60E6345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39" creationId="{52E0B854-11AC-8B32-B551-9C46385E62A0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40" creationId="{C3560645-B704-473E-CB5A-CF7D60271880}"/>
          </ac:spMkLst>
        </pc:spChg>
        <pc:spChg chg="del">
          <ac:chgData name="NESTOR JULIO HERNANDEZ BOCKER" userId="a413b3be1cc3406f" providerId="LiveId" clId="{187F2DA1-C915-4A1A-83D7-F8E7708A9857}" dt="2023-06-08T01:21:46.112" v="514" actId="478"/>
          <ac:spMkLst>
            <pc:docMk/>
            <pc:sldMk cId="1160910596" sldId="334"/>
            <ac:spMk id="42" creationId="{B4619033-49E5-E5CD-CB1F-D34E7E88CC27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43" creationId="{9DEC5AB1-64DF-FB7C-68E3-F098E090D50A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44" creationId="{13B6C6B7-3DE9-A9C4-6852-7724C6AD680C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45" creationId="{DF720C7C-E337-4A98-2DD2-629CCB81982C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46" creationId="{801CBFE2-3E8F-B81B-17A5-953CF1CEE262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47" creationId="{ACDA8386-E471-ECB9-A80E-3319DA82E0BB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48" creationId="{3182F00C-9C84-1E30-69DA-D35D05E84AAE}"/>
          </ac:spMkLst>
        </pc:spChg>
        <pc:spChg chg="add mod">
          <ac:chgData name="NESTOR JULIO HERNANDEZ BOCKER" userId="a413b3be1cc3406f" providerId="LiveId" clId="{187F2DA1-C915-4A1A-83D7-F8E7708A9857}" dt="2023-06-08T02:26:16.188" v="1145" actId="1036"/>
          <ac:spMkLst>
            <pc:docMk/>
            <pc:sldMk cId="1160910596" sldId="334"/>
            <ac:spMk id="49" creationId="{F02BDFF7-E952-761E-F15E-C9E68DDF4C64}"/>
          </ac:spMkLst>
        </pc:spChg>
        <pc:spChg chg="add mod">
          <ac:chgData name="NESTOR JULIO HERNANDEZ BOCKER" userId="a413b3be1cc3406f" providerId="LiveId" clId="{187F2DA1-C915-4A1A-83D7-F8E7708A9857}" dt="2023-06-08T02:26:16.188" v="1145" actId="1036"/>
          <ac:spMkLst>
            <pc:docMk/>
            <pc:sldMk cId="1160910596" sldId="334"/>
            <ac:spMk id="50" creationId="{01AE5D79-E35A-B510-7F19-ABF594F4E753}"/>
          </ac:spMkLst>
        </pc:spChg>
        <pc:spChg chg="add mod">
          <ac:chgData name="NESTOR JULIO HERNANDEZ BOCKER" userId="a413b3be1cc3406f" providerId="LiveId" clId="{187F2DA1-C915-4A1A-83D7-F8E7708A9857}" dt="2023-06-08T02:26:16.188" v="1145" actId="1036"/>
          <ac:spMkLst>
            <pc:docMk/>
            <pc:sldMk cId="1160910596" sldId="334"/>
            <ac:spMk id="51" creationId="{28C6E999-C86B-BB67-7BC4-BBDBC72CBB41}"/>
          </ac:spMkLst>
        </pc:spChg>
        <pc:spChg chg="add mod">
          <ac:chgData name="NESTOR JULIO HERNANDEZ BOCKER" userId="a413b3be1cc3406f" providerId="LiveId" clId="{187F2DA1-C915-4A1A-83D7-F8E7708A9857}" dt="2023-06-08T02:26:16.188" v="1145" actId="1036"/>
          <ac:spMkLst>
            <pc:docMk/>
            <pc:sldMk cId="1160910596" sldId="334"/>
            <ac:spMk id="52" creationId="{7967C572-BF2F-0E03-8B7D-5B7B34F4EDC4}"/>
          </ac:spMkLst>
        </pc:spChg>
        <pc:spChg chg="add mod">
          <ac:chgData name="NESTOR JULIO HERNANDEZ BOCKER" userId="a413b3be1cc3406f" providerId="LiveId" clId="{187F2DA1-C915-4A1A-83D7-F8E7708A9857}" dt="2023-06-08T02:25:59.475" v="1107" actId="1035"/>
          <ac:spMkLst>
            <pc:docMk/>
            <pc:sldMk cId="1160910596" sldId="334"/>
            <ac:spMk id="53" creationId="{ED18CBCA-A63F-2EC1-AD66-A32411626D25}"/>
          </ac:spMkLst>
        </pc:spChg>
        <pc:spChg chg="add mod">
          <ac:chgData name="NESTOR JULIO HERNANDEZ BOCKER" userId="a413b3be1cc3406f" providerId="LiveId" clId="{187F2DA1-C915-4A1A-83D7-F8E7708A9857}" dt="2023-06-08T02:25:59.475" v="1107" actId="1035"/>
          <ac:spMkLst>
            <pc:docMk/>
            <pc:sldMk cId="1160910596" sldId="334"/>
            <ac:spMk id="54" creationId="{77250985-050F-47F8-617F-0C933785C197}"/>
          </ac:spMkLst>
        </pc:spChg>
        <pc:spChg chg="add mod">
          <ac:chgData name="NESTOR JULIO HERNANDEZ BOCKER" userId="a413b3be1cc3406f" providerId="LiveId" clId="{187F2DA1-C915-4A1A-83D7-F8E7708A9857}" dt="2023-06-08T02:25:59.475" v="1107" actId="1035"/>
          <ac:spMkLst>
            <pc:docMk/>
            <pc:sldMk cId="1160910596" sldId="334"/>
            <ac:spMk id="55" creationId="{059B3BB5-9162-9A79-FE59-18C2CE74EC84}"/>
          </ac:spMkLst>
        </pc:spChg>
        <pc:spChg chg="add mod">
          <ac:chgData name="NESTOR JULIO HERNANDEZ BOCKER" userId="a413b3be1cc3406f" providerId="LiveId" clId="{187F2DA1-C915-4A1A-83D7-F8E7708A9857}" dt="2023-06-08T02:25:59.475" v="1107" actId="1035"/>
          <ac:spMkLst>
            <pc:docMk/>
            <pc:sldMk cId="1160910596" sldId="334"/>
            <ac:spMk id="56" creationId="{BF4B094E-69D4-0E2E-1C84-77A9D21747B9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57" creationId="{86F09F13-C271-997D-AF4F-63198085788F}"/>
          </ac:spMkLst>
        </pc:spChg>
        <pc:spChg chg="add mod">
          <ac:chgData name="NESTOR JULIO HERNANDEZ BOCKER" userId="a413b3be1cc3406f" providerId="LiveId" clId="{187F2DA1-C915-4A1A-83D7-F8E7708A9857}" dt="2023-06-08T01:22:13.902" v="516"/>
          <ac:spMkLst>
            <pc:docMk/>
            <pc:sldMk cId="1160910596" sldId="334"/>
            <ac:spMk id="58" creationId="{D53850D1-EF14-00E1-2818-0D6E9A7BC077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59" creationId="{29CD265B-60EA-CAB9-ADFD-173892344C41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60" creationId="{013020C3-2AE5-D4AF-A83B-06C67F28A024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61" creationId="{55D05A07-7C7E-FA79-8E50-F433C3FF53FC}"/>
          </ac:spMkLst>
        </pc:spChg>
        <pc:spChg chg="add mod">
          <ac:chgData name="NESTOR JULIO HERNANDEZ BOCKER" userId="a413b3be1cc3406f" providerId="LiveId" clId="{187F2DA1-C915-4A1A-83D7-F8E7708A9857}" dt="2023-06-08T02:25:46.391" v="1081" actId="404"/>
          <ac:spMkLst>
            <pc:docMk/>
            <pc:sldMk cId="1160910596" sldId="334"/>
            <ac:spMk id="62" creationId="{F85EDFB1-8523-146F-1AB0-B3AD3173D35A}"/>
          </ac:spMkLst>
        </pc:spChg>
        <pc:graphicFrameChg chg="add mod">
          <ac:chgData name="NESTOR JULIO HERNANDEZ BOCKER" userId="a413b3be1cc3406f" providerId="LiveId" clId="{187F2DA1-C915-4A1A-83D7-F8E7708A9857}" dt="2023-06-08T01:22:13.902" v="516"/>
          <ac:graphicFrameMkLst>
            <pc:docMk/>
            <pc:sldMk cId="1160910596" sldId="334"/>
            <ac:graphicFrameMk id="7" creationId="{7553BF30-2495-68A0-6445-14AF1A18D866}"/>
          </ac:graphicFrameMkLst>
        </pc:graphicFrameChg>
        <pc:graphicFrameChg chg="add mod">
          <ac:chgData name="NESTOR JULIO HERNANDEZ BOCKER" userId="a413b3be1cc3406f" providerId="LiveId" clId="{187F2DA1-C915-4A1A-83D7-F8E7708A9857}" dt="2023-06-08T01:22:13.902" v="516"/>
          <ac:graphicFrameMkLst>
            <pc:docMk/>
            <pc:sldMk cId="1160910596" sldId="334"/>
            <ac:graphicFrameMk id="10" creationId="{68275917-B8E2-8D75-1BFA-732E09F0842F}"/>
          </ac:graphicFrameMkLst>
        </pc:graphicFrameChg>
        <pc:graphicFrameChg chg="add mod">
          <ac:chgData name="NESTOR JULIO HERNANDEZ BOCKER" userId="a413b3be1cc3406f" providerId="LiveId" clId="{187F2DA1-C915-4A1A-83D7-F8E7708A9857}" dt="2023-06-08T01:22:13.902" v="516"/>
          <ac:graphicFrameMkLst>
            <pc:docMk/>
            <pc:sldMk cId="1160910596" sldId="334"/>
            <ac:graphicFrameMk id="12" creationId="{82D3694B-66E6-0533-B96F-BC8452D4A139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21:46.112" v="514" actId="478"/>
          <ac:graphicFrameMkLst>
            <pc:docMk/>
            <pc:sldMk cId="1160910596" sldId="334"/>
            <ac:graphicFrameMk id="14" creationId="{759A711C-C43C-C40F-654F-01F1D11D8FA7}"/>
          </ac:graphicFrameMkLst>
        </pc:graphicFrameChg>
        <pc:graphicFrameChg chg="del">
          <ac:chgData name="NESTOR JULIO HERNANDEZ BOCKER" userId="a413b3be1cc3406f" providerId="LiveId" clId="{187F2DA1-C915-4A1A-83D7-F8E7708A9857}" dt="2023-06-08T01:21:46.112" v="514" actId="478"/>
          <ac:graphicFrameMkLst>
            <pc:docMk/>
            <pc:sldMk cId="1160910596" sldId="334"/>
            <ac:graphicFrameMk id="15" creationId="{48583171-CA99-41F5-4E57-347407B36218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21:46.112" v="514" actId="478"/>
          <ac:graphicFrameMkLst>
            <pc:docMk/>
            <pc:sldMk cId="1160910596" sldId="334"/>
            <ac:graphicFrameMk id="17" creationId="{07C5C583-BE99-4E9B-4F0E-21ACB0FBD610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1:21:46.112" v="514" actId="478"/>
          <ac:graphicFrameMkLst>
            <pc:docMk/>
            <pc:sldMk cId="1160910596" sldId="334"/>
            <ac:graphicFrameMk id="34" creationId="{07F63D6F-99BB-DA19-EB94-A50A51F7D5FE}"/>
          </ac:graphicFrameMkLst>
        </pc:graphicFrameChg>
        <pc:graphicFrameChg chg="add mod">
          <ac:chgData name="NESTOR JULIO HERNANDEZ BOCKER" userId="a413b3be1cc3406f" providerId="LiveId" clId="{187F2DA1-C915-4A1A-83D7-F8E7708A9857}" dt="2023-06-08T01:22:13.902" v="516"/>
          <ac:graphicFrameMkLst>
            <pc:docMk/>
            <pc:sldMk cId="1160910596" sldId="334"/>
            <ac:graphicFrameMk id="41" creationId="{7A5271D3-B5D6-9CD4-E23B-04977BCEB06D}"/>
          </ac:graphicFrameMkLst>
        </pc:graphicFrameChg>
      </pc:sldChg>
      <pc:sldChg chg="addSp delSp modSp add mod">
        <pc:chgData name="NESTOR JULIO HERNANDEZ BOCKER" userId="a413b3be1cc3406f" providerId="LiveId" clId="{187F2DA1-C915-4A1A-83D7-F8E7708A9857}" dt="2023-06-08T02:06:28.738" v="903" actId="207"/>
        <pc:sldMkLst>
          <pc:docMk/>
          <pc:sldMk cId="905729610" sldId="665"/>
        </pc:sldMkLst>
        <pc:spChg chg="add mod">
          <ac:chgData name="NESTOR JULIO HERNANDEZ BOCKER" userId="a413b3be1cc3406f" providerId="LiveId" clId="{187F2DA1-C915-4A1A-83D7-F8E7708A9857}" dt="2023-06-08T01:27:55.227" v="880"/>
          <ac:spMkLst>
            <pc:docMk/>
            <pc:sldMk cId="905729610" sldId="665"/>
            <ac:spMk id="2" creationId="{AE8D3646-68C4-7D19-2522-BAAD2093CA34}"/>
          </ac:spMkLst>
        </pc:spChg>
        <pc:spChg chg="del">
          <ac:chgData name="NESTOR JULIO HERNANDEZ BOCKER" userId="a413b3be1cc3406f" providerId="LiveId" clId="{187F2DA1-C915-4A1A-83D7-F8E7708A9857}" dt="2023-06-08T01:28:02.888" v="882" actId="478"/>
          <ac:spMkLst>
            <pc:docMk/>
            <pc:sldMk cId="905729610" sldId="665"/>
            <ac:spMk id="3" creationId="{24E0F29F-E9D9-A4DF-46A2-8640D3D230B6}"/>
          </ac:spMkLst>
        </pc:spChg>
        <pc:spChg chg="add mod">
          <ac:chgData name="NESTOR JULIO HERNANDEZ BOCKER" userId="a413b3be1cc3406f" providerId="LiveId" clId="{187F2DA1-C915-4A1A-83D7-F8E7708A9857}" dt="2023-06-08T01:27:55.227" v="880"/>
          <ac:spMkLst>
            <pc:docMk/>
            <pc:sldMk cId="905729610" sldId="665"/>
            <ac:spMk id="4" creationId="{30BDBAFF-21DC-C5CC-6C7E-27217F920E88}"/>
          </ac:spMkLst>
        </pc:spChg>
        <pc:spChg chg="add mod">
          <ac:chgData name="NESTOR JULIO HERNANDEZ BOCKER" userId="a413b3be1cc3406f" providerId="LiveId" clId="{187F2DA1-C915-4A1A-83D7-F8E7708A9857}" dt="2023-06-08T01:29:03.326" v="898" actId="207"/>
          <ac:spMkLst>
            <pc:docMk/>
            <pc:sldMk cId="905729610" sldId="665"/>
            <ac:spMk id="5" creationId="{A7C2AACC-E699-18AE-477E-6C74E8F7275F}"/>
          </ac:spMkLst>
        </pc:spChg>
        <pc:spChg chg="del">
          <ac:chgData name="NESTOR JULIO HERNANDEZ BOCKER" userId="a413b3be1cc3406f" providerId="LiveId" clId="{187F2DA1-C915-4A1A-83D7-F8E7708A9857}" dt="2023-06-08T01:27:49.133" v="879" actId="478"/>
          <ac:spMkLst>
            <pc:docMk/>
            <pc:sldMk cId="905729610" sldId="665"/>
            <ac:spMk id="7" creationId="{00000000-0000-0000-0000-000000000000}"/>
          </ac:spMkLst>
        </pc:spChg>
        <pc:spChg chg="del">
          <ac:chgData name="NESTOR JULIO HERNANDEZ BOCKER" userId="a413b3be1cc3406f" providerId="LiveId" clId="{187F2DA1-C915-4A1A-83D7-F8E7708A9857}" dt="2023-06-08T01:28:01.157" v="881" actId="478"/>
          <ac:spMkLst>
            <pc:docMk/>
            <pc:sldMk cId="905729610" sldId="665"/>
            <ac:spMk id="8" creationId="{FC5990D2-7258-4E97-C438-2409B83F93ED}"/>
          </ac:spMkLst>
        </pc:spChg>
        <pc:spChg chg="mod">
          <ac:chgData name="NESTOR JULIO HERNANDEZ BOCKER" userId="a413b3be1cc3406f" providerId="LiveId" clId="{187F2DA1-C915-4A1A-83D7-F8E7708A9857}" dt="2023-06-08T01:29:03.326" v="898" actId="207"/>
          <ac:spMkLst>
            <pc:docMk/>
            <pc:sldMk cId="905729610" sldId="665"/>
            <ac:spMk id="15" creationId="{33FE3887-B545-4B10-B2C0-5FAA7BCEEB00}"/>
          </ac:spMkLst>
        </pc:spChg>
        <pc:spChg chg="mod">
          <ac:chgData name="NESTOR JULIO HERNANDEZ BOCKER" userId="a413b3be1cc3406f" providerId="LiveId" clId="{187F2DA1-C915-4A1A-83D7-F8E7708A9857}" dt="2023-06-08T01:29:06.572" v="899" actId="207"/>
          <ac:spMkLst>
            <pc:docMk/>
            <pc:sldMk cId="905729610" sldId="665"/>
            <ac:spMk id="16" creationId="{32741C1C-2DE7-4637-8D8A-2B0511928FC0}"/>
          </ac:spMkLst>
        </pc:spChg>
        <pc:graphicFrameChg chg="mod">
          <ac:chgData name="NESTOR JULIO HERNANDEZ BOCKER" userId="a413b3be1cc3406f" providerId="LiveId" clId="{187F2DA1-C915-4A1A-83D7-F8E7708A9857}" dt="2023-06-08T02:06:28.738" v="903" actId="207"/>
          <ac:graphicFrameMkLst>
            <pc:docMk/>
            <pc:sldMk cId="905729610" sldId="665"/>
            <ac:graphicFrameMk id="6" creationId="{96103C67-1968-48EC-B98E-9956D5E0DF80}"/>
          </ac:graphicFrameMkLst>
        </pc:graphicFrameChg>
        <pc:graphicFrameChg chg="mod">
          <ac:chgData name="NESTOR JULIO HERNANDEZ BOCKER" userId="a413b3be1cc3406f" providerId="LiveId" clId="{187F2DA1-C915-4A1A-83D7-F8E7708A9857}" dt="2023-06-08T02:06:22.993" v="902" actId="207"/>
          <ac:graphicFrameMkLst>
            <pc:docMk/>
            <pc:sldMk cId="905729610" sldId="665"/>
            <ac:graphicFrameMk id="9" creationId="{5B4885FD-5B3B-432F-A47E-1DAF8D024416}"/>
          </ac:graphicFrameMkLst>
        </pc:graphicFrameChg>
      </pc:sldChg>
      <pc:sldChg chg="addSp delSp modSp add mod">
        <pc:chgData name="NESTOR JULIO HERNANDEZ BOCKER" userId="a413b3be1cc3406f" providerId="LiveId" clId="{187F2DA1-C915-4A1A-83D7-F8E7708A9857}" dt="2023-06-08T04:10:11.783" v="1261"/>
        <pc:sldMkLst>
          <pc:docMk/>
          <pc:sldMk cId="2099275270" sldId="667"/>
        </pc:sldMkLst>
        <pc:spChg chg="add del mod">
          <ac:chgData name="NESTOR JULIO HERNANDEZ BOCKER" userId="a413b3be1cc3406f" providerId="LiveId" clId="{187F2DA1-C915-4A1A-83D7-F8E7708A9857}" dt="2023-06-08T01:23:01.062" v="522" actId="478"/>
          <ac:spMkLst>
            <pc:docMk/>
            <pc:sldMk cId="2099275270" sldId="667"/>
            <ac:spMk id="4" creationId="{4BD88746-6F94-BD31-0769-B0FDCECDF992}"/>
          </ac:spMkLst>
        </pc:spChg>
        <pc:spChg chg="add mod">
          <ac:chgData name="NESTOR JULIO HERNANDEZ BOCKER" userId="a413b3be1cc3406f" providerId="LiveId" clId="{187F2DA1-C915-4A1A-83D7-F8E7708A9857}" dt="2023-06-08T01:23:36.607" v="547"/>
          <ac:spMkLst>
            <pc:docMk/>
            <pc:sldMk cId="2099275270" sldId="667"/>
            <ac:spMk id="5" creationId="{4317E982-3BB8-A714-9BE1-28A9BF9DF774}"/>
          </ac:spMkLst>
        </pc:spChg>
        <pc:spChg chg="mod">
          <ac:chgData name="NESTOR JULIO HERNANDEZ BOCKER" userId="a413b3be1cc3406f" providerId="LiveId" clId="{187F2DA1-C915-4A1A-83D7-F8E7708A9857}" dt="2023-06-08T01:23:15.900" v="528" actId="207"/>
          <ac:spMkLst>
            <pc:docMk/>
            <pc:sldMk cId="2099275270" sldId="667"/>
            <ac:spMk id="8" creationId="{14A88404-2DA2-4217-99E5-A796005D5157}"/>
          </ac:spMkLst>
        </pc:spChg>
        <pc:spChg chg="mod">
          <ac:chgData name="NESTOR JULIO HERNANDEZ BOCKER" userId="a413b3be1cc3406f" providerId="LiveId" clId="{187F2DA1-C915-4A1A-83D7-F8E7708A9857}" dt="2023-06-08T02:27:36.185" v="1176" actId="1076"/>
          <ac:spMkLst>
            <pc:docMk/>
            <pc:sldMk cId="2099275270" sldId="667"/>
            <ac:spMk id="9" creationId="{6E3BA6B2-C5D3-C1AC-AED0-DF5823163E16}"/>
          </ac:spMkLst>
        </pc:spChg>
        <pc:spChg chg="add mod">
          <ac:chgData name="NESTOR JULIO HERNANDEZ BOCKER" userId="a413b3be1cc3406f" providerId="LiveId" clId="{187F2DA1-C915-4A1A-83D7-F8E7708A9857}" dt="2023-06-08T04:08:47.119" v="1223"/>
          <ac:spMkLst>
            <pc:docMk/>
            <pc:sldMk cId="2099275270" sldId="667"/>
            <ac:spMk id="12" creationId="{00000000-0008-0000-0000-000006000000}"/>
          </ac:spMkLst>
        </pc:spChg>
        <pc:spChg chg="add mod">
          <ac:chgData name="NESTOR JULIO HERNANDEZ BOCKER" userId="a413b3be1cc3406f" providerId="LiveId" clId="{187F2DA1-C915-4A1A-83D7-F8E7708A9857}" dt="2023-06-08T04:10:06.069" v="1259"/>
          <ac:spMkLst>
            <pc:docMk/>
            <pc:sldMk cId="2099275270" sldId="667"/>
            <ac:spMk id="15" creationId="{00000000-0008-0000-0000-000006000000}"/>
          </ac:spMkLst>
        </pc:spChg>
        <pc:spChg chg="del">
          <ac:chgData name="NESTOR JULIO HERNANDEZ BOCKER" userId="a413b3be1cc3406f" providerId="LiveId" clId="{187F2DA1-C915-4A1A-83D7-F8E7708A9857}" dt="2023-06-08T01:22:59.652" v="521" actId="478"/>
          <ac:spMkLst>
            <pc:docMk/>
            <pc:sldMk cId="2099275270" sldId="667"/>
            <ac:spMk id="16" creationId="{00000000-0000-0000-0000-000000000000}"/>
          </ac:spMkLst>
        </pc:spChg>
        <pc:spChg chg="add mod">
          <ac:chgData name="NESTOR JULIO HERNANDEZ BOCKER" userId="a413b3be1cc3406f" providerId="LiveId" clId="{187F2DA1-C915-4A1A-83D7-F8E7708A9857}" dt="2023-06-08T04:10:11.783" v="1261"/>
          <ac:spMkLst>
            <pc:docMk/>
            <pc:sldMk cId="2099275270" sldId="667"/>
            <ac:spMk id="19" creationId="{00000000-0008-0000-0000-000006000000}"/>
          </ac:spMkLst>
        </pc:spChg>
        <pc:spChg chg="del">
          <ac:chgData name="NESTOR JULIO HERNANDEZ BOCKER" userId="a413b3be1cc3406f" providerId="LiveId" clId="{187F2DA1-C915-4A1A-83D7-F8E7708A9857}" dt="2023-06-08T01:22:58.562" v="520" actId="478"/>
          <ac:spMkLst>
            <pc:docMk/>
            <pc:sldMk cId="2099275270" sldId="667"/>
            <ac:spMk id="20" creationId="{00000000-0000-0000-0000-000000000000}"/>
          </ac:spMkLst>
        </pc:spChg>
        <pc:grpChg chg="add mod">
          <ac:chgData name="NESTOR JULIO HERNANDEZ BOCKER" userId="a413b3be1cc3406f" providerId="LiveId" clId="{187F2DA1-C915-4A1A-83D7-F8E7708A9857}" dt="2023-06-08T04:09:05.678" v="1256" actId="1036"/>
          <ac:grpSpMkLst>
            <pc:docMk/>
            <pc:sldMk cId="2099275270" sldId="667"/>
            <ac:grpSpMk id="7" creationId="{00000000-0008-0000-0000-000003000000}"/>
          </ac:grpSpMkLst>
        </pc:grpChg>
        <pc:grpChg chg="add mod">
          <ac:chgData name="NESTOR JULIO HERNANDEZ BOCKER" userId="a413b3be1cc3406f" providerId="LiveId" clId="{187F2DA1-C915-4A1A-83D7-F8E7708A9857}" dt="2023-06-08T04:10:06.069" v="1259"/>
          <ac:grpSpMkLst>
            <pc:docMk/>
            <pc:sldMk cId="2099275270" sldId="667"/>
            <ac:grpSpMk id="13" creationId="{00000000-0008-0000-0000-000003000000}"/>
          </ac:grpSpMkLst>
        </pc:grpChg>
        <pc:grpChg chg="add mod">
          <ac:chgData name="NESTOR JULIO HERNANDEZ BOCKER" userId="a413b3be1cc3406f" providerId="LiveId" clId="{187F2DA1-C915-4A1A-83D7-F8E7708A9857}" dt="2023-06-08T04:10:11.783" v="1261"/>
          <ac:grpSpMkLst>
            <pc:docMk/>
            <pc:sldMk cId="2099275270" sldId="667"/>
            <ac:grpSpMk id="17" creationId="{00000000-0008-0000-0000-000003000000}"/>
          </ac:grpSpMkLst>
        </pc:grpChg>
        <pc:graphicFrameChg chg="del mod">
          <ac:chgData name="NESTOR JULIO HERNANDEZ BOCKER" userId="a413b3be1cc3406f" providerId="LiveId" clId="{187F2DA1-C915-4A1A-83D7-F8E7708A9857}" dt="2023-06-08T04:08:30.280" v="1222" actId="478"/>
          <ac:graphicFrameMkLst>
            <pc:docMk/>
            <pc:sldMk cId="2099275270" sldId="667"/>
            <ac:graphicFrameMk id="10" creationId="{00000000-0008-0000-0000-000005000000}"/>
          </ac:graphicFrameMkLst>
        </pc:graphicFrameChg>
        <pc:graphicFrameChg chg="add mod">
          <ac:chgData name="NESTOR JULIO HERNANDEZ BOCKER" userId="a413b3be1cc3406f" providerId="LiveId" clId="{187F2DA1-C915-4A1A-83D7-F8E7708A9857}" dt="2023-06-08T04:08:47.119" v="1223"/>
          <ac:graphicFrameMkLst>
            <pc:docMk/>
            <pc:sldMk cId="2099275270" sldId="667"/>
            <ac:graphicFrameMk id="11" creationId="{00000000-0008-0000-0000-000005000000}"/>
          </ac:graphicFrameMkLst>
        </pc:graphicFrameChg>
        <pc:graphicFrameChg chg="add mod">
          <ac:chgData name="NESTOR JULIO HERNANDEZ BOCKER" userId="a413b3be1cc3406f" providerId="LiveId" clId="{187F2DA1-C915-4A1A-83D7-F8E7708A9857}" dt="2023-06-08T04:10:06.069" v="1259"/>
          <ac:graphicFrameMkLst>
            <pc:docMk/>
            <pc:sldMk cId="2099275270" sldId="667"/>
            <ac:graphicFrameMk id="14" creationId="{00000000-0008-0000-0000-000005000000}"/>
          </ac:graphicFrameMkLst>
        </pc:graphicFrameChg>
        <pc:graphicFrameChg chg="add mod">
          <ac:chgData name="NESTOR JULIO HERNANDEZ BOCKER" userId="a413b3be1cc3406f" providerId="LiveId" clId="{187F2DA1-C915-4A1A-83D7-F8E7708A9857}" dt="2023-06-08T04:10:11.783" v="1261"/>
          <ac:graphicFrameMkLst>
            <pc:docMk/>
            <pc:sldMk cId="2099275270" sldId="667"/>
            <ac:graphicFrameMk id="18" creationId="{00000000-0008-0000-0000-000005000000}"/>
          </ac:graphicFrameMkLst>
        </pc:graphicFrameChg>
      </pc:sldChg>
      <pc:sldChg chg="addSp delSp add del mod">
        <pc:chgData name="NESTOR JULIO HERNANDEZ BOCKER" userId="a413b3be1cc3406f" providerId="LiveId" clId="{187F2DA1-C915-4A1A-83D7-F8E7708A9857}" dt="2023-06-08T01:14:38.192" v="472"/>
        <pc:sldMkLst>
          <pc:docMk/>
          <pc:sldMk cId="1180092406" sldId="668"/>
        </pc:sldMkLst>
        <pc:spChg chg="add del">
          <ac:chgData name="NESTOR JULIO HERNANDEZ BOCKER" userId="a413b3be1cc3406f" providerId="LiveId" clId="{187F2DA1-C915-4A1A-83D7-F8E7708A9857}" dt="2023-06-08T01:14:36.854" v="471" actId="478"/>
          <ac:spMkLst>
            <pc:docMk/>
            <pc:sldMk cId="1180092406" sldId="668"/>
            <ac:spMk id="6" creationId="{00000000-0000-0000-0000-000000000000}"/>
          </ac:spMkLst>
        </pc:spChg>
      </pc:sldChg>
      <pc:sldChg chg="modSp add mod ord">
        <pc:chgData name="NESTOR JULIO HERNANDEZ BOCKER" userId="a413b3be1cc3406f" providerId="LiveId" clId="{187F2DA1-C915-4A1A-83D7-F8E7708A9857}" dt="2023-06-08T02:11:03.068" v="957" actId="27636"/>
        <pc:sldMkLst>
          <pc:docMk/>
          <pc:sldMk cId="2093091506" sldId="668"/>
        </pc:sldMkLst>
        <pc:spChg chg="mod">
          <ac:chgData name="NESTOR JULIO HERNANDEZ BOCKER" userId="a413b3be1cc3406f" providerId="LiveId" clId="{187F2DA1-C915-4A1A-83D7-F8E7708A9857}" dt="2023-06-08T02:10:43.037" v="949" actId="20577"/>
          <ac:spMkLst>
            <pc:docMk/>
            <pc:sldMk cId="2093091506" sldId="668"/>
            <ac:spMk id="2" creationId="{FC9310B6-78FF-FC2D-DFF2-60E67B3FB9B8}"/>
          </ac:spMkLst>
        </pc:spChg>
        <pc:spChg chg="mod">
          <ac:chgData name="NESTOR JULIO HERNANDEZ BOCKER" userId="a413b3be1cc3406f" providerId="LiveId" clId="{187F2DA1-C915-4A1A-83D7-F8E7708A9857}" dt="2023-06-08T02:11:03.068" v="957" actId="27636"/>
          <ac:spMkLst>
            <pc:docMk/>
            <pc:sldMk cId="2093091506" sldId="668"/>
            <ac:spMk id="5" creationId="{BDA1159D-A0ED-18DC-0747-141EBF1A2086}"/>
          </ac:spMkLst>
        </pc:spChg>
      </pc:sldChg>
      <pc:sldChg chg="addSp delSp modSp add mod">
        <pc:chgData name="NESTOR JULIO HERNANDEZ BOCKER" userId="a413b3be1cc3406f" providerId="LiveId" clId="{187F2DA1-C915-4A1A-83D7-F8E7708A9857}" dt="2023-06-08T04:13:39.204" v="1291" actId="20577"/>
        <pc:sldMkLst>
          <pc:docMk/>
          <pc:sldMk cId="1495741939" sldId="669"/>
        </pc:sldMkLst>
        <pc:spChg chg="add del mod">
          <ac:chgData name="NESTOR JULIO HERNANDEZ BOCKER" userId="a413b3be1cc3406f" providerId="LiveId" clId="{187F2DA1-C915-4A1A-83D7-F8E7708A9857}" dt="2023-06-08T02:09:44.595" v="945" actId="478"/>
          <ac:spMkLst>
            <pc:docMk/>
            <pc:sldMk cId="1495741939" sldId="669"/>
            <ac:spMk id="2" creationId="{B3474B6A-1A0D-805A-6F32-31F04438EB87}"/>
          </ac:spMkLst>
        </pc:spChg>
        <pc:spChg chg="add mod">
          <ac:chgData name="NESTOR JULIO HERNANDEZ BOCKER" userId="a413b3be1cc3406f" providerId="LiveId" clId="{187F2DA1-C915-4A1A-83D7-F8E7708A9857}" dt="2023-06-08T02:09:51.246" v="946"/>
          <ac:spMkLst>
            <pc:docMk/>
            <pc:sldMk cId="1495741939" sldId="669"/>
            <ac:spMk id="3" creationId="{85907F65-C65A-6229-890B-CB75CEB312FB}"/>
          </ac:spMkLst>
        </pc:spChg>
        <pc:spChg chg="del mod">
          <ac:chgData name="NESTOR JULIO HERNANDEZ BOCKER" userId="a413b3be1cc3406f" providerId="LiveId" clId="{187F2DA1-C915-4A1A-83D7-F8E7708A9857}" dt="2023-06-08T02:08:00.698" v="918" actId="21"/>
          <ac:spMkLst>
            <pc:docMk/>
            <pc:sldMk cId="1495741939" sldId="669"/>
            <ac:spMk id="7" creationId="{00000000-0000-0000-0000-000000000000}"/>
          </ac:spMkLst>
        </pc:spChg>
        <pc:spChg chg="del">
          <ac:chgData name="NESTOR JULIO HERNANDEZ BOCKER" userId="a413b3be1cc3406f" providerId="LiveId" clId="{187F2DA1-C915-4A1A-83D7-F8E7708A9857}" dt="2023-06-08T02:06:39.309" v="904" actId="478"/>
          <ac:spMkLst>
            <pc:docMk/>
            <pc:sldMk cId="1495741939" sldId="669"/>
            <ac:spMk id="9" creationId="{00000000-0000-0000-0000-000000000000}"/>
          </ac:spMkLst>
        </pc:spChg>
        <pc:spChg chg="mod">
          <ac:chgData name="NESTOR JULIO HERNANDEZ BOCKER" userId="a413b3be1cc3406f" providerId="LiveId" clId="{187F2DA1-C915-4A1A-83D7-F8E7708A9857}" dt="2023-06-08T04:13:39.204" v="1291" actId="20577"/>
          <ac:spMkLst>
            <pc:docMk/>
            <pc:sldMk cId="1495741939" sldId="669"/>
            <ac:spMk id="35" creationId="{1FB2FB3A-B76B-9F6B-F7B9-2602F1E4AF02}"/>
          </ac:spMkLst>
        </pc:spChg>
        <pc:spChg chg="mod">
          <ac:chgData name="NESTOR JULIO HERNANDEZ BOCKER" userId="a413b3be1cc3406f" providerId="LiveId" clId="{187F2DA1-C915-4A1A-83D7-F8E7708A9857}" dt="2023-06-08T02:07:39.796" v="916" actId="207"/>
          <ac:spMkLst>
            <pc:docMk/>
            <pc:sldMk cId="1495741939" sldId="669"/>
            <ac:spMk id="36" creationId="{CCE6CA9A-69DB-7B5A-3EE0-E331CE4C078B}"/>
          </ac:spMkLst>
        </pc:spChg>
        <pc:graphicFrameChg chg="mod">
          <ac:chgData name="NESTOR JULIO HERNANDEZ BOCKER" userId="a413b3be1cc3406f" providerId="LiveId" clId="{187F2DA1-C915-4A1A-83D7-F8E7708A9857}" dt="2023-06-08T02:07:33.973" v="914" actId="207"/>
          <ac:graphicFrameMkLst>
            <pc:docMk/>
            <pc:sldMk cId="1495741939" sldId="669"/>
            <ac:graphicFrameMk id="15" creationId="{D61F7500-A40A-4A9C-9807-884BDD88F0AB}"/>
          </ac:graphicFrameMkLst>
        </pc:graphicFrameChg>
        <pc:graphicFrameChg chg="mod">
          <ac:chgData name="NESTOR JULIO HERNANDEZ BOCKER" userId="a413b3be1cc3406f" providerId="LiveId" clId="{187F2DA1-C915-4A1A-83D7-F8E7708A9857}" dt="2023-06-08T04:11:59.539" v="1263"/>
          <ac:graphicFrameMkLst>
            <pc:docMk/>
            <pc:sldMk cId="1495741939" sldId="669"/>
            <ac:graphicFrameMk id="16" creationId="{9AEF698A-3143-4ABE-85D2-9855E9173BA7}"/>
          </ac:graphicFrameMkLst>
        </pc:graphicFrameChg>
        <pc:graphicFrameChg chg="add del mod">
          <ac:chgData name="NESTOR JULIO HERNANDEZ BOCKER" userId="a413b3be1cc3406f" providerId="LiveId" clId="{187F2DA1-C915-4A1A-83D7-F8E7708A9857}" dt="2023-06-08T04:12:40.007" v="1270" actId="478"/>
          <ac:graphicFrameMkLst>
            <pc:docMk/>
            <pc:sldMk cId="1495741939" sldId="669"/>
            <ac:graphicFrameMk id="19" creationId="{42E4196B-3D2C-4B69-823C-AD89FA7FB882}"/>
          </ac:graphicFrameMkLst>
        </pc:graphicFrameChg>
      </pc:sldChg>
      <pc:sldChg chg="add del">
        <pc:chgData name="NESTOR JULIO HERNANDEZ BOCKER" userId="a413b3be1cc3406f" providerId="LiveId" clId="{187F2DA1-C915-4A1A-83D7-F8E7708A9857}" dt="2023-06-08T01:14:38.192" v="472"/>
        <pc:sldMkLst>
          <pc:docMk/>
          <pc:sldMk cId="1981472441" sldId="671"/>
        </pc:sldMkLst>
      </pc:sldChg>
      <pc:sldChg chg="addSp delSp modSp add mod">
        <pc:chgData name="NESTOR JULIO HERNANDEZ BOCKER" userId="a413b3be1cc3406f" providerId="LiveId" clId="{187F2DA1-C915-4A1A-83D7-F8E7708A9857}" dt="2023-06-08T01:28:35.356" v="889"/>
        <pc:sldMkLst>
          <pc:docMk/>
          <pc:sldMk cId="3999264372" sldId="673"/>
        </pc:sldMkLst>
        <pc:spChg chg="add mod">
          <ac:chgData name="NESTOR JULIO HERNANDEZ BOCKER" userId="a413b3be1cc3406f" providerId="LiveId" clId="{187F2DA1-C915-4A1A-83D7-F8E7708A9857}" dt="2023-06-08T01:26:38.172" v="726" actId="207"/>
          <ac:spMkLst>
            <pc:docMk/>
            <pc:sldMk cId="3999264372" sldId="673"/>
            <ac:spMk id="2" creationId="{5F95E2CE-77F9-BF9B-6D05-EDECC736B762}"/>
          </ac:spMkLst>
        </pc:spChg>
        <pc:spChg chg="add mod">
          <ac:chgData name="NESTOR JULIO HERNANDEZ BOCKER" userId="a413b3be1cc3406f" providerId="LiveId" clId="{187F2DA1-C915-4A1A-83D7-F8E7708A9857}" dt="2023-06-08T01:28:35.356" v="889"/>
          <ac:spMkLst>
            <pc:docMk/>
            <pc:sldMk cId="3999264372" sldId="673"/>
            <ac:spMk id="3" creationId="{74FF7FE0-5F92-5643-695A-9D99B66D89F9}"/>
          </ac:spMkLst>
        </pc:spChg>
        <pc:spChg chg="mod">
          <ac:chgData name="NESTOR JULIO HERNANDEZ BOCKER" userId="a413b3be1cc3406f" providerId="LiveId" clId="{187F2DA1-C915-4A1A-83D7-F8E7708A9857}" dt="2023-06-08T01:27:38.220" v="878" actId="207"/>
          <ac:spMkLst>
            <pc:docMk/>
            <pc:sldMk cId="3999264372" sldId="673"/>
            <ac:spMk id="7" creationId="{00000000-0000-0000-0000-000000000000}"/>
          </ac:spMkLst>
        </pc:spChg>
        <pc:spChg chg="del">
          <ac:chgData name="NESTOR JULIO HERNANDEZ BOCKER" userId="a413b3be1cc3406f" providerId="LiveId" clId="{187F2DA1-C915-4A1A-83D7-F8E7708A9857}" dt="2023-06-08T01:28:09.267" v="883" actId="478"/>
          <ac:spMkLst>
            <pc:docMk/>
            <pc:sldMk cId="3999264372" sldId="673"/>
            <ac:spMk id="9" creationId="{00000000-0000-0000-0000-000000000000}"/>
          </ac:spMkLst>
        </pc:spChg>
        <pc:spChg chg="mod">
          <ac:chgData name="NESTOR JULIO HERNANDEZ BOCKER" userId="a413b3be1cc3406f" providerId="LiveId" clId="{187F2DA1-C915-4A1A-83D7-F8E7708A9857}" dt="2023-06-08T01:27:13.326" v="741" actId="1076"/>
          <ac:spMkLst>
            <pc:docMk/>
            <pc:sldMk cId="3999264372" sldId="673"/>
            <ac:spMk id="14" creationId="{2BB5978B-4703-02EA-E2BC-B2714EF881A9}"/>
          </ac:spMkLst>
        </pc:spChg>
        <pc:spChg chg="del">
          <ac:chgData name="NESTOR JULIO HERNANDEZ BOCKER" userId="a413b3be1cc3406f" providerId="LiveId" clId="{187F2DA1-C915-4A1A-83D7-F8E7708A9857}" dt="2023-06-08T01:28:10.716" v="884" actId="478"/>
          <ac:spMkLst>
            <pc:docMk/>
            <pc:sldMk cId="3999264372" sldId="673"/>
            <ac:spMk id="16" creationId="{32741C1C-2DE7-4637-8D8A-2B0511928FC0}"/>
          </ac:spMkLst>
        </pc:spChg>
        <pc:graphicFrameChg chg="mod">
          <ac:chgData name="NESTOR JULIO HERNANDEZ BOCKER" userId="a413b3be1cc3406f" providerId="LiveId" clId="{187F2DA1-C915-4A1A-83D7-F8E7708A9857}" dt="2023-06-08T01:27:17.207" v="742" actId="1076"/>
          <ac:graphicFrameMkLst>
            <pc:docMk/>
            <pc:sldMk cId="3999264372" sldId="673"/>
            <ac:graphicFrameMk id="8" creationId="{EEBF10FC-493F-4639-89C4-99A60416EB6C}"/>
          </ac:graphicFrameMkLst>
        </pc:graphicFrameChg>
      </pc:sldChg>
    </pc:docChg>
  </pc:docChgLst>
  <pc:docChgLst>
    <pc:chgData name="NESTOR JULIO HERNANDEZ BOCKER" userId="a413b3be1cc3406f" providerId="LiveId" clId="{83E3FA2C-5845-48F7-BE9C-686FE900854A}"/>
    <pc:docChg chg="undo custSel addSld delSld modSld">
      <pc:chgData name="NESTOR JULIO HERNANDEZ BOCKER" userId="a413b3be1cc3406f" providerId="LiveId" clId="{83E3FA2C-5845-48F7-BE9C-686FE900854A}" dt="2023-06-04T00:33:10.041" v="1347" actId="113"/>
      <pc:docMkLst>
        <pc:docMk/>
      </pc:docMkLst>
      <pc:sldChg chg="addSp delSp modSp del mod">
        <pc:chgData name="NESTOR JULIO HERNANDEZ BOCKER" userId="a413b3be1cc3406f" providerId="LiveId" clId="{83E3FA2C-5845-48F7-BE9C-686FE900854A}" dt="2023-06-03T23:46:28.712" v="729" actId="47"/>
        <pc:sldMkLst>
          <pc:docMk/>
          <pc:sldMk cId="822856960" sldId="270"/>
        </pc:sldMkLst>
        <pc:spChg chg="add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3" creationId="{166EE194-215B-2733-338E-8641A8733C43}"/>
          </ac:spMkLst>
        </pc:spChg>
        <pc:spChg chg="del mod">
          <ac:chgData name="NESTOR JULIO HERNANDEZ BOCKER" userId="a413b3be1cc3406f" providerId="LiveId" clId="{83E3FA2C-5845-48F7-BE9C-686FE900854A}" dt="2023-06-03T23:46:26.880" v="728" actId="478"/>
          <ac:spMkLst>
            <pc:docMk/>
            <pc:sldMk cId="822856960" sldId="270"/>
            <ac:spMk id="8" creationId="{D7895C9D-FBF7-68D9-0111-31E819D25C53}"/>
          </ac:spMkLst>
        </pc:spChg>
        <pc:spChg chg="del">
          <ac:chgData name="NESTOR JULIO HERNANDEZ BOCKER" userId="a413b3be1cc3406f" providerId="LiveId" clId="{83E3FA2C-5845-48F7-BE9C-686FE900854A}" dt="2023-06-03T23:23:30.126" v="2" actId="478"/>
          <ac:spMkLst>
            <pc:docMk/>
            <pc:sldMk cId="822856960" sldId="270"/>
            <ac:spMk id="14" creationId="{6DBF9C93-2AED-91ED-9EBC-75499F2F2478}"/>
          </ac:spMkLst>
        </pc:spChg>
        <pc:picChg chg="del">
          <ac:chgData name="NESTOR JULIO HERNANDEZ BOCKER" userId="a413b3be1cc3406f" providerId="LiveId" clId="{83E3FA2C-5845-48F7-BE9C-686FE900854A}" dt="2023-06-03T23:23:33.405" v="4" actId="478"/>
          <ac:picMkLst>
            <pc:docMk/>
            <pc:sldMk cId="822856960" sldId="270"/>
            <ac:picMk id="16" creationId="{43C74737-BF8C-F8D1-4026-46632CBCFB7E}"/>
          </ac:picMkLst>
        </pc:picChg>
        <pc:picChg chg="del">
          <ac:chgData name="NESTOR JULIO HERNANDEZ BOCKER" userId="a413b3be1cc3406f" providerId="LiveId" clId="{83E3FA2C-5845-48F7-BE9C-686FE900854A}" dt="2023-06-03T23:23:31.679" v="3" actId="478"/>
          <ac:picMkLst>
            <pc:docMk/>
            <pc:sldMk cId="822856960" sldId="270"/>
            <ac:picMk id="17" creationId="{208690F2-2CCB-3555-3FC8-06123DEB4D11}"/>
          </ac:picMkLst>
        </pc:picChg>
      </pc:sldChg>
      <pc:sldChg chg="del">
        <pc:chgData name="NESTOR JULIO HERNANDEZ BOCKER" userId="a413b3be1cc3406f" providerId="LiveId" clId="{83E3FA2C-5845-48F7-BE9C-686FE900854A}" dt="2023-06-03T23:47:27.813" v="733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83E3FA2C-5845-48F7-BE9C-686FE900854A}" dt="2023-06-03T23:24:38.828" v="13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83E3FA2C-5845-48F7-BE9C-686FE900854A}" dt="2023-06-03T23:22:32.426" v="1" actId="47"/>
        <pc:sldMkLst>
          <pc:docMk/>
          <pc:sldMk cId="178122350" sldId="273"/>
        </pc:sldMkLst>
      </pc:sldChg>
      <pc:sldChg chg="del">
        <pc:chgData name="NESTOR JULIO HERNANDEZ BOCKER" userId="a413b3be1cc3406f" providerId="LiveId" clId="{83E3FA2C-5845-48F7-BE9C-686FE900854A}" dt="2023-06-03T23:23:50.630" v="10" actId="47"/>
        <pc:sldMkLst>
          <pc:docMk/>
          <pc:sldMk cId="721350290" sldId="274"/>
        </pc:sldMkLst>
      </pc:sldChg>
      <pc:sldChg chg="addSp modSp mod">
        <pc:chgData name="NESTOR JULIO HERNANDEZ BOCKER" userId="a413b3be1cc3406f" providerId="LiveId" clId="{83E3FA2C-5845-48F7-BE9C-686FE900854A}" dt="2023-06-04T00:17:12.823" v="932"/>
        <pc:sldMkLst>
          <pc:docMk/>
          <pc:sldMk cId="1010862512" sldId="275"/>
        </pc:sldMkLst>
        <pc:spChg chg="add mod">
          <ac:chgData name="NESTOR JULIO HERNANDEZ BOCKER" userId="a413b3be1cc3406f" providerId="LiveId" clId="{83E3FA2C-5845-48F7-BE9C-686FE900854A}" dt="2023-06-04T00:17:12.823" v="932"/>
          <ac:spMkLst>
            <pc:docMk/>
            <pc:sldMk cId="1010862512" sldId="275"/>
            <ac:spMk id="2" creationId="{FC9310B6-78FF-FC2D-DFF2-60E67B3FB9B8}"/>
          </ac:spMkLst>
        </pc:spChg>
        <pc:spChg chg="mod">
          <ac:chgData name="NESTOR JULIO HERNANDEZ BOCKER" userId="a413b3be1cc3406f" providerId="LiveId" clId="{83E3FA2C-5845-48F7-BE9C-686FE900854A}" dt="2023-06-03T23:25:49.164" v="33" actId="6549"/>
          <ac:spMkLst>
            <pc:docMk/>
            <pc:sldMk cId="1010862512" sldId="275"/>
            <ac:spMk id="5" creationId="{BDA1159D-A0ED-18DC-0747-141EBF1A2086}"/>
          </ac:spMkLst>
        </pc:spChg>
        <pc:spChg chg="mod">
          <ac:chgData name="NESTOR JULIO HERNANDEZ BOCKER" userId="a413b3be1cc3406f" providerId="LiveId" clId="{83E3FA2C-5845-48F7-BE9C-686FE900854A}" dt="2023-06-03T23:26:02.261" v="38"/>
          <ac:spMkLst>
            <pc:docMk/>
            <pc:sldMk cId="1010862512" sldId="275"/>
            <ac:spMk id="6" creationId="{C2171E36-1462-87BF-6CE9-51FF81D0C5FB}"/>
          </ac:spMkLst>
        </pc:spChg>
      </pc:sldChg>
      <pc:sldChg chg="del">
        <pc:chgData name="NESTOR JULIO HERNANDEZ BOCKER" userId="a413b3be1cc3406f" providerId="LiveId" clId="{83E3FA2C-5845-48F7-BE9C-686FE900854A}" dt="2023-06-03T23:22:31.061" v="0" actId="47"/>
        <pc:sldMkLst>
          <pc:docMk/>
          <pc:sldMk cId="64129795" sldId="276"/>
        </pc:sldMkLst>
      </pc:sldChg>
      <pc:sldChg chg="modSp add del mod">
        <pc:chgData name="NESTOR JULIO HERNANDEZ BOCKER" userId="a413b3be1cc3406f" providerId="LiveId" clId="{83E3FA2C-5845-48F7-BE9C-686FE900854A}" dt="2023-06-04T00:17:19.255" v="933" actId="47"/>
        <pc:sldMkLst>
          <pc:docMk/>
          <pc:sldMk cId="1610350232" sldId="277"/>
        </pc:sldMkLst>
        <pc:spChg chg="mod">
          <ac:chgData name="NESTOR JULIO HERNANDEZ BOCKER" userId="a413b3be1cc3406f" providerId="LiveId" clId="{83E3FA2C-5845-48F7-BE9C-686FE900854A}" dt="2023-06-03T23:25:01.518" v="23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83E3FA2C-5845-48F7-BE9C-686FE900854A}" dt="2023-06-03T23:24:47.518" v="16" actId="47"/>
        <pc:sldMkLst>
          <pc:docMk/>
          <pc:sldMk cId="58967716" sldId="278"/>
        </pc:sldMkLst>
      </pc:sldChg>
      <pc:sldChg chg="modSp add del mod">
        <pc:chgData name="NESTOR JULIO HERNANDEZ BOCKER" userId="a413b3be1cc3406f" providerId="LiveId" clId="{83E3FA2C-5845-48F7-BE9C-686FE900854A}" dt="2023-06-03T23:47:36.299" v="740" actId="20577"/>
        <pc:sldMkLst>
          <pc:docMk/>
          <pc:sldMk cId="3675170584" sldId="279"/>
        </pc:sldMkLst>
        <pc:spChg chg="mod">
          <ac:chgData name="NESTOR JULIO HERNANDEZ BOCKER" userId="a413b3be1cc3406f" providerId="LiveId" clId="{83E3FA2C-5845-48F7-BE9C-686FE900854A}" dt="2023-06-03T23:47:36.299" v="740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83E3FA2C-5845-48F7-BE9C-686FE900854A}" dt="2023-06-03T23:24:32.012" v="12" actId="47"/>
        <pc:sldMkLst>
          <pc:docMk/>
          <pc:sldMk cId="1088750907" sldId="280"/>
        </pc:sldMkLst>
      </pc:sldChg>
      <pc:sldChg chg="addSp delSp modSp add mod">
        <pc:chgData name="NESTOR JULIO HERNANDEZ BOCKER" userId="a413b3be1cc3406f" providerId="LiveId" clId="{83E3FA2C-5845-48F7-BE9C-686FE900854A}" dt="2023-06-03T23:58:37.478" v="787" actId="207"/>
        <pc:sldMkLst>
          <pc:docMk/>
          <pc:sldMk cId="2130645913" sldId="281"/>
        </pc:sldMkLst>
        <pc:spChg chg="add del mod">
          <ac:chgData name="NESTOR JULIO HERNANDEZ BOCKER" userId="a413b3be1cc3406f" providerId="LiveId" clId="{83E3FA2C-5845-48F7-BE9C-686FE900854A}" dt="2023-06-03T23:26:17.625" v="40" actId="478"/>
          <ac:spMkLst>
            <pc:docMk/>
            <pc:sldMk cId="2130645913" sldId="281"/>
            <ac:spMk id="3" creationId="{A926E197-15FE-3AEC-820A-9A4826A663CA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3T23:27:01.241" v="54" actId="478"/>
          <ac:spMkLst>
            <pc:docMk/>
            <pc:sldMk cId="2130645913" sldId="281"/>
            <ac:spMk id="5" creationId="{9028E5CE-2DAA-EED9-E7FF-A8AC4141452F}"/>
          </ac:spMkLst>
        </pc:spChg>
        <pc:spChg chg="add del mod">
          <ac:chgData name="NESTOR JULIO HERNANDEZ BOCKER" userId="a413b3be1cc3406f" providerId="LiveId" clId="{83E3FA2C-5845-48F7-BE9C-686FE900854A}" dt="2023-06-03T23:37:42.671" v="399" actId="478"/>
          <ac:spMkLst>
            <pc:docMk/>
            <pc:sldMk cId="2130645913" sldId="281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27:48.352" v="92" actId="1035"/>
          <ac:spMkLst>
            <pc:docMk/>
            <pc:sldMk cId="2130645913" sldId="281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26:14.409" v="39" actId="478"/>
          <ac:spMkLst>
            <pc:docMk/>
            <pc:sldMk cId="2130645913" sldId="281"/>
            <ac:spMk id="8" creationId="{D7895C9D-FBF7-68D9-0111-31E819D25C53}"/>
          </ac:spMkLst>
        </pc:spChg>
        <pc:spChg chg="add mod">
          <ac:chgData name="NESTOR JULIO HERNANDEZ BOCKER" userId="a413b3be1cc3406f" providerId="LiveId" clId="{83E3FA2C-5845-48F7-BE9C-686FE900854A}" dt="2023-06-03T23:29:16.608" v="109" actId="2711"/>
          <ac:spMkLst>
            <pc:docMk/>
            <pc:sldMk cId="2130645913" sldId="281"/>
            <ac:spMk id="9" creationId="{30EE5C6D-D800-B9D3-F794-57264F801BFB}"/>
          </ac:spMkLst>
        </pc:spChg>
        <pc:spChg chg="add mod">
          <ac:chgData name="NESTOR JULIO HERNANDEZ BOCKER" userId="a413b3be1cc3406f" providerId="LiveId" clId="{83E3FA2C-5845-48F7-BE9C-686FE900854A}" dt="2023-06-03T23:29:23.260" v="110" actId="2711"/>
          <ac:spMkLst>
            <pc:docMk/>
            <pc:sldMk cId="2130645913" sldId="281"/>
            <ac:spMk id="10" creationId="{CE550A21-583D-7FBE-6302-9562E532219E}"/>
          </ac:spMkLst>
        </pc:spChg>
        <pc:spChg chg="add mod">
          <ac:chgData name="NESTOR JULIO HERNANDEZ BOCKER" userId="a413b3be1cc3406f" providerId="LiveId" clId="{83E3FA2C-5845-48F7-BE9C-686FE900854A}" dt="2023-06-03T23:54:36.851" v="759" actId="207"/>
          <ac:spMkLst>
            <pc:docMk/>
            <pc:sldMk cId="2130645913" sldId="281"/>
            <ac:spMk id="11" creationId="{83075EED-AA93-8D8A-3B48-058061B09424}"/>
          </ac:spMkLst>
        </pc:spChg>
        <pc:spChg chg="add mod">
          <ac:chgData name="NESTOR JULIO HERNANDEZ BOCKER" userId="a413b3be1cc3406f" providerId="LiveId" clId="{83E3FA2C-5845-48F7-BE9C-686FE900854A}" dt="2023-06-03T23:37:43.596" v="400"/>
          <ac:spMkLst>
            <pc:docMk/>
            <pc:sldMk cId="2130645913" sldId="281"/>
            <ac:spMk id="14" creationId="{0D28290A-5334-CC8B-9F46-16627EFA7B7D}"/>
          </ac:spMkLst>
        </pc:spChg>
        <pc:graphicFrameChg chg="add mod">
          <ac:chgData name="NESTOR JULIO HERNANDEZ BOCKER" userId="a413b3be1cc3406f" providerId="LiveId" clId="{83E3FA2C-5845-48F7-BE9C-686FE900854A}" dt="2023-06-03T23:58:30.324" v="786" actId="207"/>
          <ac:graphicFrameMkLst>
            <pc:docMk/>
            <pc:sldMk cId="2130645913" sldId="281"/>
            <ac:graphicFrameMk id="12" creationId="{09DCE6E8-E263-DF6C-D430-B909A0F7630B}"/>
          </ac:graphicFrameMkLst>
        </pc:graphicFrameChg>
        <pc:graphicFrameChg chg="add mod">
          <ac:chgData name="NESTOR JULIO HERNANDEZ BOCKER" userId="a413b3be1cc3406f" providerId="LiveId" clId="{83E3FA2C-5845-48F7-BE9C-686FE900854A}" dt="2023-06-03T23:58:37.478" v="787" actId="207"/>
          <ac:graphicFrameMkLst>
            <pc:docMk/>
            <pc:sldMk cId="2130645913" sldId="281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3.469" v="93" actId="47"/>
        <pc:sldMkLst>
          <pc:docMk/>
          <pc:sldMk cId="1684054277" sldId="282"/>
        </pc:sldMkLst>
      </pc:sldChg>
      <pc:sldChg chg="addSp delSp modSp add mod">
        <pc:chgData name="NESTOR JULIO HERNANDEZ BOCKER" userId="a413b3be1cc3406f" providerId="LiveId" clId="{83E3FA2C-5845-48F7-BE9C-686FE900854A}" dt="2023-06-04T00:31:31.981" v="1341" actId="20577"/>
        <pc:sldMkLst>
          <pc:docMk/>
          <pc:sldMk cId="3855831146" sldId="282"/>
        </pc:sldMkLst>
        <pc:spChg chg="add del mod">
          <ac:chgData name="NESTOR JULIO HERNANDEZ BOCKER" userId="a413b3be1cc3406f" providerId="LiveId" clId="{83E3FA2C-5845-48F7-BE9C-686FE900854A}" dt="2023-06-04T00:17:49.141" v="937" actId="478"/>
          <ac:spMkLst>
            <pc:docMk/>
            <pc:sldMk cId="3855831146" sldId="282"/>
            <ac:spMk id="2" creationId="{970E212D-9580-C2BC-27C7-CC79963997CB}"/>
          </ac:spMkLst>
        </pc:spChg>
        <pc:spChg chg="add del mod">
          <ac:chgData name="NESTOR JULIO HERNANDEZ BOCKER" userId="a413b3be1cc3406f" providerId="LiveId" clId="{83E3FA2C-5845-48F7-BE9C-686FE900854A}" dt="2023-06-04T00:17:46.240" v="934" actId="478"/>
          <ac:spMkLst>
            <pc:docMk/>
            <pc:sldMk cId="3855831146" sldId="282"/>
            <ac:spMk id="3" creationId="{B047F6D7-41F2-F3B2-9672-56CAADB605B7}"/>
          </ac:spMkLst>
        </pc:spChg>
        <pc:spChg chg="mod">
          <ac:chgData name="NESTOR JULIO HERNANDEZ BOCKER" userId="a413b3be1cc3406f" providerId="LiveId" clId="{83E3FA2C-5845-48F7-BE9C-686FE900854A}" dt="2023-06-04T00:31:31.981" v="1341" actId="20577"/>
          <ac:spMkLst>
            <pc:docMk/>
            <pc:sldMk cId="3855831146" sldId="282"/>
            <ac:spMk id="4" creationId="{9038051D-EB90-E24D-9DA9-5CDB500D1D62}"/>
          </ac:spMkLst>
        </pc:spChg>
        <pc:spChg chg="add del mod">
          <ac:chgData name="NESTOR JULIO HERNANDEZ BOCKER" userId="a413b3be1cc3406f" providerId="LiveId" clId="{83E3FA2C-5845-48F7-BE9C-686FE900854A}" dt="2023-06-04T00:17:46.991" v="935" actId="478"/>
          <ac:spMkLst>
            <pc:docMk/>
            <pc:sldMk cId="3855831146" sldId="282"/>
            <ac:spMk id="5" creationId="{C5149CB5-EB9D-434B-934A-8035EF4B9A69}"/>
          </ac:spMkLst>
        </pc:spChg>
        <pc:spChg chg="mod">
          <ac:chgData name="NESTOR JULIO HERNANDEZ BOCKER" userId="a413b3be1cc3406f" providerId="LiveId" clId="{83E3FA2C-5845-48F7-BE9C-686FE900854A}" dt="2023-06-03T23:37:05.992" v="270" actId="207"/>
          <ac:spMkLst>
            <pc:docMk/>
            <pc:sldMk cId="3855831146" sldId="282"/>
            <ac:spMk id="6" creationId="{41D1D2C3-84E4-E9CA-2044-D3350F9642F4}"/>
          </ac:spMkLst>
        </pc:spChg>
        <pc:spChg chg="add del mod">
          <ac:chgData name="NESTOR JULIO HERNANDEZ BOCKER" userId="a413b3be1cc3406f" providerId="LiveId" clId="{83E3FA2C-5845-48F7-BE9C-686FE900854A}" dt="2023-06-04T00:17:50.725" v="938" actId="478"/>
          <ac:spMkLst>
            <pc:docMk/>
            <pc:sldMk cId="3855831146" sldId="282"/>
            <ac:spMk id="8" creationId="{70C0CED0-42B1-A39C-1064-EB6BEF8DFD22}"/>
          </ac:spMkLst>
        </pc:spChg>
        <pc:spChg chg="del">
          <ac:chgData name="NESTOR JULIO HERNANDEZ BOCKER" userId="a413b3be1cc3406f" providerId="LiveId" clId="{83E3FA2C-5845-48F7-BE9C-686FE900854A}" dt="2023-06-03T23:30:11.007" v="115" actId="478"/>
          <ac:spMkLst>
            <pc:docMk/>
            <pc:sldMk cId="3855831146" sldId="282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30:13.159" v="116" actId="478"/>
          <ac:spMkLst>
            <pc:docMk/>
            <pc:sldMk cId="3855831146" sldId="282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0:18.161" v="117" actId="478"/>
          <ac:spMkLst>
            <pc:docMk/>
            <pc:sldMk cId="3855831146" sldId="282"/>
            <ac:spMk id="11" creationId="{83075EED-AA93-8D8A-3B48-058061B09424}"/>
          </ac:spMkLst>
        </pc:spChg>
        <pc:graphicFrameChg chg="del">
          <ac:chgData name="NESTOR JULIO HERNANDEZ BOCKER" userId="a413b3be1cc3406f" providerId="LiveId" clId="{83E3FA2C-5845-48F7-BE9C-686FE900854A}" dt="2023-06-03T23:29:58.185" v="112" actId="478"/>
          <ac:graphicFrameMkLst>
            <pc:docMk/>
            <pc:sldMk cId="3855831146" sldId="282"/>
            <ac:graphicFrameMk id="12" creationId="{09DCE6E8-E263-DF6C-D430-B909A0F7630B}"/>
          </ac:graphicFrameMkLst>
        </pc:graphicFrameChg>
        <pc:graphicFrameChg chg="del mod">
          <ac:chgData name="NESTOR JULIO HERNANDEZ BOCKER" userId="a413b3be1cc3406f" providerId="LiveId" clId="{83E3FA2C-5845-48F7-BE9C-686FE900854A}" dt="2023-06-03T23:29:59.675" v="114" actId="478"/>
          <ac:graphicFrameMkLst>
            <pc:docMk/>
            <pc:sldMk cId="3855831146" sldId="282"/>
            <ac:graphicFrameMk id="13" creationId="{0662E567-C2CB-FD30-DDBF-3431D93D0CA9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1:18.482" v="1340" actId="403"/>
          <ac:graphicFrameMkLst>
            <pc:docMk/>
            <pc:sldMk cId="3855831146" sldId="282"/>
            <ac:graphicFrameMk id="14" creationId="{C5605CA2-ADF8-5BB7-054C-CABDEAC87DA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3.119" v="971"/>
          <ac:graphicFrameMkLst>
            <pc:docMk/>
            <pc:sldMk cId="3855831146" sldId="282"/>
            <ac:graphicFrameMk id="17" creationId="{A7CCBF4C-8F52-2AF0-DC14-38BA936A72ED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747" v="970"/>
          <ac:graphicFrameMkLst>
            <pc:docMk/>
            <pc:sldMk cId="3855831146" sldId="282"/>
            <ac:graphicFrameMk id="18" creationId="{C06A9CAA-29E2-FD74-714F-3AFDE700633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512" v="969"/>
          <ac:graphicFrameMkLst>
            <pc:docMk/>
            <pc:sldMk cId="3855831146" sldId="282"/>
            <ac:graphicFrameMk id="19" creationId="{B2B4BAA2-84F2-16B4-C5BD-993E7DE3473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2.104" v="968"/>
          <ac:graphicFrameMkLst>
            <pc:docMk/>
            <pc:sldMk cId="3855831146" sldId="282"/>
            <ac:graphicFrameMk id="20" creationId="{7F234314-FBC4-27CA-0724-38848945CC5B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664" v="967"/>
          <ac:graphicFrameMkLst>
            <pc:docMk/>
            <pc:sldMk cId="3855831146" sldId="282"/>
            <ac:graphicFrameMk id="21" creationId="{16FCC947-63DA-F166-65CE-424D2B4B2FE8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1.444" v="966"/>
          <ac:graphicFrameMkLst>
            <pc:docMk/>
            <pc:sldMk cId="3855831146" sldId="282"/>
            <ac:graphicFrameMk id="22" creationId="{EA953FD3-646A-8710-F691-AAB8816EBC5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958" v="965"/>
          <ac:graphicFrameMkLst>
            <pc:docMk/>
            <pc:sldMk cId="3855831146" sldId="282"/>
            <ac:graphicFrameMk id="23" creationId="{B55CB12E-74DC-2333-1F0D-0FA597D12576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40.441" v="964"/>
          <ac:graphicFrameMkLst>
            <pc:docMk/>
            <pc:sldMk cId="3855831146" sldId="282"/>
            <ac:graphicFrameMk id="24" creationId="{8592516D-2D84-12DF-A881-3606EAAE1627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938" v="963"/>
          <ac:graphicFrameMkLst>
            <pc:docMk/>
            <pc:sldMk cId="3855831146" sldId="282"/>
            <ac:graphicFrameMk id="25" creationId="{53D55516-23B9-3863-C848-83FF6D9F564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468" v="962"/>
          <ac:graphicFrameMkLst>
            <pc:docMk/>
            <pc:sldMk cId="3855831146" sldId="282"/>
            <ac:graphicFrameMk id="26" creationId="{DCBB626B-E3FC-92C6-4076-5E65BBA5BAB1}"/>
          </ac:graphicFrameMkLst>
        </pc:graphicFrameChg>
        <pc:graphicFrameChg chg="add del mod">
          <ac:chgData name="NESTOR JULIO HERNANDEZ BOCKER" userId="a413b3be1cc3406f" providerId="LiveId" clId="{83E3FA2C-5845-48F7-BE9C-686FE900854A}" dt="2023-06-04T00:20:39.060" v="961"/>
          <ac:graphicFrameMkLst>
            <pc:docMk/>
            <pc:sldMk cId="3855831146" sldId="282"/>
            <ac:graphicFrameMk id="27" creationId="{9A8C344E-1624-EB3D-A500-77324E939A6D}"/>
          </ac:graphicFrameMkLst>
        </pc:graphicFrameChg>
        <pc:cxnChg chg="add del mod">
          <ac:chgData name="NESTOR JULIO HERNANDEZ BOCKER" userId="a413b3be1cc3406f" providerId="LiveId" clId="{83E3FA2C-5845-48F7-BE9C-686FE900854A}" dt="2023-06-04T00:27:25.335" v="1136" actId="478"/>
          <ac:cxnSpMkLst>
            <pc:docMk/>
            <pc:sldMk cId="3855831146" sldId="282"/>
            <ac:cxnSpMk id="16" creationId="{5DCB4EDD-AA2D-6ACD-FC74-80524D552B08}"/>
          </ac:cxnSpMkLst>
        </pc:cxnChg>
      </pc:sldChg>
      <pc:sldChg chg="add del">
        <pc:chgData name="NESTOR JULIO HERNANDEZ BOCKER" userId="a413b3be1cc3406f" providerId="LiveId" clId="{83E3FA2C-5845-48F7-BE9C-686FE900854A}" dt="2023-06-03T23:27:54.497" v="94" actId="47"/>
        <pc:sldMkLst>
          <pc:docMk/>
          <pc:sldMk cId="573650844" sldId="283"/>
        </pc:sldMkLst>
      </pc:sldChg>
      <pc:sldChg chg="addSp delSp modSp add mod">
        <pc:chgData name="NESTOR JULIO HERNANDEZ BOCKER" userId="a413b3be1cc3406f" providerId="LiveId" clId="{83E3FA2C-5845-48F7-BE9C-686FE900854A}" dt="2023-06-04T00:32:46.368" v="1343" actId="113"/>
        <pc:sldMkLst>
          <pc:docMk/>
          <pc:sldMk cId="3275677300" sldId="283"/>
        </pc:sldMkLst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4" creationId="{9038051D-EB90-E24D-9DA9-5CDB500D1D62}"/>
          </ac:spMkLst>
        </pc:spChg>
        <pc:spChg chg="add mod">
          <ac:chgData name="NESTOR JULIO HERNANDEZ BOCKER" userId="a413b3be1cc3406f" providerId="LiveId" clId="{83E3FA2C-5845-48F7-BE9C-686FE900854A}" dt="2023-06-03T23:37:22.325" v="287"/>
          <ac:spMkLst>
            <pc:docMk/>
            <pc:sldMk cId="3275677300" sldId="283"/>
            <ac:spMk id="5" creationId="{A23628EE-74BF-98AA-A55E-B2148E42906E}"/>
          </ac:spMkLst>
        </pc:spChg>
        <pc:spChg chg="del">
          <ac:chgData name="NESTOR JULIO HERNANDEZ BOCKER" userId="a413b3be1cc3406f" providerId="LiveId" clId="{83E3FA2C-5845-48F7-BE9C-686FE900854A}" dt="2023-06-03T23:37:20.929" v="286" actId="478"/>
          <ac:spMkLst>
            <pc:docMk/>
            <pc:sldMk cId="3275677300" sldId="283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4:50.145" v="915" actId="6549"/>
          <ac:spMkLst>
            <pc:docMk/>
            <pc:sldMk cId="3275677300" sldId="283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33:49.776" v="235"/>
          <ac:spMkLst>
            <pc:docMk/>
            <pc:sldMk cId="3275677300" sldId="283"/>
            <ac:spMk id="9" creationId="{30EE5C6D-D800-B9D3-F794-57264F801BFB}"/>
          </ac:spMkLst>
        </pc:spChg>
        <pc:spChg chg="mod">
          <ac:chgData name="NESTOR JULIO HERNANDEZ BOCKER" userId="a413b3be1cc3406f" providerId="LiveId" clId="{83E3FA2C-5845-48F7-BE9C-686FE900854A}" dt="2023-06-03T23:33:58.139" v="236"/>
          <ac:spMkLst>
            <pc:docMk/>
            <pc:sldMk cId="3275677300" sldId="283"/>
            <ac:spMk id="10" creationId="{CE550A21-583D-7FBE-6302-9562E532219E}"/>
          </ac:spMkLst>
        </pc:spChg>
        <pc:spChg chg="del">
          <ac:chgData name="NESTOR JULIO HERNANDEZ BOCKER" userId="a413b3be1cc3406f" providerId="LiveId" clId="{83E3FA2C-5845-48F7-BE9C-686FE900854A}" dt="2023-06-03T23:33:29.922" v="234" actId="478"/>
          <ac:spMkLst>
            <pc:docMk/>
            <pc:sldMk cId="3275677300" sldId="283"/>
            <ac:spMk id="11" creationId="{83075EED-AA93-8D8A-3B48-058061B09424}"/>
          </ac:spMkLst>
        </pc:spChg>
        <pc:graphicFrameChg chg="add mod">
          <ac:chgData name="NESTOR JULIO HERNANDEZ BOCKER" userId="a413b3be1cc3406f" providerId="LiveId" clId="{83E3FA2C-5845-48F7-BE9C-686FE900854A}" dt="2023-06-04T00:32:43.566" v="1342" actId="113"/>
          <ac:graphicFrameMkLst>
            <pc:docMk/>
            <pc:sldMk cId="3275677300" sldId="283"/>
            <ac:graphicFrameMk id="2" creationId="{5E1C4DD8-641D-A5F5-D2F6-1BBF031AA7B0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46.368" v="1343" actId="113"/>
          <ac:graphicFrameMkLst>
            <pc:docMk/>
            <pc:sldMk cId="3275677300" sldId="283"/>
            <ac:graphicFrameMk id="3" creationId="{41043A50-4A74-5610-777A-A81D28BBFB63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3.523" v="232" actId="478"/>
          <ac:graphicFrameMkLst>
            <pc:docMk/>
            <pc:sldMk cId="3275677300" sldId="283"/>
            <ac:graphicFrameMk id="12" creationId="{09DCE6E8-E263-DF6C-D430-B909A0F7630B}"/>
          </ac:graphicFrameMkLst>
        </pc:graphicFrameChg>
        <pc:graphicFrameChg chg="del">
          <ac:chgData name="NESTOR JULIO HERNANDEZ BOCKER" userId="a413b3be1cc3406f" providerId="LiveId" clId="{83E3FA2C-5845-48F7-BE9C-686FE900854A}" dt="2023-06-03T23:33:25.202" v="233" actId="478"/>
          <ac:graphicFrameMkLst>
            <pc:docMk/>
            <pc:sldMk cId="3275677300" sldId="283"/>
            <ac:graphicFrameMk id="13" creationId="{0662E567-C2CB-FD30-DDBF-3431D93D0CA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4.999" v="95" actId="47"/>
        <pc:sldMkLst>
          <pc:docMk/>
          <pc:sldMk cId="1497656693" sldId="284"/>
        </pc:sldMkLst>
      </pc:sldChg>
      <pc:sldChg chg="addSp delSp modSp add mod">
        <pc:chgData name="NESTOR JULIO HERNANDEZ BOCKER" userId="a413b3be1cc3406f" providerId="LiveId" clId="{83E3FA2C-5845-48F7-BE9C-686FE900854A}" dt="2023-06-04T00:32:55.246" v="1346" actId="113"/>
        <pc:sldMkLst>
          <pc:docMk/>
          <pc:sldMk cId="2609771912" sldId="284"/>
        </pc:sldMkLst>
        <pc:spChg chg="del mod">
          <ac:chgData name="NESTOR JULIO HERNANDEZ BOCKER" userId="a413b3be1cc3406f" providerId="LiveId" clId="{83E3FA2C-5845-48F7-BE9C-686FE900854A}" dt="2023-06-03T23:38:02.246" v="417" actId="478"/>
          <ac:spMkLst>
            <pc:docMk/>
            <pc:sldMk cId="2609771912" sldId="284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24.078" v="929" actId="6549"/>
          <ac:spMkLst>
            <pc:docMk/>
            <pc:sldMk cId="2609771912" sldId="284"/>
            <ac:spMk id="7" creationId="{469CD69D-8310-32BB-7403-36C4ABF01797}"/>
          </ac:spMkLst>
        </pc:spChg>
        <pc:graphicFrameChg chg="del">
          <ac:chgData name="NESTOR JULIO HERNANDEZ BOCKER" userId="a413b3be1cc3406f" providerId="LiveId" clId="{83E3FA2C-5845-48F7-BE9C-686FE900854A}" dt="2023-06-03T23:35:01.234" v="248" actId="478"/>
          <ac:graphicFrameMkLst>
            <pc:docMk/>
            <pc:sldMk cId="2609771912" sldId="284"/>
            <ac:graphicFrameMk id="2" creationId="{5E1C4DD8-641D-A5F5-D2F6-1BBF031AA7B0}"/>
          </ac:graphicFrameMkLst>
        </pc:graphicFrameChg>
        <pc:graphicFrameChg chg="del">
          <ac:chgData name="NESTOR JULIO HERNANDEZ BOCKER" userId="a413b3be1cc3406f" providerId="LiveId" clId="{83E3FA2C-5845-48F7-BE9C-686FE900854A}" dt="2023-06-03T23:35:02.552" v="249" actId="478"/>
          <ac:graphicFrameMkLst>
            <pc:docMk/>
            <pc:sldMk cId="2609771912" sldId="284"/>
            <ac:graphicFrameMk id="3" creationId="{41043A50-4A74-5610-777A-A81D28BBFB63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5.246" v="1346" actId="113"/>
          <ac:graphicFrameMkLst>
            <pc:docMk/>
            <pc:sldMk cId="2609771912" sldId="284"/>
            <ac:graphicFrameMk id="4" creationId="{BC2AE36B-13E9-E78C-A3CA-EF3F36CEDD1F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2:53.065" v="1345" actId="113"/>
          <ac:graphicFrameMkLst>
            <pc:docMk/>
            <pc:sldMk cId="2609771912" sldId="284"/>
            <ac:graphicFrameMk id="5" creationId="{990A3292-2F64-B83A-CB19-51CF0F099D57}"/>
          </ac:graphicFrameMkLst>
        </pc:graphicFrameChg>
      </pc:sldChg>
      <pc:sldChg chg="addSp delSp modSp add mod">
        <pc:chgData name="NESTOR JULIO HERNANDEZ BOCKER" userId="a413b3be1cc3406f" providerId="LiveId" clId="{83E3FA2C-5845-48F7-BE9C-686FE900854A}" dt="2023-06-04T00:33:10.041" v="1347" actId="113"/>
        <pc:sldMkLst>
          <pc:docMk/>
          <pc:sldMk cId="185742075" sldId="285"/>
        </pc:sldMkLst>
        <pc:spChg chg="add mod">
          <ac:chgData name="NESTOR JULIO HERNANDEZ BOCKER" userId="a413b3be1cc3406f" providerId="LiveId" clId="{83E3FA2C-5845-48F7-BE9C-686FE900854A}" dt="2023-06-03T23:40:57.761" v="572"/>
          <ac:spMkLst>
            <pc:docMk/>
            <pc:sldMk cId="185742075" sldId="285"/>
            <ac:spMk id="4" creationId="{589EA829-7F4F-2047-2597-8C99EA2EB0BF}"/>
          </ac:spMkLst>
        </pc:spChg>
        <pc:spChg chg="del">
          <ac:chgData name="NESTOR JULIO HERNANDEZ BOCKER" userId="a413b3be1cc3406f" providerId="LiveId" clId="{83E3FA2C-5845-48F7-BE9C-686FE900854A}" dt="2023-06-03T23:40:56.599" v="571" actId="478"/>
          <ac:spMkLst>
            <pc:docMk/>
            <pc:sldMk cId="185742075" sldId="285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4T00:15:11.014" v="926" actId="6549"/>
          <ac:spMkLst>
            <pc:docMk/>
            <pc:sldMk cId="185742075" sldId="285"/>
            <ac:spMk id="7" creationId="{469CD69D-8310-32BB-7403-36C4ABF01797}"/>
          </ac:spMkLst>
        </pc:spChg>
        <pc:graphicFrameChg chg="add mod">
          <ac:chgData name="NESTOR JULIO HERNANDEZ BOCKER" userId="a413b3be1cc3406f" providerId="LiveId" clId="{83E3FA2C-5845-48F7-BE9C-686FE900854A}" dt="2023-06-03T23:59:53.966" v="792" actId="207"/>
          <ac:graphicFrameMkLst>
            <pc:docMk/>
            <pc:sldMk cId="185742075" sldId="285"/>
            <ac:graphicFrameMk id="2" creationId="{24496ED9-7835-3B52-A1A0-7D466324A28C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33:10.041" v="1347" actId="113"/>
          <ac:graphicFrameMkLst>
            <pc:docMk/>
            <pc:sldMk cId="185742075" sldId="285"/>
            <ac:graphicFrameMk id="3" creationId="{DCBC361C-5195-469F-399A-1E257BCBE52D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345" v="96" actId="47"/>
        <pc:sldMkLst>
          <pc:docMk/>
          <pc:sldMk cId="3836270115" sldId="285"/>
        </pc:sldMkLst>
      </pc:sldChg>
      <pc:sldChg chg="addSp delSp modSp add mod">
        <pc:chgData name="NESTOR JULIO HERNANDEZ BOCKER" userId="a413b3be1cc3406f" providerId="LiveId" clId="{83E3FA2C-5845-48F7-BE9C-686FE900854A}" dt="2023-06-04T00:12:28.874" v="893"/>
        <pc:sldMkLst>
          <pc:docMk/>
          <pc:sldMk cId="761130282" sldId="286"/>
        </pc:sldMkLst>
        <pc:spChg chg="add mod">
          <ac:chgData name="NESTOR JULIO HERNANDEZ BOCKER" userId="a413b3be1cc3406f" providerId="LiveId" clId="{83E3FA2C-5845-48F7-BE9C-686FE900854A}" dt="2023-06-03T23:41:27.259" v="684"/>
          <ac:spMkLst>
            <pc:docMk/>
            <pc:sldMk cId="761130282" sldId="286"/>
            <ac:spMk id="2" creationId="{ED83159B-FD29-D8E1-23F1-F30FD57F3054}"/>
          </ac:spMkLst>
        </pc:spChg>
        <pc:spChg chg="del">
          <ac:chgData name="NESTOR JULIO HERNANDEZ BOCKER" userId="a413b3be1cc3406f" providerId="LiveId" clId="{83E3FA2C-5845-48F7-BE9C-686FE900854A}" dt="2023-06-03T23:41:26.103" v="683" actId="478"/>
          <ac:spMkLst>
            <pc:docMk/>
            <pc:sldMk cId="761130282" sldId="286"/>
            <ac:spMk id="6" creationId="{41D1D2C3-84E4-E9CA-2044-D3350F9642F4}"/>
          </ac:spMkLst>
        </pc:spChg>
        <pc:spChg chg="mod">
          <ac:chgData name="NESTOR JULIO HERNANDEZ BOCKER" userId="a413b3be1cc3406f" providerId="LiveId" clId="{83E3FA2C-5845-48F7-BE9C-686FE900854A}" dt="2023-06-03T23:42:17.576" v="702" actId="20577"/>
          <ac:spMkLst>
            <pc:docMk/>
            <pc:sldMk cId="761130282" sldId="286"/>
            <ac:spMk id="7" creationId="{469CD69D-8310-32BB-7403-36C4ABF01797}"/>
          </ac:spMkLst>
        </pc:spChg>
        <pc:spChg chg="mod">
          <ac:chgData name="NESTOR JULIO HERNANDEZ BOCKER" userId="a413b3be1cc3406f" providerId="LiveId" clId="{83E3FA2C-5845-48F7-BE9C-686FE900854A}" dt="2023-06-03T23:56:30.152" v="773" actId="1076"/>
          <ac:spMkLst>
            <pc:docMk/>
            <pc:sldMk cId="761130282" sldId="286"/>
            <ac:spMk id="10" creationId="{CE550A21-583D-7FBE-6302-9562E532219E}"/>
          </ac:spMkLst>
        </pc:spChg>
        <pc:graphicFrameChg chg="add mod">
          <ac:chgData name="NESTOR JULIO HERNANDEZ BOCKER" userId="a413b3be1cc3406f" providerId="LiveId" clId="{83E3FA2C-5845-48F7-BE9C-686FE900854A}" dt="2023-06-04T00:12:28.874" v="893"/>
          <ac:graphicFrameMkLst>
            <pc:docMk/>
            <pc:sldMk cId="761130282" sldId="286"/>
            <ac:graphicFrameMk id="3" creationId="{73D35491-8180-7569-4B4D-6F90854597AA}"/>
          </ac:graphicFrameMkLst>
        </pc:graphicFrameChg>
        <pc:graphicFrameChg chg="add mod">
          <ac:chgData name="NESTOR JULIO HERNANDEZ BOCKER" userId="a413b3be1cc3406f" providerId="LiveId" clId="{83E3FA2C-5845-48F7-BE9C-686FE900854A}" dt="2023-06-04T00:11:27.118" v="885"/>
          <ac:graphicFrameMkLst>
            <pc:docMk/>
            <pc:sldMk cId="761130282" sldId="286"/>
            <ac:graphicFrameMk id="4" creationId="{206272FB-F433-C634-2B41-EB95476B7C2B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5.611" v="97" actId="47"/>
        <pc:sldMkLst>
          <pc:docMk/>
          <pc:sldMk cId="3829692372" sldId="286"/>
        </pc:sldMkLst>
      </pc:sldChg>
      <pc:sldChg chg="add del">
        <pc:chgData name="NESTOR JULIO HERNANDEZ BOCKER" userId="a413b3be1cc3406f" providerId="LiveId" clId="{83E3FA2C-5845-48F7-BE9C-686FE900854A}" dt="2023-06-03T23:27:55.815" v="98" actId="47"/>
        <pc:sldMkLst>
          <pc:docMk/>
          <pc:sldMk cId="1680853642" sldId="287"/>
        </pc:sldMkLst>
      </pc:sldChg>
      <pc:sldChg chg="add del">
        <pc:chgData name="NESTOR JULIO HERNANDEZ BOCKER" userId="a413b3be1cc3406f" providerId="LiveId" clId="{83E3FA2C-5845-48F7-BE9C-686FE900854A}" dt="2023-06-03T23:41:29.690" v="685" actId="47"/>
        <pc:sldMkLst>
          <pc:docMk/>
          <pc:sldMk cId="2308568585" sldId="287"/>
        </pc:sldMkLst>
      </pc:sldChg>
      <pc:sldChg chg="addSp delSp modSp add mod">
        <pc:chgData name="NESTOR JULIO HERNANDEZ BOCKER" userId="a413b3be1cc3406f" providerId="LiveId" clId="{83E3FA2C-5845-48F7-BE9C-686FE900854A}" dt="2023-06-04T00:01:24.564" v="805" actId="6549"/>
        <pc:sldMkLst>
          <pc:docMk/>
          <pc:sldMk cId="4096092239" sldId="287"/>
        </pc:sldMkLst>
        <pc:spChg chg="del">
          <ac:chgData name="NESTOR JULIO HERNANDEZ BOCKER" userId="a413b3be1cc3406f" providerId="LiveId" clId="{83E3FA2C-5845-48F7-BE9C-686FE900854A}" dt="2023-06-04T00:01:17.462" v="799" actId="478"/>
          <ac:spMkLst>
            <pc:docMk/>
            <pc:sldMk cId="4096092239" sldId="287"/>
            <ac:spMk id="2" creationId="{ED83159B-FD29-D8E1-23F1-F30FD57F3054}"/>
          </ac:spMkLst>
        </pc:spChg>
        <pc:spChg chg="add mod">
          <ac:chgData name="NESTOR JULIO HERNANDEZ BOCKER" userId="a413b3be1cc3406f" providerId="LiveId" clId="{83E3FA2C-5845-48F7-BE9C-686FE900854A}" dt="2023-06-04T00:01:17.792" v="800"/>
          <ac:spMkLst>
            <pc:docMk/>
            <pc:sldMk cId="4096092239" sldId="287"/>
            <ac:spMk id="4" creationId="{5372CBC4-F57B-73DB-75FD-914B77E83363}"/>
          </ac:spMkLst>
        </pc:spChg>
        <pc:spChg chg="mod">
          <ac:chgData name="NESTOR JULIO HERNANDEZ BOCKER" userId="a413b3be1cc3406f" providerId="LiveId" clId="{83E3FA2C-5845-48F7-BE9C-686FE900854A}" dt="2023-06-03T23:42:53.807" v="707"/>
          <ac:spMkLst>
            <pc:docMk/>
            <pc:sldMk cId="4096092239" sldId="287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2:36.576" v="704" actId="478"/>
          <ac:spMkLst>
            <pc:docMk/>
            <pc:sldMk cId="4096092239" sldId="287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2:38.976" v="705" actId="478"/>
          <ac:spMkLst>
            <pc:docMk/>
            <pc:sldMk cId="4096092239" sldId="287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24.564" v="805" actId="6549"/>
          <ac:graphicFrameMkLst>
            <pc:docMk/>
            <pc:sldMk cId="4096092239" sldId="287"/>
            <ac:graphicFrameMk id="3" creationId="{2EA92314-3BA4-5F8B-268A-4E50A514456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6.004" v="99" actId="47"/>
        <pc:sldMkLst>
          <pc:docMk/>
          <pc:sldMk cId="784827020" sldId="288"/>
        </pc:sldMkLst>
      </pc:sldChg>
      <pc:sldChg chg="add del">
        <pc:chgData name="NESTOR JULIO HERNANDEZ BOCKER" userId="a413b3be1cc3406f" providerId="LiveId" clId="{83E3FA2C-5845-48F7-BE9C-686FE900854A}" dt="2023-06-03T23:41:30.601" v="686" actId="47"/>
        <pc:sldMkLst>
          <pc:docMk/>
          <pc:sldMk cId="3105523235" sldId="288"/>
        </pc:sldMkLst>
      </pc:sldChg>
      <pc:sldChg chg="addSp delSp modSp add mod">
        <pc:chgData name="NESTOR JULIO HERNANDEZ BOCKER" userId="a413b3be1cc3406f" providerId="LiveId" clId="{83E3FA2C-5845-48F7-BE9C-686FE900854A}" dt="2023-06-04T00:01:32.441" v="812" actId="20577"/>
        <pc:sldMkLst>
          <pc:docMk/>
          <pc:sldMk cId="4195406661" sldId="288"/>
        </pc:sldMkLst>
        <pc:spChg chg="mod">
          <ac:chgData name="NESTOR JULIO HERNANDEZ BOCKER" userId="a413b3be1cc3406f" providerId="LiveId" clId="{83E3FA2C-5845-48F7-BE9C-686FE900854A}" dt="2023-06-03T23:43:23.776" v="711" actId="6549"/>
          <ac:spMkLst>
            <pc:docMk/>
            <pc:sldMk cId="4195406661" sldId="288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04.426" v="708" actId="478"/>
          <ac:spMkLst>
            <pc:docMk/>
            <pc:sldMk cId="4195406661" sldId="288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06.043" v="709" actId="478"/>
          <ac:spMkLst>
            <pc:docMk/>
            <pc:sldMk cId="4195406661" sldId="288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32.441" v="812" actId="20577"/>
          <ac:graphicFrameMkLst>
            <pc:docMk/>
            <pc:sldMk cId="4195406661" sldId="288"/>
            <ac:graphicFrameMk id="3" creationId="{1FC4975E-A22B-F131-85EB-3116FFDD2574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290" v="100" actId="47"/>
        <pc:sldMkLst>
          <pc:docMk/>
          <pc:sldMk cId="1552279589" sldId="289"/>
        </pc:sldMkLst>
      </pc:sldChg>
      <pc:sldChg chg="add del">
        <pc:chgData name="NESTOR JULIO HERNANDEZ BOCKER" userId="a413b3be1cc3406f" providerId="LiveId" clId="{83E3FA2C-5845-48F7-BE9C-686FE900854A}" dt="2023-06-03T23:41:30.946" v="687" actId="47"/>
        <pc:sldMkLst>
          <pc:docMk/>
          <pc:sldMk cId="3011558527" sldId="289"/>
        </pc:sldMkLst>
      </pc:sldChg>
      <pc:sldChg chg="addSp delSp modSp add mod">
        <pc:chgData name="NESTOR JULIO HERNANDEZ BOCKER" userId="a413b3be1cc3406f" providerId="LiveId" clId="{83E3FA2C-5845-48F7-BE9C-686FE900854A}" dt="2023-06-04T00:01:42.488" v="819" actId="20577"/>
        <pc:sldMkLst>
          <pc:docMk/>
          <pc:sldMk cId="3371494069" sldId="289"/>
        </pc:sldMkLst>
        <pc:spChg chg="mod">
          <ac:chgData name="NESTOR JULIO HERNANDEZ BOCKER" userId="a413b3be1cc3406f" providerId="LiveId" clId="{83E3FA2C-5845-48F7-BE9C-686FE900854A}" dt="2023-06-04T00:01:09.982" v="798" actId="6549"/>
          <ac:spMkLst>
            <pc:docMk/>
            <pc:sldMk cId="3371494069" sldId="289"/>
            <ac:spMk id="2" creationId="{ED83159B-FD29-D8E1-23F1-F30FD57F3054}"/>
          </ac:spMkLst>
        </pc:spChg>
        <pc:spChg chg="mod">
          <ac:chgData name="NESTOR JULIO HERNANDEZ BOCKER" userId="a413b3be1cc3406f" providerId="LiveId" clId="{83E3FA2C-5845-48F7-BE9C-686FE900854A}" dt="2023-06-03T23:44:02.307" v="720" actId="6549"/>
          <ac:spMkLst>
            <pc:docMk/>
            <pc:sldMk cId="3371494069" sldId="289"/>
            <ac:spMk id="7" creationId="{469CD69D-8310-32BB-7403-36C4ABF01797}"/>
          </ac:spMkLst>
        </pc:spChg>
        <pc:spChg chg="del">
          <ac:chgData name="NESTOR JULIO HERNANDEZ BOCKER" userId="a413b3be1cc3406f" providerId="LiveId" clId="{83E3FA2C-5845-48F7-BE9C-686FE900854A}" dt="2023-06-03T23:43:38.482" v="713" actId="478"/>
          <ac:spMkLst>
            <pc:docMk/>
            <pc:sldMk cId="3371494069" sldId="289"/>
            <ac:spMk id="9" creationId="{30EE5C6D-D800-B9D3-F794-57264F801BFB}"/>
          </ac:spMkLst>
        </pc:spChg>
        <pc:spChg chg="del">
          <ac:chgData name="NESTOR JULIO HERNANDEZ BOCKER" userId="a413b3be1cc3406f" providerId="LiveId" clId="{83E3FA2C-5845-48F7-BE9C-686FE900854A}" dt="2023-06-03T23:43:39.926" v="714" actId="478"/>
          <ac:spMkLst>
            <pc:docMk/>
            <pc:sldMk cId="3371494069" sldId="289"/>
            <ac:spMk id="10" creationId="{CE550A21-583D-7FBE-6302-9562E532219E}"/>
          </ac:spMkLst>
        </pc:spChg>
        <pc:graphicFrameChg chg="add mod modGraphic">
          <ac:chgData name="NESTOR JULIO HERNANDEZ BOCKER" userId="a413b3be1cc3406f" providerId="LiveId" clId="{83E3FA2C-5845-48F7-BE9C-686FE900854A}" dt="2023-06-04T00:01:42.488" v="819" actId="20577"/>
          <ac:graphicFrameMkLst>
            <pc:docMk/>
            <pc:sldMk cId="3371494069" sldId="289"/>
            <ac:graphicFrameMk id="3" creationId="{89CB9840-150F-E6AC-EA93-306DC8195389}"/>
          </ac:graphicFrameMkLst>
        </pc:graphicFrameChg>
      </pc:sldChg>
      <pc:sldChg chg="add del">
        <pc:chgData name="NESTOR JULIO HERNANDEZ BOCKER" userId="a413b3be1cc3406f" providerId="LiveId" clId="{83E3FA2C-5845-48F7-BE9C-686FE900854A}" dt="2023-06-03T23:27:57.573" v="101" actId="47"/>
        <pc:sldMkLst>
          <pc:docMk/>
          <pc:sldMk cId="1422948711" sldId="290"/>
        </pc:sldMkLst>
      </pc:sldChg>
      <pc:sldChg chg="add del">
        <pc:chgData name="NESTOR JULIO HERNANDEZ BOCKER" userId="a413b3be1cc3406f" providerId="LiveId" clId="{83E3FA2C-5845-48F7-BE9C-686FE900854A}" dt="2023-06-03T23:41:31.181" v="688" actId="47"/>
        <pc:sldMkLst>
          <pc:docMk/>
          <pc:sldMk cId="1477188278" sldId="290"/>
        </pc:sldMkLst>
      </pc:sldChg>
      <pc:sldChg chg="add del">
        <pc:chgData name="NESTOR JULIO HERNANDEZ BOCKER" userId="a413b3be1cc3406f" providerId="LiveId" clId="{83E3FA2C-5845-48F7-BE9C-686FE900854A}" dt="2023-06-03T23:41:31.636" v="689" actId="47"/>
        <pc:sldMkLst>
          <pc:docMk/>
          <pc:sldMk cId="2827053692" sldId="291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https://d.docs.live.net/a413b3be1cc3406f/4-INDICADORES%20ECON&#211;MICOS/1-PIB/Producto%20Interno%20Bruto%20-%20PIB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-PIB/Producto%20Interno%20Bruto%20-%20PIB.xlsb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E7E6E6">
                <a:lumMod val="50000"/>
              </a:srgb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AB5-4678-B314-4CB4475A31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Salida!$C$21:$C$33</c:f>
              <c:strCache>
                <c:ptCount val="13"/>
                <c:pt idx="0">
                  <c:v>Producto Interno Bruto - PIB</c:v>
                </c:pt>
                <c:pt idx="1">
                  <c:v>Industrias manufactureras</c:v>
                </c:pt>
                <c:pt idx="2">
                  <c:v>Construcción</c:v>
                </c:pt>
                <c:pt idx="3">
                  <c:v>Comercio al por mayor y al por menor</c:v>
                </c:pt>
                <c:pt idx="4">
                  <c:v>Agricultura, ganadería, caza, silvicultura y pesca</c:v>
                </c:pt>
                <c:pt idx="5">
                  <c:v>Actividades profesionales, científicas y técnicas</c:v>
                </c:pt>
                <c:pt idx="6">
                  <c:v>Información y comunicaciones</c:v>
                </c:pt>
                <c:pt idx="7">
                  <c:v>Suministro de electricidad, gas, vapor y aire acondicionado</c:v>
                </c:pt>
                <c:pt idx="8">
                  <c:v>Actividades inmobiliarias</c:v>
                </c:pt>
                <c:pt idx="9">
                  <c:v>Actividades financieras y de seguros</c:v>
                </c:pt>
                <c:pt idx="10">
                  <c:v>Explotación de minas y canteras</c:v>
                </c:pt>
                <c:pt idx="11">
                  <c:v>Administración pública y defensa</c:v>
                </c:pt>
                <c:pt idx="12">
                  <c:v>Actividades artísticas, de entretenimiento y recreación</c:v>
                </c:pt>
              </c:strCache>
            </c:strRef>
          </c:cat>
          <c:val>
            <c:numRef>
              <c:f>Salida!$D$21:$D$33</c:f>
              <c:numCache>
                <c:formatCode>0.0</c:formatCode>
                <c:ptCount val="13"/>
                <c:pt idx="0">
                  <c:v>0.33326591178850151</c:v>
                </c:pt>
                <c:pt idx="1">
                  <c:v>-3.9624408489279546</c:v>
                </c:pt>
                <c:pt idx="2">
                  <c:v>-3.7480690895339706</c:v>
                </c:pt>
                <c:pt idx="3">
                  <c:v>-3.1796638858814816</c:v>
                </c:pt>
                <c:pt idx="4">
                  <c:v>-1.4146276807300637</c:v>
                </c:pt>
                <c:pt idx="5">
                  <c:v>-0.22824435635114071</c:v>
                </c:pt>
                <c:pt idx="6">
                  <c:v>1.055943736763524</c:v>
                </c:pt>
                <c:pt idx="7">
                  <c:v>1.3373007639293775</c:v>
                </c:pt>
                <c:pt idx="8">
                  <c:v>1.848402040939277</c:v>
                </c:pt>
                <c:pt idx="9">
                  <c:v>3.7311688668680176</c:v>
                </c:pt>
                <c:pt idx="10">
                  <c:v>3.7649305756966243</c:v>
                </c:pt>
                <c:pt idx="11">
                  <c:v>4.4751722208222731</c:v>
                </c:pt>
                <c:pt idx="12">
                  <c:v>12.154551349624867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AB5-4678-B314-4CB4475A31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6"/>
        <c:overlap val="65"/>
        <c:axId val="797303807"/>
        <c:axId val="797288831"/>
      </c:barChart>
      <c:catAx>
        <c:axId val="797303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Nunito Sans (Cuerpo)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797288831"/>
        <c:crosses val="autoZero"/>
        <c:auto val="1"/>
        <c:lblAlgn val="ctr"/>
        <c:lblOffset val="100"/>
        <c:noMultiLvlLbl val="0"/>
      </c:catAx>
      <c:valAx>
        <c:axId val="797288831"/>
        <c:scaling>
          <c:orientation val="minMax"/>
        </c:scaling>
        <c:delete val="1"/>
        <c:axPos val="b"/>
        <c:numFmt formatCode="0.0" sourceLinked="1"/>
        <c:majorTickMark val="none"/>
        <c:minorTickMark val="none"/>
        <c:tickLblPos val="nextTo"/>
        <c:crossAx val="7973038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3871295308615406E-3"/>
          <c:y val="0"/>
          <c:w val="0.97794192913385825"/>
          <c:h val="0.80543318539163578"/>
        </c:manualLayout>
      </c:layout>
      <c:lineChart>
        <c:grouping val="standard"/>
        <c:varyColors val="0"/>
        <c:ser>
          <c:idx val="0"/>
          <c:order val="0"/>
          <c:tx>
            <c:strRef>
              <c:f>Salida!$E$56</c:f>
              <c:strCache>
                <c:ptCount val="1"/>
                <c:pt idx="0">
                  <c:v>Producto Interno Bruto - PIB</c:v>
                </c:pt>
              </c:strCache>
            </c:strRef>
          </c:tx>
          <c:spPr>
            <a:ln w="19050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350-40ED-91FB-39FB015ADB07}"/>
                </c:ext>
              </c:extLst>
            </c:dLbl>
            <c:dLbl>
              <c:idx val="5"/>
              <c:layout>
                <c:manualLayout>
                  <c:x val="-1.7351623750150331E-2"/>
                  <c:y val="3.47695435964290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A3B-4865-BC9D-D6509515E8B3}"/>
                </c:ext>
              </c:extLst>
            </c:dLbl>
            <c:dLbl>
              <c:idx val="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350-40ED-91FB-39FB015ADB07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rgbClr val="0070C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4.8244578384962503E-2"/>
                      <c:h val="6.797173886146448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3A3B-4865-BC9D-D6509515E8B3}"/>
                </c:ext>
              </c:extLst>
            </c:dLbl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A3B-4865-BC9D-D6509515E8B3}"/>
                </c:ext>
              </c:extLst>
            </c:dLbl>
            <c:dLbl>
              <c:idx val="15"/>
              <c:layout>
                <c:manualLayout>
                  <c:x val="-6.8582677165354329E-3"/>
                  <c:y val="-4.0728686443205507E-2"/>
                </c:manualLayout>
              </c:layout>
              <c:spPr>
                <a:solidFill>
                  <a:srgbClr val="0070C0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3.9027395013123363E-2"/>
                      <c:h val="6.455165412985673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A3B-4865-BC9D-D6509515E8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rgbClr val="0070C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Salida!$D$57:$D$72</c:f>
              <c:strCache>
                <c:ptCount val="16"/>
                <c:pt idx="0">
                  <c:v>2008-II</c:v>
                </c:pt>
                <c:pt idx="1">
                  <c:v>2009-II</c:v>
                </c:pt>
                <c:pt idx="2">
                  <c:v>2010-II</c:v>
                </c:pt>
                <c:pt idx="3">
                  <c:v>2011-II</c:v>
                </c:pt>
                <c:pt idx="4">
                  <c:v>2012-II</c:v>
                </c:pt>
                <c:pt idx="5">
                  <c:v>2013-II</c:v>
                </c:pt>
                <c:pt idx="6">
                  <c:v>2014-II</c:v>
                </c:pt>
                <c:pt idx="7">
                  <c:v>2015-II</c:v>
                </c:pt>
                <c:pt idx="8">
                  <c:v>2016-II</c:v>
                </c:pt>
                <c:pt idx="9">
                  <c:v>2017-II</c:v>
                </c:pt>
                <c:pt idx="10">
                  <c:v>2018-II</c:v>
                </c:pt>
                <c:pt idx="11">
                  <c:v>2019-II</c:v>
                </c:pt>
                <c:pt idx="12">
                  <c:v>2020-II</c:v>
                </c:pt>
                <c:pt idx="13">
                  <c:v>2021-II</c:v>
                </c:pt>
                <c:pt idx="14">
                  <c:v>2022-II</c:v>
                </c:pt>
                <c:pt idx="15">
                  <c:v>2023-II</c:v>
                </c:pt>
              </c:strCache>
            </c:strRef>
          </c:cat>
          <c:val>
            <c:numRef>
              <c:f>Salida!$E$57:$E$72</c:f>
              <c:numCache>
                <c:formatCode>0.0</c:formatCode>
                <c:ptCount val="16"/>
                <c:pt idx="0">
                  <c:v>4.7786578068097896</c:v>
                </c:pt>
                <c:pt idx="1">
                  <c:v>0.69994211854380239</c:v>
                </c:pt>
                <c:pt idx="2">
                  <c:v>4.6145924941561418</c:v>
                </c:pt>
                <c:pt idx="3">
                  <c:v>6.7863808726872747</c:v>
                </c:pt>
                <c:pt idx="4">
                  <c:v>4.8581749663888303</c:v>
                </c:pt>
                <c:pt idx="5">
                  <c:v>5.3697225629841796</c:v>
                </c:pt>
                <c:pt idx="6">
                  <c:v>3.4114100947812034</c:v>
                </c:pt>
                <c:pt idx="7">
                  <c:v>3.4236961281264087</c:v>
                </c:pt>
                <c:pt idx="8">
                  <c:v>2.1276853294347973</c:v>
                </c:pt>
                <c:pt idx="9">
                  <c:v>1.2749405697272351</c:v>
                </c:pt>
                <c:pt idx="10">
                  <c:v>2.7475053137266059</c:v>
                </c:pt>
                <c:pt idx="11">
                  <c:v>3.1121578065257864</c:v>
                </c:pt>
                <c:pt idx="12">
                  <c:v>-16.864706042091598</c:v>
                </c:pt>
                <c:pt idx="13">
                  <c:v>18.960489301143184</c:v>
                </c:pt>
                <c:pt idx="14">
                  <c:v>12.245371343393984</c:v>
                </c:pt>
                <c:pt idx="15">
                  <c:v>0.33326591178850151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3A3B-4865-BC9D-D6509515E8B3}"/>
            </c:ext>
          </c:extLst>
        </c:ser>
        <c:ser>
          <c:idx val="1"/>
          <c:order val="1"/>
          <c:tx>
            <c:strRef>
              <c:f>Salida!$F$56</c:f>
              <c:strCache>
                <c:ptCount val="1"/>
                <c:pt idx="0">
                  <c:v>Agricultura, ganadería, caza, silvicultura y pesca</c:v>
                </c:pt>
              </c:strCache>
            </c:strRef>
          </c:tx>
          <c:spPr>
            <a:ln w="19050" cap="rnd">
              <a:solidFill>
                <a:srgbClr val="ED7D3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A3B-4865-BC9D-D6509515E8B3}"/>
                </c:ext>
              </c:extLst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350-40ED-91FB-39FB015ADB07}"/>
                </c:ext>
              </c:extLst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3A3B-4865-BC9D-D6509515E8B3}"/>
                </c:ext>
              </c:extLst>
            </c:dLbl>
            <c:dLbl>
              <c:idx val="9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A3B-4865-BC9D-D6509515E8B3}"/>
                </c:ext>
              </c:extLst>
            </c:dLbl>
            <c:dLbl>
              <c:idx val="1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350-40ED-91FB-39FB015ADB07}"/>
                </c:ext>
              </c:extLst>
            </c:dLbl>
            <c:dLbl>
              <c:idx val="1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A3B-4865-BC9D-D6509515E8B3}"/>
                </c:ext>
              </c:extLst>
            </c:dLbl>
            <c:dLbl>
              <c:idx val="1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A3B-4865-BC9D-D6509515E8B3}"/>
                </c:ext>
              </c:extLst>
            </c:dLbl>
            <c:dLbl>
              <c:idx val="1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A3B-4865-BC9D-D6509515E8B3}"/>
                </c:ext>
              </c:extLst>
            </c:dLbl>
            <c:dLbl>
              <c:idx val="15"/>
              <c:layout>
                <c:manualLayout>
                  <c:x val="-5.208333333333333E-3"/>
                  <c:y val="1.6291474577282201E-2"/>
                </c:manualLayout>
              </c:layout>
              <c:spPr>
                <a:solidFill>
                  <a:srgbClr val="ED7D31">
                    <a:alpha val="2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3-3A3B-4865-BC9D-D6509515E8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Salida!$D$57:$D$72</c:f>
              <c:strCache>
                <c:ptCount val="16"/>
                <c:pt idx="0">
                  <c:v>2008-II</c:v>
                </c:pt>
                <c:pt idx="1">
                  <c:v>2009-II</c:v>
                </c:pt>
                <c:pt idx="2">
                  <c:v>2010-II</c:v>
                </c:pt>
                <c:pt idx="3">
                  <c:v>2011-II</c:v>
                </c:pt>
                <c:pt idx="4">
                  <c:v>2012-II</c:v>
                </c:pt>
                <c:pt idx="5">
                  <c:v>2013-II</c:v>
                </c:pt>
                <c:pt idx="6">
                  <c:v>2014-II</c:v>
                </c:pt>
                <c:pt idx="7">
                  <c:v>2015-II</c:v>
                </c:pt>
                <c:pt idx="8">
                  <c:v>2016-II</c:v>
                </c:pt>
                <c:pt idx="9">
                  <c:v>2017-II</c:v>
                </c:pt>
                <c:pt idx="10">
                  <c:v>2018-II</c:v>
                </c:pt>
                <c:pt idx="11">
                  <c:v>2019-II</c:v>
                </c:pt>
                <c:pt idx="12">
                  <c:v>2020-II</c:v>
                </c:pt>
                <c:pt idx="13">
                  <c:v>2021-II</c:v>
                </c:pt>
                <c:pt idx="14">
                  <c:v>2022-II</c:v>
                </c:pt>
                <c:pt idx="15">
                  <c:v>2023-II</c:v>
                </c:pt>
              </c:strCache>
            </c:strRef>
          </c:cat>
          <c:val>
            <c:numRef>
              <c:f>Salida!$F$57:$F$72</c:f>
              <c:numCache>
                <c:formatCode>0.0</c:formatCode>
                <c:ptCount val="16"/>
                <c:pt idx="0">
                  <c:v>0.20816935610250198</c:v>
                </c:pt>
                <c:pt idx="1">
                  <c:v>-2.7300148998345151</c:v>
                </c:pt>
                <c:pt idx="2">
                  <c:v>2.3595667840529586</c:v>
                </c:pt>
                <c:pt idx="3">
                  <c:v>1.7947102655448788</c:v>
                </c:pt>
                <c:pt idx="4">
                  <c:v>5.2541389480070819</c:v>
                </c:pt>
                <c:pt idx="5">
                  <c:v>11.232189728166802</c:v>
                </c:pt>
                <c:pt idx="6">
                  <c:v>-0.81051189712842131</c:v>
                </c:pt>
                <c:pt idx="7">
                  <c:v>2.7311506581241503</c:v>
                </c:pt>
                <c:pt idx="8">
                  <c:v>1.0079827296981989</c:v>
                </c:pt>
                <c:pt idx="9">
                  <c:v>6.3151566637496472</c:v>
                </c:pt>
                <c:pt idx="10">
                  <c:v>3.8815654053313295</c:v>
                </c:pt>
                <c:pt idx="11">
                  <c:v>1.0551953162870831</c:v>
                </c:pt>
                <c:pt idx="12">
                  <c:v>-0.41146604826212752</c:v>
                </c:pt>
                <c:pt idx="13">
                  <c:v>4.9374947740992639</c:v>
                </c:pt>
                <c:pt idx="14">
                  <c:v>1.3786933708538101</c:v>
                </c:pt>
                <c:pt idx="15">
                  <c:v>-1.4146276807300637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14-3A3B-4865-BC9D-D6509515E8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05466816"/>
        <c:axId val="805467360"/>
      </c:lineChart>
      <c:catAx>
        <c:axId val="805466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05467360"/>
        <c:crosses val="autoZero"/>
        <c:auto val="1"/>
        <c:lblAlgn val="ctr"/>
        <c:lblOffset val="100"/>
        <c:noMultiLvlLbl val="0"/>
      </c:catAx>
      <c:valAx>
        <c:axId val="805467360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8054668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86677329396326"/>
          <c:y val="0.94854737558669067"/>
          <c:w val="0.44266453412073492"/>
          <c:h val="4.330688712466804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bg2">
                  <a:lumMod val="50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4117050784783833E-2"/>
          <c:y val="3.3223934550989348E-2"/>
          <c:w val="0.94434656455631205"/>
          <c:h val="0.8536334665144597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395F9B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DD-4378-8683-55C0AE58AFA5}"/>
              </c:ext>
            </c:extLst>
          </c:dPt>
          <c:dPt>
            <c:idx val="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1DD-4378-8683-55C0AE58AFA5}"/>
              </c:ext>
            </c:extLst>
          </c:dPt>
          <c:dPt>
            <c:idx val="1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1DD-4378-8683-55C0AE58AFA5}"/>
              </c:ext>
            </c:extLst>
          </c:dPt>
          <c:dPt>
            <c:idx val="1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1DD-4378-8683-55C0AE58AFA5}"/>
              </c:ext>
            </c:extLst>
          </c:dPt>
          <c:dPt>
            <c:idx val="2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1DD-4378-8683-55C0AE58AFA5}"/>
              </c:ext>
            </c:extLst>
          </c:dPt>
          <c:dPt>
            <c:idx val="29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1DD-4378-8683-55C0AE58AFA5}"/>
              </c:ext>
            </c:extLst>
          </c:dPt>
          <c:dPt>
            <c:idx val="34"/>
            <c:invertIfNegative val="0"/>
            <c:bubble3D val="0"/>
            <c:spPr>
              <a:solidFill>
                <a:srgbClr val="ED7D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1DD-4378-8683-55C0AE58AFA5}"/>
              </c:ext>
            </c:extLst>
          </c:dPt>
          <c:dLbls>
            <c:dLbl>
              <c:idx val="30"/>
              <c:numFmt formatCode="#,##0.0;#\-##0.0;&quot;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395F9B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B1DD-4378-8683-55C0AE58AFA5}"/>
                </c:ext>
              </c:extLst>
            </c:dLbl>
            <c:dLbl>
              <c:idx val="31"/>
              <c:numFmt formatCode="#,##0.0;#\-##0.0;&quot;&quot;" sourceLinked="0"/>
              <c:spPr>
                <a:solidFill>
                  <a:srgbClr val="0070C0"/>
                </a:solidFill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E-7CB4-40D0-A496-00A28CADD010}"/>
                </c:ext>
              </c:extLst>
            </c:dLbl>
            <c:dLbl>
              <c:idx val="33"/>
              <c:numFmt formatCode="#,##0.0;#\-##0.0;&quot;&quot;" sourceLinked="0"/>
              <c:spPr>
                <a:solidFill>
                  <a:srgbClr val="1F4E79"/>
                </a:solidFill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F-B1DD-4378-8683-55C0AE58AFA5}"/>
                </c:ext>
              </c:extLst>
            </c:dLbl>
            <c:dLbl>
              <c:idx val="34"/>
              <c:numFmt formatCode="#,##0.0;#\-##0.0;&quot;&quot;" sourceLinked="0"/>
              <c:spPr>
                <a:solidFill>
                  <a:srgbClr val="ED7D31"/>
                </a:solidFill>
                <a:ln>
                  <a:noFill/>
                </a:ln>
                <a:effectLst/>
              </c:spPr>
              <c:txPr>
                <a:bodyPr rot="0" spcFirstLastPara="1" vertOverflow="overflow" horzOverflow="overflow" vert="horz" wrap="none" lIns="39600" tIns="18000" rIns="39600" bIns="1800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s-CO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B1DD-4378-8683-55C0AE58AFA5}"/>
                </c:ext>
              </c:extLst>
            </c:dLbl>
            <c:numFmt formatCode="#,##0.0;#\-##0.0;&quot;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none" lIns="39600" tIns="18000" rIns="39600" bIns="18000" anchor="ctr" anchorCtr="1">
                <a:no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395F9B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multiLvlStrRef>
              <c:f>Salida!$C$82:$D$116</c:f>
              <c:multiLvlStrCache>
                <c:ptCount val="35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Total</c:v>
                  </c:pt>
                  <c:pt idx="5">
                    <c:v>I</c:v>
                  </c:pt>
                  <c:pt idx="6">
                    <c:v>II</c:v>
                  </c:pt>
                  <c:pt idx="7">
                    <c:v>III</c:v>
                  </c:pt>
                  <c:pt idx="8">
                    <c:v>IV</c:v>
                  </c:pt>
                  <c:pt idx="9">
                    <c:v>Total</c:v>
                  </c:pt>
                  <c:pt idx="10">
                    <c:v>I</c:v>
                  </c:pt>
                  <c:pt idx="11">
                    <c:v>II</c:v>
                  </c:pt>
                  <c:pt idx="12">
                    <c:v>III</c:v>
                  </c:pt>
                  <c:pt idx="13">
                    <c:v>IV</c:v>
                  </c:pt>
                  <c:pt idx="14">
                    <c:v>Total</c:v>
                  </c:pt>
                  <c:pt idx="15">
                    <c:v>I</c:v>
                  </c:pt>
                  <c:pt idx="16">
                    <c:v>II</c:v>
                  </c:pt>
                  <c:pt idx="17">
                    <c:v>III</c:v>
                  </c:pt>
                  <c:pt idx="18">
                    <c:v>IV</c:v>
                  </c:pt>
                  <c:pt idx="19">
                    <c:v>Total</c:v>
                  </c:pt>
                  <c:pt idx="20">
                    <c:v>I</c:v>
                  </c:pt>
                  <c:pt idx="21">
                    <c:v>II</c:v>
                  </c:pt>
                  <c:pt idx="22">
                    <c:v>III</c:v>
                  </c:pt>
                  <c:pt idx="23">
                    <c:v>IV</c:v>
                  </c:pt>
                  <c:pt idx="24">
                    <c:v>Total</c:v>
                  </c:pt>
                  <c:pt idx="25">
                    <c:v>I</c:v>
                  </c:pt>
                  <c:pt idx="26">
                    <c:v>II</c:v>
                  </c:pt>
                  <c:pt idx="27">
                    <c:v>III</c:v>
                  </c:pt>
                  <c:pt idx="28">
                    <c:v>IV</c:v>
                  </c:pt>
                  <c:pt idx="29">
                    <c:v>Total</c:v>
                  </c:pt>
                  <c:pt idx="30">
                    <c:v>I</c:v>
                  </c:pt>
                  <c:pt idx="31">
                    <c:v>II</c:v>
                  </c:pt>
                  <c:pt idx="32">
                    <c:v>III</c:v>
                  </c:pt>
                  <c:pt idx="33">
                    <c:v>IV</c:v>
                  </c:pt>
                  <c:pt idx="34">
                    <c:v>Total</c:v>
                  </c:pt>
                </c:lvl>
                <c:lvl>
                  <c:pt idx="0">
                    <c:v>2017</c:v>
                  </c:pt>
                  <c:pt idx="5">
                    <c:v>2018</c:v>
                  </c:pt>
                  <c:pt idx="10">
                    <c:v>2019</c:v>
                  </c:pt>
                  <c:pt idx="15">
                    <c:v>2020</c:v>
                  </c:pt>
                  <c:pt idx="20">
                    <c:v>2021</c:v>
                  </c:pt>
                  <c:pt idx="25">
                    <c:v>2022</c:v>
                  </c:pt>
                  <c:pt idx="30">
                    <c:v>2023</c:v>
                  </c:pt>
                </c:lvl>
              </c:multiLvlStrCache>
            </c:multiLvlStrRef>
          </c:cat>
          <c:val>
            <c:numRef>
              <c:f>Salida!$E$82:$E$116</c:f>
              <c:numCache>
                <c:formatCode>0.0</c:formatCode>
                <c:ptCount val="35"/>
                <c:pt idx="0">
                  <c:v>11.239805184831496</c:v>
                </c:pt>
                <c:pt idx="1">
                  <c:v>6.3151566637496472</c:v>
                </c:pt>
                <c:pt idx="2">
                  <c:v>6.0279690364910294</c:v>
                </c:pt>
                <c:pt idx="3">
                  <c:v>-0.47847702689173843</c:v>
                </c:pt>
                <c:pt idx="4">
                  <c:v>5.5763435205598739</c:v>
                </c:pt>
                <c:pt idx="5">
                  <c:v>0.8910119229820026</c:v>
                </c:pt>
                <c:pt idx="6">
                  <c:v>3.8815654053313295</c:v>
                </c:pt>
                <c:pt idx="7">
                  <c:v>0.91598899589391181</c:v>
                </c:pt>
                <c:pt idx="8">
                  <c:v>0.8244066536516641</c:v>
                </c:pt>
                <c:pt idx="9">
                  <c:v>1.5939308019464278</c:v>
                </c:pt>
                <c:pt idx="10">
                  <c:v>1.3222708824403924</c:v>
                </c:pt>
                <c:pt idx="11">
                  <c:v>1.0551953162870831</c:v>
                </c:pt>
                <c:pt idx="12">
                  <c:v>3.5582671934515986</c:v>
                </c:pt>
                <c:pt idx="13">
                  <c:v>4.8161370077713883</c:v>
                </c:pt>
                <c:pt idx="14">
                  <c:v>2.7173298133132278</c:v>
                </c:pt>
                <c:pt idx="15">
                  <c:v>6.2649973989568224</c:v>
                </c:pt>
                <c:pt idx="16">
                  <c:v>-0.41146604826212752</c:v>
                </c:pt>
                <c:pt idx="17">
                  <c:v>1.1543238857148168</c:v>
                </c:pt>
                <c:pt idx="18">
                  <c:v>2.4621628843707981</c:v>
                </c:pt>
                <c:pt idx="19">
                  <c:v>2.3370233702336947</c:v>
                </c:pt>
                <c:pt idx="20">
                  <c:v>3.3294951745987333</c:v>
                </c:pt>
                <c:pt idx="21">
                  <c:v>4.9374947740992639</c:v>
                </c:pt>
                <c:pt idx="22">
                  <c:v>1.6223802906905576</c:v>
                </c:pt>
                <c:pt idx="23">
                  <c:v>2.583624557285205</c:v>
                </c:pt>
                <c:pt idx="24">
                  <c:v>3.0658008036739375</c:v>
                </c:pt>
                <c:pt idx="25">
                  <c:v>-2.849100895384737</c:v>
                </c:pt>
                <c:pt idx="26">
                  <c:v>1.3786933708538101</c:v>
                </c:pt>
                <c:pt idx="27">
                  <c:v>-1.5493127758860226</c:v>
                </c:pt>
                <c:pt idx="28">
                  <c:v>-3.8785590387957143</c:v>
                </c:pt>
                <c:pt idx="29">
                  <c:v>-1.7676699434112919</c:v>
                </c:pt>
                <c:pt idx="30">
                  <c:v>0.75485560198902135</c:v>
                </c:pt>
                <c:pt idx="31">
                  <c:v>-1.4146276807300637</c:v>
                </c:pt>
                <c:pt idx="32">
                  <c:v>0</c:v>
                </c:pt>
                <c:pt idx="33">
                  <c:v>0</c:v>
                </c:pt>
                <c:pt idx="34">
                  <c:v>-0.32601453421511906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1DD-4378-8683-55C0AE58AFA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20"/>
        <c:overlap val="-100"/>
        <c:axId val="1759210863"/>
        <c:axId val="1759222095"/>
      </c:barChart>
      <c:catAx>
        <c:axId val="17592108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759222095"/>
        <c:crosses val="autoZero"/>
        <c:auto val="1"/>
        <c:lblAlgn val="ctr"/>
        <c:lblOffset val="100"/>
        <c:noMultiLvlLbl val="0"/>
      </c:catAx>
      <c:valAx>
        <c:axId val="1759222095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dirty="0">
                    <a:solidFill>
                      <a:schemeClr val="bg2">
                        <a:lumMod val="50000"/>
                      </a:schemeClr>
                    </a:solidFill>
                  </a:rPr>
                  <a:t>Variación</a:t>
                </a:r>
                <a:r>
                  <a:rPr lang="es-CO" baseline="0" dirty="0">
                    <a:solidFill>
                      <a:schemeClr val="bg2">
                        <a:lumMod val="50000"/>
                      </a:schemeClr>
                    </a:solidFill>
                  </a:rPr>
                  <a:t> (%)</a:t>
                </a:r>
                <a:endParaRPr lang="es-CO" dirty="0">
                  <a:solidFill>
                    <a:schemeClr val="bg2">
                      <a:lumMod val="50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5.2438112085927812E-3"/>
              <c:y val="0.3543129280821917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bg2">
                      <a:lumMod val="50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759210863"/>
        <c:crosses val="autoZero"/>
        <c:crossBetween val="between"/>
      </c:valAx>
      <c:spPr>
        <a:noFill/>
        <a:ln>
          <a:noFill/>
        </a:ln>
        <a:effectLst/>
      </c:spPr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3316742669927757E-2"/>
          <c:y val="3.4834447852806628E-2"/>
          <c:w val="0.47967249517339383"/>
          <c:h val="0.9303311042943867"/>
        </c:manualLayout>
      </c:layout>
      <c:barChart>
        <c:barDir val="bar"/>
        <c:grouping val="clustered"/>
        <c:varyColors val="0"/>
        <c:ser>
          <c:idx val="1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3A36-4493-9EB8-80FDA5202339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A36-4493-9EB8-80FDA5202339}"/>
              </c:ext>
            </c:extLst>
          </c:dPt>
          <c:dPt>
            <c:idx val="2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3A36-4493-9EB8-80FDA5202339}"/>
              </c:ext>
            </c:extLst>
          </c:dPt>
          <c:dPt>
            <c:idx val="3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3A36-4493-9EB8-80FDA5202339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3A36-4493-9EB8-80FDA5202339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3A36-4493-9EB8-80FDA5202339}"/>
              </c:ext>
            </c:extLst>
          </c:dPt>
          <c:dLbls>
            <c:dLbl>
              <c:idx val="5"/>
              <c:layout>
                <c:manualLayout>
                  <c:x val="-1.8833366378229459E-2"/>
                  <c:y val="-6.345279112340418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A36-4493-9EB8-80FDA52023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Salida!$C$150:$C$155</c:f>
              <c:strCache>
                <c:ptCount val="6"/>
                <c:pt idx="0">
                  <c:v>Agricultura, ganadería, caza, silvicultura y pesca</c:v>
                </c:pt>
                <c:pt idx="1">
                  <c:v>Silvicultura y extracción de madera</c:v>
                </c:pt>
                <c:pt idx="2">
                  <c:v>Café</c:v>
                </c:pt>
                <c:pt idx="3">
                  <c:v>Ganadería</c:v>
                </c:pt>
                <c:pt idx="4">
                  <c:v>Cultivos agrícolas sin café</c:v>
                </c:pt>
                <c:pt idx="5">
                  <c:v>Pesca y acuicultura</c:v>
                </c:pt>
              </c:strCache>
            </c:strRef>
          </c:cat>
          <c:val>
            <c:numRef>
              <c:f>Salida!$D$150:$D$155</c:f>
              <c:numCache>
                <c:formatCode>_-* #,##0.0_-;\-* #,##0.0_-;_-* "-"??_-;_-@_-</c:formatCode>
                <c:ptCount val="6"/>
                <c:pt idx="0">
                  <c:v>-1.4146276807300637</c:v>
                </c:pt>
                <c:pt idx="1">
                  <c:v>-8.4643001020736648</c:v>
                </c:pt>
                <c:pt idx="2">
                  <c:v>-7.663270218877642</c:v>
                </c:pt>
                <c:pt idx="3">
                  <c:v>-2.8536179012408383</c:v>
                </c:pt>
                <c:pt idx="4">
                  <c:v>-0.45805432362912768</c:v>
                </c:pt>
                <c:pt idx="5">
                  <c:v>18.010267750983289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A36-4493-9EB8-80FDA520233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1"/>
        <c:overlap val="-11"/>
        <c:axId val="522658512"/>
        <c:axId val="328276192"/>
      </c:barChart>
      <c:catAx>
        <c:axId val="522658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t" anchorCtr="0"/>
          <a:lstStyle/>
          <a:p>
            <a:pPr>
              <a:defRPr sz="1100" b="1" i="0" u="none" strike="noStrike" kern="1200" baseline="0">
                <a:solidFill>
                  <a:srgbClr val="002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28276192"/>
        <c:crosses val="autoZero"/>
        <c:auto val="1"/>
        <c:lblAlgn val="ctr"/>
        <c:lblOffset val="100"/>
        <c:noMultiLvlLbl val="0"/>
      </c:catAx>
      <c:valAx>
        <c:axId val="328276192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52265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</a:defRPr>
      </a:pPr>
      <a:endParaRPr lang="es-CO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161832378374182"/>
          <c:y val="0.14170125666061392"/>
          <c:w val="0.76854208835577165"/>
          <c:h val="0.8582987433393859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D983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627-41AE-ACC1-D17BFC1E1190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627-41AE-ACC1-D17BFC1E1190}"/>
              </c:ext>
            </c:extLst>
          </c:dPt>
          <c:dPt>
            <c:idx val="2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3627-41AE-ACC1-D17BFC1E1190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3627-41AE-ACC1-D17BFC1E1190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3627-41AE-ACC1-D17BFC1E1190}"/>
              </c:ext>
            </c:extLst>
          </c:dPt>
          <c:dLbls>
            <c:dLbl>
              <c:idx val="1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34895670721564"/>
                      <c:h val="0.125925911935906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627-41AE-ACC1-D17BFC1E1190}"/>
                </c:ext>
              </c:extLst>
            </c:dLbl>
            <c:dLbl>
              <c:idx val="3"/>
              <c:layout>
                <c:manualLayout>
                  <c:x val="-9.2643115376422839E-3"/>
                  <c:y val="1.277366576137251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204383843040676"/>
                      <c:h val="0.213624314891270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627-41AE-ACC1-D17BFC1E1190}"/>
                </c:ext>
              </c:extLst>
            </c:dLbl>
            <c:dLbl>
              <c:idx val="4"/>
              <c:layout>
                <c:manualLayout>
                  <c:x val="0.38544520731146276"/>
                  <c:y val="1.2776734821843317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4284128896968213"/>
                      <c:h val="0.257338595749020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3627-41AE-ACC1-D17BFC1E1190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Salida!$C$183:$C$187</c:f>
              <c:strCache>
                <c:ptCount val="5"/>
                <c:pt idx="0">
                  <c:v>Cultivos agrícolas sin café</c:v>
                </c:pt>
                <c:pt idx="1">
                  <c:v>Ganadería</c:v>
                </c:pt>
                <c:pt idx="2">
                  <c:v>Café</c:v>
                </c:pt>
                <c:pt idx="3">
                  <c:v>Pesca y acuicultura</c:v>
                </c:pt>
                <c:pt idx="4">
                  <c:v>Silvicultura y extracción de madera</c:v>
                </c:pt>
              </c:strCache>
            </c:strRef>
          </c:cat>
          <c:val>
            <c:numRef>
              <c:f>Salida!$D$183:$D$187</c:f>
              <c:numCache>
                <c:formatCode>_-* #,##0_-;\-* #,##0_-;_-* "-"??_-;_-@_-</c:formatCode>
                <c:ptCount val="5"/>
                <c:pt idx="0">
                  <c:v>20167.750445853908</c:v>
                </c:pt>
                <c:pt idx="1">
                  <c:v>6954.9210886297842</c:v>
                </c:pt>
                <c:pt idx="2">
                  <c:v>2747.2403728358731</c:v>
                </c:pt>
                <c:pt idx="3">
                  <c:v>1097.3455593277097</c:v>
                </c:pt>
                <c:pt idx="4">
                  <c:v>956.22416056511588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627-41AE-ACC1-D17BFC1E1190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 b="1">
          <a:solidFill>
            <a:schemeClr val="accent5">
              <a:lumMod val="50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Calibri Light" panose="020F0302020204030204" pitchFamily="34" charset="0"/>
                    <a:ea typeface="+mn-ea"/>
                    <a:cs typeface="Calibri Light" panose="020F030202020403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Salida!$C$270:$C$283</c:f>
              <c:strCache>
                <c:ptCount val="14"/>
                <c:pt idx="0">
                  <c:v>Café pergamino</c:v>
                </c:pt>
                <c:pt idx="1">
                  <c:v>Cacao en grano</c:v>
                </c:pt>
                <c:pt idx="2">
                  <c:v>Leche sin elaborar</c:v>
                </c:pt>
                <c:pt idx="3">
                  <c:v>Plantas vivas, flores</c:v>
                </c:pt>
                <c:pt idx="4">
                  <c:v>Aves de corral</c:v>
                </c:pt>
                <c:pt idx="5">
                  <c:v>Leguminosas frescas o secas</c:v>
                </c:pt>
                <c:pt idx="6">
                  <c:v>Caña de azúcar</c:v>
                </c:pt>
                <c:pt idx="7">
                  <c:v>Frutas y nueces (frescas)</c:v>
                </c:pt>
                <c:pt idx="8">
                  <c:v>Ganado bovino</c:v>
                </c:pt>
                <c:pt idx="9">
                  <c:v>Semillas y frutos oleaginosos</c:v>
                </c:pt>
                <c:pt idx="10">
                  <c:v>Huevos con cáscara frescos</c:v>
                </c:pt>
                <c:pt idx="11">
                  <c:v>Ganado porcino</c:v>
                </c:pt>
                <c:pt idx="12">
                  <c:v>Caña panelera</c:v>
                </c:pt>
                <c:pt idx="13">
                  <c:v>Arroz</c:v>
                </c:pt>
              </c:strCache>
            </c:strRef>
          </c:cat>
          <c:val>
            <c:numRef>
              <c:f>Salida!$D$270:$D$283</c:f>
              <c:numCache>
                <c:formatCode>_-* #,##0.0_-;\-* #,##0.0_-;_-* "-"??_-;_-@_-</c:formatCode>
                <c:ptCount val="14"/>
                <c:pt idx="0">
                  <c:v>-13.5</c:v>
                </c:pt>
                <c:pt idx="1">
                  <c:v>-13.4</c:v>
                </c:pt>
                <c:pt idx="2">
                  <c:v>-11.1</c:v>
                </c:pt>
                <c:pt idx="3">
                  <c:v>-11</c:v>
                </c:pt>
                <c:pt idx="4">
                  <c:v>-5</c:v>
                </c:pt>
                <c:pt idx="5">
                  <c:v>-4.0999999999999996</c:v>
                </c:pt>
                <c:pt idx="6">
                  <c:v>1.4</c:v>
                </c:pt>
                <c:pt idx="7">
                  <c:v>1.6</c:v>
                </c:pt>
                <c:pt idx="8">
                  <c:v>1.9</c:v>
                </c:pt>
                <c:pt idx="9">
                  <c:v>2.4</c:v>
                </c:pt>
                <c:pt idx="10">
                  <c:v>3.2</c:v>
                </c:pt>
                <c:pt idx="11">
                  <c:v>4.2</c:v>
                </c:pt>
                <c:pt idx="12">
                  <c:v>8.1</c:v>
                </c:pt>
                <c:pt idx="13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6B-4085-9185-C972918AC30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07457824"/>
        <c:axId val="2028736352"/>
      </c:barChart>
      <c:catAx>
        <c:axId val="107457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2028736352"/>
        <c:crosses val="autoZero"/>
        <c:auto val="1"/>
        <c:lblAlgn val="ctr"/>
        <c:lblOffset val="100"/>
        <c:noMultiLvlLbl val="0"/>
      </c:catAx>
      <c:valAx>
        <c:axId val="2028736352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107457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ysClr val="windowText" lastClr="000000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8419284464665939"/>
          <c:y val="0.20137329721049149"/>
          <c:w val="0.69861682741743802"/>
          <c:h val="0.61228728352912787"/>
        </c:manualLayout>
      </c:layout>
      <c:pie3DChart>
        <c:varyColors val="1"/>
        <c:ser>
          <c:idx val="0"/>
          <c:order val="0"/>
          <c:explosion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3A1-4F59-AF9F-36D0E5AF213C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3A1-4F59-AF9F-36D0E5AF213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3A1-4F59-AF9F-36D0E5AF213C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3A1-4F59-AF9F-36D0E5AF213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3A1-4F59-AF9F-36D0E5AF213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3A1-4F59-AF9F-36D0E5AF213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3A1-4F59-AF9F-36D0E5AF213C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93A1-4F59-AF9F-36D0E5AF213C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93A1-4F59-AF9F-36D0E5AF213C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93A1-4F59-AF9F-36D0E5AF213C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93A1-4F59-AF9F-36D0E5AF213C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93A1-4F59-AF9F-36D0E5AF213C}"/>
              </c:ext>
            </c:extLst>
          </c:dPt>
          <c:dLbls>
            <c:dLbl>
              <c:idx val="0"/>
              <c:layout>
                <c:manualLayout>
                  <c:x val="-0.1470678283811078"/>
                  <c:y val="-0.1022457131246893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A1-4F59-AF9F-36D0E5AF213C}"/>
                </c:ext>
              </c:extLst>
            </c:dLbl>
            <c:dLbl>
              <c:idx val="1"/>
              <c:layout>
                <c:manualLayout>
                  <c:x val="1.8413199478910084E-4"/>
                  <c:y val="-9.104062703847715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3A1-4F59-AF9F-36D0E5AF213C}"/>
                </c:ext>
              </c:extLst>
            </c:dLbl>
            <c:dLbl>
              <c:idx val="2"/>
              <c:layout>
                <c:manualLayout>
                  <c:x val="6.1068935928659439E-2"/>
                  <c:y val="-1.827451902981622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3A1-4F59-AF9F-36D0E5AF213C}"/>
                </c:ext>
              </c:extLst>
            </c:dLbl>
            <c:dLbl>
              <c:idx val="3"/>
              <c:layout>
                <c:manualLayout>
                  <c:x val="8.7012848594785516E-2"/>
                  <c:y val="3.091046206334456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3A1-4F59-AF9F-36D0E5AF213C}"/>
                </c:ext>
              </c:extLst>
            </c:dLbl>
            <c:dLbl>
              <c:idx val="4"/>
              <c:layout>
                <c:manualLayout>
                  <c:x val="0.12881573209591909"/>
                  <c:y val="7.745132180495799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3A1-4F59-AF9F-36D0E5AF213C}"/>
                </c:ext>
              </c:extLst>
            </c:dLbl>
            <c:dLbl>
              <c:idx val="5"/>
              <c:layout>
                <c:manualLayout>
                  <c:x val="5.773468045914687E-2"/>
                  <c:y val="0.1173967562903075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3A1-4F59-AF9F-36D0E5AF213C}"/>
                </c:ext>
              </c:extLst>
            </c:dLbl>
            <c:dLbl>
              <c:idx val="6"/>
              <c:layout>
                <c:manualLayout>
                  <c:x val="7.5160987557656884E-3"/>
                  <c:y val="4.662199200393898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3A1-4F59-AF9F-36D0E5AF213C}"/>
                </c:ext>
              </c:extLst>
            </c:dLbl>
            <c:dLbl>
              <c:idx val="7"/>
              <c:layout>
                <c:manualLayout>
                  <c:x val="1.9446051047766163E-3"/>
                  <c:y val="4.225851760895551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3A1-4F59-AF9F-36D0E5AF213C}"/>
                </c:ext>
              </c:extLst>
            </c:dLbl>
            <c:dLbl>
              <c:idx val="8"/>
              <c:layout>
                <c:manualLayout>
                  <c:x val="-3.9761390128655309E-2"/>
                  <c:y val="3.3024550297120758E-2"/>
                </c:manualLayout>
              </c:layout>
              <c:numFmt formatCode="0.0%" sourceLinked="0"/>
              <c:spPr>
                <a:solidFill>
                  <a:schemeClr val="accent5">
                    <a:lumMod val="20000"/>
                    <a:lumOff val="80000"/>
                  </a:schemeClr>
                </a:solidFill>
                <a:ln>
                  <a:noFill/>
                  <a:prstDash val="sysDash"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9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3A1-4F59-AF9F-36D0E5AF213C}"/>
                </c:ext>
              </c:extLst>
            </c:dLbl>
            <c:dLbl>
              <c:idx val="9"/>
              <c:layout>
                <c:manualLayout>
                  <c:x val="-4.8724514424443831E-2"/>
                  <c:y val="0.1007678971029041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3A1-4F59-AF9F-36D0E5AF213C}"/>
                </c:ext>
              </c:extLst>
            </c:dLbl>
            <c:dLbl>
              <c:idx val="10"/>
              <c:layout>
                <c:manualLayout>
                  <c:x val="-4.8847531524115952E-2"/>
                  <c:y val="4.823394359982685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3A1-4F59-AF9F-36D0E5AF213C}"/>
                </c:ext>
              </c:extLst>
            </c:dLbl>
            <c:dLbl>
              <c:idx val="11"/>
              <c:layout>
                <c:manualLayout>
                  <c:x val="-7.3565603395429419E-2"/>
                  <c:y val="-5.678281985987598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3A1-4F59-AF9F-36D0E5AF213C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Salida!$C$224:$C$235</c:f>
              <c:strCache>
                <c:ptCount val="12"/>
                <c:pt idx="0">
                  <c:v>Información y comunicaciones</c:v>
                </c:pt>
                <c:pt idx="1">
                  <c:v>Actividades artísticas, de entretenimiento y recreación</c:v>
                </c:pt>
                <c:pt idx="2">
                  <c:v>Suministro de electricidad, gas, vapor y aire acondicionado</c:v>
                </c:pt>
                <c:pt idx="3">
                  <c:v>Actividades financieras y de seguros</c:v>
                </c:pt>
                <c:pt idx="4">
                  <c:v>Construcción</c:v>
                </c:pt>
                <c:pt idx="5">
                  <c:v>Explotación de minas y canteras</c:v>
                </c:pt>
                <c:pt idx="6">
                  <c:v>Actividades profesionales, científicas y técnicas</c:v>
                </c:pt>
                <c:pt idx="7">
                  <c:v>Actividades inmobiliarias</c:v>
                </c:pt>
                <c:pt idx="8">
                  <c:v>Agricultura, ganadería, caza, silvicultura y pesca</c:v>
                </c:pt>
                <c:pt idx="9">
                  <c:v>Industrias manufactureras</c:v>
                </c:pt>
                <c:pt idx="10">
                  <c:v>Administración pública y defensa</c:v>
                </c:pt>
                <c:pt idx="11">
                  <c:v>Comercio al por mayor y al por menor</c:v>
                </c:pt>
              </c:strCache>
            </c:strRef>
          </c:cat>
          <c:val>
            <c:numRef>
              <c:f>Salida!$D$224:$D$235</c:f>
              <c:numCache>
                <c:formatCode>_-* #,##0_-;\-* #,##0_-;_-* "-"??_-;_-@_-</c:formatCode>
                <c:ptCount val="12"/>
                <c:pt idx="0">
                  <c:v>9295.0311990508089</c:v>
                </c:pt>
                <c:pt idx="1">
                  <c:v>14256.153664362524</c:v>
                </c:pt>
                <c:pt idx="2">
                  <c:v>15098.304574160422</c:v>
                </c:pt>
                <c:pt idx="3">
                  <c:v>15310.331970474754</c:v>
                </c:pt>
                <c:pt idx="4">
                  <c:v>15700.659258678996</c:v>
                </c:pt>
                <c:pt idx="5">
                  <c:v>22292.139530941891</c:v>
                </c:pt>
                <c:pt idx="6">
                  <c:v>24020.849410305684</c:v>
                </c:pt>
                <c:pt idx="7">
                  <c:v>27979.042599593355</c:v>
                </c:pt>
                <c:pt idx="8">
                  <c:v>31923.48162721239</c:v>
                </c:pt>
                <c:pt idx="9">
                  <c:v>42698.268319867202</c:v>
                </c:pt>
                <c:pt idx="10">
                  <c:v>57207.978978598243</c:v>
                </c:pt>
                <c:pt idx="11">
                  <c:v>68377.099958300489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8-93A1-4F59-AF9F-36D0E5AF213C}"/>
            </c:ext>
          </c:extLst>
        </c:ser>
        <c:dLbls>
          <c:dLblPos val="bestFit"/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 algn="ctr" rtl="0">
        <a:defRPr lang="en-US" sz="900" b="0" i="0" u="none" strike="noStrike" kern="1200" baseline="0">
          <a:solidFill>
            <a:srgbClr val="002060"/>
          </a:solidFill>
          <a:latin typeface="+mn-lt"/>
          <a:ea typeface="+mn-ea"/>
          <a:cs typeface="+mn-cs"/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0.82072</cdr:y>
    </cdr:from>
    <cdr:to>
      <cdr:x>1</cdr:x>
      <cdr:y>0.93444</cdr:y>
    </cdr:to>
    <cdr:sp macro="" textlink="">
      <cdr:nvSpPr>
        <cdr:cNvPr id="2" name="Rectángulo 1"/>
        <cdr:cNvSpPr/>
      </cdr:nvSpPr>
      <cdr:spPr>
        <a:xfrm xmlns:a="http://schemas.openxmlformats.org/drawingml/2006/main">
          <a:off x="0" y="3285337"/>
          <a:ext cx="6743351" cy="455219"/>
        </a:xfrm>
        <a:prstGeom xmlns:a="http://schemas.openxmlformats.org/drawingml/2006/main" prst="rect">
          <a:avLst/>
        </a:prstGeom>
        <a:solidFill xmlns:a="http://schemas.openxmlformats.org/drawingml/2006/main">
          <a:srgbClr val="117A76">
            <a:alpha val="14000"/>
          </a:srgbClr>
        </a:solidFill>
        <a:ln xmlns:a="http://schemas.openxmlformats.org/drawingml/2006/main">
          <a:solidFill>
            <a:schemeClr val="bg1"/>
          </a:solidFill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s-CO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15/08/2023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8/15/2023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8/15/2023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3">
            <a:extLst>
              <a:ext uri="{FF2B5EF4-FFF2-40B4-BE49-F238E27FC236}">
                <a16:creationId xmlns:a16="http://schemas.microsoft.com/office/drawing/2014/main" id="{BDA1159D-A0ED-18DC-0747-141EBF1A2086}"/>
              </a:ext>
            </a:extLst>
          </p:cNvPr>
          <p:cNvSpPr txBox="1">
            <a:spLocks/>
          </p:cNvSpPr>
          <p:nvPr/>
        </p:nvSpPr>
        <p:spPr>
          <a:xfrm>
            <a:off x="63292" y="1756370"/>
            <a:ext cx="8501744" cy="29232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dirty="0">
                <a:solidFill>
                  <a:prstClr val="white"/>
                </a:solidFill>
                <a:latin typeface="Arial Black" panose="020B0A04020102020204" pitchFamily="34" charset="0"/>
              </a:rPr>
              <a:t>Producto Interno Bruto - PIB</a:t>
            </a:r>
          </a:p>
          <a:p>
            <a:r>
              <a:rPr lang="es-CO" sz="4800" dirty="0">
                <a:solidFill>
                  <a:prstClr val="white"/>
                </a:solidFill>
                <a:latin typeface="Arial Black" panose="020B0A04020102020204" pitchFamily="34" charset="0"/>
              </a:rPr>
              <a:t> </a:t>
            </a:r>
            <a:r>
              <a:rPr lang="es-CO" dirty="0">
                <a:solidFill>
                  <a:prstClr val="white"/>
                </a:solidFill>
                <a:latin typeface="Arial Black" panose="020B0A04020102020204" pitchFamily="34" charset="0"/>
              </a:rPr>
              <a:t>II trimestre de 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FC9310B6-78FF-FC2D-DFF2-60E67B3FB9B8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Agosto 15 de 2023</a:t>
            </a:r>
          </a:p>
        </p:txBody>
      </p:sp>
    </p:spTree>
    <p:extLst>
      <p:ext uri="{BB962C8B-B14F-4D97-AF65-F5344CB8AC3E}">
        <p14:creationId xmlns:p14="http://schemas.microsoft.com/office/powerpoint/2010/main" val="101086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0692" y="212023"/>
            <a:ext cx="9080627" cy="973987"/>
          </a:xfrm>
        </p:spPr>
        <p:txBody>
          <a:bodyPr>
            <a:noAutofit/>
          </a:bodyPr>
          <a:lstStyle/>
          <a:p>
            <a:r>
              <a:rPr lang="es-MX" sz="2400" dirty="0"/>
              <a:t>Valor agregado por actividad económica</a:t>
            </a:r>
            <a:br>
              <a:rPr lang="es-MX" sz="2400" dirty="0"/>
            </a:br>
            <a:r>
              <a:rPr lang="es-MX" sz="2400" dirty="0"/>
              <a:t>Tasa de crecimiento anual (%) segundo trimestre 2023/2022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69" y="5766216"/>
            <a:ext cx="1215415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El Producto Interno Bruto - PIB en su serie original, </a:t>
            </a:r>
            <a:r>
              <a:rPr lang="es-MX" sz="1800" b="1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aumentó 0,3% en el segundo segundo de 2023 </a:t>
            </a:r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 respecto al mismo periodo de 2022. Por su parte </a:t>
            </a:r>
            <a:r>
              <a:rPr lang="es-MX" sz="1800" b="1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 agricultura, ganadería, caza, silvicultura y pesca presentó una reducción en su valor agregado de 1,4% </a:t>
            </a:r>
            <a:r>
              <a:rPr lang="es-MX" sz="1800" kern="0" dirty="0">
                <a:solidFill>
                  <a:srgbClr val="76717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para el  mismo periodo de análisis.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DB3300F5-76E0-9DE4-A24C-6B16EB64BD9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6264351"/>
              </p:ext>
            </p:extLst>
          </p:nvPr>
        </p:nvGraphicFramePr>
        <p:xfrm>
          <a:off x="152110" y="1088594"/>
          <a:ext cx="11887780" cy="4680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0645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767" y="168454"/>
            <a:ext cx="9333558" cy="973987"/>
          </a:xfrm>
        </p:spPr>
        <p:txBody>
          <a:bodyPr>
            <a:noAutofit/>
          </a:bodyPr>
          <a:lstStyle/>
          <a:p>
            <a:r>
              <a:rPr lang="es-MX" sz="2400" dirty="0"/>
              <a:t>Variación (%) del PIB y del valor agregado de la agricultura, ganadería, caza, silvicultura y pesca</a:t>
            </a:r>
            <a:br>
              <a:rPr lang="es-MX" sz="2400" dirty="0"/>
            </a:br>
            <a:r>
              <a:rPr lang="es-MX" sz="2400" dirty="0"/>
              <a:t> Segundo trimestre 2008-2023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6" y="6042441"/>
            <a:ext cx="1215415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En el segundo trimestre de 2023, </a:t>
            </a:r>
            <a:r>
              <a:rPr lang="es-MX" altLang="es-CO" sz="1800" b="1" dirty="0">
                <a:solidFill>
                  <a:schemeClr val="bg2">
                    <a:lumMod val="50000"/>
                  </a:schemeClr>
                </a:solidFill>
              </a:rPr>
              <a:t>la variación del valor agregado de la agricultura, ganadería, caza, silvicultura y pesca se ubicó 1,7 puntos porcentuales por debajo de la variación del PIB (0,3%).</a:t>
            </a:r>
            <a:endParaRPr lang="es-ES" altLang="es-CO" sz="1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D5D5F38-BC8E-2A67-40A3-7AB6FBA994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6864618"/>
              </p:ext>
            </p:extLst>
          </p:nvPr>
        </p:nvGraphicFramePr>
        <p:xfrm>
          <a:off x="0" y="1156252"/>
          <a:ext cx="12192000" cy="4677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35483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8767" y="168454"/>
            <a:ext cx="9333558" cy="973987"/>
          </a:xfrm>
        </p:spPr>
        <p:txBody>
          <a:bodyPr>
            <a:noAutofit/>
          </a:bodyPr>
          <a:lstStyle/>
          <a:p>
            <a:r>
              <a:rPr lang="es-MX" sz="2400" dirty="0"/>
              <a:t>Tasa de crecimiento anual (%) del valor agregado de la agricultura, ganadería, caza, silvicultura y pesca </a:t>
            </a:r>
            <a:br>
              <a:rPr lang="es-MX" sz="2400" dirty="0"/>
            </a:br>
            <a:r>
              <a:rPr lang="es-MX" sz="2400" dirty="0"/>
              <a:t>Trimestral y total por año (2017-2023)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E6EEFFE7-9C71-D879-9BE2-201F9B53A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6" y="5514531"/>
            <a:ext cx="1215415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altLang="es-CO" sz="1800" b="1" dirty="0">
                <a:solidFill>
                  <a:schemeClr val="bg2">
                    <a:lumMod val="50000"/>
                  </a:schemeClr>
                </a:solidFill>
              </a:rPr>
              <a:t>La variación del valor agregado del sector en el II trimestre de 2023 (-1,4%) fue inferior en 2,8 puntos porcentuales </a:t>
            </a:r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a la variación presentada en el mismo trimestre de 2022 (1,4%).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s-MX" altLang="es-CO" sz="1800" dirty="0">
                <a:solidFill>
                  <a:schemeClr val="bg2">
                    <a:lumMod val="50000"/>
                  </a:schemeClr>
                </a:solidFill>
              </a:rPr>
              <a:t>Durante el primer semestre de 2023 </a:t>
            </a:r>
            <a:r>
              <a:rPr lang="es-MX" altLang="es-CO" sz="1800" b="1" dirty="0">
                <a:solidFill>
                  <a:schemeClr val="bg2">
                    <a:lumMod val="50000"/>
                  </a:schemeClr>
                </a:solidFill>
              </a:rPr>
              <a:t>el valor agregado del sector disminuyó 0,3% con respecto al mismo semestre de 2022.</a:t>
            </a:r>
            <a:endParaRPr lang="es-ES" altLang="es-CO" sz="1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5E654BCE-B2AB-1BA3-CFCA-7FFA16D7D89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3071612"/>
              </p:ext>
            </p:extLst>
          </p:nvPr>
        </p:nvGraphicFramePr>
        <p:xfrm>
          <a:off x="41243" y="1156914"/>
          <a:ext cx="12109513" cy="420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9703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941089" cy="973987"/>
          </a:xfrm>
        </p:spPr>
        <p:txBody>
          <a:bodyPr>
            <a:noAutofit/>
          </a:bodyPr>
          <a:lstStyle/>
          <a:p>
            <a:r>
              <a:rPr lang="es-MX" sz="2400" dirty="0"/>
              <a:t> Tasa de crecimiento y participación por divisiones del valor agregado de la agricultura, ganadería, caza, silvicultura y pesca en el segundo trimestre de 2023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A0C786BE-6631-95DC-23BB-443E3538D7E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7266964"/>
              </p:ext>
            </p:extLst>
          </p:nvPr>
        </p:nvGraphicFramePr>
        <p:xfrm>
          <a:off x="18075" y="2194133"/>
          <a:ext cx="6743351" cy="40029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A53E7EFE-28BC-D56F-A277-56727F6D31E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08068"/>
              </p:ext>
            </p:extLst>
          </p:nvPr>
        </p:nvGraphicFramePr>
        <p:xfrm>
          <a:off x="7244736" y="2216247"/>
          <a:ext cx="4112556" cy="4235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ángulo 5">
            <a:extLst>
              <a:ext uri="{FF2B5EF4-FFF2-40B4-BE49-F238E27FC236}">
                <a16:creationId xmlns:a16="http://schemas.microsoft.com/office/drawing/2014/main" id="{BA34082E-3D07-A561-CF87-09253C7C2A29}"/>
              </a:ext>
            </a:extLst>
          </p:cNvPr>
          <p:cNvSpPr/>
          <p:nvPr/>
        </p:nvSpPr>
        <p:spPr>
          <a:xfrm>
            <a:off x="1289460" y="1378530"/>
            <a:ext cx="2887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Tasa de crecimiento (%) </a:t>
            </a:r>
          </a:p>
          <a:p>
            <a:pPr algn="ctr"/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II trimestre (2023/2022)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B239B5-D10F-4D99-EB8E-5A72C7B6134B}"/>
              </a:ext>
            </a:extLst>
          </p:cNvPr>
          <p:cNvSpPr/>
          <p:nvPr/>
        </p:nvSpPr>
        <p:spPr>
          <a:xfrm>
            <a:off x="6519746" y="1378323"/>
            <a:ext cx="56685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Participación (%) en el valor agregado sectorial </a:t>
            </a:r>
          </a:p>
          <a:p>
            <a:pPr algn="ctr"/>
            <a:r>
              <a:rPr lang="es-ES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II</a:t>
            </a:r>
            <a:r>
              <a:rPr lang="es-CO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trimestre  de 2023</a:t>
            </a:r>
            <a:endParaRPr lang="es-ES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62854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818541" cy="973987"/>
          </a:xfrm>
        </p:spPr>
        <p:txBody>
          <a:bodyPr>
            <a:noAutofit/>
          </a:bodyPr>
          <a:lstStyle/>
          <a:p>
            <a:r>
              <a:rPr lang="es-MX" sz="2400" dirty="0"/>
              <a:t>Comportamiento de la producción principales productos agrícolas y pecuarios. Tasa de crecimiento (%)</a:t>
            </a:r>
            <a:br>
              <a:rPr lang="es-MX" sz="2400" dirty="0"/>
            </a:br>
            <a:r>
              <a:rPr lang="es-MX" sz="2400" dirty="0"/>
              <a:t>Segundo trimestre  2023/2022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CE2E5667-4C03-CBDB-3F6A-5985DA761D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3790677"/>
              </p:ext>
            </p:extLst>
          </p:nvPr>
        </p:nvGraphicFramePr>
        <p:xfrm>
          <a:off x="146208" y="1436174"/>
          <a:ext cx="11899583" cy="4959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48428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469CD69D-8310-32BB-7403-36C4ABF01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7443" y="168454"/>
            <a:ext cx="8818541" cy="973987"/>
          </a:xfrm>
        </p:spPr>
        <p:txBody>
          <a:bodyPr>
            <a:noAutofit/>
          </a:bodyPr>
          <a:lstStyle/>
          <a:p>
            <a:r>
              <a:rPr lang="es-MX" sz="2400" dirty="0"/>
              <a:t>Participación porcentual del valor agregado por actividad económica segundo trimestre de 2022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084DA9C-E037-F21C-2264-58A9F92ACD1F}"/>
              </a:ext>
            </a:extLst>
          </p:cNvPr>
          <p:cNvSpPr/>
          <p:nvPr/>
        </p:nvSpPr>
        <p:spPr>
          <a:xfrm>
            <a:off x="192253" y="6689546"/>
            <a:ext cx="174519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7891AE0B-34C9-EBDA-C3EB-E0A3309FB6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9855444"/>
              </p:ext>
            </p:extLst>
          </p:nvPr>
        </p:nvGraphicFramePr>
        <p:xfrm>
          <a:off x="1015405" y="1278191"/>
          <a:ext cx="10161189" cy="4301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3">
            <a:extLst>
              <a:ext uri="{FF2B5EF4-FFF2-40B4-BE49-F238E27FC236}">
                <a16:creationId xmlns:a16="http://schemas.microsoft.com/office/drawing/2014/main" id="{746118F4-A504-0983-A6AC-1A2A75EA6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84425"/>
            <a:ext cx="11999747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 algn="just"/>
            <a:r>
              <a:rPr lang="es-ES" altLang="es-CO" sz="1900" b="1" dirty="0">
                <a:solidFill>
                  <a:srgbClr val="395F9B"/>
                </a:solidFill>
              </a:rPr>
              <a:t>La agricultura, ganadería, caza, silvicultura y</a:t>
            </a:r>
            <a:r>
              <a:rPr lang="es-ES" altLang="es-CO" sz="1900" dirty="0">
                <a:solidFill>
                  <a:srgbClr val="395F9B"/>
                </a:solidFill>
              </a:rPr>
              <a:t> </a:t>
            </a:r>
            <a:r>
              <a:rPr lang="es-ES" altLang="es-CO" sz="1900" b="1" dirty="0">
                <a:solidFill>
                  <a:srgbClr val="395F9B"/>
                </a:solidFill>
              </a:rPr>
              <a:t>pesca participó en el segundo trimestre de  2023 con el  9,3% en el valor agregado bruto generado por la economía</a:t>
            </a:r>
            <a:r>
              <a:rPr lang="es-ES" altLang="es-CO" sz="1900" dirty="0">
                <a:solidFill>
                  <a:srgbClr val="395F9B"/>
                </a:solidFill>
              </a:rPr>
              <a:t>, ocupando el cuarto lugar dentro de las 12 ramas de actividad económica.</a:t>
            </a:r>
          </a:p>
        </p:txBody>
      </p:sp>
    </p:spTree>
    <p:extLst>
      <p:ext uri="{BB962C8B-B14F-4D97-AF65-F5344CB8AC3E}">
        <p14:creationId xmlns:p14="http://schemas.microsoft.com/office/powerpoint/2010/main" val="85709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Agosto 15 de 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1696</TotalTime>
  <Words>425</Words>
  <Application>Microsoft Office PowerPoint</Application>
  <PresentationFormat>Panorámica</PresentationFormat>
  <Paragraphs>48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5" baseType="lpstr">
      <vt:lpstr>Wingdings</vt:lpstr>
      <vt:lpstr>Nunito Sans</vt:lpstr>
      <vt:lpstr>Montserrat SemiBold</vt:lpstr>
      <vt:lpstr>Arial</vt:lpstr>
      <vt:lpstr>Nunito Sans ExtraBold</vt:lpstr>
      <vt:lpstr>Arial Black</vt:lpstr>
      <vt:lpstr>Tema de Office</vt:lpstr>
      <vt:lpstr>Presentación de PowerPoint</vt:lpstr>
      <vt:lpstr>Valor agregado por actividad económica Tasa de crecimiento anual (%) segundo trimestre 2023/2022</vt:lpstr>
      <vt:lpstr>Variación (%) del PIB y del valor agregado de la agricultura, ganadería, caza, silvicultura y pesca  Segundo trimestre 2008-2023</vt:lpstr>
      <vt:lpstr>Tasa de crecimiento anual (%) del valor agregado de la agricultura, ganadería, caza, silvicultura y pesca  Trimestral y total por año (2017-2023)</vt:lpstr>
      <vt:lpstr> Tasa de crecimiento y participación por divisiones del valor agregado de la agricultura, ganadería, caza, silvicultura y pesca en el segundo trimestre de 2023</vt:lpstr>
      <vt:lpstr>Comportamiento de la producción principales productos agrícolas y pecuarios. Tasa de crecimiento (%) Segundo trimestre  2023/2022</vt:lpstr>
      <vt:lpstr>Participación porcentual del valor agregado por actividad económica segundo trimestre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92</cp:revision>
  <dcterms:created xsi:type="dcterms:W3CDTF">2019-02-12T04:28:07Z</dcterms:created>
  <dcterms:modified xsi:type="dcterms:W3CDTF">2023-08-15T17:21:15Z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