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sldIdLst>
    <p:sldId id="275" r:id="rId5"/>
    <p:sldId id="281" r:id="rId6"/>
    <p:sldId id="297" r:id="rId7"/>
    <p:sldId id="290" r:id="rId8"/>
    <p:sldId id="316" r:id="rId9"/>
    <p:sldId id="272" r:id="rId10"/>
    <p:sldId id="273" r:id="rId11"/>
    <p:sldId id="299" r:id="rId12"/>
    <p:sldId id="300" r:id="rId13"/>
    <p:sldId id="317" r:id="rId14"/>
    <p:sldId id="310" r:id="rId15"/>
    <p:sldId id="304" r:id="rId16"/>
    <p:sldId id="305" r:id="rId17"/>
    <p:sldId id="311" r:id="rId18"/>
    <p:sldId id="312" r:id="rId19"/>
    <p:sldId id="313" r:id="rId20"/>
    <p:sldId id="318" r:id="rId21"/>
    <p:sldId id="307" r:id="rId22"/>
    <p:sldId id="314" r:id="rId23"/>
    <p:sldId id="308" r:id="rId24"/>
    <p:sldId id="315" r:id="rId25"/>
    <p:sldId id="291" r:id="rId26"/>
    <p:sldId id="279" r:id="rId27"/>
  </p:sldIdLst>
  <p:sldSz cx="12192000" cy="6858000"/>
  <p:notesSz cx="6858000" cy="9144000"/>
  <p:embeddedFontLst>
    <p:embeddedFont>
      <p:font typeface="Arial Black" panose="020B0A04020102020204" pitchFamily="34" charset="0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ontserrat SemiBold" panose="00000700000000000000" pitchFamily="2" charset="0"/>
      <p:bold r:id="rId34"/>
      <p:boldItalic r:id="rId35"/>
    </p:embeddedFont>
    <p:embeddedFont>
      <p:font typeface="Nunito Sans" pitchFamily="2" charset="0"/>
      <p:regular r:id="rId36"/>
      <p:bold r:id="rId37"/>
      <p:italic r:id="rId38"/>
      <p:boldItalic r:id="rId39"/>
    </p:embeddedFont>
    <p:embeddedFont>
      <p:font typeface="Nunito Sans ExtraBold" pitchFamily="2" charset="0"/>
      <p:bold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837"/>
    <a:srgbClr val="236C95"/>
    <a:srgbClr val="2F753E"/>
    <a:srgbClr val="1F4E79"/>
    <a:srgbClr val="009165"/>
    <a:srgbClr val="27689D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8F3C16-C9E8-43C7-B6DE-ACB774F86CFA}" v="40" dt="2023-11-16T19:12:47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8" autoAdjust="0"/>
    <p:restoredTop sz="96023" autoAdjust="0"/>
  </p:normalViewPr>
  <p:slideViewPr>
    <p:cSldViewPr snapToGrid="0">
      <p:cViewPr varScale="1">
        <p:scale>
          <a:sx n="106" d="100"/>
          <a:sy n="106" d="100"/>
        </p:scale>
        <p:origin x="10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1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STOR JULIO HERNANDEZ BOCKER" userId="a413b3be1cc3406f" providerId="LiveId" clId="{CDCC73CC-6560-4220-85FD-705184836A93}"/>
    <pc:docChg chg="custSel addSld delSld modSld">
      <pc:chgData name="NESTOR JULIO HERNANDEZ BOCKER" userId="a413b3be1cc3406f" providerId="LiveId" clId="{CDCC73CC-6560-4220-85FD-705184836A93}" dt="2023-08-17T01:30:21.529" v="1032" actId="2062"/>
      <pc:docMkLst>
        <pc:docMk/>
      </pc:docMkLst>
      <pc:sldChg chg="modSp mod">
        <pc:chgData name="NESTOR JULIO HERNANDEZ BOCKER" userId="a413b3be1cc3406f" providerId="LiveId" clId="{CDCC73CC-6560-4220-85FD-705184836A93}" dt="2023-08-16T17:49:38.223" v="360" actId="27918"/>
        <pc:sldMkLst>
          <pc:docMk/>
          <pc:sldMk cId="2588731161" sldId="272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CDCC73CC-6560-4220-85FD-705184836A93}" dt="2023-08-16T17:47:58.976" v="333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49:15.344" v="357" actId="27918"/>
        <pc:sldMkLst>
          <pc:docMk/>
          <pc:sldMk cId="3718550132" sldId="273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CDCC73CC-6560-4220-85FD-705184836A93}" dt="2023-08-16T17:48:43.236" v="356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CDCC73CC-6560-4220-85FD-705184836A93}" dt="2023-08-16T17:27:00.196" v="51" actId="20577"/>
        <pc:sldMkLst>
          <pc:docMk/>
          <pc:sldMk cId="1010862512" sldId="275"/>
        </pc:sldMkLst>
        <pc:spChg chg="mod">
          <ac:chgData name="NESTOR JULIO HERNANDEZ BOCKER" userId="a413b3be1cc3406f" providerId="LiveId" clId="{CDCC73CC-6560-4220-85FD-705184836A93}" dt="2023-08-16T17:27:00.196" v="5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CDCC73CC-6560-4220-85FD-705184836A93}" dt="2023-08-16T18:59:48.883" v="860" actId="20577"/>
        <pc:sldMkLst>
          <pc:docMk/>
          <pc:sldMk cId="3675170584" sldId="279"/>
        </pc:sldMkLst>
        <pc:spChg chg="mod">
          <ac:chgData name="NESTOR JULIO HERNANDEZ BOCKER" userId="a413b3be1cc3406f" providerId="LiveId" clId="{CDCC73CC-6560-4220-85FD-705184836A93}" dt="2023-08-16T18:59:48.883" v="86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CDCC73CC-6560-4220-85FD-705184836A93}" dt="2023-08-16T19:11:13.278" v="1027" actId="1038"/>
        <pc:sldMkLst>
          <pc:docMk/>
          <pc:sldMk cId="2130645913" sldId="28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CDCC73CC-6560-4220-85FD-705184836A93}" dt="2023-08-16T17:27:46.279" v="73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CDCC73CC-6560-4220-85FD-705184836A93}" dt="2023-08-16T17:27:25.726" v="56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CDCC73CC-6560-4220-85FD-705184836A93}" dt="2023-08-16T19:11:13.278" v="1027" actId="1038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CDCC73CC-6560-4220-85FD-705184836A93}" dt="2023-08-16T18:15:03.981" v="859"/>
        <pc:sldMkLst>
          <pc:docMk/>
          <pc:sldMk cId="1230455291" sldId="290"/>
        </pc:sldMkLst>
        <pc:spChg chg="mod">
          <ac:chgData name="NESTOR JULIO HERNANDEZ BOCKER" userId="a413b3be1cc3406f" providerId="LiveId" clId="{CDCC73CC-6560-4220-85FD-705184836A93}" dt="2023-08-16T17:45:59.415" v="17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5:03.981" v="85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CDCC73CC-6560-4220-85FD-705184836A93}" dt="2023-08-16T17:43:59.382" v="122" actId="478"/>
          <ac:picMkLst>
            <pc:docMk/>
            <pc:sldMk cId="1230455291" sldId="290"/>
            <ac:picMk id="5" creationId="{EB8972A1-5817-B880-ED4E-198A77D143FD}"/>
          </ac:picMkLst>
        </pc:picChg>
        <pc:picChg chg="add del mod">
          <ac:chgData name="NESTOR JULIO HERNANDEZ BOCKER" userId="a413b3be1cc3406f" providerId="LiveId" clId="{CDCC73CC-6560-4220-85FD-705184836A93}" dt="2023-08-16T17:46:22.646" v="175" actId="478"/>
          <ac:picMkLst>
            <pc:docMk/>
            <pc:sldMk cId="1230455291" sldId="290"/>
            <ac:picMk id="6" creationId="{EC33D63B-2239-C0D8-B210-E2E96B3769D8}"/>
          </ac:picMkLst>
        </pc:pic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3207670988" sldId="29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9:11:21.493" v="1028" actId="27107"/>
        <pc:sldMkLst>
          <pc:docMk/>
          <pc:sldMk cId="1058868022" sldId="297"/>
        </pc:sldMkLst>
        <pc:spChg chg="mod">
          <ac:chgData name="NESTOR JULIO HERNANDEZ BOCKER" userId="a413b3be1cc3406f" providerId="LiveId" clId="{CDCC73CC-6560-4220-85FD-705184836A93}" dt="2023-08-16T19:11:21.493" v="1028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CDCC73CC-6560-4220-85FD-705184836A93}" dt="2023-08-16T19:02:52.057" v="906" actId="20577"/>
        <pc:sldMkLst>
          <pc:docMk/>
          <pc:sldMk cId="1402838187" sldId="299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CDCC73CC-6560-4220-85FD-705184836A93}" dt="2023-08-16T19:02:52.057" v="906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7:50:12.596" v="361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7:50:34.651" v="362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7T01:30:21.529" v="1032" actId="2062"/>
        <pc:sldMkLst>
          <pc:docMk/>
          <pc:sldMk cId="3528884864" sldId="300"/>
        </pc:sldMkLst>
        <pc:spChg chg="mod">
          <ac:chgData name="NESTOR JULIO HERNANDEZ BOCKER" userId="a413b3be1cc3406f" providerId="LiveId" clId="{CDCC73CC-6560-4220-85FD-705184836A93}" dt="2023-08-16T19:03:32.113" v="909" actId="31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7T01:30:17.501" v="1031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CDCC73CC-6560-4220-85FD-705184836A93}" dt="2023-08-17T01:30:21.529" v="1032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42.019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CDCC73CC-6560-4220-85FD-705184836A93}" dt="2023-08-16T17:59:42.019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0:06.135" v="666" actId="20577"/>
        <pc:sldMkLst>
          <pc:docMk/>
          <pc:sldMk cId="1400359443" sldId="305"/>
        </pc:sldMkLst>
        <pc:spChg chg="mod">
          <ac:chgData name="NESTOR JULIO HERNANDEZ BOCKER" userId="a413b3be1cc3406f" providerId="LiveId" clId="{CDCC73CC-6560-4220-85FD-705184836A93}" dt="2023-08-16T18:00:06.135" v="666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CDCC73CC-6560-4220-85FD-705184836A93}" dt="2023-08-15T02:12:12.784" v="22" actId="20577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8:05:40.823" v="849" actId="20577"/>
        <pc:sldMkLst>
          <pc:docMk/>
          <pc:sldMk cId="3902090573" sldId="307"/>
        </pc:sldMkLst>
        <pc:spChg chg="mod">
          <ac:chgData name="NESTOR JULIO HERNANDEZ BOCKER" userId="a413b3be1cc3406f" providerId="LiveId" clId="{CDCC73CC-6560-4220-85FD-705184836A93}" dt="2023-08-16T18:05:40.823" v="849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CDCC73CC-6560-4220-85FD-705184836A93}" dt="2023-08-16T19:09:53.395" v="1006"/>
        <pc:sldMkLst>
          <pc:docMk/>
          <pc:sldMk cId="2799606255" sldId="30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799606255" sldId="308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9:09:53.395" v="1006"/>
          <ac:graphicFrameMkLst>
            <pc:docMk/>
            <pc:sldMk cId="2799606255" sldId="308"/>
            <ac:graphicFrameMk id="3" creationId="{00000000-0008-0000-0200-000005000000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7:59:16.470" v="642" actId="27107"/>
        <pc:sldMkLst>
          <pc:docMk/>
          <pc:sldMk cId="436528798" sldId="310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59:16.470" v="642" actId="27107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9:08:14.521" v="1000" actId="1038"/>
        <pc:sldMkLst>
          <pc:docMk/>
          <pc:sldMk cId="537324164" sldId="311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537324164" sldId="311"/>
            <ac:spMk id="5" creationId="{84F38300-0E68-27A4-55E5-3AA44DD0BAA6}"/>
          </ac:spMkLst>
        </pc:spChg>
        <pc:spChg chg="del mod">
          <ac:chgData name="NESTOR JULIO HERNANDEZ BOCKER" userId="a413b3be1cc3406f" providerId="LiveId" clId="{CDCC73CC-6560-4220-85FD-705184836A93}" dt="2023-08-16T19:06:24.026" v="938" actId="478"/>
          <ac:spMkLst>
            <pc:docMk/>
            <pc:sldMk cId="537324164" sldId="311"/>
            <ac:spMk id="7" creationId="{469CD69D-8310-32BB-7403-36C4ABF01797}"/>
          </ac:spMkLst>
        </pc:spChg>
        <pc:spChg chg="add del mod">
          <ac:chgData name="NESTOR JULIO HERNANDEZ BOCKER" userId="a413b3be1cc3406f" providerId="LiveId" clId="{CDCC73CC-6560-4220-85FD-705184836A93}" dt="2023-08-16T19:07:35.741" v="975" actId="478"/>
          <ac:spMkLst>
            <pc:docMk/>
            <pc:sldMk cId="537324164" sldId="311"/>
            <ac:spMk id="8" creationId="{645DE320-F2E0-21AB-A65F-DEB1B33C5086}"/>
          </ac:spMkLst>
        </pc:spChg>
        <pc:spChg chg="add del mod">
          <ac:chgData name="NESTOR JULIO HERNANDEZ BOCKER" userId="a413b3be1cc3406f" providerId="LiveId" clId="{CDCC73CC-6560-4220-85FD-705184836A93}" dt="2023-08-16T19:06:26.581" v="939" actId="478"/>
          <ac:spMkLst>
            <pc:docMk/>
            <pc:sldMk cId="537324164" sldId="311"/>
            <ac:spMk id="10" creationId="{C3494F07-3D21-6430-C302-AB45D1F38ED9}"/>
          </ac:spMkLst>
        </pc:spChg>
        <pc:spChg chg="add mod">
          <ac:chgData name="NESTOR JULIO HERNANDEZ BOCKER" userId="a413b3be1cc3406f" providerId="LiveId" clId="{CDCC73CC-6560-4220-85FD-705184836A93}" dt="2023-08-16T19:08:14.521" v="1000" actId="1038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CDCC73CC-6560-4220-85FD-705184836A93}" dt="2023-08-16T18:01:06.621" v="734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CDCC73CC-6560-4220-85FD-705184836A93}" dt="2023-08-16T18:00:37.465" v="668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8:23.492" v="1004" actId="1037"/>
        <pc:sldMkLst>
          <pc:docMk/>
          <pc:sldMk cId="757931575" sldId="312"/>
        </pc:sldMkLst>
        <pc:spChg chg="mod">
          <ac:chgData name="NESTOR JULIO HERNANDEZ BOCKER" userId="a413b3be1cc3406f" providerId="LiveId" clId="{CDCC73CC-6560-4220-85FD-705184836A93}" dt="2023-08-16T19:08:23.492" v="1004" actId="103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8:02:06.093" v="838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CDCC73CC-6560-4220-85FD-705184836A93}" dt="2023-08-16T18:01:27.015" v="736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CDCC73CC-6560-4220-85FD-705184836A93}" dt="2023-08-16T19:00:00.267" v="862" actId="20577"/>
        <pc:sldMkLst>
          <pc:docMk/>
          <pc:sldMk cId="2590248872" sldId="313"/>
        </pc:sldMkLst>
        <pc:spChg chg="mod">
          <ac:chgData name="NESTOR JULIO HERNANDEZ BOCKER" userId="a413b3be1cc3406f" providerId="LiveId" clId="{CDCC73CC-6560-4220-85FD-705184836A93}" dt="2023-08-16T19:00:00.267" v="862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CDCC73CC-6560-4220-85FD-705184836A93}" dt="2023-08-16T18:59:53.555" v="861" actId="20577"/>
        <pc:sldMkLst>
          <pc:docMk/>
          <pc:sldMk cId="3633284213" sldId="314"/>
        </pc:sldMkLst>
        <pc:spChg chg="mod">
          <ac:chgData name="NESTOR JULIO HERNANDEZ BOCKER" userId="a413b3be1cc3406f" providerId="LiveId" clId="{CDCC73CC-6560-4220-85FD-705184836A93}" dt="2023-08-16T18:59:53.555" v="861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CDCC73CC-6560-4220-85FD-705184836A93}" dt="2023-08-15T02:14:04.094" v="26"/>
        <pc:sldMkLst>
          <pc:docMk/>
          <pc:sldMk cId="1867422395" sldId="315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CDCC73CC-6560-4220-85FD-705184836A93}" dt="2023-08-16T17:47:31.899" v="326" actId="27107"/>
        <pc:sldMkLst>
          <pc:docMk/>
          <pc:sldMk cId="1113645801" sldId="316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CDCC73CC-6560-4220-85FD-705184836A93}" dt="2023-08-16T17:47:31.899" v="32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CDCC73CC-6560-4220-85FD-705184836A93}" dt="2023-08-16T18:13:24.287" v="852"/>
        <pc:sldMkLst>
          <pc:docMk/>
          <pc:sldMk cId="2435645340" sldId="317"/>
        </pc:sldMkLst>
        <pc:spChg chg="mod">
          <ac:chgData name="NESTOR JULIO HERNANDEZ BOCKER" userId="a413b3be1cc3406f" providerId="LiveId" clId="{CDCC73CC-6560-4220-85FD-705184836A93}" dt="2023-08-16T17:58:12.758" v="577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CDCC73CC-6560-4220-85FD-705184836A93}" dt="2023-08-15T02:08:15.56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CDCC73CC-6560-4220-85FD-705184836A93}" dt="2023-08-16T18:13:24.287" v="852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CDCC73CC-6560-4220-85FD-705184836A93}" dt="2023-08-16T17:55:13.312" v="501" actId="478"/>
          <ac:picMkLst>
            <pc:docMk/>
            <pc:sldMk cId="2435645340" sldId="317"/>
            <ac:picMk id="2" creationId="{54ACA8DD-EAD4-66FB-E099-B11455C66833}"/>
          </ac:picMkLst>
        </pc:picChg>
        <pc:picChg chg="add del mod">
          <ac:chgData name="NESTOR JULIO HERNANDEZ BOCKER" userId="a413b3be1cc3406f" providerId="LiveId" clId="{CDCC73CC-6560-4220-85FD-705184836A93}" dt="2023-08-16T17:58:05.111" v="575" actId="478"/>
          <ac:picMkLst>
            <pc:docMk/>
            <pc:sldMk cId="2435645340" sldId="317"/>
            <ac:picMk id="6" creationId="{51E017FE-0D90-EF1E-C165-EF5CD715BDA2}"/>
          </ac:picMkLst>
        </pc:picChg>
      </pc:sldChg>
      <pc:sldChg chg="modSp mod">
        <pc:chgData name="NESTOR JULIO HERNANDEZ BOCKER" userId="a413b3be1cc3406f" providerId="LiveId" clId="{CDCC73CC-6560-4220-85FD-705184836A93}" dt="2023-08-16T18:05:15.208" v="845" actId="20577"/>
        <pc:sldMkLst>
          <pc:docMk/>
          <pc:sldMk cId="3692254647" sldId="318"/>
        </pc:sldMkLst>
        <pc:spChg chg="mod">
          <ac:chgData name="NESTOR JULIO HERNANDEZ BOCKER" userId="a413b3be1cc3406f" providerId="LiveId" clId="{CDCC73CC-6560-4220-85FD-705184836A93}" dt="2023-08-15T02:08:26.958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CDCC73CC-6560-4220-85FD-705184836A93}" dt="2023-08-16T18:04:56.710" v="839" actId="207"/>
          <ac:spMkLst>
            <pc:docMk/>
            <pc:sldMk cId="3692254647" sldId="318"/>
            <ac:spMk id="12" creationId="{3E889A6C-AE7D-4B2A-B727-ED8FF9487E59}"/>
          </ac:spMkLst>
        </pc:spChg>
        <pc:spChg chg="mod">
          <ac:chgData name="NESTOR JULIO HERNANDEZ BOCKER" userId="a413b3be1cc3406f" providerId="LiveId" clId="{CDCC73CC-6560-4220-85FD-705184836A93}" dt="2023-08-16T18:05:15.208" v="845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F8DC3BF0-C841-4221-B413-23FDBFB5F3DF}"/>
    <pc:docChg chg="undo redo custSel addSld delSld modSld sldOrd">
      <pc:chgData name="NESTOR JULIO HERNANDEZ BOCKER" userId="a413b3be1cc3406f" providerId="LiveId" clId="{F8DC3BF0-C841-4221-B413-23FDBFB5F3DF}" dt="2023-06-07T03:11:46.771" v="878" actId="207"/>
      <pc:docMkLst>
        <pc:docMk/>
      </pc:docMkLst>
      <pc:sldChg chg="addSp delSp modSp add del mod setBg">
        <pc:chgData name="NESTOR JULIO HERNANDEZ BOCKER" userId="a413b3be1cc3406f" providerId="LiveId" clId="{F8DC3BF0-C841-4221-B413-23FDBFB5F3DF}" dt="2023-06-07T02:17:49.728" v="428"/>
        <pc:sldMkLst>
          <pc:docMk/>
          <pc:sldMk cId="772786361" sldId="269"/>
        </pc:sldMkLst>
        <pc:spChg chg="add del">
          <ac:chgData name="NESTOR JULIO HERNANDEZ BOCKER" userId="a413b3be1cc3406f" providerId="LiveId" clId="{F8DC3BF0-C841-4221-B413-23FDBFB5F3DF}" dt="2023-06-07T02:17:49.242" v="427" actId="478"/>
          <ac:spMkLst>
            <pc:docMk/>
            <pc:sldMk cId="772786361" sldId="269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2:17:46.496" v="426" actId="14100"/>
          <ac:spMkLst>
            <pc:docMk/>
            <pc:sldMk cId="772786361" sldId="269"/>
            <ac:spMk id="20" creationId="{00000000-0000-0000-0000-000000000000}"/>
          </ac:spMkLst>
        </pc:spChg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2522447131" sldId="270"/>
        </pc:sldMkLst>
      </pc:sldChg>
      <pc:sldChg chg="add del">
        <pc:chgData name="NESTOR JULIO HERNANDEZ BOCKER" userId="a413b3be1cc3406f" providerId="LiveId" clId="{F8DC3BF0-C841-4221-B413-23FDBFB5F3DF}" dt="2023-06-07T02:17:49.728" v="428"/>
        <pc:sldMkLst>
          <pc:docMk/>
          <pc:sldMk cId="1064889117" sldId="271"/>
        </pc:sldMkLst>
      </pc:sldChg>
      <pc:sldChg chg="modSp mod">
        <pc:chgData name="NESTOR JULIO HERNANDEZ BOCKER" userId="a413b3be1cc3406f" providerId="LiveId" clId="{F8DC3BF0-C841-4221-B413-23FDBFB5F3DF}" dt="2023-06-07T01:45:21.711" v="20" actId="14100"/>
        <pc:sldMkLst>
          <pc:docMk/>
          <pc:sldMk cId="1010862512" sldId="275"/>
        </pc:sldMkLst>
        <pc:spChg chg="mod">
          <ac:chgData name="NESTOR JULIO HERNANDEZ BOCKER" userId="a413b3be1cc3406f" providerId="LiveId" clId="{F8DC3BF0-C841-4221-B413-23FDBFB5F3DF}" dt="2023-06-07T01:42:19.507" v="0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F8DC3BF0-C841-4221-B413-23FDBFB5F3DF}" dt="2023-06-07T01:45:21.711" v="20" actId="14100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F8DC3BF0-C841-4221-B413-23FDBFB5F3DF}" dt="2023-06-07T01:45:01.117" v="9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F8DC3BF0-C841-4221-B413-23FDBFB5F3DF}" dt="2023-06-07T02:25:10.119" v="786" actId="20577"/>
        <pc:sldMkLst>
          <pc:docMk/>
          <pc:sldMk cId="3675170584" sldId="279"/>
        </pc:sldMkLst>
        <pc:spChg chg="mod">
          <ac:chgData name="NESTOR JULIO HERNANDEZ BOCKER" userId="a413b3be1cc3406f" providerId="LiveId" clId="{F8DC3BF0-C841-4221-B413-23FDBFB5F3DF}" dt="2023-06-07T02:25:10.119" v="786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mod">
        <pc:chgData name="NESTOR JULIO HERNANDEZ BOCKER" userId="a413b3be1cc3406f" providerId="LiveId" clId="{F8DC3BF0-C841-4221-B413-23FDBFB5F3DF}" dt="2023-06-07T01:51:11.620" v="113" actId="207"/>
        <pc:sldMkLst>
          <pc:docMk/>
          <pc:sldMk cId="2130645913" sldId="281"/>
        </pc:sldMkLst>
        <pc:spChg chg="add mod">
          <ac:chgData name="NESTOR JULIO HERNANDEZ BOCKER" userId="a413b3be1cc3406f" providerId="LiveId" clId="{F8DC3BF0-C841-4221-B413-23FDBFB5F3DF}" dt="2023-06-07T01:47:14.814" v="50" actId="207"/>
          <ac:spMkLst>
            <pc:docMk/>
            <pc:sldMk cId="2130645913" sldId="281"/>
            <ac:spMk id="2" creationId="{F740E246-1AD4-B974-C53E-83D4E32CFB1B}"/>
          </ac:spMkLst>
        </pc:spChg>
        <pc:spChg chg="add mod">
          <ac:chgData name="NESTOR JULIO HERNANDEZ BOCKER" userId="a413b3be1cc3406f" providerId="LiveId" clId="{F8DC3BF0-C841-4221-B413-23FDBFB5F3DF}" dt="2023-06-07T01:47:18.219" v="52" actId="207"/>
          <ac:spMkLst>
            <pc:docMk/>
            <pc:sldMk cId="2130645913" sldId="281"/>
            <ac:spMk id="3" creationId="{C63AA922-20BD-53BA-DECA-57AB55467D00}"/>
          </ac:spMkLst>
        </pc:spChg>
        <pc:spChg chg="del">
          <ac:chgData name="NESTOR JULIO HERNANDEZ BOCKER" userId="a413b3be1cc3406f" providerId="LiveId" clId="{F8DC3BF0-C841-4221-B413-23FDBFB5F3DF}" dt="2023-06-07T01:45:51.090" v="25" actId="478"/>
          <ac:spMkLst>
            <pc:docMk/>
            <pc:sldMk cId="2130645913" sldId="281"/>
            <ac:spMk id="4" creationId="{9038051D-EB90-E24D-9DA9-5CDB500D1D62}"/>
          </ac:spMkLst>
        </pc:spChg>
        <pc:spChg chg="add mod">
          <ac:chgData name="NESTOR JULIO HERNANDEZ BOCKER" userId="a413b3be1cc3406f" providerId="LiveId" clId="{F8DC3BF0-C841-4221-B413-23FDBFB5F3DF}" dt="2023-06-07T01:48:15.694" v="62" actId="207"/>
          <ac:spMkLst>
            <pc:docMk/>
            <pc:sldMk cId="2130645913" sldId="281"/>
            <ac:spMk id="5" creationId="{9A54FADB-B618-5D91-A11B-C8B1D2E643DB}"/>
          </ac:spMkLst>
        </pc:spChg>
        <pc:spChg chg="add mod">
          <ac:chgData name="NESTOR JULIO HERNANDEZ BOCKER" userId="a413b3be1cc3406f" providerId="LiveId" clId="{F8DC3BF0-C841-4221-B413-23FDBFB5F3DF}" dt="2023-06-07T01:47:54.849" v="57" actId="20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F8DC3BF0-C841-4221-B413-23FDBFB5F3DF}" dt="2023-06-07T01:46:29.679" v="48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45:44.153" v="23" actId="478"/>
          <ac:spMkLst>
            <pc:docMk/>
            <pc:sldMk cId="2130645913" sldId="281"/>
            <ac:spMk id="9" creationId="{30EE5C6D-D800-B9D3-F794-57264F801BFB}"/>
          </ac:spMkLst>
        </pc:spChg>
        <pc:spChg chg="del">
          <ac:chgData name="NESTOR JULIO HERNANDEZ BOCKER" userId="a413b3be1cc3406f" providerId="LiveId" clId="{F8DC3BF0-C841-4221-B413-23FDBFB5F3DF}" dt="2023-06-07T01:45:42.101" v="22" actId="478"/>
          <ac:spMkLst>
            <pc:docMk/>
            <pc:sldMk cId="2130645913" sldId="281"/>
            <ac:spMk id="10" creationId="{CE550A21-583D-7FBE-6302-9562E532219E}"/>
          </ac:spMkLst>
        </pc:spChg>
        <pc:spChg chg="del">
          <ac:chgData name="NESTOR JULIO HERNANDEZ BOCKER" userId="a413b3be1cc3406f" providerId="LiveId" clId="{F8DC3BF0-C841-4221-B413-23FDBFB5F3DF}" dt="2023-06-07T01:45:52.925" v="26" actId="478"/>
          <ac:spMkLst>
            <pc:docMk/>
            <pc:sldMk cId="2130645913" sldId="281"/>
            <ac:spMk id="11" creationId="{83075EED-AA93-8D8A-3B48-058061B09424}"/>
          </ac:spMkLst>
        </pc:spChg>
        <pc:spChg chg="del">
          <ac:chgData name="NESTOR JULIO HERNANDEZ BOCKER" userId="a413b3be1cc3406f" providerId="LiveId" clId="{F8DC3BF0-C841-4221-B413-23FDBFB5F3DF}" dt="2023-06-07T01:51:00.900" v="111" actId="478"/>
          <ac:spMkLst>
            <pc:docMk/>
            <pc:sldMk cId="2130645913" sldId="281"/>
            <ac:spMk id="14" creationId="{0D28290A-5334-CC8B-9F46-16627EFA7B7D}"/>
          </ac:spMkLst>
        </pc:spChg>
        <pc:spChg chg="add mod">
          <ac:chgData name="NESTOR JULIO HERNANDEZ BOCKER" userId="a413b3be1cc3406f" providerId="LiveId" clId="{F8DC3BF0-C841-4221-B413-23FDBFB5F3DF}" dt="2023-06-07T01:51:11.620" v="113" actId="207"/>
          <ac:spMkLst>
            <pc:docMk/>
            <pc:sldMk cId="2130645913" sldId="281"/>
            <ac:spMk id="16" creationId="{51FD3A7F-65A0-29C0-E012-458B419CFA80}"/>
          </ac:spMkLst>
        </pc:spChg>
        <pc:graphicFrameChg chg="add mod">
          <ac:chgData name="NESTOR JULIO HERNANDEZ BOCKER" userId="a413b3be1cc3406f" providerId="LiveId" clId="{F8DC3BF0-C841-4221-B413-23FDBFB5F3DF}" dt="2023-06-07T01:46:42.815" v="49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0.884" v="21" actId="478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F8DC3BF0-C841-4221-B413-23FDBFB5F3DF}" dt="2023-06-07T01:45:45.438" v="24" actId="478"/>
          <ac:graphicFrameMkLst>
            <pc:docMk/>
            <pc:sldMk cId="2130645913" sldId="281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F8DC3BF0-C841-4221-B413-23FDBFB5F3DF}" dt="2023-06-07T01:47:15.646" v="51" actId="1076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del">
        <pc:chgData name="NESTOR JULIO HERNANDEZ BOCKER" userId="a413b3be1cc3406f" providerId="LiveId" clId="{F8DC3BF0-C841-4221-B413-23FDBFB5F3DF}" dt="2023-06-07T01:46:02.964" v="34" actId="47"/>
        <pc:sldMkLst>
          <pc:docMk/>
          <pc:sldMk cId="3855831146" sldId="282"/>
        </pc:sldMkLst>
      </pc:sldChg>
      <pc:sldChg chg="del">
        <pc:chgData name="NESTOR JULIO HERNANDEZ BOCKER" userId="a413b3be1cc3406f" providerId="LiveId" clId="{F8DC3BF0-C841-4221-B413-23FDBFB5F3DF}" dt="2023-06-07T01:46:03.419" v="35" actId="47"/>
        <pc:sldMkLst>
          <pc:docMk/>
          <pc:sldMk cId="3275677300" sldId="283"/>
        </pc:sldMkLst>
      </pc:sldChg>
      <pc:sldChg chg="del">
        <pc:chgData name="NESTOR JULIO HERNANDEZ BOCKER" userId="a413b3be1cc3406f" providerId="LiveId" clId="{F8DC3BF0-C841-4221-B413-23FDBFB5F3DF}" dt="2023-06-07T01:46:03.670" v="36" actId="47"/>
        <pc:sldMkLst>
          <pc:docMk/>
          <pc:sldMk cId="2609771912" sldId="284"/>
        </pc:sldMkLst>
      </pc:sldChg>
      <pc:sldChg chg="del">
        <pc:chgData name="NESTOR JULIO HERNANDEZ BOCKER" userId="a413b3be1cc3406f" providerId="LiveId" clId="{F8DC3BF0-C841-4221-B413-23FDBFB5F3DF}" dt="2023-06-07T01:46:03.889" v="37" actId="47"/>
        <pc:sldMkLst>
          <pc:docMk/>
          <pc:sldMk cId="185742075" sldId="285"/>
        </pc:sldMkLst>
      </pc:sldChg>
      <pc:sldChg chg="del">
        <pc:chgData name="NESTOR JULIO HERNANDEZ BOCKER" userId="a413b3be1cc3406f" providerId="LiveId" clId="{F8DC3BF0-C841-4221-B413-23FDBFB5F3DF}" dt="2023-06-07T01:46:04.140" v="38" actId="47"/>
        <pc:sldMkLst>
          <pc:docMk/>
          <pc:sldMk cId="761130282" sldId="286"/>
        </pc:sldMkLst>
      </pc:sldChg>
      <pc:sldChg chg="del">
        <pc:chgData name="NESTOR JULIO HERNANDEZ BOCKER" userId="a413b3be1cc3406f" providerId="LiveId" clId="{F8DC3BF0-C841-4221-B413-23FDBFB5F3DF}" dt="2023-06-07T01:46:04.564" v="39" actId="47"/>
        <pc:sldMkLst>
          <pc:docMk/>
          <pc:sldMk cId="4096092239" sldId="287"/>
        </pc:sldMkLst>
      </pc:sldChg>
      <pc:sldChg chg="del">
        <pc:chgData name="NESTOR JULIO HERNANDEZ BOCKER" userId="a413b3be1cc3406f" providerId="LiveId" clId="{F8DC3BF0-C841-4221-B413-23FDBFB5F3DF}" dt="2023-06-07T01:46:04.935" v="40" actId="47"/>
        <pc:sldMkLst>
          <pc:docMk/>
          <pc:sldMk cId="4195406661" sldId="288"/>
        </pc:sldMkLst>
      </pc:sldChg>
      <pc:sldChg chg="del">
        <pc:chgData name="NESTOR JULIO HERNANDEZ BOCKER" userId="a413b3be1cc3406f" providerId="LiveId" clId="{F8DC3BF0-C841-4221-B413-23FDBFB5F3DF}" dt="2023-06-07T01:46:05.521" v="41" actId="47"/>
        <pc:sldMkLst>
          <pc:docMk/>
          <pc:sldMk cId="3371494069" sldId="289"/>
        </pc:sldMkLst>
      </pc:sldChg>
      <pc:sldChg chg="addSp delSp modSp add mod">
        <pc:chgData name="NESTOR JULIO HERNANDEZ BOCKER" userId="a413b3be1cc3406f" providerId="LiveId" clId="{F8DC3BF0-C841-4221-B413-23FDBFB5F3DF}" dt="2023-06-07T03:00:08.801" v="831" actId="207"/>
        <pc:sldMkLst>
          <pc:docMk/>
          <pc:sldMk cId="1230455291" sldId="290"/>
        </pc:sldMkLst>
        <pc:spChg chg="add del mod">
          <ac:chgData name="NESTOR JULIO HERNANDEZ BOCKER" userId="a413b3be1cc3406f" providerId="LiveId" clId="{F8DC3BF0-C841-4221-B413-23FDBFB5F3DF}" dt="2023-06-07T01:51:48.818" v="129"/>
          <ac:spMkLst>
            <pc:docMk/>
            <pc:sldMk cId="1230455291" sldId="290"/>
            <ac:spMk id="2" creationId="{4263ADBB-4788-D89B-EBBF-1A241C4288F7}"/>
          </ac:spMkLst>
        </pc:spChg>
        <pc:spChg chg="add mod">
          <ac:chgData name="NESTOR JULIO HERNANDEZ BOCKER" userId="a413b3be1cc3406f" providerId="LiveId" clId="{F8DC3BF0-C841-4221-B413-23FDBFB5F3DF}" dt="2023-06-07T01:51:54.447" v="131"/>
          <ac:spMkLst>
            <pc:docMk/>
            <pc:sldMk cId="1230455291" sldId="290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1:53:44.772" v="156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1:53:35.563" v="155"/>
          <ac:spMkLst>
            <pc:docMk/>
            <pc:sldMk cId="1230455291" sldId="290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3.255" v="130" actId="478"/>
          <ac:spMkLst>
            <pc:docMk/>
            <pc:sldMk cId="1230455291" sldId="290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3:00:08.801" v="831" actId="207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21:15.270" v="761" actId="207"/>
        <pc:sldMkLst>
          <pc:docMk/>
          <pc:sldMk cId="3207670988" sldId="291"/>
        </pc:sldMkLst>
        <pc:spChg chg="add del mod">
          <ac:chgData name="NESTOR JULIO HERNANDEZ BOCKER" userId="a413b3be1cc3406f" providerId="LiveId" clId="{F8DC3BF0-C841-4221-B413-23FDBFB5F3DF}" dt="2023-06-07T01:51:47.641" v="128"/>
          <ac:spMkLst>
            <pc:docMk/>
            <pc:sldMk cId="3207670988" sldId="291"/>
            <ac:spMk id="2" creationId="{4A76D3E0-3F8B-098F-03E2-994120363A7C}"/>
          </ac:spMkLst>
        </pc:spChg>
        <pc:spChg chg="add mod">
          <ac:chgData name="NESTOR JULIO HERNANDEZ BOCKER" userId="a413b3be1cc3406f" providerId="LiveId" clId="{F8DC3BF0-C841-4221-B413-23FDBFB5F3DF}" dt="2023-06-07T01:51:59.575" v="133"/>
          <ac:spMkLst>
            <pc:docMk/>
            <pc:sldMk cId="3207670988" sldId="291"/>
            <ac:spMk id="3" creationId="{A15EB62E-D1A8-1641-0383-BA3312B7539A}"/>
          </ac:spMkLst>
        </pc:spChg>
        <pc:spChg chg="add mod">
          <ac:chgData name="NESTOR JULIO HERNANDEZ BOCKER" userId="a413b3be1cc3406f" providerId="LiveId" clId="{F8DC3BF0-C841-4221-B413-23FDBFB5F3DF}" dt="2023-06-07T02:20:50.283" v="754" actId="207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F8DC3BF0-C841-4221-B413-23FDBFB5F3DF}" dt="2023-06-07T02:20:42.564" v="751"/>
          <ac:spMkLst>
            <pc:docMk/>
            <pc:sldMk cId="3207670988" sldId="291"/>
            <ac:spMk id="7" creationId="{469CD69D-8310-32BB-7403-36C4ABF01797}"/>
          </ac:spMkLst>
        </pc:spChg>
        <pc:spChg chg="del">
          <ac:chgData name="NESTOR JULIO HERNANDEZ BOCKER" userId="a413b3be1cc3406f" providerId="LiveId" clId="{F8DC3BF0-C841-4221-B413-23FDBFB5F3DF}" dt="2023-06-07T01:51:58.524" v="132" actId="478"/>
          <ac:spMkLst>
            <pc:docMk/>
            <pc:sldMk cId="3207670988" sldId="29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F8DC3BF0-C841-4221-B413-23FDBFB5F3DF}" dt="2023-06-07T02:21:15.270" v="761" actId="207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add del mod">
        <pc:chgData name="NESTOR JULIO HERNANDEZ BOCKER" userId="a413b3be1cc3406f" providerId="LiveId" clId="{F8DC3BF0-C841-4221-B413-23FDBFB5F3DF}" dt="2023-06-07T01:52:05.679" v="135" actId="47"/>
        <pc:sldMkLst>
          <pc:docMk/>
          <pc:sldMk cId="332390812" sldId="292"/>
        </pc:sldMkLst>
        <pc:spChg chg="add del mod">
          <ac:chgData name="NESTOR JULIO HERNANDEZ BOCKER" userId="a413b3be1cc3406f" providerId="LiveId" clId="{F8DC3BF0-C841-4221-B413-23FDBFB5F3DF}" dt="2023-06-07T01:51:47.312" v="127"/>
          <ac:spMkLst>
            <pc:docMk/>
            <pc:sldMk cId="332390812" sldId="292"/>
            <ac:spMk id="2" creationId="{CCA74143-E2D6-CBBD-AEAB-C73288A93160}"/>
          </ac:spMkLst>
        </pc:spChg>
        <pc:spChg chg="del">
          <ac:chgData name="NESTOR JULIO HERNANDEZ BOCKER" userId="a413b3be1cc3406f" providerId="LiveId" clId="{F8DC3BF0-C841-4221-B413-23FDBFB5F3DF}" dt="2023-06-07T01:52:02.838" v="134" actId="478"/>
          <ac:spMkLst>
            <pc:docMk/>
            <pc:sldMk cId="332390812" sldId="292"/>
            <ac:spMk id="14" creationId="{0D28290A-5334-CC8B-9F46-16627EFA7B7D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56647274" sldId="293"/>
        </pc:sldMkLst>
        <pc:spChg chg="add del mod">
          <ac:chgData name="NESTOR JULIO HERNANDEZ BOCKER" userId="a413b3be1cc3406f" providerId="LiveId" clId="{F8DC3BF0-C841-4221-B413-23FDBFB5F3DF}" dt="2023-06-07T01:51:47.029" v="126"/>
          <ac:spMkLst>
            <pc:docMk/>
            <pc:sldMk cId="4056647274" sldId="293"/>
            <ac:spMk id="2" creationId="{8C071F59-DE11-60C6-857F-DB8E7D6BB9A4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1852406770" sldId="294"/>
        </pc:sldMkLst>
        <pc:spChg chg="add del mod">
          <ac:chgData name="NESTOR JULIO HERNANDEZ BOCKER" userId="a413b3be1cc3406f" providerId="LiveId" clId="{F8DC3BF0-C841-4221-B413-23FDBFB5F3DF}" dt="2023-06-07T01:51:46.716" v="125"/>
          <ac:spMkLst>
            <pc:docMk/>
            <pc:sldMk cId="1852406770" sldId="294"/>
            <ac:spMk id="2" creationId="{A23673CA-E157-E9B9-C7BF-0FBD07ECE936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2801230313" sldId="295"/>
        </pc:sldMkLst>
        <pc:spChg chg="add del mod">
          <ac:chgData name="NESTOR JULIO HERNANDEZ BOCKER" userId="a413b3be1cc3406f" providerId="LiveId" clId="{F8DC3BF0-C841-4221-B413-23FDBFB5F3DF}" dt="2023-06-07T01:51:46.356" v="124"/>
          <ac:spMkLst>
            <pc:docMk/>
            <pc:sldMk cId="2801230313" sldId="295"/>
            <ac:spMk id="2" creationId="{9AFB4322-B0D3-6200-310A-861E41D34D71}"/>
          </ac:spMkLst>
        </pc:spChg>
      </pc:sldChg>
      <pc:sldChg chg="addSp delSp modSp add del">
        <pc:chgData name="NESTOR JULIO HERNANDEZ BOCKER" userId="a413b3be1cc3406f" providerId="LiveId" clId="{F8DC3BF0-C841-4221-B413-23FDBFB5F3DF}" dt="2023-06-07T01:52:05.679" v="135" actId="47"/>
        <pc:sldMkLst>
          <pc:docMk/>
          <pc:sldMk cId="4022695585" sldId="296"/>
        </pc:sldMkLst>
        <pc:spChg chg="add del mod">
          <ac:chgData name="NESTOR JULIO HERNANDEZ BOCKER" userId="a413b3be1cc3406f" providerId="LiveId" clId="{F8DC3BF0-C841-4221-B413-23FDBFB5F3DF}" dt="2023-06-07T01:51:45.916" v="123"/>
          <ac:spMkLst>
            <pc:docMk/>
            <pc:sldMk cId="4022695585" sldId="296"/>
            <ac:spMk id="2" creationId="{5D4D017E-60CD-B582-0D7E-9C8C42BAB97A}"/>
          </ac:spMkLst>
        </pc:spChg>
      </pc:sldChg>
      <pc:sldChg chg="addSp delSp modSp add mod">
        <pc:chgData name="NESTOR JULIO HERNANDEZ BOCKER" userId="a413b3be1cc3406f" providerId="LiveId" clId="{F8DC3BF0-C841-4221-B413-23FDBFB5F3DF}" dt="2023-06-07T01:53:09.180" v="151" actId="207"/>
        <pc:sldMkLst>
          <pc:docMk/>
          <pc:sldMk cId="1058868022" sldId="297"/>
        </pc:sldMkLst>
        <pc:spChg chg="add del mod">
          <ac:chgData name="NESTOR JULIO HERNANDEZ BOCKER" userId="a413b3be1cc3406f" providerId="LiveId" clId="{F8DC3BF0-C841-4221-B413-23FDBFB5F3DF}" dt="2023-06-07T01:49:28.025" v="67" actId="478"/>
          <ac:spMkLst>
            <pc:docMk/>
            <pc:sldMk cId="1058868022" sldId="297"/>
            <ac:spMk id="7" creationId="{940E6080-02A2-A75C-6F99-4417EB03531B}"/>
          </ac:spMkLst>
        </pc:spChg>
        <pc:spChg chg="del">
          <ac:chgData name="NESTOR JULIO HERNANDEZ BOCKER" userId="a413b3be1cc3406f" providerId="LiveId" clId="{F8DC3BF0-C841-4221-B413-23FDBFB5F3DF}" dt="2023-06-07T01:51:23.609" v="114" actId="478"/>
          <ac:spMkLst>
            <pc:docMk/>
            <pc:sldMk cId="1058868022" sldId="297"/>
            <ac:spMk id="8" creationId="{14A88404-2DA2-4217-99E5-A796005D5157}"/>
          </ac:spMkLst>
        </pc:spChg>
        <pc:spChg chg="add mod">
          <ac:chgData name="NESTOR JULIO HERNANDEZ BOCKER" userId="a413b3be1cc3406f" providerId="LiveId" clId="{F8DC3BF0-C841-4221-B413-23FDBFB5F3DF}" dt="2023-06-07T01:50:09.881" v="91" actId="27107"/>
          <ac:spMkLst>
            <pc:docMk/>
            <pc:sldMk cId="1058868022" sldId="297"/>
            <ac:spMk id="10" creationId="{AE85FA06-F043-6F76-2D7A-77CFAD99732C}"/>
          </ac:spMkLst>
        </pc:spChg>
        <pc:spChg chg="add mod">
          <ac:chgData name="NESTOR JULIO HERNANDEZ BOCKER" userId="a413b3be1cc3406f" providerId="LiveId" clId="{F8DC3BF0-C841-4221-B413-23FDBFB5F3DF}" dt="2023-06-07T01:50:29.862" v="108" actId="6549"/>
          <ac:spMkLst>
            <pc:docMk/>
            <pc:sldMk cId="1058868022" sldId="297"/>
            <ac:spMk id="11" creationId="{DAFBDAAE-0F2D-BA10-01C7-6BCF9C20A50E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2" creationId="{35E4570E-0A15-4797-A1E4-293900080A5D}"/>
          </ac:spMkLst>
        </pc:spChg>
        <pc:spChg chg="del">
          <ac:chgData name="NESTOR JULIO HERNANDEZ BOCKER" userId="a413b3be1cc3406f" providerId="LiveId" clId="{F8DC3BF0-C841-4221-B413-23FDBFB5F3DF}" dt="2023-06-07T01:49:36.324" v="68" actId="478"/>
          <ac:spMkLst>
            <pc:docMk/>
            <pc:sldMk cId="1058868022" sldId="297"/>
            <ac:spMk id="13" creationId="{58E584A4-AB44-4696-AB78-1B76FE85DDA3}"/>
          </ac:spMkLst>
        </pc:spChg>
        <pc:spChg chg="mod">
          <ac:chgData name="NESTOR JULIO HERNANDEZ BOCKER" userId="a413b3be1cc3406f" providerId="LiveId" clId="{F8DC3BF0-C841-4221-B413-23FDBFB5F3DF}" dt="2023-06-07T01:52:53.531" v="148" actId="207"/>
          <ac:spMkLst>
            <pc:docMk/>
            <pc:sldMk cId="1058868022" sldId="297"/>
            <ac:spMk id="14" creationId="{2429D940-E554-4FB7-91D3-1A9CD28C5C86}"/>
          </ac:spMkLst>
        </pc:spChg>
        <pc:spChg chg="add mod">
          <ac:chgData name="NESTOR JULIO HERNANDEZ BOCKER" userId="a413b3be1cc3406f" providerId="LiveId" clId="{F8DC3BF0-C841-4221-B413-23FDBFB5F3DF}" dt="2023-06-07T01:50:38.253" v="109"/>
          <ac:spMkLst>
            <pc:docMk/>
            <pc:sldMk cId="1058868022" sldId="297"/>
            <ac:spMk id="15" creationId="{D3219EAA-4D63-31C9-1CC8-36454F12C189}"/>
          </ac:spMkLst>
        </pc:spChg>
        <pc:spChg chg="del">
          <ac:chgData name="NESTOR JULIO HERNANDEZ BOCKER" userId="a413b3be1cc3406f" providerId="LiveId" clId="{F8DC3BF0-C841-4221-B413-23FDBFB5F3DF}" dt="2023-06-07T01:48:40.903" v="64" actId="478"/>
          <ac:spMkLst>
            <pc:docMk/>
            <pc:sldMk cId="1058868022" sldId="297"/>
            <ac:spMk id="16" creationId="{00000000-0000-0000-0000-000000000000}"/>
          </ac:spMkLst>
        </pc:spChg>
        <pc:spChg chg="mod">
          <ac:chgData name="NESTOR JULIO HERNANDEZ BOCKER" userId="a413b3be1cc3406f" providerId="LiveId" clId="{F8DC3BF0-C841-4221-B413-23FDBFB5F3DF}" dt="2023-06-07T01:53:09.180" v="151" actId="207"/>
          <ac:spMkLst>
            <pc:docMk/>
            <pc:sldMk cId="1058868022" sldId="297"/>
            <ac:spMk id="17" creationId="{7110DCAC-DBE7-4065-96AB-2C32D83775A4}"/>
          </ac:spMkLst>
        </pc:spChg>
        <pc:spChg chg="add mod">
          <ac:chgData name="NESTOR JULIO HERNANDEZ BOCKER" userId="a413b3be1cc3406f" providerId="LiveId" clId="{F8DC3BF0-C841-4221-B413-23FDBFB5F3DF}" dt="2023-06-07T01:51:28.346" v="115"/>
          <ac:spMkLst>
            <pc:docMk/>
            <pc:sldMk cId="1058868022" sldId="297"/>
            <ac:spMk id="18" creationId="{7AC57E5C-3E42-7390-1285-7DEA0E5866DD}"/>
          </ac:spMkLst>
        </pc:spChg>
        <pc:spChg chg="del mod">
          <ac:chgData name="NESTOR JULIO HERNANDEZ BOCKER" userId="a413b3be1cc3406f" providerId="LiveId" clId="{F8DC3BF0-C841-4221-B413-23FDBFB5F3DF}" dt="2023-06-07T01:49:26.315" v="66" actId="478"/>
          <ac:spMkLst>
            <pc:docMk/>
            <pc:sldMk cId="1058868022" sldId="297"/>
            <ac:spMk id="20" creationId="{00000000-0000-0000-0000-000000000000}"/>
          </ac:spMkLst>
        </pc:spChg>
        <pc:grpChg chg="del">
          <ac:chgData name="NESTOR JULIO HERNANDEZ BOCKER" userId="a413b3be1cc3406f" providerId="LiveId" clId="{F8DC3BF0-C841-4221-B413-23FDBFB5F3DF}" dt="2023-06-07T01:50:44.916" v="110" actId="478"/>
          <ac:grpSpMkLst>
            <pc:docMk/>
            <pc:sldMk cId="1058868022" sldId="297"/>
            <ac:grpSpMk id="2" creationId="{2DA28C5B-708C-52CD-608C-DA869F2713EB}"/>
          </ac:grpSpMkLst>
        </pc:grpChg>
      </pc:sldChg>
      <pc:sldChg chg="addSp modSp add mod">
        <pc:chgData name="NESTOR JULIO HERNANDEZ BOCKER" userId="a413b3be1cc3406f" providerId="LiveId" clId="{F8DC3BF0-C841-4221-B413-23FDBFB5F3DF}" dt="2023-06-07T02:36:48.750" v="798" actId="572"/>
        <pc:sldMkLst>
          <pc:docMk/>
          <pc:sldMk cId="999383766" sldId="298"/>
        </pc:sldMkLst>
        <pc:spChg chg="mod">
          <ac:chgData name="NESTOR JULIO HERNANDEZ BOCKER" userId="a413b3be1cc3406f" providerId="LiveId" clId="{F8DC3BF0-C841-4221-B413-23FDBFB5F3DF}" dt="2023-06-07T01:55:12.985" v="174"/>
          <ac:spMkLst>
            <pc:docMk/>
            <pc:sldMk cId="999383766" sldId="298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36:48.750" v="798" actId="572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0:08.867" v="212" actId="207"/>
        <pc:sldMkLst>
          <pc:docMk/>
          <pc:sldMk cId="1402838187" sldId="299"/>
        </pc:sldMkLst>
        <pc:spChg chg="add mod">
          <ac:chgData name="NESTOR JULIO HERNANDEZ BOCKER" userId="a413b3be1cc3406f" providerId="LiveId" clId="{F8DC3BF0-C841-4221-B413-23FDBFB5F3DF}" dt="2023-06-07T01:57:43.227" v="195" actId="207"/>
          <ac:spMkLst>
            <pc:docMk/>
            <pc:sldMk cId="1402838187" sldId="299"/>
            <ac:spMk id="2" creationId="{42315A67-099D-D895-EE2E-AF8ABCE44733}"/>
          </ac:spMkLst>
        </pc:spChg>
        <pc:spChg chg="add mod">
          <ac:chgData name="NESTOR JULIO HERNANDEZ BOCKER" userId="a413b3be1cc3406f" providerId="LiveId" clId="{F8DC3BF0-C841-4221-B413-23FDBFB5F3DF}" dt="2023-06-07T01:57:46.271" v="196" actId="20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F8DC3BF0-C841-4221-B413-23FDBFB5F3DF}" dt="2023-06-07T01:56:10.360" v="179"/>
          <ac:spMkLst>
            <pc:docMk/>
            <pc:sldMk cId="1402838187" sldId="299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1:59:55.928" v="209" actId="20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0:08.867" v="212" actId="20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1:06.068" v="218" actId="207"/>
        <pc:sldMkLst>
          <pc:docMk/>
          <pc:sldMk cId="3528884864" sldId="300"/>
        </pc:sldMkLst>
        <pc:spChg chg="add mod">
          <ac:chgData name="NESTOR JULIO HERNANDEZ BOCKER" userId="a413b3be1cc3406f" providerId="LiveId" clId="{F8DC3BF0-C841-4221-B413-23FDBFB5F3DF}" dt="2023-06-07T01:59:07.106" v="206" actId="207"/>
          <ac:spMkLst>
            <pc:docMk/>
            <pc:sldMk cId="3528884864" sldId="300"/>
            <ac:spMk id="2" creationId="{F44D3E8A-264C-DEB6-6052-59E409B8F18A}"/>
          </ac:spMkLst>
        </pc:spChg>
        <pc:spChg chg="add mod">
          <ac:chgData name="NESTOR JULIO HERNANDEZ BOCKER" userId="a413b3be1cc3406f" providerId="LiveId" clId="{F8DC3BF0-C841-4221-B413-23FDBFB5F3DF}" dt="2023-06-07T01:58:35.693" v="204" actId="20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F8DC3BF0-C841-4221-B413-23FDBFB5F3DF}" dt="2023-06-07T01:58:21.690" v="201" actId="14100"/>
          <ac:spMkLst>
            <pc:docMk/>
            <pc:sldMk cId="3528884864" sldId="30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F8DC3BF0-C841-4221-B413-23FDBFB5F3DF}" dt="2023-06-07T02:01:02.664" v="217" actId="20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01:06.068" v="218" actId="20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2:55.038" v="842" actId="1037"/>
        <pc:sldMkLst>
          <pc:docMk/>
          <pc:sldMk cId="433723799" sldId="301"/>
        </pc:sldMkLst>
        <pc:spChg chg="add mod">
          <ac:chgData name="NESTOR JULIO HERNANDEZ BOCKER" userId="a413b3be1cc3406f" providerId="LiveId" clId="{F8DC3BF0-C841-4221-B413-23FDBFB5F3DF}" dt="2023-06-07T03:02:55.038" v="842" actId="1037"/>
          <ac:spMkLst>
            <pc:docMk/>
            <pc:sldMk cId="433723799" sldId="301"/>
            <ac:spMk id="2" creationId="{FC6A04EE-D3B8-BA90-1779-1167670B8274}"/>
          </ac:spMkLst>
        </pc:spChg>
        <pc:spChg chg="mod">
          <ac:chgData name="NESTOR JULIO HERNANDEZ BOCKER" userId="a413b3be1cc3406f" providerId="LiveId" clId="{F8DC3BF0-C841-4221-B413-23FDBFB5F3DF}" dt="2023-06-07T02:03:30.532" v="244" actId="6549"/>
          <ac:spMkLst>
            <pc:docMk/>
            <pc:sldMk cId="433723799" sldId="30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1:58.348" v="227"/>
          <ac:graphicFrameMkLst>
            <pc:docMk/>
            <pc:sldMk cId="433723799" sldId="301"/>
            <ac:graphicFrameMk id="4" creationId="{BF282E18-E2DE-868D-F840-5713E36B011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2:04:00.204" v="250" actId="207"/>
        <pc:sldMkLst>
          <pc:docMk/>
          <pc:sldMk cId="2938667470" sldId="302"/>
        </pc:sldMkLst>
        <pc:spChg chg="add mod">
          <ac:chgData name="NESTOR JULIO HERNANDEZ BOCKER" userId="a413b3be1cc3406f" providerId="LiveId" clId="{F8DC3BF0-C841-4221-B413-23FDBFB5F3DF}" dt="2023-06-07T02:04:00.204" v="250" actId="207"/>
          <ac:spMkLst>
            <pc:docMk/>
            <pc:sldMk cId="2938667470" sldId="302"/>
            <ac:spMk id="2" creationId="{54F81D6A-46E7-BE66-588D-9258AA66021D}"/>
          </ac:spMkLst>
        </pc:spChg>
        <pc:spChg chg="mod">
          <ac:chgData name="NESTOR JULIO HERNANDEZ BOCKER" userId="a413b3be1cc3406f" providerId="LiveId" clId="{F8DC3BF0-C841-4221-B413-23FDBFB5F3DF}" dt="2023-06-07T02:03:13.517" v="240" actId="14100"/>
          <ac:spMkLst>
            <pc:docMk/>
            <pc:sldMk cId="2938667470" sldId="302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3:50.587" v="248" actId="14100"/>
          <ac:graphicFrameMkLst>
            <pc:docMk/>
            <pc:sldMk cId="2938667470" sldId="302"/>
            <ac:graphicFrameMk id="4" creationId="{87DE4256-898E-CC6D-68EE-F177D89F0CF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3:25.659" v="851" actId="20577"/>
        <pc:sldMkLst>
          <pc:docMk/>
          <pc:sldMk cId="2869489403" sldId="303"/>
        </pc:sldMkLst>
        <pc:spChg chg="mod">
          <ac:chgData name="NESTOR JULIO HERNANDEZ BOCKER" userId="a413b3be1cc3406f" providerId="LiveId" clId="{F8DC3BF0-C841-4221-B413-23FDBFB5F3DF}" dt="2023-06-07T03:03:25.659" v="851" actId="20577"/>
          <ac:spMkLst>
            <pc:docMk/>
            <pc:sldMk cId="2869489403" sldId="303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06:06.139" v="269"/>
          <ac:graphicFrameMkLst>
            <pc:docMk/>
            <pc:sldMk cId="2869489403" sldId="303"/>
            <ac:graphicFrameMk id="2" creationId="{E0221926-509B-7FF6-FAF4-333485CF632D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6:14.712" v="858" actId="20577"/>
        <pc:sldMkLst>
          <pc:docMk/>
          <pc:sldMk cId="2994828080" sldId="304"/>
        </pc:sldMkLst>
        <pc:spChg chg="add mod">
          <ac:chgData name="NESTOR JULIO HERNANDEZ BOCKER" userId="a413b3be1cc3406f" providerId="LiveId" clId="{F8DC3BF0-C841-4221-B413-23FDBFB5F3DF}" dt="2023-06-07T02:12:10.719" v="335" actId="14100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F8DC3BF0-C841-4221-B413-23FDBFB5F3DF}" dt="2023-06-07T03:06:14.712" v="858" actId="20577"/>
          <ac:spMkLst>
            <pc:docMk/>
            <pc:sldMk cId="2994828080" sldId="304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3:20.927" v="774" actId="207"/>
          <ac:graphicFrameMkLst>
            <pc:docMk/>
            <pc:sldMk cId="2994828080" sldId="304"/>
            <ac:graphicFrameMk id="4" creationId="{309C83EA-4E4B-1727-08E7-9FF5B87048D2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07:26.376" v="860" actId="27918"/>
        <pc:sldMkLst>
          <pc:docMk/>
          <pc:sldMk cId="1400359443" sldId="305"/>
        </pc:sldMkLst>
        <pc:spChg chg="add mod">
          <ac:chgData name="NESTOR JULIO HERNANDEZ BOCKER" userId="a413b3be1cc3406f" providerId="LiveId" clId="{F8DC3BF0-C841-4221-B413-23FDBFB5F3DF}" dt="2023-06-07T02:12:51.469" v="351" actId="20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F8DC3BF0-C841-4221-B413-23FDBFB5F3DF}" dt="2023-06-07T02:12:30.519" v="340"/>
          <ac:spMkLst>
            <pc:docMk/>
            <pc:sldMk cId="1400359443" sldId="30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09.120" v="859" actId="207"/>
          <ac:graphicFrameMkLst>
            <pc:docMk/>
            <pc:sldMk cId="1400359443" sldId="305"/>
            <ac:graphicFrameMk id="4" creationId="{D9605828-2B56-30DE-0CDC-4838A1C9CCCA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1.268" v="877" actId="207"/>
        <pc:sldMkLst>
          <pc:docMk/>
          <pc:sldMk cId="4061541852" sldId="306"/>
        </pc:sldMkLst>
        <pc:spChg chg="add mod">
          <ac:chgData name="NESTOR JULIO HERNANDEZ BOCKER" userId="a413b3be1cc3406f" providerId="LiveId" clId="{F8DC3BF0-C841-4221-B413-23FDBFB5F3DF}" dt="2023-06-07T02:14:43.271" v="379" actId="207"/>
          <ac:spMkLst>
            <pc:docMk/>
            <pc:sldMk cId="4061541852" sldId="306"/>
            <ac:spMk id="2" creationId="{72B88293-3E96-F306-F8E4-E798EDD68606}"/>
          </ac:spMkLst>
        </pc:spChg>
        <pc:spChg chg="mod">
          <ac:chgData name="NESTOR JULIO HERNANDEZ BOCKER" userId="a413b3be1cc3406f" providerId="LiveId" clId="{F8DC3BF0-C841-4221-B413-23FDBFB5F3DF}" dt="2023-06-07T02:15:34.743" v="393" actId="20577"/>
          <ac:spMkLst>
            <pc:docMk/>
            <pc:sldMk cId="4061541852" sldId="306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1.268" v="877" actId="207"/>
          <ac:graphicFrameMkLst>
            <pc:docMk/>
            <pc:sldMk cId="4061541852" sldId="306"/>
            <ac:graphicFrameMk id="4" creationId="{E8856DE0-7847-3472-FD9E-6C9981B52657}"/>
          </ac:graphicFrameMkLst>
        </pc:graphicFrameChg>
      </pc:sldChg>
      <pc:sldChg chg="addSp modSp add mod">
        <pc:chgData name="NESTOR JULIO HERNANDEZ BOCKER" userId="a413b3be1cc3406f" providerId="LiveId" clId="{F8DC3BF0-C841-4221-B413-23FDBFB5F3DF}" dt="2023-06-07T03:11:46.771" v="878" actId="207"/>
        <pc:sldMkLst>
          <pc:docMk/>
          <pc:sldMk cId="3902090573" sldId="307"/>
        </pc:sldMkLst>
        <pc:spChg chg="add mod">
          <ac:chgData name="NESTOR JULIO HERNANDEZ BOCKER" userId="a413b3be1cc3406f" providerId="LiveId" clId="{F8DC3BF0-C841-4221-B413-23FDBFB5F3DF}" dt="2023-06-07T02:16:07.237" v="407" actId="14100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F8DC3BF0-C841-4221-B413-23FDBFB5F3DF}" dt="2023-06-07T02:15:55.712" v="403" actId="20577"/>
          <ac:spMkLst>
            <pc:docMk/>
            <pc:sldMk cId="3902090573" sldId="307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11:46.771" v="878" actId="207"/>
          <ac:graphicFrameMkLst>
            <pc:docMk/>
            <pc:sldMk cId="3902090573" sldId="307"/>
            <ac:graphicFrameMk id="4" creationId="{EC4FD2ED-555E-A47C-016C-DA984EC64CE7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19:12.962" v="719" actId="1035"/>
        <pc:sldMkLst>
          <pc:docMk/>
          <pc:sldMk cId="2799606255" sldId="308"/>
        </pc:sldMkLst>
        <pc:spChg chg="add mod">
          <ac:chgData name="NESTOR JULIO HERNANDEZ BOCKER" userId="a413b3be1cc3406f" providerId="LiveId" clId="{F8DC3BF0-C841-4221-B413-23FDBFB5F3DF}" dt="2023-06-07T02:19:12.962" v="719" actId="1035"/>
          <ac:spMkLst>
            <pc:docMk/>
            <pc:sldMk cId="2799606255" sldId="308"/>
            <ac:spMk id="2" creationId="{EB68139D-53E9-508D-8E58-10FEC4240DC2}"/>
          </ac:spMkLst>
        </pc:spChg>
        <pc:spChg chg="del">
          <ac:chgData name="NESTOR JULIO HERNANDEZ BOCKER" userId="a413b3be1cc3406f" providerId="LiveId" clId="{F8DC3BF0-C841-4221-B413-23FDBFB5F3DF}" dt="2023-06-07T02:18:07.330" v="435" actId="478"/>
          <ac:spMkLst>
            <pc:docMk/>
            <pc:sldMk cId="2799606255" sldId="308"/>
            <ac:spMk id="3" creationId="{2A92AF03-0B76-ABBC-DC2A-8FAF242B06ED}"/>
          </ac:spMkLst>
        </pc:spChg>
        <pc:spChg chg="add mod">
          <ac:chgData name="NESTOR JULIO HERNANDEZ BOCKER" userId="a413b3be1cc3406f" providerId="LiveId" clId="{F8DC3BF0-C841-4221-B413-23FDBFB5F3DF}" dt="2023-06-07T02:18:39.896" v="702" actId="207"/>
          <ac:spMkLst>
            <pc:docMk/>
            <pc:sldMk cId="2799606255" sldId="308"/>
            <ac:spMk id="5" creationId="{67497207-3E69-8B3F-ADCC-3C089CC6E285}"/>
          </ac:spMkLst>
        </pc:spChg>
        <pc:spChg chg="mod">
          <ac:chgData name="NESTOR JULIO HERNANDEZ BOCKER" userId="a413b3be1cc3406f" providerId="LiveId" clId="{F8DC3BF0-C841-4221-B413-23FDBFB5F3DF}" dt="2023-06-07T02:18:01.070" v="433"/>
          <ac:spMkLst>
            <pc:docMk/>
            <pc:sldMk cId="2799606255" sldId="308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18:04.616" v="434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3:08:01.501" v="864" actId="27918"/>
        <pc:sldMkLst>
          <pc:docMk/>
          <pc:sldMk cId="12027702" sldId="309"/>
        </pc:sldMkLst>
        <pc:spChg chg="mod">
          <ac:chgData name="NESTOR JULIO HERNANDEZ BOCKER" userId="a413b3be1cc3406f" providerId="LiveId" clId="{F8DC3BF0-C841-4221-B413-23FDBFB5F3DF}" dt="2023-06-07T03:04:19.301" v="852" actId="113"/>
          <ac:spMkLst>
            <pc:docMk/>
            <pc:sldMk cId="12027702" sldId="309"/>
            <ac:spMk id="4" creationId="{2B0A8386-09F2-CD66-A93D-1B1C9C188168}"/>
          </ac:spMkLst>
        </pc:spChg>
        <pc:spChg chg="mod">
          <ac:chgData name="NESTOR JULIO HERNANDEZ BOCKER" userId="a413b3be1cc3406f" providerId="LiveId" clId="{F8DC3BF0-C841-4221-B413-23FDBFB5F3DF}" dt="2023-06-07T02:06:47.856" v="275"/>
          <ac:spMkLst>
            <pc:docMk/>
            <pc:sldMk cId="12027702" sldId="309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3:07:59.112" v="862" actId="207"/>
          <ac:graphicFrameMkLst>
            <pc:docMk/>
            <pc:sldMk cId="12027702" sldId="309"/>
            <ac:graphicFrameMk id="2" creationId="{A71A2518-968B-738B-55E1-D05EFC632A73}"/>
          </ac:graphicFrameMkLst>
        </pc:graphicFrameChg>
        <pc:graphicFrameChg chg="add del">
          <ac:chgData name="NESTOR JULIO HERNANDEZ BOCKER" userId="a413b3be1cc3406f" providerId="LiveId" clId="{F8DC3BF0-C841-4221-B413-23FDBFB5F3DF}" dt="2023-06-07T02:07:17.589" v="280" actId="478"/>
          <ac:graphicFrameMkLst>
            <pc:docMk/>
            <pc:sldMk cId="12027702" sldId="309"/>
            <ac:graphicFrameMk id="5" creationId="{3DA64992-A043-EAAC-5602-8C350FF21BE1}"/>
          </ac:graphicFrameMkLst>
        </pc:graphicFrameChg>
      </pc:sldChg>
      <pc:sldChg chg="addSp delSp modSp add mod">
        <pc:chgData name="NESTOR JULIO HERNANDEZ BOCKER" userId="a413b3be1cc3406f" providerId="LiveId" clId="{F8DC3BF0-C841-4221-B413-23FDBFB5F3DF}" dt="2023-06-07T02:37:50.841" v="806" actId="207"/>
        <pc:sldMkLst>
          <pc:docMk/>
          <pc:sldMk cId="436528798" sldId="310"/>
        </pc:sldMkLst>
        <pc:spChg chg="mod">
          <ac:chgData name="NESTOR JULIO HERNANDEZ BOCKER" userId="a413b3be1cc3406f" providerId="LiveId" clId="{F8DC3BF0-C841-4221-B413-23FDBFB5F3DF}" dt="2023-06-07T02:08:38.251" v="295" actId="20577"/>
          <ac:spMkLst>
            <pc:docMk/>
            <pc:sldMk cId="436528798" sldId="310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F8DC3BF0-C841-4221-B413-23FDBFB5F3DF}" dt="2023-06-07T02:08:17.454" v="291" actId="478"/>
          <ac:graphicFrameMkLst>
            <pc:docMk/>
            <pc:sldMk cId="436528798" sldId="310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F8DC3BF0-C841-4221-B413-23FDBFB5F3DF}" dt="2023-06-07T02:37:50.841" v="806" actId="207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0:44.571" v="319" actId="207"/>
        <pc:sldMkLst>
          <pc:docMk/>
          <pc:sldMk cId="537324164" sldId="311"/>
        </pc:sldMkLst>
        <pc:spChg chg="mod">
          <ac:chgData name="NESTOR JULIO HERNANDEZ BOCKER" userId="a413b3be1cc3406f" providerId="LiveId" clId="{F8DC3BF0-C841-4221-B413-23FDBFB5F3DF}" dt="2023-06-07T02:10:15.442" v="315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0:29.457" v="317" actId="20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0:44.571" v="319" actId="20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add del mod">
        <pc:chgData name="NESTOR JULIO HERNANDEZ BOCKER" userId="a413b3be1cc3406f" providerId="LiveId" clId="{F8DC3BF0-C841-4221-B413-23FDBFB5F3DF}" dt="2023-06-07T02:11:31.225" v="326" actId="207"/>
        <pc:sldMkLst>
          <pc:docMk/>
          <pc:sldMk cId="757931575" sldId="312"/>
        </pc:sldMkLst>
        <pc:spChg chg="mod">
          <ac:chgData name="NESTOR JULIO HERNANDEZ BOCKER" userId="a413b3be1cc3406f" providerId="LiveId" clId="{F8DC3BF0-C841-4221-B413-23FDBFB5F3DF}" dt="2023-06-07T02:11:02.808" v="322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F8DC3BF0-C841-4221-B413-23FDBFB5F3DF}" dt="2023-06-07T02:11:19.557" v="324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F8DC3BF0-C841-4221-B413-23FDBFB5F3DF}" dt="2023-06-07T02:11:31.225" v="326" actId="207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delSp modSp add mod ord">
        <pc:chgData name="NESTOR JULIO HERNANDEZ BOCKER" userId="a413b3be1cc3406f" providerId="LiveId" clId="{F8DC3BF0-C841-4221-B413-23FDBFB5F3DF}" dt="2023-06-07T02:14:19.363" v="373" actId="478"/>
        <pc:sldMkLst>
          <pc:docMk/>
          <pc:sldMk cId="2590248872" sldId="313"/>
        </pc:sldMkLst>
        <pc:spChg chg="mod">
          <ac:chgData name="NESTOR JULIO HERNANDEZ BOCKER" userId="a413b3be1cc3406f" providerId="LiveId" clId="{F8DC3BF0-C841-4221-B413-23FDBFB5F3DF}" dt="2023-06-07T02:14:16.367" v="372"/>
          <ac:spMkLst>
            <pc:docMk/>
            <pc:sldMk cId="2590248872" sldId="313"/>
            <ac:spMk id="5" creationId="{BDA1159D-A0ED-18DC-0747-141EBF1A2086}"/>
          </ac:spMkLst>
        </pc:spChg>
        <pc:spChg chg="del">
          <ac:chgData name="NESTOR JULIO HERNANDEZ BOCKER" userId="a413b3be1cc3406f" providerId="LiveId" clId="{F8DC3BF0-C841-4221-B413-23FDBFB5F3DF}" dt="2023-06-07T02:14:19.363" v="373" actId="478"/>
          <ac:spMkLst>
            <pc:docMk/>
            <pc:sldMk cId="2590248872" sldId="313"/>
            <ac:spMk id="6" creationId="{C2171E36-1462-87BF-6CE9-51FF81D0C5FB}"/>
          </ac:spMkLst>
        </pc:spChg>
      </pc:sldChg>
      <pc:sldChg chg="addSp modSp add mod ord">
        <pc:chgData name="NESTOR JULIO HERNANDEZ BOCKER" userId="a413b3be1cc3406f" providerId="LiveId" clId="{F8DC3BF0-C841-4221-B413-23FDBFB5F3DF}" dt="2023-06-07T02:17:16.170" v="418" actId="20577"/>
        <pc:sldMkLst>
          <pc:docMk/>
          <pc:sldMk cId="3633284213" sldId="314"/>
        </pc:sldMkLst>
        <pc:spChg chg="add mod">
          <ac:chgData name="NESTOR JULIO HERNANDEZ BOCKER" userId="a413b3be1cc3406f" providerId="LiveId" clId="{F8DC3BF0-C841-4221-B413-23FDBFB5F3DF}" dt="2023-06-07T02:17:16.170" v="418" actId="20577"/>
          <ac:spMkLst>
            <pc:docMk/>
            <pc:sldMk cId="3633284213" sldId="314"/>
            <ac:spMk id="3" creationId="{909C031B-51F5-08F7-8363-BE3CCE2F94B6}"/>
          </ac:spMkLst>
        </pc:spChg>
        <pc:spChg chg="mod">
          <ac:chgData name="NESTOR JULIO HERNANDEZ BOCKER" userId="a413b3be1cc3406f" providerId="LiveId" clId="{F8DC3BF0-C841-4221-B413-23FDBFB5F3DF}" dt="2023-06-07T02:16:28.465" v="412" actId="27636"/>
          <ac:spMkLst>
            <pc:docMk/>
            <pc:sldMk cId="3633284213" sldId="314"/>
            <ac:spMk id="5" creationId="{BDA1159D-A0ED-18DC-0747-141EBF1A2086}"/>
          </ac:spMkLst>
        </pc:spChg>
      </pc:sldChg>
      <pc:sldChg chg="addSp modSp add mod">
        <pc:chgData name="NESTOR JULIO HERNANDEZ BOCKER" userId="a413b3be1cc3406f" providerId="LiveId" clId="{F8DC3BF0-C841-4221-B413-23FDBFB5F3DF}" dt="2023-06-07T02:20:24.139" v="748" actId="6549"/>
        <pc:sldMkLst>
          <pc:docMk/>
          <pc:sldMk cId="1867422395" sldId="315"/>
        </pc:sldMkLst>
        <pc:spChg chg="add mod">
          <ac:chgData name="NESTOR JULIO HERNANDEZ BOCKER" userId="a413b3be1cc3406f" providerId="LiveId" clId="{F8DC3BF0-C841-4221-B413-23FDBFB5F3DF}" dt="2023-06-07T02:19:55.682" v="741" actId="207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F8DC3BF0-C841-4221-B413-23FDBFB5F3DF}" dt="2023-06-07T02:20:24.139" v="748" actId="6549"/>
          <ac:spMkLst>
            <pc:docMk/>
            <pc:sldMk cId="1867422395" sldId="31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F8DC3BF0-C841-4221-B413-23FDBFB5F3DF}" dt="2023-06-07T02:20:01.142" v="743" actId="14100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</pc:docChg>
  </pc:docChgLst>
  <pc:docChgLst>
    <pc:chgData name="NESTOR JULIO HERNANDEZ BOCKER" userId="a413b3be1cc3406f" providerId="LiveId" clId="{DB31C556-8065-4CCC-8D73-EA2C37331142}"/>
    <pc:docChg chg="undo custSel addSld delSld modSld">
      <pc:chgData name="NESTOR JULIO HERNANDEZ BOCKER" userId="a413b3be1cc3406f" providerId="LiveId" clId="{DB31C556-8065-4CCC-8D73-EA2C37331142}" dt="2023-10-25T13:02:55.676" v="706" actId="20577"/>
      <pc:docMkLst>
        <pc:docMk/>
      </pc:docMkLst>
      <pc:sldChg chg="modSp mod">
        <pc:chgData name="NESTOR JULIO HERNANDEZ BOCKER" userId="a413b3be1cc3406f" providerId="LiveId" clId="{DB31C556-8065-4CCC-8D73-EA2C37331142}" dt="2023-10-25T12:09:14.862" v="359" actId="20577"/>
        <pc:sldMkLst>
          <pc:docMk/>
          <pc:sldMk cId="2588731161" sldId="27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DB31C556-8065-4CCC-8D73-EA2C37331142}" dt="2023-10-25T12:09:14.862" v="359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09:33.445" v="364" actId="20577"/>
        <pc:sldMkLst>
          <pc:docMk/>
          <pc:sldMk cId="3718550132" sldId="273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DB31C556-8065-4CCC-8D73-EA2C37331142}" dt="2023-10-25T12:09:33.445" v="364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DB31C556-8065-4CCC-8D73-EA2C37331142}" dt="2023-10-25T12:42:20.066" v="682" actId="20577"/>
        <pc:sldMkLst>
          <pc:docMk/>
          <pc:sldMk cId="1010862512" sldId="275"/>
        </pc:sldMkLst>
        <pc:spChg chg="mod">
          <ac:chgData name="NESTOR JULIO HERNANDEZ BOCKER" userId="a413b3be1cc3406f" providerId="LiveId" clId="{DB31C556-8065-4CCC-8D73-EA2C37331142}" dt="2023-10-25T12:42:20.066" v="682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DB31C556-8065-4CCC-8D73-EA2C37331142}" dt="2023-10-25T11:32:49.414" v="30" actId="20577"/>
        <pc:sldMkLst>
          <pc:docMk/>
          <pc:sldMk cId="3675170584" sldId="279"/>
        </pc:sldMkLst>
        <pc:spChg chg="mod">
          <ac:chgData name="NESTOR JULIO HERNANDEZ BOCKER" userId="a413b3be1cc3406f" providerId="LiveId" clId="{DB31C556-8065-4CCC-8D73-EA2C37331142}" dt="2023-10-25T11:32:49.414" v="3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DB31C556-8065-4CCC-8D73-EA2C37331142}" dt="2023-10-25T11:34:50.158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DB31C556-8065-4CCC-8D73-EA2C37331142}" dt="2023-10-25T11:34:50.158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DB31C556-8065-4CCC-8D73-EA2C37331142}" dt="2023-10-25T11:34:32.157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DB31C556-8065-4CCC-8D73-EA2C37331142}" dt="2023-10-25T12:57:41.018" v="689"/>
        <pc:sldMkLst>
          <pc:docMk/>
          <pc:sldMk cId="1230455291" sldId="290"/>
        </pc:sldMkLst>
        <pc:spChg chg="mod">
          <ac:chgData name="NESTOR JULIO HERNANDEZ BOCKER" userId="a413b3be1cc3406f" providerId="LiveId" clId="{DB31C556-8065-4CCC-8D73-EA2C37331142}" dt="2023-10-25T11:59:26.865" v="17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57:41.018" v="689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DB31C556-8065-4CCC-8D73-EA2C37331142}" dt="2023-10-25T11:53:37.569" v="131" actId="478"/>
          <ac:picMkLst>
            <pc:docMk/>
            <pc:sldMk cId="1230455291" sldId="290"/>
            <ac:picMk id="5" creationId="{0E70DFBE-C783-EABB-F98D-3A8BFCAA4FD1}"/>
          </ac:picMkLst>
        </pc:picChg>
        <pc:picChg chg="add del mod">
          <ac:chgData name="NESTOR JULIO HERNANDEZ BOCKER" userId="a413b3be1cc3406f" providerId="LiveId" clId="{DB31C556-8065-4CCC-8D73-EA2C37331142}" dt="2023-10-25T11:59:02.052" v="154" actId="478"/>
          <ac:picMkLst>
            <pc:docMk/>
            <pc:sldMk cId="1230455291" sldId="290"/>
            <ac:picMk id="6" creationId="{2EC55980-87CC-9FDE-F5B2-66ED59FEF5A2}"/>
          </ac:picMkLst>
        </pc:pic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3207670988" sldId="29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10:35.162" v="383" actId="20577"/>
        <pc:sldMkLst>
          <pc:docMk/>
          <pc:sldMk cId="1402838187" sldId="299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09:53.198" v="365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10:35.162" v="38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11:40.895" v="392"/>
        <pc:sldMkLst>
          <pc:docMk/>
          <pc:sldMk cId="3528884864" sldId="30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11:35.395" v="391" actId="20577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11:40.895" v="39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37:13.247" v="648" actId="20577"/>
        <pc:sldMkLst>
          <pc:docMk/>
          <pc:sldMk cId="2994828080" sldId="304"/>
        </pc:sldMkLst>
        <pc:spChg chg="mod">
          <ac:chgData name="NESTOR JULIO HERNANDEZ BOCKER" userId="a413b3be1cc3406f" providerId="LiveId" clId="{DB31C556-8065-4CCC-8D73-EA2C37331142}" dt="2023-10-25T12:37:13.247" v="648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7:33.011" v="652" actId="20577"/>
        <pc:sldMkLst>
          <pc:docMk/>
          <pc:sldMk cId="1400359443" sldId="305"/>
        </pc:sldMkLst>
        <pc:spChg chg="mod">
          <ac:chgData name="NESTOR JULIO HERNANDEZ BOCKER" userId="a413b3be1cc3406f" providerId="LiveId" clId="{DB31C556-8065-4CCC-8D73-EA2C37331142}" dt="2023-10-25T12:37:33.011" v="652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3:02:55.676" v="706" actId="20577"/>
        <pc:sldMkLst>
          <pc:docMk/>
          <pc:sldMk cId="3902090573" sldId="307"/>
        </pc:sldMkLst>
        <pc:spChg chg="mod">
          <ac:chgData name="NESTOR JULIO HERNANDEZ BOCKER" userId="a413b3be1cc3406f" providerId="LiveId" clId="{DB31C556-8065-4CCC-8D73-EA2C37331142}" dt="2023-10-25T13:02:55.676" v="706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2799606255" sldId="30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36:23.553" v="632" actId="6549"/>
        <pc:sldMkLst>
          <pc:docMk/>
          <pc:sldMk cId="436528798" sldId="310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36:23.553" v="632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0:20.705" v="678" actId="20577"/>
        <pc:sldMkLst>
          <pc:docMk/>
          <pc:sldMk cId="537324164" sldId="311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DB31C556-8065-4CCC-8D73-EA2C37331142}" dt="2023-10-25T12:40:20.705" v="678" actId="20577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DB31C556-8065-4CCC-8D73-EA2C37331142}" dt="2023-10-25T12:40:08.905" v="677" actId="20577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DB31C556-8065-4CCC-8D73-EA2C37331142}" dt="2023-10-25T12:41:24.982" v="680"/>
        <pc:sldMkLst>
          <pc:docMk/>
          <pc:sldMk cId="757931575" sldId="312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1:11.689" v="67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DB31C556-8065-4CCC-8D73-EA2C37331142}" dt="2023-10-25T12:41:24.982" v="680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DB31C556-8065-4CCC-8D73-EA2C37331142}" dt="2023-10-25T12:42:08.221" v="681" actId="20577"/>
        <pc:sldMkLst>
          <pc:docMk/>
          <pc:sldMk cId="2590248872" sldId="313"/>
        </pc:sldMkLst>
        <pc:spChg chg="mod">
          <ac:chgData name="NESTOR JULIO HERNANDEZ BOCKER" userId="a413b3be1cc3406f" providerId="LiveId" clId="{DB31C556-8065-4CCC-8D73-EA2C37331142}" dt="2023-10-25T12:42:08.221" v="68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DB31C556-8065-4CCC-8D73-EA2C37331142}" dt="2023-10-25T11:32:44.865" v="29" actId="20577"/>
        <pc:sldMkLst>
          <pc:docMk/>
          <pc:sldMk cId="3633284213" sldId="314"/>
        </pc:sldMkLst>
        <pc:spChg chg="mod">
          <ac:chgData name="NESTOR JULIO HERNANDEZ BOCKER" userId="a413b3be1cc3406f" providerId="LiveId" clId="{DB31C556-8065-4CCC-8D73-EA2C37331142}" dt="2023-10-25T11:32:44.865" v="2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DB31C556-8065-4CCC-8D73-EA2C37331142}" dt="2023-10-25T11:32:36.945" v="28"/>
        <pc:sldMkLst>
          <pc:docMk/>
          <pc:sldMk cId="1867422395" sldId="315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DB31C556-8065-4CCC-8D73-EA2C37331142}" dt="2023-10-25T12:07:39.715" v="352" actId="6549"/>
        <pc:sldMkLst>
          <pc:docMk/>
          <pc:sldMk cId="1113645801" sldId="316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DB31C556-8065-4CCC-8D73-EA2C37331142}" dt="2023-10-25T12:07:39.715" v="352" actId="6549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DB31C556-8065-4CCC-8D73-EA2C37331142}" dt="2023-10-25T12:45:25.455" v="686" actId="108"/>
        <pc:sldMkLst>
          <pc:docMk/>
          <pc:sldMk cId="2435645340" sldId="317"/>
        </pc:sldMkLst>
        <pc:spChg chg="mod">
          <ac:chgData name="NESTOR JULIO HERNANDEZ BOCKER" userId="a413b3be1cc3406f" providerId="LiveId" clId="{DB31C556-8065-4CCC-8D73-EA2C37331142}" dt="2023-10-25T12:33:31.368" v="580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DB31C556-8065-4CCC-8D73-EA2C37331142}" dt="2023-10-25T11:25:48.523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DB31C556-8065-4CCC-8D73-EA2C37331142}" dt="2023-10-25T12:45:25.455" v="686" actId="108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DB31C556-8065-4CCC-8D73-EA2C37331142}" dt="2023-10-25T12:27:41.474" v="498" actId="478"/>
          <ac:picMkLst>
            <pc:docMk/>
            <pc:sldMk cId="2435645340" sldId="317"/>
            <ac:picMk id="2" creationId="{4328FE18-ACEF-8DB1-1D13-CE6F91E7C1F7}"/>
          </ac:picMkLst>
        </pc:picChg>
        <pc:picChg chg="add del mod">
          <ac:chgData name="NESTOR JULIO HERNANDEZ BOCKER" userId="a413b3be1cc3406f" providerId="LiveId" clId="{DB31C556-8065-4CCC-8D73-EA2C37331142}" dt="2023-10-25T12:33:11.286" v="561" actId="478"/>
          <ac:picMkLst>
            <pc:docMk/>
            <pc:sldMk cId="2435645340" sldId="317"/>
            <ac:picMk id="6" creationId="{EE47FA01-3549-7679-D2AD-80476FAC9E3E}"/>
          </ac:picMkLst>
        </pc:picChg>
      </pc:sldChg>
      <pc:sldChg chg="modSp mod">
        <pc:chgData name="NESTOR JULIO HERNANDEZ BOCKER" userId="a413b3be1cc3406f" providerId="LiveId" clId="{DB31C556-8065-4CCC-8D73-EA2C37331142}" dt="2023-10-25T13:02:09.589" v="694" actId="20577"/>
        <pc:sldMkLst>
          <pc:docMk/>
          <pc:sldMk cId="3692254647" sldId="318"/>
        </pc:sldMkLst>
        <pc:spChg chg="mod">
          <ac:chgData name="NESTOR JULIO HERNANDEZ BOCKER" userId="a413b3be1cc3406f" providerId="LiveId" clId="{DB31C556-8065-4CCC-8D73-EA2C37331142}" dt="2023-10-25T11:25:59.947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DB31C556-8065-4CCC-8D73-EA2C37331142}" dt="2023-10-25T13:02:09.589" v="694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9506A28-5A45-4142-BC4C-DA81BE63E408}"/>
    <pc:docChg chg="undo custSel modSld">
      <pc:chgData name="NESTOR JULIO HERNANDEZ BOCKER" userId="a413b3be1cc3406f" providerId="LiveId" clId="{89506A28-5A45-4142-BC4C-DA81BE63E408}" dt="2023-06-04T01:46:42.307" v="26" actId="207"/>
      <pc:docMkLst>
        <pc:docMk/>
      </pc:docMkLst>
      <pc:sldChg chg="modSp mod">
        <pc:chgData name="NESTOR JULIO HERNANDEZ BOCKER" userId="a413b3be1cc3406f" providerId="LiveId" clId="{89506A28-5A45-4142-BC4C-DA81BE63E408}" dt="2023-06-04T01:44:35.407" v="6" actId="255"/>
        <pc:sldMkLst>
          <pc:docMk/>
          <pc:sldMk cId="2130645913" sldId="281"/>
        </pc:sldMkLst>
        <pc:spChg chg="mod">
          <ac:chgData name="NESTOR JULIO HERNANDEZ BOCKER" userId="a413b3be1cc3406f" providerId="LiveId" clId="{89506A28-5A45-4142-BC4C-DA81BE63E408}" dt="2023-06-04T01:44:35.407" v="6" actId="255"/>
          <ac:spMkLst>
            <pc:docMk/>
            <pc:sldMk cId="2130645913" sldId="281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0:26.991" v="5"/>
        <pc:sldMkLst>
          <pc:docMk/>
          <pc:sldMk cId="3855831146" sldId="282"/>
        </pc:sldMkLst>
        <pc:spChg chg="mod">
          <ac:chgData name="NESTOR JULIO HERNANDEZ BOCKER" userId="a413b3be1cc3406f" providerId="LiveId" clId="{89506A28-5A45-4142-BC4C-DA81BE63E408}" dt="2023-06-04T01:40:26.991" v="5"/>
          <ac:spMkLst>
            <pc:docMk/>
            <pc:sldMk cId="3855831146" sldId="282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89506A28-5A45-4142-BC4C-DA81BE63E408}" dt="2023-06-04T01:44:45.887" v="7" actId="255"/>
        <pc:sldMkLst>
          <pc:docMk/>
          <pc:sldMk cId="3275677300" sldId="283"/>
        </pc:sldMkLst>
        <pc:spChg chg="mod">
          <ac:chgData name="NESTOR JULIO HERNANDEZ BOCKER" userId="a413b3be1cc3406f" providerId="LiveId" clId="{89506A28-5A45-4142-BC4C-DA81BE63E408}" dt="2023-06-04T01:44:45.887" v="7" actId="255"/>
          <ac:spMkLst>
            <pc:docMk/>
            <pc:sldMk cId="3275677300" sldId="283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0:42:10.123" v="0"/>
          <ac:graphicFrameMkLst>
            <pc:docMk/>
            <pc:sldMk cId="3275677300" sldId="283"/>
            <ac:graphicFrameMk id="3" creationId="{41043A50-4A74-5610-777A-A81D28BBFB63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4:55.897" v="8" actId="255"/>
        <pc:sldMkLst>
          <pc:docMk/>
          <pc:sldMk cId="2609771912" sldId="284"/>
        </pc:sldMkLst>
        <pc:spChg chg="mod">
          <ac:chgData name="NESTOR JULIO HERNANDEZ BOCKER" userId="a413b3be1cc3406f" providerId="LiveId" clId="{89506A28-5A45-4142-BC4C-DA81BE63E408}" dt="2023-06-04T01:44:55.897" v="8" actId="255"/>
          <ac:spMkLst>
            <pc:docMk/>
            <pc:sldMk cId="2609771912" sldId="284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5:03.877" v="9" actId="255"/>
        <pc:sldMkLst>
          <pc:docMk/>
          <pc:sldMk cId="185742075" sldId="285"/>
        </pc:sldMkLst>
        <pc:spChg chg="mod">
          <ac:chgData name="NESTOR JULIO HERNANDEZ BOCKER" userId="a413b3be1cc3406f" providerId="LiveId" clId="{89506A28-5A45-4142-BC4C-DA81BE63E408}" dt="2023-06-04T01:45:03.877" v="9" actId="255"/>
          <ac:spMkLst>
            <pc:docMk/>
            <pc:sldMk cId="185742075" sldId="285"/>
            <ac:spMk id="10" creationId="{CE550A21-583D-7FBE-6302-9562E532219E}"/>
          </ac:spMkLst>
        </pc:spChg>
        <pc:graphicFrameChg chg="mod">
          <ac:chgData name="NESTOR JULIO HERNANDEZ BOCKER" userId="a413b3be1cc3406f" providerId="LiveId" clId="{89506A28-5A45-4142-BC4C-DA81BE63E408}" dt="2023-06-04T01:26:01.239" v="2" actId="113"/>
          <ac:graphicFrameMkLst>
            <pc:docMk/>
            <pc:sldMk cId="185742075" sldId="285"/>
            <ac:graphicFrameMk id="2" creationId="{24496ED9-7835-3B52-A1A0-7D466324A28C}"/>
          </ac:graphicFrameMkLst>
        </pc:graphicFrameChg>
      </pc:sldChg>
      <pc:sldChg chg="modSp mod">
        <pc:chgData name="NESTOR JULIO HERNANDEZ BOCKER" userId="a413b3be1cc3406f" providerId="LiveId" clId="{89506A28-5A45-4142-BC4C-DA81BE63E408}" dt="2023-06-04T01:45:12.257" v="10" actId="255"/>
        <pc:sldMkLst>
          <pc:docMk/>
          <pc:sldMk cId="761130282" sldId="286"/>
        </pc:sldMkLst>
        <pc:spChg chg="mod">
          <ac:chgData name="NESTOR JULIO HERNANDEZ BOCKER" userId="a413b3be1cc3406f" providerId="LiveId" clId="{89506A28-5A45-4142-BC4C-DA81BE63E408}" dt="2023-06-04T01:45:12.257" v="10" actId="255"/>
          <ac:spMkLst>
            <pc:docMk/>
            <pc:sldMk cId="761130282" sldId="286"/>
            <ac:spMk id="10" creationId="{CE550A21-583D-7FBE-6302-9562E532219E}"/>
          </ac:spMkLst>
        </pc:spChg>
      </pc:sldChg>
      <pc:sldChg chg="modSp mod">
        <pc:chgData name="NESTOR JULIO HERNANDEZ BOCKER" userId="a413b3be1cc3406f" providerId="LiveId" clId="{89506A28-5A45-4142-BC4C-DA81BE63E408}" dt="2023-06-04T01:46:42.307" v="26" actId="207"/>
        <pc:sldMkLst>
          <pc:docMk/>
          <pc:sldMk cId="4096092239" sldId="287"/>
        </pc:sldMkLst>
        <pc:graphicFrameChg chg="modGraphic">
          <ac:chgData name="NESTOR JULIO HERNANDEZ BOCKER" userId="a413b3be1cc3406f" providerId="LiveId" clId="{89506A28-5A45-4142-BC4C-DA81BE63E408}" dt="2023-06-04T01:46:42.307" v="26" actId="207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</pc:docChg>
  </pc:docChgLst>
  <pc:docChgLst>
    <pc:chgData name="NESTOR JULIO HERNANDEZ BOCKER" userId="a413b3be1cc3406f" providerId="LiveId" clId="{1E8F3C16-C9E8-43C7-B6DE-ACB774F86CFA}"/>
    <pc:docChg chg="undo custSel addSld delSld modSld">
      <pc:chgData name="NESTOR JULIO HERNANDEZ BOCKER" userId="a413b3be1cc3406f" providerId="LiveId" clId="{1E8F3C16-C9E8-43C7-B6DE-ACB774F86CFA}" dt="2023-11-16T19:22:57.135" v="477" actId="122"/>
      <pc:docMkLst>
        <pc:docMk/>
      </pc:docMkLst>
      <pc:sldChg chg="modSp mod">
        <pc:chgData name="NESTOR JULIO HERNANDEZ BOCKER" userId="a413b3be1cc3406f" providerId="LiveId" clId="{1E8F3C16-C9E8-43C7-B6DE-ACB774F86CFA}" dt="2023-11-16T18:58:31.099" v="191" actId="20577"/>
        <pc:sldMkLst>
          <pc:docMk/>
          <pc:sldMk cId="2588731161" sldId="272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1E8F3C16-C9E8-43C7-B6DE-ACB774F86CFA}" dt="2023-11-16T18:58:31.099" v="191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E8F3C16-C9E8-43C7-B6DE-ACB774F86CFA}" dt="2023-11-16T18:58:58.372" v="198" actId="20577"/>
        <pc:sldMkLst>
          <pc:docMk/>
          <pc:sldMk cId="3718550132" sldId="273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1E8F3C16-C9E8-43C7-B6DE-ACB774F86CFA}" dt="2023-11-16T18:58:58.372" v="198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1E8F3C16-C9E8-43C7-B6DE-ACB774F86CFA}" dt="2023-11-16T16:54:52.335" v="5" actId="20577"/>
        <pc:sldMkLst>
          <pc:docMk/>
          <pc:sldMk cId="1010862512" sldId="275"/>
        </pc:sldMkLst>
        <pc:spChg chg="mod">
          <ac:chgData name="NESTOR JULIO HERNANDEZ BOCKER" userId="a413b3be1cc3406f" providerId="LiveId" clId="{1E8F3C16-C9E8-43C7-B6DE-ACB774F86CFA}" dt="2023-11-16T16:54:52.335" v="5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1E8F3C16-C9E8-43C7-B6DE-ACB774F86CFA}" dt="2023-11-16T16:54:59.757" v="7" actId="20577"/>
        <pc:sldMkLst>
          <pc:docMk/>
          <pc:sldMk cId="3675170584" sldId="279"/>
        </pc:sldMkLst>
        <pc:spChg chg="mod">
          <ac:chgData name="NESTOR JULIO HERNANDEZ BOCKER" userId="a413b3be1cc3406f" providerId="LiveId" clId="{1E8F3C16-C9E8-43C7-B6DE-ACB774F86CFA}" dt="2023-11-16T16:54:59.757" v="7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1E8F3C16-C9E8-43C7-B6DE-ACB774F86CFA}" dt="2023-11-16T18:37:09.891" v="85" actId="20577"/>
        <pc:sldMkLst>
          <pc:docMk/>
          <pc:sldMk cId="2130645913" sldId="28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1E8F3C16-C9E8-43C7-B6DE-ACB774F86CFA}" dt="2023-11-16T18:37:09.891" v="8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1E8F3C16-C9E8-43C7-B6DE-ACB774F86CFA}" dt="2023-11-16T18:36:36.340" v="78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130645913" sldId="28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8:36:54.188" v="83"/>
          <ac:graphicFrameMkLst>
            <pc:docMk/>
            <pc:sldMk cId="2130645913" sldId="281"/>
            <ac:graphicFrameMk id="9" creationId="{743FC408-0E57-7176-2EB3-927A57FFAC43}"/>
          </ac:graphicFrameMkLst>
        </pc:graphicFrameChg>
      </pc:sldChg>
      <pc:sldChg chg="addSp delSp modSp mod">
        <pc:chgData name="NESTOR JULIO HERNANDEZ BOCKER" userId="a413b3be1cc3406f" providerId="LiveId" clId="{1E8F3C16-C9E8-43C7-B6DE-ACB774F86CFA}" dt="2023-11-16T18:57:49.507" v="184" actId="20577"/>
        <pc:sldMkLst>
          <pc:docMk/>
          <pc:sldMk cId="1230455291" sldId="290"/>
        </pc:sldMkLst>
        <pc:spChg chg="mod">
          <ac:chgData name="NESTOR JULIO HERNANDEZ BOCKER" userId="a413b3be1cc3406f" providerId="LiveId" clId="{1E8F3C16-C9E8-43C7-B6DE-ACB774F86CFA}" dt="2023-11-16T18:57:49.507" v="184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1E8F3C16-C9E8-43C7-B6DE-ACB774F86CFA}" dt="2023-11-16T18:41:05.188" v="140" actId="478"/>
          <ac:picMkLst>
            <pc:docMk/>
            <pc:sldMk cId="1230455291" sldId="290"/>
            <ac:picMk id="5" creationId="{29311016-57DD-1D2C-D7FE-4B0C33027F2D}"/>
          </ac:picMkLst>
        </pc:picChg>
        <pc:picChg chg="add del mod">
          <ac:chgData name="NESTOR JULIO HERNANDEZ BOCKER" userId="a413b3be1cc3406f" providerId="LiveId" clId="{1E8F3C16-C9E8-43C7-B6DE-ACB774F86CFA}" dt="2023-11-16T18:57:08.450" v="181" actId="478"/>
          <ac:picMkLst>
            <pc:docMk/>
            <pc:sldMk cId="1230455291" sldId="290"/>
            <ac:picMk id="6" creationId="{5BFEA5F2-B2B5-E03B-92F1-2326C2EA00D0}"/>
          </ac:picMkLst>
        </pc:picChg>
      </pc:sldChg>
      <pc:sldChg chg="modSp add del mod">
        <pc:chgData name="NESTOR JULIO HERNANDEZ BOCKER" userId="a413b3be1cc3406f" providerId="LiveId" clId="{1E8F3C16-C9E8-43C7-B6DE-ACB774F86CFA}" dt="2023-11-16T16:56:22.058" v="38"/>
        <pc:sldMkLst>
          <pc:docMk/>
          <pc:sldMk cId="3207670988" sldId="29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3207670988" sldId="291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6:56:22.058" v="38"/>
          <ac:graphicFrameMkLst>
            <pc:docMk/>
            <pc:sldMk cId="3207670988" sldId="291"/>
            <ac:graphicFrameMk id="2" creationId="{00000000-0008-0000-0000-000003000000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0:23.669" v="206"/>
        <pc:sldMkLst>
          <pc:docMk/>
          <pc:sldMk cId="1402838187" sldId="299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0:07.378" v="205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1E8F3C16-C9E8-43C7-B6DE-ACB774F86CFA}" dt="2023-11-16T19:00:23.669" v="206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1:38.744" v="220"/>
        <pc:sldMkLst>
          <pc:docMk/>
          <pc:sldMk cId="3528884864" sldId="300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1:28.867" v="219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1E8F3C16-C9E8-43C7-B6DE-ACB774F86CFA}" dt="2023-11-16T19:01:38.744" v="220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08:36.266" v="322" actId="20577"/>
        <pc:sldMkLst>
          <pc:docMk/>
          <pc:sldMk cId="2994828080" sldId="304"/>
        </pc:sldMkLst>
        <pc:spChg chg="mod">
          <ac:chgData name="NESTOR JULIO HERNANDEZ BOCKER" userId="a413b3be1cc3406f" providerId="LiveId" clId="{1E8F3C16-C9E8-43C7-B6DE-ACB774F86CFA}" dt="2023-11-16T19:08:36.266" v="322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08:50.668" v="327" actId="20577"/>
        <pc:sldMkLst>
          <pc:docMk/>
          <pc:sldMk cId="1400359443" sldId="305"/>
        </pc:sldMkLst>
        <pc:spChg chg="mod">
          <ac:chgData name="NESTOR JULIO HERNANDEZ BOCKER" userId="a413b3be1cc3406f" providerId="LiveId" clId="{1E8F3C16-C9E8-43C7-B6DE-ACB774F86CFA}" dt="2023-11-16T19:08:50.668" v="327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15:18.806" v="472" actId="20577"/>
        <pc:sldMkLst>
          <pc:docMk/>
          <pc:sldMk cId="3902090573" sldId="307"/>
        </pc:sldMkLst>
        <pc:spChg chg="mod">
          <ac:chgData name="NESTOR JULIO HERNANDEZ BOCKER" userId="a413b3be1cc3406f" providerId="LiveId" clId="{1E8F3C16-C9E8-43C7-B6DE-ACB774F86CFA}" dt="2023-11-16T19:15:18.806" v="472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1E8F3C16-C9E8-43C7-B6DE-ACB774F86CFA}" dt="2023-11-16T16:55:36.901" v="11"/>
        <pc:sldMkLst>
          <pc:docMk/>
          <pc:sldMk cId="2799606255" sldId="308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1E8F3C16-C9E8-43C7-B6DE-ACB774F86CFA}" dt="2023-11-16T19:07:19.954" v="303" actId="6549"/>
        <pc:sldMkLst>
          <pc:docMk/>
          <pc:sldMk cId="436528798" sldId="310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07:19.954" v="303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11:06.250" v="403"/>
        <pc:sldMkLst>
          <pc:docMk/>
          <pc:sldMk cId="537324164" sldId="311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1E8F3C16-C9E8-43C7-B6DE-ACB774F86CFA}" dt="2023-11-16T19:10:55.865" v="402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">
          <ac:chgData name="NESTOR JULIO HERNANDEZ BOCKER" userId="a413b3be1cc3406f" providerId="LiveId" clId="{1E8F3C16-C9E8-43C7-B6DE-ACB774F86CFA}" dt="2023-11-16T19:11:06.250" v="403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12:47.191" v="462"/>
        <pc:sldMkLst>
          <pc:docMk/>
          <pc:sldMk cId="757931575" sldId="312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9:12:26.208" v="461" actId="6549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1E8F3C16-C9E8-43C7-B6DE-ACB774F86CFA}" dt="2023-11-16T19:12:47.191" v="46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9:22:57.135" v="477" actId="122"/>
        <pc:sldMkLst>
          <pc:docMk/>
          <pc:sldMk cId="2590248872" sldId="313"/>
        </pc:sldMkLst>
        <pc:spChg chg="mod">
          <ac:chgData name="NESTOR JULIO HERNANDEZ BOCKER" userId="a413b3be1cc3406f" providerId="LiveId" clId="{1E8F3C16-C9E8-43C7-B6DE-ACB774F86CFA}" dt="2023-11-16T19:22:37.383" v="474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9:22:57.135" v="477" actId="122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1E8F3C16-C9E8-43C7-B6DE-ACB774F86CFA}" dt="2023-11-16T16:55:05.274" v="9" actId="20577"/>
        <pc:sldMkLst>
          <pc:docMk/>
          <pc:sldMk cId="3633284213" sldId="314"/>
        </pc:sldMkLst>
        <pc:spChg chg="mod">
          <ac:chgData name="NESTOR JULIO HERNANDEZ BOCKER" userId="a413b3be1cc3406f" providerId="LiveId" clId="{1E8F3C16-C9E8-43C7-B6DE-ACB774F86CFA}" dt="2023-11-16T16:55:05.274" v="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 mod">
        <pc:chgData name="NESTOR JULIO HERNANDEZ BOCKER" userId="a413b3be1cc3406f" providerId="LiveId" clId="{1E8F3C16-C9E8-43C7-B6DE-ACB774F86CFA}" dt="2023-11-16T16:55:53.744" v="27" actId="1036"/>
        <pc:sldMkLst>
          <pc:docMk/>
          <pc:sldMk cId="1867422395" sldId="315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6:55:53.744" v="27" actId="1036"/>
          <ac:graphicFrameMkLst>
            <pc:docMk/>
            <pc:sldMk cId="1867422395" sldId="315"/>
            <ac:graphicFrameMk id="5" creationId="{00000000-0008-0000-0000-000002000000}"/>
          </ac:graphicFrameMkLst>
        </pc:graphicFrameChg>
      </pc:sldChg>
      <pc:sldChg chg="modSp mod">
        <pc:chgData name="NESTOR JULIO HERNANDEZ BOCKER" userId="a413b3be1cc3406f" providerId="LiveId" clId="{1E8F3C16-C9E8-43C7-B6DE-ACB774F86CFA}" dt="2023-11-16T18:29:34.419" v="50"/>
        <pc:sldMkLst>
          <pc:docMk/>
          <pc:sldMk cId="1113645801" sldId="316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1E8F3C16-C9E8-43C7-B6DE-ACB774F86CFA}" dt="2023-11-16T18:29:34.419" v="50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1E8F3C16-C9E8-43C7-B6DE-ACB774F86CFA}" dt="2023-11-16T19:06:23.485" v="296" actId="20577"/>
        <pc:sldMkLst>
          <pc:docMk/>
          <pc:sldMk cId="2435645340" sldId="317"/>
        </pc:sldMkLst>
        <pc:spChg chg="mod">
          <ac:chgData name="NESTOR JULIO HERNANDEZ BOCKER" userId="a413b3be1cc3406f" providerId="LiveId" clId="{1E8F3C16-C9E8-43C7-B6DE-ACB774F86CFA}" dt="2023-11-16T19:06:23.485" v="296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1E8F3C16-C9E8-43C7-B6DE-ACB774F86CFA}" dt="2023-11-16T16:54:25.905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1E8F3C16-C9E8-43C7-B6DE-ACB774F86CFA}" dt="2023-11-16T19:01:47.656" v="221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1E8F3C16-C9E8-43C7-B6DE-ACB774F86CFA}" dt="2023-11-16T19:04:19.264" v="260" actId="478"/>
          <ac:picMkLst>
            <pc:docMk/>
            <pc:sldMk cId="2435645340" sldId="317"/>
            <ac:picMk id="2" creationId="{46E2DD0B-EF1D-61F8-C758-96D77C81E05F}"/>
          </ac:picMkLst>
        </pc:picChg>
        <pc:picChg chg="add del mod">
          <ac:chgData name="NESTOR JULIO HERNANDEZ BOCKER" userId="a413b3be1cc3406f" providerId="LiveId" clId="{1E8F3C16-C9E8-43C7-B6DE-ACB774F86CFA}" dt="2023-11-16T19:06:15.571" v="294" actId="478"/>
          <ac:picMkLst>
            <pc:docMk/>
            <pc:sldMk cId="2435645340" sldId="317"/>
            <ac:picMk id="6" creationId="{9813864B-21DD-6E65-FF30-F51AEE196263}"/>
          </ac:picMkLst>
        </pc:picChg>
      </pc:sldChg>
      <pc:sldChg chg="modSp mod">
        <pc:chgData name="NESTOR JULIO HERNANDEZ BOCKER" userId="a413b3be1cc3406f" providerId="LiveId" clId="{1E8F3C16-C9E8-43C7-B6DE-ACB774F86CFA}" dt="2023-11-16T19:14:11.630" v="468" actId="20577"/>
        <pc:sldMkLst>
          <pc:docMk/>
          <pc:sldMk cId="3692254647" sldId="318"/>
        </pc:sldMkLst>
        <pc:spChg chg="mod">
          <ac:chgData name="NESTOR JULIO HERNANDEZ BOCKER" userId="a413b3be1cc3406f" providerId="LiveId" clId="{1E8F3C16-C9E8-43C7-B6DE-ACB774F86CFA}" dt="2023-11-16T16:54:37.96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1E8F3C16-C9E8-43C7-B6DE-ACB774F86CFA}" dt="2023-11-16T19:14:11.630" v="46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50CFAB60-AA5B-4BFF-AC60-DE784979C9BB}"/>
    <pc:docChg chg="custSel addSld delSld modSld">
      <pc:chgData name="NESTOR JULIO HERNANDEZ BOCKER" userId="a413b3be1cc3406f" providerId="LiveId" clId="{50CFAB60-AA5B-4BFF-AC60-DE784979C9BB}" dt="2023-09-20T00:36:06.677" v="739" actId="20577"/>
      <pc:docMkLst>
        <pc:docMk/>
      </pc:docMkLst>
      <pc:sldChg chg="modSp mod">
        <pc:chgData name="NESTOR JULIO HERNANDEZ BOCKER" userId="a413b3be1cc3406f" providerId="LiveId" clId="{50CFAB60-AA5B-4BFF-AC60-DE784979C9BB}" dt="2023-09-19T23:47:33.108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0CFAB60-AA5B-4BFF-AC60-DE784979C9BB}" dt="2023-09-19T23:47:33.108" v="214" actId="20577"/>
          <ac:spMkLst>
            <pc:docMk/>
            <pc:sldMk cId="2588731161" sldId="272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19T23:47:59.390" v="221" actId="20577"/>
        <pc:sldMkLst>
          <pc:docMk/>
          <pc:sldMk cId="3718550132" sldId="273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0CFAB60-AA5B-4BFF-AC60-DE784979C9BB}" dt="2023-09-19T23:47:59.390" v="221" actId="20577"/>
          <ac:spMkLst>
            <pc:docMk/>
            <pc:sldMk cId="3718550132" sldId="273"/>
            <ac:spMk id="21" creationId="{00000000-0000-0000-0000-000000000000}"/>
          </ac:spMkLst>
        </pc:spChg>
      </pc:sldChg>
      <pc:sldChg chg="modSp mod">
        <pc:chgData name="NESTOR JULIO HERNANDEZ BOCKER" userId="a413b3be1cc3406f" providerId="LiveId" clId="{50CFAB60-AA5B-4BFF-AC60-DE784979C9BB}" dt="2023-09-20T00:35:52.992" v="737" actId="20577"/>
        <pc:sldMkLst>
          <pc:docMk/>
          <pc:sldMk cId="1010862512" sldId="275"/>
        </pc:sldMkLst>
        <pc:spChg chg="mod">
          <ac:chgData name="NESTOR JULIO HERNANDEZ BOCKER" userId="a413b3be1cc3406f" providerId="LiveId" clId="{50CFAB60-AA5B-4BFF-AC60-DE784979C9BB}" dt="2023-09-20T00:35:52.992" v="737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 mod">
        <pc:chgData name="NESTOR JULIO HERNANDEZ BOCKER" userId="a413b3be1cc3406f" providerId="LiveId" clId="{50CFAB60-AA5B-4BFF-AC60-DE784979C9BB}" dt="2023-09-20T00:15:41.074" v="723" actId="20577"/>
        <pc:sldMkLst>
          <pc:docMk/>
          <pc:sldMk cId="3675170584" sldId="279"/>
        </pc:sldMkLst>
        <pc:spChg chg="mod">
          <ac:chgData name="NESTOR JULIO HERNANDEZ BOCKER" userId="a413b3be1cc3406f" providerId="LiveId" clId="{50CFAB60-AA5B-4BFF-AC60-DE784979C9BB}" dt="2023-09-20T00:15:41.074" v="723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0CFAB60-AA5B-4BFF-AC60-DE784979C9BB}" dt="2023-09-19T23:36:41.484" v="40" actId="20577"/>
        <pc:sldMkLst>
          <pc:docMk/>
          <pc:sldMk cId="2130645913" sldId="28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0CFAB60-AA5B-4BFF-AC60-DE784979C9BB}" dt="2023-09-19T23:36:41.484" v="4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0CFAB60-AA5B-4BFF-AC60-DE784979C9BB}" dt="2023-09-19T23:36:22.031" v="35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0CFAB60-AA5B-4BFF-AC60-DE784979C9BB}" dt="2023-09-20T00:22:41.737" v="735" actId="1036"/>
        <pc:sldMkLst>
          <pc:docMk/>
          <pc:sldMk cId="1230455291" sldId="290"/>
        </pc:sldMkLst>
        <pc:spChg chg="mod">
          <ac:chgData name="NESTOR JULIO HERNANDEZ BOCKER" userId="a413b3be1cc3406f" providerId="LiveId" clId="{50CFAB60-AA5B-4BFF-AC60-DE784979C9BB}" dt="2023-09-20T00:22:41.737" v="735" actId="1036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230455291" sldId="290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16:37.965" v="725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picChg chg="add del mod">
          <ac:chgData name="NESTOR JULIO HERNANDEZ BOCKER" userId="a413b3be1cc3406f" providerId="LiveId" clId="{50CFAB60-AA5B-4BFF-AC60-DE784979C9BB}" dt="2023-09-19T23:37:42.303" v="46" actId="478"/>
          <ac:picMkLst>
            <pc:docMk/>
            <pc:sldMk cId="1230455291" sldId="290"/>
            <ac:picMk id="5" creationId="{AE4DAD4A-CB90-89E5-FBB3-38988ED6FFD1}"/>
          </ac:picMkLst>
        </pc:picChg>
        <pc:picChg chg="add del mod">
          <ac:chgData name="NESTOR JULIO HERNANDEZ BOCKER" userId="a413b3be1cc3406f" providerId="LiveId" clId="{50CFAB60-AA5B-4BFF-AC60-DE784979C9BB}" dt="2023-09-19T23:39:32.232" v="92" actId="478"/>
          <ac:picMkLst>
            <pc:docMk/>
            <pc:sldMk cId="1230455291" sldId="290"/>
            <ac:picMk id="6" creationId="{C85973B8-E4C0-2390-4609-CBDB3CD857B3}"/>
          </ac:picMkLst>
        </pc:picChg>
        <pc:picChg chg="add del mod">
          <ac:chgData name="NESTOR JULIO HERNANDEZ BOCKER" userId="a413b3be1cc3406f" providerId="LiveId" clId="{50CFAB60-AA5B-4BFF-AC60-DE784979C9BB}" dt="2023-09-19T23:42:30.816" v="140" actId="478"/>
          <ac:picMkLst>
            <pc:docMk/>
            <pc:sldMk cId="1230455291" sldId="290"/>
            <ac:picMk id="8" creationId="{062AA192-E7DE-F375-7493-EB100E96FC38}"/>
          </ac:picMkLst>
        </pc:pic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3207670988" sldId="29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34:53.724" v="28" actId="207"/>
        <pc:sldMkLst>
          <pc:docMk/>
          <pc:sldMk cId="1058868022" sldId="297"/>
        </pc:sldMkLst>
        <pc:spChg chg="mod">
          <ac:chgData name="NESTOR JULIO HERNANDEZ BOCKER" userId="a413b3be1cc3406f" providerId="LiveId" clId="{50CFAB60-AA5B-4BFF-AC60-DE784979C9BB}" dt="2023-09-19T23:34:53.724" v="28" actId="2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0CFAB60-AA5B-4BFF-AC60-DE784979C9BB}" dt="2023-09-19T23:49:11.182" v="233" actId="20577"/>
        <pc:sldMkLst>
          <pc:docMk/>
          <pc:sldMk cId="1402838187" sldId="299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1402838187" sldId="299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48:30.827" v="222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49:11.182" v="233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0:54.061" v="323" actId="20577"/>
        <pc:sldMkLst>
          <pc:docMk/>
          <pc:sldMk cId="3528884864" sldId="30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0:38.767" v="313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19T23:50:54.061" v="323" actId="20577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19T23:59:51.460" v="549" actId="20577"/>
        <pc:sldMkLst>
          <pc:docMk/>
          <pc:sldMk cId="2994828080" sldId="304"/>
        </pc:sldMkLst>
        <pc:spChg chg="mod">
          <ac:chgData name="NESTOR JULIO HERNANDEZ BOCKER" userId="a413b3be1cc3406f" providerId="LiveId" clId="{50CFAB60-AA5B-4BFF-AC60-DE784979C9BB}" dt="2023-09-19T23:59:51.460" v="549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994828080" sldId="304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0:09.626" v="554" actId="20577"/>
        <pc:sldMkLst>
          <pc:docMk/>
          <pc:sldMk cId="1400359443" sldId="305"/>
        </pc:sldMkLst>
        <pc:spChg chg="mod">
          <ac:chgData name="NESTOR JULIO HERNANDEZ BOCKER" userId="a413b3be1cc3406f" providerId="LiveId" clId="{50CFAB60-AA5B-4BFF-AC60-DE784979C9BB}" dt="2023-09-20T00:00:09.626" v="554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400359443" sldId="30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20T00:05:11.153" v="703" actId="20577"/>
        <pc:sldMkLst>
          <pc:docMk/>
          <pc:sldMk cId="3902090573" sldId="307"/>
        </pc:sldMkLst>
        <pc:spChg chg="mod">
          <ac:chgData name="NESTOR JULIO HERNANDEZ BOCKER" userId="a413b3be1cc3406f" providerId="LiveId" clId="{50CFAB60-AA5B-4BFF-AC60-DE784979C9BB}" dt="2023-09-20T00:05:11.153" v="703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2799606255" sldId="30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58:35.073" v="537" actId="6549"/>
        <pc:sldMkLst>
          <pc:docMk/>
          <pc:sldMk cId="436528798" sldId="310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58:35.073" v="537" actId="6549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02:37.180" v="690"/>
        <pc:sldMkLst>
          <pc:docMk/>
          <pc:sldMk cId="537324164" sldId="311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537324164" sldId="311"/>
            <ac:spMk id="11" creationId="{619BBC65-3A7B-2ADC-4012-9A4A7D0F369F}"/>
          </ac:spMkLst>
        </pc:spChg>
        <pc:graphicFrameChg chg="mod modGraphic">
          <ac:chgData name="NESTOR JULIO HERNANDEZ BOCKER" userId="a413b3be1cc3406f" providerId="LiveId" clId="{50CFAB60-AA5B-4BFF-AC60-DE784979C9BB}" dt="2023-09-20T00:02:37.180" v="690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0CFAB60-AA5B-4BFF-AC60-DE784979C9BB}" dt="2023-09-20T00:01:34.473" v="689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">
        <pc:chgData name="NESTOR JULIO HERNANDEZ BOCKER" userId="a413b3be1cc3406f" providerId="LiveId" clId="{50CFAB60-AA5B-4BFF-AC60-DE784979C9BB}" dt="2023-09-20T00:03:25.476" v="692"/>
        <pc:sldMkLst>
          <pc:docMk/>
          <pc:sldMk cId="757931575" sldId="312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757931575" sldId="312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20T00:03:09.371" v="691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0CFAB60-AA5B-4BFF-AC60-DE784979C9BB}" dt="2023-09-20T00:03:25.476" v="692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0CFAB60-AA5B-4BFF-AC60-DE784979C9BB}" dt="2023-09-20T00:15:36.555" v="721" actId="20577"/>
        <pc:sldMkLst>
          <pc:docMk/>
          <pc:sldMk cId="2590248872" sldId="313"/>
        </pc:sldMkLst>
        <pc:spChg chg="mod">
          <ac:chgData name="NESTOR JULIO HERNANDEZ BOCKER" userId="a413b3be1cc3406f" providerId="LiveId" clId="{50CFAB60-AA5B-4BFF-AC60-DE784979C9BB}" dt="2023-09-20T00:15:36.555" v="721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50CFAB60-AA5B-4BFF-AC60-DE784979C9BB}" dt="2023-09-20T00:36:06.677" v="739" actId="20577"/>
        <pc:sldMkLst>
          <pc:docMk/>
          <pc:sldMk cId="3633284213" sldId="314"/>
        </pc:sldMkLst>
        <pc:spChg chg="mod">
          <ac:chgData name="NESTOR JULIO HERNANDEZ BOCKER" userId="a413b3be1cc3406f" providerId="LiveId" clId="{50CFAB60-AA5B-4BFF-AC60-DE784979C9BB}" dt="2023-09-20T00:36:06.677" v="739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3633284213" sldId="314"/>
            <ac:spMk id="3" creationId="{909C031B-51F5-08F7-8363-BE3CCE2F94B6}"/>
          </ac:spMkLst>
        </pc:spChg>
      </pc:sldChg>
      <pc:sldChg chg="modSp add del">
        <pc:chgData name="NESTOR JULIO HERNANDEZ BOCKER" userId="a413b3be1cc3406f" providerId="LiveId" clId="{50CFAB60-AA5B-4BFF-AC60-DE784979C9BB}" dt="2023-09-20T00:06:05.349" v="705"/>
        <pc:sldMkLst>
          <pc:docMk/>
          <pc:sldMk cId="1867422395" sldId="315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0CFAB60-AA5B-4BFF-AC60-DE784979C9BB}" dt="2023-09-19T23:43:54.785" v="205" actId="27107"/>
        <pc:sldMkLst>
          <pc:docMk/>
          <pc:sldMk cId="1113645801" sldId="316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0CFAB60-AA5B-4BFF-AC60-DE784979C9BB}" dt="2023-09-19T23:43:54.785" v="205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0CFAB60-AA5B-4BFF-AC60-DE784979C9BB}" dt="2023-09-20T00:13:21.162" v="719" actId="20577"/>
        <pc:sldMkLst>
          <pc:docMk/>
          <pc:sldMk cId="2435645340" sldId="317"/>
        </pc:sldMkLst>
        <pc:spChg chg="mod">
          <ac:chgData name="NESTOR JULIO HERNANDEZ BOCKER" userId="a413b3be1cc3406f" providerId="LiveId" clId="{50CFAB60-AA5B-4BFF-AC60-DE784979C9BB}" dt="2023-09-20T00:13:21.162" v="719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0CFAB60-AA5B-4BFF-AC60-DE784979C9BB}" dt="2023-09-19T23:31:47.221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0CFAB60-AA5B-4BFF-AC60-DE784979C9BB}" dt="2023-09-19T23:59:12.634" v="546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0CFAB60-AA5B-4BFF-AC60-DE784979C9BB}" dt="2023-09-19T23:52:25.364" v="331" actId="478"/>
          <ac:picMkLst>
            <pc:docMk/>
            <pc:sldMk cId="2435645340" sldId="317"/>
            <ac:picMk id="2" creationId="{576872FC-2C26-D89B-9369-F9A67F2F3090}"/>
          </ac:picMkLst>
        </pc:picChg>
        <pc:picChg chg="add del mod">
          <ac:chgData name="NESTOR JULIO HERNANDEZ BOCKER" userId="a413b3be1cc3406f" providerId="LiveId" clId="{50CFAB60-AA5B-4BFF-AC60-DE784979C9BB}" dt="2023-09-19T23:55:13.116" v="411" actId="478"/>
          <ac:picMkLst>
            <pc:docMk/>
            <pc:sldMk cId="2435645340" sldId="317"/>
            <ac:picMk id="6" creationId="{45ADDD71-F491-4DA2-56AA-E1D6E63A0001}"/>
          </ac:picMkLst>
        </pc:picChg>
        <pc:picChg chg="add del mod">
          <ac:chgData name="NESTOR JULIO HERNANDEZ BOCKER" userId="a413b3be1cc3406f" providerId="LiveId" clId="{50CFAB60-AA5B-4BFF-AC60-DE784979C9BB}" dt="2023-09-19T23:57:17.983" v="474" actId="478"/>
          <ac:picMkLst>
            <pc:docMk/>
            <pc:sldMk cId="2435645340" sldId="317"/>
            <ac:picMk id="8" creationId="{318E06D1-CB85-B364-0C94-38E8943461F7}"/>
          </ac:picMkLst>
        </pc:picChg>
      </pc:sldChg>
      <pc:sldChg chg="modSp mod">
        <pc:chgData name="NESTOR JULIO HERNANDEZ BOCKER" userId="a413b3be1cc3406f" providerId="LiveId" clId="{50CFAB60-AA5B-4BFF-AC60-DE784979C9BB}" dt="2023-09-20T00:04:19.333" v="698" actId="20577"/>
        <pc:sldMkLst>
          <pc:docMk/>
          <pc:sldMk cId="3692254647" sldId="318"/>
        </pc:sldMkLst>
        <pc:spChg chg="mod">
          <ac:chgData name="NESTOR JULIO HERNANDEZ BOCKER" userId="a413b3be1cc3406f" providerId="LiveId" clId="{50CFAB60-AA5B-4BFF-AC60-DE784979C9BB}" dt="2023-09-19T23:31:58.49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0CFAB60-AA5B-4BFF-AC60-DE784979C9BB}" dt="2023-09-20T00:04:19.333" v="698" actId="20577"/>
          <ac:spMkLst>
            <pc:docMk/>
            <pc:sldMk cId="3692254647" sldId="318"/>
            <ac:spMk id="15" creationId="{A1FEE787-43FA-4043-9C5B-EE2767A8C8C5}"/>
          </ac:spMkLst>
        </pc:spChg>
      </pc:sldChg>
    </pc:docChg>
  </pc:docChgLst>
  <pc:docChgLst>
    <pc:chgData name="NESTOR JULIO HERNANDEZ BOCKER" userId="a413b3be1cc3406f" providerId="LiveId" clId="{83E3FA2C-5845-48F7-BE9C-686FE900854A}"/>
    <pc:docChg chg="undo custSel addSld delSld modSld">
      <pc:chgData name="NESTOR JULIO HERNANDEZ BOCKER" userId="a413b3be1cc3406f" providerId="LiveId" clId="{83E3FA2C-5845-48F7-BE9C-686FE900854A}" dt="2023-06-04T00:33:10.041" v="1347" actId="113"/>
      <pc:docMkLst>
        <pc:docMk/>
      </pc:docMkLst>
      <pc:sldChg chg="addSp delSp modSp del mod">
        <pc:chgData name="NESTOR JULIO HERNANDEZ BOCKER" userId="a413b3be1cc3406f" providerId="LiveId" clId="{83E3FA2C-5845-48F7-BE9C-686FE900854A}" dt="2023-06-03T23:46:28.712" v="729" actId="47"/>
        <pc:sldMkLst>
          <pc:docMk/>
          <pc:sldMk cId="822856960" sldId="270"/>
        </pc:sldMkLst>
        <pc:spChg chg="add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3" creationId="{166EE194-215B-2733-338E-8641A8733C43}"/>
          </ac:spMkLst>
        </pc:spChg>
        <pc:spChg chg="del mod">
          <ac:chgData name="NESTOR JULIO HERNANDEZ BOCKER" userId="a413b3be1cc3406f" providerId="LiveId" clId="{83E3FA2C-5845-48F7-BE9C-686FE900854A}" dt="2023-06-03T23:46:26.880" v="728" actId="478"/>
          <ac:spMkLst>
            <pc:docMk/>
            <pc:sldMk cId="822856960" sldId="270"/>
            <ac:spMk id="8" creationId="{D7895C9D-FBF7-68D9-0111-31E819D25C53}"/>
          </ac:spMkLst>
        </pc:spChg>
        <pc:spChg chg="del">
          <ac:chgData name="NESTOR JULIO HERNANDEZ BOCKER" userId="a413b3be1cc3406f" providerId="LiveId" clId="{83E3FA2C-5845-48F7-BE9C-686FE900854A}" dt="2023-06-03T23:23:30.126" v="2" actId="478"/>
          <ac:spMkLst>
            <pc:docMk/>
            <pc:sldMk cId="822856960" sldId="270"/>
            <ac:spMk id="14" creationId="{6DBF9C93-2AED-91ED-9EBC-75499F2F2478}"/>
          </ac:spMkLst>
        </pc:spChg>
        <pc:picChg chg="del">
          <ac:chgData name="NESTOR JULIO HERNANDEZ BOCKER" userId="a413b3be1cc3406f" providerId="LiveId" clId="{83E3FA2C-5845-48F7-BE9C-686FE900854A}" dt="2023-06-03T23:23:33.405" v="4" actId="478"/>
          <ac:picMkLst>
            <pc:docMk/>
            <pc:sldMk cId="822856960" sldId="270"/>
            <ac:picMk id="16" creationId="{43C74737-BF8C-F8D1-4026-46632CBCFB7E}"/>
          </ac:picMkLst>
        </pc:picChg>
        <pc:picChg chg="del">
          <ac:chgData name="NESTOR JULIO HERNANDEZ BOCKER" userId="a413b3be1cc3406f" providerId="LiveId" clId="{83E3FA2C-5845-48F7-BE9C-686FE900854A}" dt="2023-06-03T23:23:31.679" v="3" actId="478"/>
          <ac:picMkLst>
            <pc:docMk/>
            <pc:sldMk cId="822856960" sldId="270"/>
            <ac:picMk id="17" creationId="{208690F2-2CCB-3555-3FC8-06123DEB4D11}"/>
          </ac:picMkLst>
        </pc:picChg>
      </pc:sldChg>
      <pc:sldChg chg="del">
        <pc:chgData name="NESTOR JULIO HERNANDEZ BOCKER" userId="a413b3be1cc3406f" providerId="LiveId" clId="{83E3FA2C-5845-48F7-BE9C-686FE900854A}" dt="2023-06-03T23:47:27.813" v="733" actId="47"/>
        <pc:sldMkLst>
          <pc:docMk/>
          <pc:sldMk cId="415815192" sldId="271"/>
        </pc:sldMkLst>
      </pc:sldChg>
      <pc:sldChg chg="del">
        <pc:chgData name="NESTOR JULIO HERNANDEZ BOCKER" userId="a413b3be1cc3406f" providerId="LiveId" clId="{83E3FA2C-5845-48F7-BE9C-686FE900854A}" dt="2023-06-03T23:24:38.828" v="13" actId="47"/>
        <pc:sldMkLst>
          <pc:docMk/>
          <pc:sldMk cId="889605119" sldId="272"/>
        </pc:sldMkLst>
      </pc:sldChg>
      <pc:sldChg chg="del">
        <pc:chgData name="NESTOR JULIO HERNANDEZ BOCKER" userId="a413b3be1cc3406f" providerId="LiveId" clId="{83E3FA2C-5845-48F7-BE9C-686FE900854A}" dt="2023-06-03T23:22:32.426" v="1" actId="47"/>
        <pc:sldMkLst>
          <pc:docMk/>
          <pc:sldMk cId="178122350" sldId="273"/>
        </pc:sldMkLst>
      </pc:sldChg>
      <pc:sldChg chg="del">
        <pc:chgData name="NESTOR JULIO HERNANDEZ BOCKER" userId="a413b3be1cc3406f" providerId="LiveId" clId="{83E3FA2C-5845-48F7-BE9C-686FE900854A}" dt="2023-06-03T23:23:50.630" v="10" actId="47"/>
        <pc:sldMkLst>
          <pc:docMk/>
          <pc:sldMk cId="721350290" sldId="274"/>
        </pc:sldMkLst>
      </pc:sldChg>
      <pc:sldChg chg="addSp modSp mod">
        <pc:chgData name="NESTOR JULIO HERNANDEZ BOCKER" userId="a413b3be1cc3406f" providerId="LiveId" clId="{83E3FA2C-5845-48F7-BE9C-686FE900854A}" dt="2023-06-04T00:17:12.823" v="932"/>
        <pc:sldMkLst>
          <pc:docMk/>
          <pc:sldMk cId="1010862512" sldId="275"/>
        </pc:sldMkLst>
        <pc:spChg chg="add mod">
          <ac:chgData name="NESTOR JULIO HERNANDEZ BOCKER" userId="a413b3be1cc3406f" providerId="LiveId" clId="{83E3FA2C-5845-48F7-BE9C-686FE900854A}" dt="2023-06-04T00:17:12.823" v="932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83E3FA2C-5845-48F7-BE9C-686FE900854A}" dt="2023-06-03T23:25:49.164" v="33" actId="6549"/>
          <ac:spMkLst>
            <pc:docMk/>
            <pc:sldMk cId="1010862512" sldId="275"/>
            <ac:spMk id="5" creationId="{BDA1159D-A0ED-18DC-0747-141EBF1A2086}"/>
          </ac:spMkLst>
        </pc:spChg>
        <pc:spChg chg="mod">
          <ac:chgData name="NESTOR JULIO HERNANDEZ BOCKER" userId="a413b3be1cc3406f" providerId="LiveId" clId="{83E3FA2C-5845-48F7-BE9C-686FE900854A}" dt="2023-06-03T23:26:02.261" v="38"/>
          <ac:spMkLst>
            <pc:docMk/>
            <pc:sldMk cId="1010862512" sldId="275"/>
            <ac:spMk id="6" creationId="{C2171E36-1462-87BF-6CE9-51FF81D0C5FB}"/>
          </ac:spMkLst>
        </pc:spChg>
      </pc:sldChg>
      <pc:sldChg chg="del">
        <pc:chgData name="NESTOR JULIO HERNANDEZ BOCKER" userId="a413b3be1cc3406f" providerId="LiveId" clId="{83E3FA2C-5845-48F7-BE9C-686FE900854A}" dt="2023-06-03T23:22:31.061" v="0" actId="47"/>
        <pc:sldMkLst>
          <pc:docMk/>
          <pc:sldMk cId="64129795" sldId="276"/>
        </pc:sldMkLst>
      </pc:sldChg>
      <pc:sldChg chg="modSp add del mod">
        <pc:chgData name="NESTOR JULIO HERNANDEZ BOCKER" userId="a413b3be1cc3406f" providerId="LiveId" clId="{83E3FA2C-5845-48F7-BE9C-686FE900854A}" dt="2023-06-04T00:17:19.255" v="933" actId="47"/>
        <pc:sldMkLst>
          <pc:docMk/>
          <pc:sldMk cId="1610350232" sldId="277"/>
        </pc:sldMkLst>
        <pc:spChg chg="mod">
          <ac:chgData name="NESTOR JULIO HERNANDEZ BOCKER" userId="a413b3be1cc3406f" providerId="LiveId" clId="{83E3FA2C-5845-48F7-BE9C-686FE900854A}" dt="2023-06-03T23:25:01.518" v="23" actId="20577"/>
          <ac:spMkLst>
            <pc:docMk/>
            <pc:sldMk cId="1610350232" sldId="277"/>
            <ac:spMk id="6" creationId="{B2F2D106-82B9-0335-7236-4CF3863660F7}"/>
          </ac:spMkLst>
        </pc:spChg>
      </pc:sldChg>
      <pc:sldChg chg="del">
        <pc:chgData name="NESTOR JULIO HERNANDEZ BOCKER" userId="a413b3be1cc3406f" providerId="LiveId" clId="{83E3FA2C-5845-48F7-BE9C-686FE900854A}" dt="2023-06-03T23:24:47.518" v="16" actId="47"/>
        <pc:sldMkLst>
          <pc:docMk/>
          <pc:sldMk cId="58967716" sldId="278"/>
        </pc:sldMkLst>
      </pc:sldChg>
      <pc:sldChg chg="modSp add del mod">
        <pc:chgData name="NESTOR JULIO HERNANDEZ BOCKER" userId="a413b3be1cc3406f" providerId="LiveId" clId="{83E3FA2C-5845-48F7-BE9C-686FE900854A}" dt="2023-06-03T23:47:36.299" v="740" actId="20577"/>
        <pc:sldMkLst>
          <pc:docMk/>
          <pc:sldMk cId="3675170584" sldId="279"/>
        </pc:sldMkLst>
        <pc:spChg chg="mod">
          <ac:chgData name="NESTOR JULIO HERNANDEZ BOCKER" userId="a413b3be1cc3406f" providerId="LiveId" clId="{83E3FA2C-5845-48F7-BE9C-686FE900854A}" dt="2023-06-03T23:47:36.299" v="740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del">
        <pc:chgData name="NESTOR JULIO HERNANDEZ BOCKER" userId="a413b3be1cc3406f" providerId="LiveId" clId="{83E3FA2C-5845-48F7-BE9C-686FE900854A}" dt="2023-06-03T23:24:32.012" v="12" actId="47"/>
        <pc:sldMkLst>
          <pc:docMk/>
          <pc:sldMk cId="1088750907" sldId="280"/>
        </pc:sldMkLst>
      </pc:sldChg>
      <pc:sldChg chg="addSp delSp modSp add mod">
        <pc:chgData name="NESTOR JULIO HERNANDEZ BOCKER" userId="a413b3be1cc3406f" providerId="LiveId" clId="{83E3FA2C-5845-48F7-BE9C-686FE900854A}" dt="2023-06-03T23:58:37.478" v="787" actId="207"/>
        <pc:sldMkLst>
          <pc:docMk/>
          <pc:sldMk cId="2130645913" sldId="281"/>
        </pc:sldMkLst>
        <pc:spChg chg="add del mod">
          <ac:chgData name="NESTOR JULIO HERNANDEZ BOCKER" userId="a413b3be1cc3406f" providerId="LiveId" clId="{83E3FA2C-5845-48F7-BE9C-686FE900854A}" dt="2023-06-03T23:26:17.625" v="40" actId="478"/>
          <ac:spMkLst>
            <pc:docMk/>
            <pc:sldMk cId="2130645913" sldId="281"/>
            <ac:spMk id="3" creationId="{A926E197-15FE-3AEC-820A-9A4826A663CA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3T23:27:01.241" v="54" actId="478"/>
          <ac:spMkLst>
            <pc:docMk/>
            <pc:sldMk cId="2130645913" sldId="281"/>
            <ac:spMk id="5" creationId="{9028E5CE-2DAA-EED9-E7FF-A8AC4141452F}"/>
          </ac:spMkLst>
        </pc:spChg>
        <pc:spChg chg="add del mod">
          <ac:chgData name="NESTOR JULIO HERNANDEZ BOCKER" userId="a413b3be1cc3406f" providerId="LiveId" clId="{83E3FA2C-5845-48F7-BE9C-686FE900854A}" dt="2023-06-03T23:37:42.671" v="399" actId="478"/>
          <ac:spMkLst>
            <pc:docMk/>
            <pc:sldMk cId="2130645913" sldId="281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27:48.352" v="92" actId="1035"/>
          <ac:spMkLst>
            <pc:docMk/>
            <pc:sldMk cId="2130645913" sldId="281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26:14.409" v="39" actId="478"/>
          <ac:spMkLst>
            <pc:docMk/>
            <pc:sldMk cId="2130645913" sldId="281"/>
            <ac:spMk id="8" creationId="{D7895C9D-FBF7-68D9-0111-31E819D25C53}"/>
          </ac:spMkLst>
        </pc:spChg>
        <pc:spChg chg="add mod">
          <ac:chgData name="NESTOR JULIO HERNANDEZ BOCKER" userId="a413b3be1cc3406f" providerId="LiveId" clId="{83E3FA2C-5845-48F7-BE9C-686FE900854A}" dt="2023-06-03T23:29:16.608" v="109" actId="2711"/>
          <ac:spMkLst>
            <pc:docMk/>
            <pc:sldMk cId="2130645913" sldId="281"/>
            <ac:spMk id="9" creationId="{30EE5C6D-D800-B9D3-F794-57264F801BFB}"/>
          </ac:spMkLst>
        </pc:spChg>
        <pc:spChg chg="add mod">
          <ac:chgData name="NESTOR JULIO HERNANDEZ BOCKER" userId="a413b3be1cc3406f" providerId="LiveId" clId="{83E3FA2C-5845-48F7-BE9C-686FE900854A}" dt="2023-06-03T23:29:23.260" v="110" actId="2711"/>
          <ac:spMkLst>
            <pc:docMk/>
            <pc:sldMk cId="2130645913" sldId="281"/>
            <ac:spMk id="10" creationId="{CE550A21-583D-7FBE-6302-9562E532219E}"/>
          </ac:spMkLst>
        </pc:spChg>
        <pc:spChg chg="add mod">
          <ac:chgData name="NESTOR JULIO HERNANDEZ BOCKER" userId="a413b3be1cc3406f" providerId="LiveId" clId="{83E3FA2C-5845-48F7-BE9C-686FE900854A}" dt="2023-06-03T23:54:36.851" v="759" actId="207"/>
          <ac:spMkLst>
            <pc:docMk/>
            <pc:sldMk cId="2130645913" sldId="281"/>
            <ac:spMk id="11" creationId="{83075EED-AA93-8D8A-3B48-058061B09424}"/>
          </ac:spMkLst>
        </pc:spChg>
        <pc:spChg chg="add mod">
          <ac:chgData name="NESTOR JULIO HERNANDEZ BOCKER" userId="a413b3be1cc3406f" providerId="LiveId" clId="{83E3FA2C-5845-48F7-BE9C-686FE900854A}" dt="2023-06-03T23:37:43.596" v="400"/>
          <ac:spMkLst>
            <pc:docMk/>
            <pc:sldMk cId="2130645913" sldId="281"/>
            <ac:spMk id="14" creationId="{0D28290A-5334-CC8B-9F46-16627EFA7B7D}"/>
          </ac:spMkLst>
        </pc:spChg>
        <pc:graphicFrameChg chg="add mod">
          <ac:chgData name="NESTOR JULIO HERNANDEZ BOCKER" userId="a413b3be1cc3406f" providerId="LiveId" clId="{83E3FA2C-5845-48F7-BE9C-686FE900854A}" dt="2023-06-03T23:58:30.324" v="786" actId="207"/>
          <ac:graphicFrameMkLst>
            <pc:docMk/>
            <pc:sldMk cId="2130645913" sldId="281"/>
            <ac:graphicFrameMk id="12" creationId="{09DCE6E8-E263-DF6C-D430-B909A0F7630B}"/>
          </ac:graphicFrameMkLst>
        </pc:graphicFrameChg>
        <pc:graphicFrameChg chg="add mod">
          <ac:chgData name="NESTOR JULIO HERNANDEZ BOCKER" userId="a413b3be1cc3406f" providerId="LiveId" clId="{83E3FA2C-5845-48F7-BE9C-686FE900854A}" dt="2023-06-03T23:58:37.478" v="787" actId="207"/>
          <ac:graphicFrameMkLst>
            <pc:docMk/>
            <pc:sldMk cId="2130645913" sldId="281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3.469" v="93" actId="47"/>
        <pc:sldMkLst>
          <pc:docMk/>
          <pc:sldMk cId="1684054277" sldId="282"/>
        </pc:sldMkLst>
      </pc:sldChg>
      <pc:sldChg chg="addSp delSp modSp add mod">
        <pc:chgData name="NESTOR JULIO HERNANDEZ BOCKER" userId="a413b3be1cc3406f" providerId="LiveId" clId="{83E3FA2C-5845-48F7-BE9C-686FE900854A}" dt="2023-06-04T00:31:31.981" v="1341" actId="20577"/>
        <pc:sldMkLst>
          <pc:docMk/>
          <pc:sldMk cId="3855831146" sldId="282"/>
        </pc:sldMkLst>
        <pc:spChg chg="add del mod">
          <ac:chgData name="NESTOR JULIO HERNANDEZ BOCKER" userId="a413b3be1cc3406f" providerId="LiveId" clId="{83E3FA2C-5845-48F7-BE9C-686FE900854A}" dt="2023-06-04T00:17:49.141" v="937" actId="478"/>
          <ac:spMkLst>
            <pc:docMk/>
            <pc:sldMk cId="3855831146" sldId="282"/>
            <ac:spMk id="2" creationId="{970E212D-9580-C2BC-27C7-CC79963997CB}"/>
          </ac:spMkLst>
        </pc:spChg>
        <pc:spChg chg="add del mod">
          <ac:chgData name="NESTOR JULIO HERNANDEZ BOCKER" userId="a413b3be1cc3406f" providerId="LiveId" clId="{83E3FA2C-5845-48F7-BE9C-686FE900854A}" dt="2023-06-04T00:17:46.240" v="934" actId="478"/>
          <ac:spMkLst>
            <pc:docMk/>
            <pc:sldMk cId="3855831146" sldId="282"/>
            <ac:spMk id="3" creationId="{B047F6D7-41F2-F3B2-9672-56CAADB605B7}"/>
          </ac:spMkLst>
        </pc:spChg>
        <pc:spChg chg="mod">
          <ac:chgData name="NESTOR JULIO HERNANDEZ BOCKER" userId="a413b3be1cc3406f" providerId="LiveId" clId="{83E3FA2C-5845-48F7-BE9C-686FE900854A}" dt="2023-06-04T00:31:31.981" v="1341" actId="20577"/>
          <ac:spMkLst>
            <pc:docMk/>
            <pc:sldMk cId="3855831146" sldId="282"/>
            <ac:spMk id="4" creationId="{9038051D-EB90-E24D-9DA9-5CDB500D1D62}"/>
          </ac:spMkLst>
        </pc:spChg>
        <pc:spChg chg="add del mod">
          <ac:chgData name="NESTOR JULIO HERNANDEZ BOCKER" userId="a413b3be1cc3406f" providerId="LiveId" clId="{83E3FA2C-5845-48F7-BE9C-686FE900854A}" dt="2023-06-04T00:17:46.991" v="935" actId="478"/>
          <ac:spMkLst>
            <pc:docMk/>
            <pc:sldMk cId="3855831146" sldId="282"/>
            <ac:spMk id="5" creationId="{C5149CB5-EB9D-434B-934A-8035EF4B9A69}"/>
          </ac:spMkLst>
        </pc:spChg>
        <pc:spChg chg="mod">
          <ac:chgData name="NESTOR JULIO HERNANDEZ BOCKER" userId="a413b3be1cc3406f" providerId="LiveId" clId="{83E3FA2C-5845-48F7-BE9C-686FE900854A}" dt="2023-06-03T23:37:05.992" v="270" actId="207"/>
          <ac:spMkLst>
            <pc:docMk/>
            <pc:sldMk cId="3855831146" sldId="282"/>
            <ac:spMk id="6" creationId="{41D1D2C3-84E4-E9CA-2044-D3350F9642F4}"/>
          </ac:spMkLst>
        </pc:spChg>
        <pc:spChg chg="add del mod">
          <ac:chgData name="NESTOR JULIO HERNANDEZ BOCKER" userId="a413b3be1cc3406f" providerId="LiveId" clId="{83E3FA2C-5845-48F7-BE9C-686FE900854A}" dt="2023-06-04T00:17:50.725" v="938" actId="478"/>
          <ac:spMkLst>
            <pc:docMk/>
            <pc:sldMk cId="3855831146" sldId="282"/>
            <ac:spMk id="8" creationId="{70C0CED0-42B1-A39C-1064-EB6BEF8DFD22}"/>
          </ac:spMkLst>
        </pc:spChg>
        <pc:spChg chg="del">
          <ac:chgData name="NESTOR JULIO HERNANDEZ BOCKER" userId="a413b3be1cc3406f" providerId="LiveId" clId="{83E3FA2C-5845-48F7-BE9C-686FE900854A}" dt="2023-06-03T23:30:11.007" v="115" actId="478"/>
          <ac:spMkLst>
            <pc:docMk/>
            <pc:sldMk cId="3855831146" sldId="282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30:13.159" v="116" actId="478"/>
          <ac:spMkLst>
            <pc:docMk/>
            <pc:sldMk cId="3855831146" sldId="282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0:18.161" v="117" actId="478"/>
          <ac:spMkLst>
            <pc:docMk/>
            <pc:sldMk cId="3855831146" sldId="282"/>
            <ac:spMk id="11" creationId="{83075EED-AA93-8D8A-3B48-058061B09424}"/>
          </ac:spMkLst>
        </pc:spChg>
        <pc:graphicFrameChg chg="del">
          <ac:chgData name="NESTOR JULIO HERNANDEZ BOCKER" userId="a413b3be1cc3406f" providerId="LiveId" clId="{83E3FA2C-5845-48F7-BE9C-686FE900854A}" dt="2023-06-03T23:29:58.185" v="112" actId="478"/>
          <ac:graphicFrameMkLst>
            <pc:docMk/>
            <pc:sldMk cId="3855831146" sldId="282"/>
            <ac:graphicFrameMk id="12" creationId="{09DCE6E8-E263-DF6C-D430-B909A0F7630B}"/>
          </ac:graphicFrameMkLst>
        </pc:graphicFrameChg>
        <pc:graphicFrameChg chg="del mod">
          <ac:chgData name="NESTOR JULIO HERNANDEZ BOCKER" userId="a413b3be1cc3406f" providerId="LiveId" clId="{83E3FA2C-5845-48F7-BE9C-686FE900854A}" dt="2023-06-03T23:29:59.675" v="114" actId="478"/>
          <ac:graphicFrameMkLst>
            <pc:docMk/>
            <pc:sldMk cId="3855831146" sldId="282"/>
            <ac:graphicFrameMk id="13" creationId="{0662E567-C2CB-FD30-DDBF-3431D93D0CA9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1:18.482" v="1340" actId="403"/>
          <ac:graphicFrameMkLst>
            <pc:docMk/>
            <pc:sldMk cId="3855831146" sldId="282"/>
            <ac:graphicFrameMk id="14" creationId="{C5605CA2-ADF8-5BB7-054C-CABDEAC87DA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3.119" v="971"/>
          <ac:graphicFrameMkLst>
            <pc:docMk/>
            <pc:sldMk cId="3855831146" sldId="282"/>
            <ac:graphicFrameMk id="17" creationId="{A7CCBF4C-8F52-2AF0-DC14-38BA936A72ED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747" v="970"/>
          <ac:graphicFrameMkLst>
            <pc:docMk/>
            <pc:sldMk cId="3855831146" sldId="282"/>
            <ac:graphicFrameMk id="18" creationId="{C06A9CAA-29E2-FD74-714F-3AFDE700633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512" v="969"/>
          <ac:graphicFrameMkLst>
            <pc:docMk/>
            <pc:sldMk cId="3855831146" sldId="282"/>
            <ac:graphicFrameMk id="19" creationId="{B2B4BAA2-84F2-16B4-C5BD-993E7DE3473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2.104" v="968"/>
          <ac:graphicFrameMkLst>
            <pc:docMk/>
            <pc:sldMk cId="3855831146" sldId="282"/>
            <ac:graphicFrameMk id="20" creationId="{7F234314-FBC4-27CA-0724-38848945CC5B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664" v="967"/>
          <ac:graphicFrameMkLst>
            <pc:docMk/>
            <pc:sldMk cId="3855831146" sldId="282"/>
            <ac:graphicFrameMk id="21" creationId="{16FCC947-63DA-F166-65CE-424D2B4B2FE8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1.444" v="966"/>
          <ac:graphicFrameMkLst>
            <pc:docMk/>
            <pc:sldMk cId="3855831146" sldId="282"/>
            <ac:graphicFrameMk id="22" creationId="{EA953FD3-646A-8710-F691-AAB8816EBC5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958" v="965"/>
          <ac:graphicFrameMkLst>
            <pc:docMk/>
            <pc:sldMk cId="3855831146" sldId="282"/>
            <ac:graphicFrameMk id="23" creationId="{B55CB12E-74DC-2333-1F0D-0FA597D12576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40.441" v="964"/>
          <ac:graphicFrameMkLst>
            <pc:docMk/>
            <pc:sldMk cId="3855831146" sldId="282"/>
            <ac:graphicFrameMk id="24" creationId="{8592516D-2D84-12DF-A881-3606EAAE1627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938" v="963"/>
          <ac:graphicFrameMkLst>
            <pc:docMk/>
            <pc:sldMk cId="3855831146" sldId="282"/>
            <ac:graphicFrameMk id="25" creationId="{53D55516-23B9-3863-C848-83FF6D9F564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468" v="962"/>
          <ac:graphicFrameMkLst>
            <pc:docMk/>
            <pc:sldMk cId="3855831146" sldId="282"/>
            <ac:graphicFrameMk id="26" creationId="{DCBB626B-E3FC-92C6-4076-5E65BBA5BAB1}"/>
          </ac:graphicFrameMkLst>
        </pc:graphicFrameChg>
        <pc:graphicFrameChg chg="add del mod">
          <ac:chgData name="NESTOR JULIO HERNANDEZ BOCKER" userId="a413b3be1cc3406f" providerId="LiveId" clId="{83E3FA2C-5845-48F7-BE9C-686FE900854A}" dt="2023-06-04T00:20:39.060" v="961"/>
          <ac:graphicFrameMkLst>
            <pc:docMk/>
            <pc:sldMk cId="3855831146" sldId="282"/>
            <ac:graphicFrameMk id="27" creationId="{9A8C344E-1624-EB3D-A500-77324E939A6D}"/>
          </ac:graphicFrameMkLst>
        </pc:graphicFrameChg>
        <pc:cxnChg chg="add del mod">
          <ac:chgData name="NESTOR JULIO HERNANDEZ BOCKER" userId="a413b3be1cc3406f" providerId="LiveId" clId="{83E3FA2C-5845-48F7-BE9C-686FE900854A}" dt="2023-06-04T00:27:25.335" v="1136" actId="478"/>
          <ac:cxnSpMkLst>
            <pc:docMk/>
            <pc:sldMk cId="3855831146" sldId="282"/>
            <ac:cxnSpMk id="16" creationId="{5DCB4EDD-AA2D-6ACD-FC74-80524D552B08}"/>
          </ac:cxnSpMkLst>
        </pc:cxnChg>
      </pc:sldChg>
      <pc:sldChg chg="add del">
        <pc:chgData name="NESTOR JULIO HERNANDEZ BOCKER" userId="a413b3be1cc3406f" providerId="LiveId" clId="{83E3FA2C-5845-48F7-BE9C-686FE900854A}" dt="2023-06-03T23:27:54.497" v="94" actId="47"/>
        <pc:sldMkLst>
          <pc:docMk/>
          <pc:sldMk cId="573650844" sldId="283"/>
        </pc:sldMkLst>
      </pc:sldChg>
      <pc:sldChg chg="addSp delSp modSp add mod">
        <pc:chgData name="NESTOR JULIO HERNANDEZ BOCKER" userId="a413b3be1cc3406f" providerId="LiveId" clId="{83E3FA2C-5845-48F7-BE9C-686FE900854A}" dt="2023-06-04T00:32:46.368" v="1343" actId="113"/>
        <pc:sldMkLst>
          <pc:docMk/>
          <pc:sldMk cId="3275677300" sldId="283"/>
        </pc:sldMkLst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4" creationId="{9038051D-EB90-E24D-9DA9-5CDB500D1D62}"/>
          </ac:spMkLst>
        </pc:spChg>
        <pc:spChg chg="add mod">
          <ac:chgData name="NESTOR JULIO HERNANDEZ BOCKER" userId="a413b3be1cc3406f" providerId="LiveId" clId="{83E3FA2C-5845-48F7-BE9C-686FE900854A}" dt="2023-06-03T23:37:22.325" v="287"/>
          <ac:spMkLst>
            <pc:docMk/>
            <pc:sldMk cId="3275677300" sldId="283"/>
            <ac:spMk id="5" creationId="{A23628EE-74BF-98AA-A55E-B2148E42906E}"/>
          </ac:spMkLst>
        </pc:spChg>
        <pc:spChg chg="del">
          <ac:chgData name="NESTOR JULIO HERNANDEZ BOCKER" userId="a413b3be1cc3406f" providerId="LiveId" clId="{83E3FA2C-5845-48F7-BE9C-686FE900854A}" dt="2023-06-03T23:37:20.929" v="286" actId="478"/>
          <ac:spMkLst>
            <pc:docMk/>
            <pc:sldMk cId="3275677300" sldId="283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4:50.145" v="915" actId="6549"/>
          <ac:spMkLst>
            <pc:docMk/>
            <pc:sldMk cId="3275677300" sldId="283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33:49.776" v="235"/>
          <ac:spMkLst>
            <pc:docMk/>
            <pc:sldMk cId="3275677300" sldId="283"/>
            <ac:spMk id="9" creationId="{30EE5C6D-D800-B9D3-F794-57264F801BFB}"/>
          </ac:spMkLst>
        </pc:spChg>
        <pc:spChg chg="mod">
          <ac:chgData name="NESTOR JULIO HERNANDEZ BOCKER" userId="a413b3be1cc3406f" providerId="LiveId" clId="{83E3FA2C-5845-48F7-BE9C-686FE900854A}" dt="2023-06-03T23:33:58.139" v="236"/>
          <ac:spMkLst>
            <pc:docMk/>
            <pc:sldMk cId="3275677300" sldId="283"/>
            <ac:spMk id="10" creationId="{CE550A21-583D-7FBE-6302-9562E532219E}"/>
          </ac:spMkLst>
        </pc:spChg>
        <pc:spChg chg="del">
          <ac:chgData name="NESTOR JULIO HERNANDEZ BOCKER" userId="a413b3be1cc3406f" providerId="LiveId" clId="{83E3FA2C-5845-48F7-BE9C-686FE900854A}" dt="2023-06-03T23:33:29.922" v="234" actId="478"/>
          <ac:spMkLst>
            <pc:docMk/>
            <pc:sldMk cId="3275677300" sldId="283"/>
            <ac:spMk id="11" creationId="{83075EED-AA93-8D8A-3B48-058061B09424}"/>
          </ac:spMkLst>
        </pc:spChg>
        <pc:graphicFrameChg chg="add mod">
          <ac:chgData name="NESTOR JULIO HERNANDEZ BOCKER" userId="a413b3be1cc3406f" providerId="LiveId" clId="{83E3FA2C-5845-48F7-BE9C-686FE900854A}" dt="2023-06-04T00:32:43.566" v="1342" actId="113"/>
          <ac:graphicFrameMkLst>
            <pc:docMk/>
            <pc:sldMk cId="3275677300" sldId="283"/>
            <ac:graphicFrameMk id="2" creationId="{5E1C4DD8-641D-A5F5-D2F6-1BBF031AA7B0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46.368" v="1343" actId="113"/>
          <ac:graphicFrameMkLst>
            <pc:docMk/>
            <pc:sldMk cId="3275677300" sldId="283"/>
            <ac:graphicFrameMk id="3" creationId="{41043A50-4A74-5610-777A-A81D28BBFB63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3.523" v="232" actId="478"/>
          <ac:graphicFrameMkLst>
            <pc:docMk/>
            <pc:sldMk cId="3275677300" sldId="283"/>
            <ac:graphicFrameMk id="12" creationId="{09DCE6E8-E263-DF6C-D430-B909A0F7630B}"/>
          </ac:graphicFrameMkLst>
        </pc:graphicFrameChg>
        <pc:graphicFrameChg chg="del">
          <ac:chgData name="NESTOR JULIO HERNANDEZ BOCKER" userId="a413b3be1cc3406f" providerId="LiveId" clId="{83E3FA2C-5845-48F7-BE9C-686FE900854A}" dt="2023-06-03T23:33:25.202" v="233" actId="478"/>
          <ac:graphicFrameMkLst>
            <pc:docMk/>
            <pc:sldMk cId="3275677300" sldId="283"/>
            <ac:graphicFrameMk id="13" creationId="{0662E567-C2CB-FD30-DDBF-3431D93D0CA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4.999" v="95" actId="47"/>
        <pc:sldMkLst>
          <pc:docMk/>
          <pc:sldMk cId="1497656693" sldId="284"/>
        </pc:sldMkLst>
      </pc:sldChg>
      <pc:sldChg chg="addSp delSp modSp add mod">
        <pc:chgData name="NESTOR JULIO HERNANDEZ BOCKER" userId="a413b3be1cc3406f" providerId="LiveId" clId="{83E3FA2C-5845-48F7-BE9C-686FE900854A}" dt="2023-06-04T00:32:55.246" v="1346" actId="113"/>
        <pc:sldMkLst>
          <pc:docMk/>
          <pc:sldMk cId="2609771912" sldId="284"/>
        </pc:sldMkLst>
        <pc:spChg chg="del mod">
          <ac:chgData name="NESTOR JULIO HERNANDEZ BOCKER" userId="a413b3be1cc3406f" providerId="LiveId" clId="{83E3FA2C-5845-48F7-BE9C-686FE900854A}" dt="2023-06-03T23:38:02.246" v="417" actId="478"/>
          <ac:spMkLst>
            <pc:docMk/>
            <pc:sldMk cId="2609771912" sldId="284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24.078" v="929" actId="6549"/>
          <ac:spMkLst>
            <pc:docMk/>
            <pc:sldMk cId="2609771912" sldId="284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83E3FA2C-5845-48F7-BE9C-686FE900854A}" dt="2023-06-03T23:35:01.234" v="248" actId="478"/>
          <ac:graphicFrameMkLst>
            <pc:docMk/>
            <pc:sldMk cId="2609771912" sldId="284"/>
            <ac:graphicFrameMk id="2" creationId="{5E1C4DD8-641D-A5F5-D2F6-1BBF031AA7B0}"/>
          </ac:graphicFrameMkLst>
        </pc:graphicFrameChg>
        <pc:graphicFrameChg chg="del">
          <ac:chgData name="NESTOR JULIO HERNANDEZ BOCKER" userId="a413b3be1cc3406f" providerId="LiveId" clId="{83E3FA2C-5845-48F7-BE9C-686FE900854A}" dt="2023-06-03T23:35:02.552" v="249" actId="478"/>
          <ac:graphicFrameMkLst>
            <pc:docMk/>
            <pc:sldMk cId="2609771912" sldId="284"/>
            <ac:graphicFrameMk id="3" creationId="{41043A50-4A74-5610-777A-A81D28BBFB63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5.246" v="1346" actId="113"/>
          <ac:graphicFrameMkLst>
            <pc:docMk/>
            <pc:sldMk cId="2609771912" sldId="284"/>
            <ac:graphicFrameMk id="4" creationId="{BC2AE36B-13E9-E78C-A3CA-EF3F36CEDD1F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2:53.065" v="1345" actId="113"/>
          <ac:graphicFrameMkLst>
            <pc:docMk/>
            <pc:sldMk cId="2609771912" sldId="284"/>
            <ac:graphicFrameMk id="5" creationId="{990A3292-2F64-B83A-CB19-51CF0F099D57}"/>
          </ac:graphicFrameMkLst>
        </pc:graphicFrameChg>
      </pc:sldChg>
      <pc:sldChg chg="addSp delSp modSp add mod">
        <pc:chgData name="NESTOR JULIO HERNANDEZ BOCKER" userId="a413b3be1cc3406f" providerId="LiveId" clId="{83E3FA2C-5845-48F7-BE9C-686FE900854A}" dt="2023-06-04T00:33:10.041" v="1347" actId="113"/>
        <pc:sldMkLst>
          <pc:docMk/>
          <pc:sldMk cId="185742075" sldId="285"/>
        </pc:sldMkLst>
        <pc:spChg chg="add mod">
          <ac:chgData name="NESTOR JULIO HERNANDEZ BOCKER" userId="a413b3be1cc3406f" providerId="LiveId" clId="{83E3FA2C-5845-48F7-BE9C-686FE900854A}" dt="2023-06-03T23:40:57.761" v="572"/>
          <ac:spMkLst>
            <pc:docMk/>
            <pc:sldMk cId="185742075" sldId="285"/>
            <ac:spMk id="4" creationId="{589EA829-7F4F-2047-2597-8C99EA2EB0BF}"/>
          </ac:spMkLst>
        </pc:spChg>
        <pc:spChg chg="del">
          <ac:chgData name="NESTOR JULIO HERNANDEZ BOCKER" userId="a413b3be1cc3406f" providerId="LiveId" clId="{83E3FA2C-5845-48F7-BE9C-686FE900854A}" dt="2023-06-03T23:40:56.599" v="571" actId="478"/>
          <ac:spMkLst>
            <pc:docMk/>
            <pc:sldMk cId="185742075" sldId="285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4T00:15:11.014" v="926" actId="6549"/>
          <ac:spMkLst>
            <pc:docMk/>
            <pc:sldMk cId="185742075" sldId="285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83E3FA2C-5845-48F7-BE9C-686FE900854A}" dt="2023-06-03T23:59:53.966" v="792" actId="207"/>
          <ac:graphicFrameMkLst>
            <pc:docMk/>
            <pc:sldMk cId="185742075" sldId="285"/>
            <ac:graphicFrameMk id="2" creationId="{24496ED9-7835-3B52-A1A0-7D466324A28C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33:10.041" v="1347" actId="113"/>
          <ac:graphicFrameMkLst>
            <pc:docMk/>
            <pc:sldMk cId="185742075" sldId="285"/>
            <ac:graphicFrameMk id="3" creationId="{DCBC361C-5195-469F-399A-1E257BCBE52D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345" v="96" actId="47"/>
        <pc:sldMkLst>
          <pc:docMk/>
          <pc:sldMk cId="3836270115" sldId="285"/>
        </pc:sldMkLst>
      </pc:sldChg>
      <pc:sldChg chg="addSp delSp modSp add mod">
        <pc:chgData name="NESTOR JULIO HERNANDEZ BOCKER" userId="a413b3be1cc3406f" providerId="LiveId" clId="{83E3FA2C-5845-48F7-BE9C-686FE900854A}" dt="2023-06-04T00:12:28.874" v="893"/>
        <pc:sldMkLst>
          <pc:docMk/>
          <pc:sldMk cId="761130282" sldId="286"/>
        </pc:sldMkLst>
        <pc:spChg chg="add mod">
          <ac:chgData name="NESTOR JULIO HERNANDEZ BOCKER" userId="a413b3be1cc3406f" providerId="LiveId" clId="{83E3FA2C-5845-48F7-BE9C-686FE900854A}" dt="2023-06-03T23:41:27.259" v="684"/>
          <ac:spMkLst>
            <pc:docMk/>
            <pc:sldMk cId="761130282" sldId="286"/>
            <ac:spMk id="2" creationId="{ED83159B-FD29-D8E1-23F1-F30FD57F3054}"/>
          </ac:spMkLst>
        </pc:spChg>
        <pc:spChg chg="del">
          <ac:chgData name="NESTOR JULIO HERNANDEZ BOCKER" userId="a413b3be1cc3406f" providerId="LiveId" clId="{83E3FA2C-5845-48F7-BE9C-686FE900854A}" dt="2023-06-03T23:41:26.103" v="683" actId="478"/>
          <ac:spMkLst>
            <pc:docMk/>
            <pc:sldMk cId="761130282" sldId="286"/>
            <ac:spMk id="6" creationId="{41D1D2C3-84E4-E9CA-2044-D3350F9642F4}"/>
          </ac:spMkLst>
        </pc:spChg>
        <pc:spChg chg="mod">
          <ac:chgData name="NESTOR JULIO HERNANDEZ BOCKER" userId="a413b3be1cc3406f" providerId="LiveId" clId="{83E3FA2C-5845-48F7-BE9C-686FE900854A}" dt="2023-06-03T23:42:17.576" v="702" actId="20577"/>
          <ac:spMkLst>
            <pc:docMk/>
            <pc:sldMk cId="761130282" sldId="286"/>
            <ac:spMk id="7" creationId="{469CD69D-8310-32BB-7403-36C4ABF01797}"/>
          </ac:spMkLst>
        </pc:spChg>
        <pc:spChg chg="mod">
          <ac:chgData name="NESTOR JULIO HERNANDEZ BOCKER" userId="a413b3be1cc3406f" providerId="LiveId" clId="{83E3FA2C-5845-48F7-BE9C-686FE900854A}" dt="2023-06-03T23:56:30.152" v="773" actId="1076"/>
          <ac:spMkLst>
            <pc:docMk/>
            <pc:sldMk cId="761130282" sldId="286"/>
            <ac:spMk id="10" creationId="{CE550A21-583D-7FBE-6302-9562E532219E}"/>
          </ac:spMkLst>
        </pc:spChg>
        <pc:graphicFrameChg chg="add mod">
          <ac:chgData name="NESTOR JULIO HERNANDEZ BOCKER" userId="a413b3be1cc3406f" providerId="LiveId" clId="{83E3FA2C-5845-48F7-BE9C-686FE900854A}" dt="2023-06-04T00:12:28.874" v="893"/>
          <ac:graphicFrameMkLst>
            <pc:docMk/>
            <pc:sldMk cId="761130282" sldId="286"/>
            <ac:graphicFrameMk id="3" creationId="{73D35491-8180-7569-4B4D-6F90854597AA}"/>
          </ac:graphicFrameMkLst>
        </pc:graphicFrameChg>
        <pc:graphicFrameChg chg="add mod">
          <ac:chgData name="NESTOR JULIO HERNANDEZ BOCKER" userId="a413b3be1cc3406f" providerId="LiveId" clId="{83E3FA2C-5845-48F7-BE9C-686FE900854A}" dt="2023-06-04T00:11:27.118" v="885"/>
          <ac:graphicFrameMkLst>
            <pc:docMk/>
            <pc:sldMk cId="761130282" sldId="286"/>
            <ac:graphicFrameMk id="4" creationId="{206272FB-F433-C634-2B41-EB95476B7C2B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5.611" v="97" actId="47"/>
        <pc:sldMkLst>
          <pc:docMk/>
          <pc:sldMk cId="3829692372" sldId="286"/>
        </pc:sldMkLst>
      </pc:sldChg>
      <pc:sldChg chg="add del">
        <pc:chgData name="NESTOR JULIO HERNANDEZ BOCKER" userId="a413b3be1cc3406f" providerId="LiveId" clId="{83E3FA2C-5845-48F7-BE9C-686FE900854A}" dt="2023-06-03T23:27:55.815" v="98" actId="47"/>
        <pc:sldMkLst>
          <pc:docMk/>
          <pc:sldMk cId="1680853642" sldId="287"/>
        </pc:sldMkLst>
      </pc:sldChg>
      <pc:sldChg chg="add del">
        <pc:chgData name="NESTOR JULIO HERNANDEZ BOCKER" userId="a413b3be1cc3406f" providerId="LiveId" clId="{83E3FA2C-5845-48F7-BE9C-686FE900854A}" dt="2023-06-03T23:41:29.690" v="685" actId="47"/>
        <pc:sldMkLst>
          <pc:docMk/>
          <pc:sldMk cId="2308568585" sldId="287"/>
        </pc:sldMkLst>
      </pc:sldChg>
      <pc:sldChg chg="addSp delSp modSp add mod">
        <pc:chgData name="NESTOR JULIO HERNANDEZ BOCKER" userId="a413b3be1cc3406f" providerId="LiveId" clId="{83E3FA2C-5845-48F7-BE9C-686FE900854A}" dt="2023-06-04T00:01:24.564" v="805" actId="6549"/>
        <pc:sldMkLst>
          <pc:docMk/>
          <pc:sldMk cId="4096092239" sldId="287"/>
        </pc:sldMkLst>
        <pc:spChg chg="del">
          <ac:chgData name="NESTOR JULIO HERNANDEZ BOCKER" userId="a413b3be1cc3406f" providerId="LiveId" clId="{83E3FA2C-5845-48F7-BE9C-686FE900854A}" dt="2023-06-04T00:01:17.462" v="799" actId="478"/>
          <ac:spMkLst>
            <pc:docMk/>
            <pc:sldMk cId="4096092239" sldId="287"/>
            <ac:spMk id="2" creationId="{ED83159B-FD29-D8E1-23F1-F30FD57F3054}"/>
          </ac:spMkLst>
        </pc:spChg>
        <pc:spChg chg="add mod">
          <ac:chgData name="NESTOR JULIO HERNANDEZ BOCKER" userId="a413b3be1cc3406f" providerId="LiveId" clId="{83E3FA2C-5845-48F7-BE9C-686FE900854A}" dt="2023-06-04T00:01:17.792" v="800"/>
          <ac:spMkLst>
            <pc:docMk/>
            <pc:sldMk cId="4096092239" sldId="287"/>
            <ac:spMk id="4" creationId="{5372CBC4-F57B-73DB-75FD-914B77E83363}"/>
          </ac:spMkLst>
        </pc:spChg>
        <pc:spChg chg="mod">
          <ac:chgData name="NESTOR JULIO HERNANDEZ BOCKER" userId="a413b3be1cc3406f" providerId="LiveId" clId="{83E3FA2C-5845-48F7-BE9C-686FE900854A}" dt="2023-06-03T23:42:53.807" v="707"/>
          <ac:spMkLst>
            <pc:docMk/>
            <pc:sldMk cId="4096092239" sldId="287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2:36.576" v="704" actId="478"/>
          <ac:spMkLst>
            <pc:docMk/>
            <pc:sldMk cId="4096092239" sldId="287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2:38.976" v="705" actId="478"/>
          <ac:spMkLst>
            <pc:docMk/>
            <pc:sldMk cId="4096092239" sldId="287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24.564" v="805" actId="6549"/>
          <ac:graphicFrameMkLst>
            <pc:docMk/>
            <pc:sldMk cId="4096092239" sldId="287"/>
            <ac:graphicFrameMk id="3" creationId="{2EA92314-3BA4-5F8B-268A-4E50A514456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6.004" v="99" actId="47"/>
        <pc:sldMkLst>
          <pc:docMk/>
          <pc:sldMk cId="784827020" sldId="288"/>
        </pc:sldMkLst>
      </pc:sldChg>
      <pc:sldChg chg="add del">
        <pc:chgData name="NESTOR JULIO HERNANDEZ BOCKER" userId="a413b3be1cc3406f" providerId="LiveId" clId="{83E3FA2C-5845-48F7-BE9C-686FE900854A}" dt="2023-06-03T23:41:30.601" v="686" actId="47"/>
        <pc:sldMkLst>
          <pc:docMk/>
          <pc:sldMk cId="3105523235" sldId="288"/>
        </pc:sldMkLst>
      </pc:sldChg>
      <pc:sldChg chg="addSp delSp modSp add mod">
        <pc:chgData name="NESTOR JULIO HERNANDEZ BOCKER" userId="a413b3be1cc3406f" providerId="LiveId" clId="{83E3FA2C-5845-48F7-BE9C-686FE900854A}" dt="2023-06-04T00:01:32.441" v="812" actId="20577"/>
        <pc:sldMkLst>
          <pc:docMk/>
          <pc:sldMk cId="4195406661" sldId="288"/>
        </pc:sldMkLst>
        <pc:spChg chg="mod">
          <ac:chgData name="NESTOR JULIO HERNANDEZ BOCKER" userId="a413b3be1cc3406f" providerId="LiveId" clId="{83E3FA2C-5845-48F7-BE9C-686FE900854A}" dt="2023-06-03T23:43:23.776" v="711" actId="6549"/>
          <ac:spMkLst>
            <pc:docMk/>
            <pc:sldMk cId="4195406661" sldId="288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04.426" v="708" actId="478"/>
          <ac:spMkLst>
            <pc:docMk/>
            <pc:sldMk cId="4195406661" sldId="288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06.043" v="709" actId="478"/>
          <ac:spMkLst>
            <pc:docMk/>
            <pc:sldMk cId="4195406661" sldId="288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32.441" v="812" actId="20577"/>
          <ac:graphicFrameMkLst>
            <pc:docMk/>
            <pc:sldMk cId="4195406661" sldId="288"/>
            <ac:graphicFrameMk id="3" creationId="{1FC4975E-A22B-F131-85EB-3116FFDD2574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290" v="100" actId="47"/>
        <pc:sldMkLst>
          <pc:docMk/>
          <pc:sldMk cId="1552279589" sldId="289"/>
        </pc:sldMkLst>
      </pc:sldChg>
      <pc:sldChg chg="add del">
        <pc:chgData name="NESTOR JULIO HERNANDEZ BOCKER" userId="a413b3be1cc3406f" providerId="LiveId" clId="{83E3FA2C-5845-48F7-BE9C-686FE900854A}" dt="2023-06-03T23:41:30.946" v="687" actId="47"/>
        <pc:sldMkLst>
          <pc:docMk/>
          <pc:sldMk cId="3011558527" sldId="289"/>
        </pc:sldMkLst>
      </pc:sldChg>
      <pc:sldChg chg="addSp delSp modSp add mod">
        <pc:chgData name="NESTOR JULIO HERNANDEZ BOCKER" userId="a413b3be1cc3406f" providerId="LiveId" clId="{83E3FA2C-5845-48F7-BE9C-686FE900854A}" dt="2023-06-04T00:01:42.488" v="819" actId="20577"/>
        <pc:sldMkLst>
          <pc:docMk/>
          <pc:sldMk cId="3371494069" sldId="289"/>
        </pc:sldMkLst>
        <pc:spChg chg="mod">
          <ac:chgData name="NESTOR JULIO HERNANDEZ BOCKER" userId="a413b3be1cc3406f" providerId="LiveId" clId="{83E3FA2C-5845-48F7-BE9C-686FE900854A}" dt="2023-06-04T00:01:09.982" v="798" actId="6549"/>
          <ac:spMkLst>
            <pc:docMk/>
            <pc:sldMk cId="3371494069" sldId="289"/>
            <ac:spMk id="2" creationId="{ED83159B-FD29-D8E1-23F1-F30FD57F3054}"/>
          </ac:spMkLst>
        </pc:spChg>
        <pc:spChg chg="mod">
          <ac:chgData name="NESTOR JULIO HERNANDEZ BOCKER" userId="a413b3be1cc3406f" providerId="LiveId" clId="{83E3FA2C-5845-48F7-BE9C-686FE900854A}" dt="2023-06-03T23:44:02.307" v="720" actId="6549"/>
          <ac:spMkLst>
            <pc:docMk/>
            <pc:sldMk cId="3371494069" sldId="289"/>
            <ac:spMk id="7" creationId="{469CD69D-8310-32BB-7403-36C4ABF01797}"/>
          </ac:spMkLst>
        </pc:spChg>
        <pc:spChg chg="del">
          <ac:chgData name="NESTOR JULIO HERNANDEZ BOCKER" userId="a413b3be1cc3406f" providerId="LiveId" clId="{83E3FA2C-5845-48F7-BE9C-686FE900854A}" dt="2023-06-03T23:43:38.482" v="713" actId="478"/>
          <ac:spMkLst>
            <pc:docMk/>
            <pc:sldMk cId="3371494069" sldId="289"/>
            <ac:spMk id="9" creationId="{30EE5C6D-D800-B9D3-F794-57264F801BFB}"/>
          </ac:spMkLst>
        </pc:spChg>
        <pc:spChg chg="del">
          <ac:chgData name="NESTOR JULIO HERNANDEZ BOCKER" userId="a413b3be1cc3406f" providerId="LiveId" clId="{83E3FA2C-5845-48F7-BE9C-686FE900854A}" dt="2023-06-03T23:43:39.926" v="714" actId="478"/>
          <ac:spMkLst>
            <pc:docMk/>
            <pc:sldMk cId="3371494069" sldId="289"/>
            <ac:spMk id="10" creationId="{CE550A21-583D-7FBE-6302-9562E532219E}"/>
          </ac:spMkLst>
        </pc:spChg>
        <pc:graphicFrameChg chg="add mod modGraphic">
          <ac:chgData name="NESTOR JULIO HERNANDEZ BOCKER" userId="a413b3be1cc3406f" providerId="LiveId" clId="{83E3FA2C-5845-48F7-BE9C-686FE900854A}" dt="2023-06-04T00:01:42.488" v="819" actId="20577"/>
          <ac:graphicFrameMkLst>
            <pc:docMk/>
            <pc:sldMk cId="3371494069" sldId="289"/>
            <ac:graphicFrameMk id="3" creationId="{89CB9840-150F-E6AC-EA93-306DC8195389}"/>
          </ac:graphicFrameMkLst>
        </pc:graphicFrameChg>
      </pc:sldChg>
      <pc:sldChg chg="add del">
        <pc:chgData name="NESTOR JULIO HERNANDEZ BOCKER" userId="a413b3be1cc3406f" providerId="LiveId" clId="{83E3FA2C-5845-48F7-BE9C-686FE900854A}" dt="2023-06-03T23:27:57.573" v="101" actId="47"/>
        <pc:sldMkLst>
          <pc:docMk/>
          <pc:sldMk cId="1422948711" sldId="290"/>
        </pc:sldMkLst>
      </pc:sldChg>
      <pc:sldChg chg="add del">
        <pc:chgData name="NESTOR JULIO HERNANDEZ BOCKER" userId="a413b3be1cc3406f" providerId="LiveId" clId="{83E3FA2C-5845-48F7-BE9C-686FE900854A}" dt="2023-06-03T23:41:31.181" v="688" actId="47"/>
        <pc:sldMkLst>
          <pc:docMk/>
          <pc:sldMk cId="1477188278" sldId="290"/>
        </pc:sldMkLst>
      </pc:sldChg>
      <pc:sldChg chg="add del">
        <pc:chgData name="NESTOR JULIO HERNANDEZ BOCKER" userId="a413b3be1cc3406f" providerId="LiveId" clId="{83E3FA2C-5845-48F7-BE9C-686FE900854A}" dt="2023-06-03T23:41:31.636" v="689" actId="47"/>
        <pc:sldMkLst>
          <pc:docMk/>
          <pc:sldMk cId="2827053692" sldId="291"/>
        </pc:sldMkLst>
      </pc:sldChg>
    </pc:docChg>
  </pc:docChgLst>
  <pc:docChgLst>
    <pc:chgData name="NESTOR JULIO HERNANDEZ BOCKER" userId="a413b3be1cc3406f" providerId="LiveId" clId="{58F4ED42-D682-4EF8-97D0-0AD580F815AE}"/>
    <pc:docChg chg="undo custSel addSld delSld modSld">
      <pc:chgData name="NESTOR JULIO HERNANDEZ BOCKER" userId="a413b3be1cc3406f" providerId="LiveId" clId="{58F4ED42-D682-4EF8-97D0-0AD580F815AE}" dt="2023-07-22T21:51:47.899" v="960" actId="20577"/>
      <pc:docMkLst>
        <pc:docMk/>
      </pc:docMkLst>
      <pc:sldChg chg="modSp mod">
        <pc:chgData name="NESTOR JULIO HERNANDEZ BOCKER" userId="a413b3be1cc3406f" providerId="LiveId" clId="{58F4ED42-D682-4EF8-97D0-0AD580F815AE}" dt="2023-07-21T03:42:23.242" v="214" actId="20577"/>
        <pc:sldMkLst>
          <pc:docMk/>
          <pc:sldMk cId="2588731161" sldId="27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88731161" sldId="272"/>
            <ac:spMk id="7" creationId="{88588B9F-A018-A91C-EE30-E56E3B9805A3}"/>
          </ac:spMkLst>
        </pc:spChg>
        <pc:spChg chg="mod">
          <ac:chgData name="NESTOR JULIO HERNANDEZ BOCKER" userId="a413b3be1cc3406f" providerId="LiveId" clId="{58F4ED42-D682-4EF8-97D0-0AD580F815AE}" dt="2023-07-21T03:42:23.242" v="214" actId="20577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4:08.611" v="17" actId="14100"/>
          <ac:graphicFrameMkLst>
            <pc:docMk/>
            <pc:sldMk cId="2588731161" sldId="272"/>
            <ac:graphicFrameMk id="4" creationId="{00000000-0008-0000-0400-000002000000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42:51.670" v="230" actId="20577"/>
        <pc:sldMkLst>
          <pc:docMk/>
          <pc:sldMk cId="3718550132" sldId="273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718550132" sldId="273"/>
            <ac:spMk id="7" creationId="{A3DAAE56-CA88-4942-2239-E701E7C070C5}"/>
          </ac:spMkLst>
        </pc:spChg>
        <pc:spChg chg="mod">
          <ac:chgData name="NESTOR JULIO HERNANDEZ BOCKER" userId="a413b3be1cc3406f" providerId="LiveId" clId="{58F4ED42-D682-4EF8-97D0-0AD580F815AE}" dt="2023-07-21T03:42:51.670" v="230" actId="20577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58F4ED42-D682-4EF8-97D0-0AD580F815AE}" dt="2023-07-21T03:15:05.541" v="25" actId="14100"/>
          <ac:graphicFrameMkLst>
            <pc:docMk/>
            <pc:sldMk cId="3718550132" sldId="273"/>
            <ac:graphicFrameMk id="3" creationId="{00000000-0008-0000-0400-000003000000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37.389" v="2"/>
        <pc:sldMkLst>
          <pc:docMk/>
          <pc:sldMk cId="1010862512" sldId="275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010862512" sldId="275"/>
            <ac:spMk id="6" creationId="{C2171E36-1462-87BF-6CE9-51FF81D0C5FB}"/>
          </ac:spMkLst>
        </pc:spChg>
      </pc:sldChg>
      <pc:sldChg chg="modSp">
        <pc:chgData name="NESTOR JULIO HERNANDEZ BOCKER" userId="a413b3be1cc3406f" providerId="LiveId" clId="{58F4ED42-D682-4EF8-97D0-0AD580F815AE}" dt="2023-07-21T02:33:53.865" v="0"/>
        <pc:sldMkLst>
          <pc:docMk/>
          <pc:sldMk cId="3675170584" sldId="279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75170584" sldId="279"/>
            <ac:spMk id="7" creationId="{5FEEF914-D9F7-B425-8EE4-B9C129921851}"/>
          </ac:spMkLst>
        </pc:spChg>
      </pc:sldChg>
      <pc:sldChg chg="modSp mod">
        <pc:chgData name="NESTOR JULIO HERNANDEZ BOCKER" userId="a413b3be1cc3406f" providerId="LiveId" clId="{58F4ED42-D682-4EF8-97D0-0AD580F815AE}" dt="2023-07-21T03:18:04.702" v="60" actId="20577"/>
        <pc:sldMkLst>
          <pc:docMk/>
          <pc:sldMk cId="2130645913" sldId="28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58F4ED42-D682-4EF8-97D0-0AD580F815AE}" dt="2023-07-21T03:18:04.702" v="60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58F4ED42-D682-4EF8-97D0-0AD580F815AE}" dt="2023-07-21T03:17:23.241" v="43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130645913" sldId="281"/>
            <ac:spMk id="7" creationId="{469CD69D-8310-32BB-7403-36C4ABF01797}"/>
          </ac:spMkLst>
        </pc:spChg>
      </pc:sldChg>
      <pc:sldChg chg="addSp delSp modSp mod">
        <pc:chgData name="NESTOR JULIO HERNANDEZ BOCKER" userId="a413b3be1cc3406f" providerId="LiveId" clId="{58F4ED42-D682-4EF8-97D0-0AD580F815AE}" dt="2023-07-21T03:34:32.440" v="142" actId="20577"/>
        <pc:sldMkLst>
          <pc:docMk/>
          <pc:sldMk cId="1230455291" sldId="290"/>
        </pc:sldMkLst>
        <pc:spChg chg="mod">
          <ac:chgData name="NESTOR JULIO HERNANDEZ BOCKER" userId="a413b3be1cc3406f" providerId="LiveId" clId="{58F4ED42-D682-4EF8-97D0-0AD580F815AE}" dt="2023-07-21T03:34:32.440" v="142" actId="2057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230455291" sldId="290"/>
            <ac:spMk id="7" creationId="{469CD69D-8310-32BB-7403-36C4ABF01797}"/>
          </ac:spMkLst>
        </pc:spChg>
        <pc:picChg chg="add del mod">
          <ac:chgData name="NESTOR JULIO HERNANDEZ BOCKER" userId="a413b3be1cc3406f" providerId="LiveId" clId="{58F4ED42-D682-4EF8-97D0-0AD580F815AE}" dt="2023-07-21T03:21:06.946" v="95" actId="478"/>
          <ac:picMkLst>
            <pc:docMk/>
            <pc:sldMk cId="1230455291" sldId="290"/>
            <ac:picMk id="5" creationId="{9B592EF2-5D4F-677B-22D1-D79E51B5B486}"/>
          </ac:picMkLst>
        </pc:picChg>
        <pc:picChg chg="add del mod">
          <ac:chgData name="NESTOR JULIO HERNANDEZ BOCKER" userId="a413b3be1cc3406f" providerId="LiveId" clId="{58F4ED42-D682-4EF8-97D0-0AD580F815AE}" dt="2023-07-21T03:33:47.905" v="130" actId="478"/>
          <ac:picMkLst>
            <pc:docMk/>
            <pc:sldMk cId="1230455291" sldId="290"/>
            <ac:picMk id="6" creationId="{BFEA0464-61FD-A9AC-C217-2B439C7A8DBE}"/>
          </ac:picMkLst>
        </pc:pic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3207670988" sldId="29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207670988" sldId="291"/>
            <ac:spMk id="4" creationId="{5BA1C177-1054-6BB3-85B2-35BE822983F3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207670988" sldId="291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18:50.003" v="63" actId="27107"/>
        <pc:sldMkLst>
          <pc:docMk/>
          <pc:sldMk cId="1058868022" sldId="297"/>
        </pc:sldMkLst>
        <pc:spChg chg="mod">
          <ac:chgData name="NESTOR JULIO HERNANDEZ BOCKER" userId="a413b3be1cc3406f" providerId="LiveId" clId="{58F4ED42-D682-4EF8-97D0-0AD580F815AE}" dt="2023-07-21T03:18:50.003" v="63" actId="27107"/>
          <ac:spMkLst>
            <pc:docMk/>
            <pc:sldMk cId="1058868022" sldId="297"/>
            <ac:spMk id="10" creationId="{AE85FA06-F043-6F76-2D7A-77CFAD99732C}"/>
          </ac:spMkLst>
        </pc:spChg>
      </pc:sldChg>
      <pc:sldChg chg="modSp mod">
        <pc:chgData name="NESTOR JULIO HERNANDEZ BOCKER" userId="a413b3be1cc3406f" providerId="LiveId" clId="{58F4ED42-D682-4EF8-97D0-0AD580F815AE}" dt="2023-07-21T03:45:04.135" v="262" actId="20577"/>
        <pc:sldMkLst>
          <pc:docMk/>
          <pc:sldMk cId="1402838187" sldId="299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4:36.325" v="237" actId="20577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45:04.135" v="262" actId="20577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8:10.109" v="943" actId="20577"/>
        <pc:sldMkLst>
          <pc:docMk/>
          <pc:sldMk cId="3528884864" sldId="300"/>
        </pc:sldMkLst>
        <pc:spChg chg="mod">
          <ac:chgData name="NESTOR JULIO HERNANDEZ BOCKER" userId="a413b3be1cc3406f" providerId="LiveId" clId="{58F4ED42-D682-4EF8-97D0-0AD580F815AE}" dt="2023-07-21T04:08:10.109" v="943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46:04.293" v="290" actId="6549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">
          <ac:chgData name="NESTOR JULIO HERNANDEZ BOCKER" userId="a413b3be1cc3406f" providerId="LiveId" clId="{58F4ED42-D682-4EF8-97D0-0AD580F815AE}" dt="2023-07-21T03:46:20.495" v="291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5:53.262" v="644" actId="20577"/>
        <pc:sldMkLst>
          <pc:docMk/>
          <pc:sldMk cId="2994828080" sldId="304"/>
        </pc:sldMkLst>
        <pc:spChg chg="mod">
          <ac:chgData name="NESTOR JULIO HERNANDEZ BOCKER" userId="a413b3be1cc3406f" providerId="LiveId" clId="{58F4ED42-D682-4EF8-97D0-0AD580F815AE}" dt="2023-07-21T03:55:53.262" v="644" actId="20577"/>
          <ac:spMkLst>
            <pc:docMk/>
            <pc:sldMk cId="2994828080" sldId="304"/>
            <ac:spMk id="2" creationId="{077661EC-381A-3E4A-F0F0-5C72F32440DF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994828080" sldId="304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14.501" v="33" actId="14100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3:56:33.996" v="649" actId="20577"/>
        <pc:sldMkLst>
          <pc:docMk/>
          <pc:sldMk cId="1400359443" sldId="305"/>
        </pc:sldMkLst>
        <pc:spChg chg="mod">
          <ac:chgData name="NESTOR JULIO HERNANDEZ BOCKER" userId="a413b3be1cc3406f" providerId="LiveId" clId="{58F4ED42-D682-4EF8-97D0-0AD580F815AE}" dt="2023-07-21T03:56:33.996" v="649" actId="20577"/>
          <ac:spMkLst>
            <pc:docMk/>
            <pc:sldMk cId="1400359443" sldId="305"/>
            <ac:spMk id="2" creationId="{FF9461AB-7823-F6C6-32D6-8B0B0E8E09F6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1400359443" sldId="30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3:16:04.366" v="32" actId="14100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3:20.439" v="927" actId="20577"/>
        <pc:sldMkLst>
          <pc:docMk/>
          <pc:sldMk cId="3902090573" sldId="307"/>
        </pc:sldMkLst>
        <pc:spChg chg="mod">
          <ac:chgData name="NESTOR JULIO HERNANDEZ BOCKER" userId="a413b3be1cc3406f" providerId="LiveId" clId="{58F4ED42-D682-4EF8-97D0-0AD580F815AE}" dt="2023-07-21T04:03:20.439" v="927" actId="2057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902090573" sldId="307"/>
            <ac:spMk id="7" creationId="{469CD69D-8310-32BB-7403-36C4ABF01797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2799606255" sldId="308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2" creationId="{EB68139D-53E9-508D-8E58-10FEC4240DC2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799606255" sldId="308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54:39.910" v="625" actId="2711"/>
        <pc:sldMkLst>
          <pc:docMk/>
          <pc:sldMk cId="436528798" sldId="310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436528798" sldId="31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54:39.910" v="625" actId="2711"/>
          <ac:graphicFrameMkLst>
            <pc:docMk/>
            <pc:sldMk cId="436528798" sldId="310"/>
            <ac:graphicFrameMk id="2" creationId="{98ECEAA4-C52F-B89F-B472-0D994861C94F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10:58.058" v="951" actId="6549"/>
        <pc:sldMkLst>
          <pc:docMk/>
          <pc:sldMk cId="537324164" sldId="311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10:58.058" v="951" actId="6549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3:58:59.605" v="776" actId="6549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58F4ED42-D682-4EF8-97D0-0AD580F815AE}" dt="2023-07-21T04:00:38.728" v="911" actId="6549"/>
        <pc:sldMkLst>
          <pc:docMk/>
          <pc:sldMk cId="757931575" sldId="312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4:00:19.281" v="901" actId="2057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58F4ED42-D682-4EF8-97D0-0AD580F815AE}" dt="2023-07-21T04:00:38.728" v="911" actId="6549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">
        <pc:chgData name="NESTOR JULIO HERNANDEZ BOCKER" userId="a413b3be1cc3406f" providerId="LiveId" clId="{58F4ED42-D682-4EF8-97D0-0AD580F815AE}" dt="2023-07-21T02:34:46.389" v="3"/>
        <pc:sldMkLst>
          <pc:docMk/>
          <pc:sldMk cId="2590248872" sldId="313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2590248872" sldId="313"/>
            <ac:spMk id="5" creationId="{BDA1159D-A0ED-18DC-0747-141EBF1A2086}"/>
          </ac:spMkLst>
        </pc:spChg>
      </pc:sldChg>
      <pc:sldChg chg="addSp delSp modSp mod">
        <pc:chgData name="NESTOR JULIO HERNANDEZ BOCKER" userId="a413b3be1cc3406f" providerId="LiveId" clId="{58F4ED42-D682-4EF8-97D0-0AD580F815AE}" dt="2023-07-21T02:36:33.649" v="6" actId="22"/>
        <pc:sldMkLst>
          <pc:docMk/>
          <pc:sldMk cId="3633284213" sldId="314"/>
        </pc:sldMkLst>
        <pc:spChg chg="mod">
          <ac:chgData name="NESTOR JULIO HERNANDEZ BOCKER" userId="a413b3be1cc3406f" providerId="LiveId" clId="{58F4ED42-D682-4EF8-97D0-0AD580F815AE}" dt="2023-07-21T02:33:53.865" v="0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3633284213" sldId="314"/>
            <ac:spMk id="3" creationId="{909C031B-51F5-08F7-8363-BE3CCE2F94B6}"/>
          </ac:spMkLst>
        </pc:spChg>
        <pc:spChg chg="add del">
          <ac:chgData name="NESTOR JULIO HERNANDEZ BOCKER" userId="a413b3be1cc3406f" providerId="LiveId" clId="{58F4ED42-D682-4EF8-97D0-0AD580F815AE}" dt="2023-07-21T02:36:33.649" v="6" actId="22"/>
          <ac:spMkLst>
            <pc:docMk/>
            <pc:sldMk cId="3633284213" sldId="314"/>
            <ac:spMk id="6" creationId="{0B63DE96-64F5-2552-D48C-02B1D44FFA0C}"/>
          </ac:spMkLst>
        </pc:spChg>
      </pc:sldChg>
      <pc:sldChg chg="modSp add del">
        <pc:chgData name="NESTOR JULIO HERNANDEZ BOCKER" userId="a413b3be1cc3406f" providerId="LiveId" clId="{58F4ED42-D682-4EF8-97D0-0AD580F815AE}" dt="2023-07-21T02:36:39.685" v="7"/>
        <pc:sldMkLst>
          <pc:docMk/>
          <pc:sldMk cId="1867422395" sldId="315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2" creationId="{0A41AFBB-A0B0-2081-360C-C918C9402815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867422395" sldId="315"/>
            <ac:spMk id="7" creationId="{469CD69D-8310-32BB-7403-36C4ABF01797}"/>
          </ac:spMkLst>
        </pc:spChg>
      </pc:sldChg>
      <pc:sldChg chg="modSp mod">
        <pc:chgData name="NESTOR JULIO HERNANDEZ BOCKER" userId="a413b3be1cc3406f" providerId="LiveId" clId="{58F4ED42-D682-4EF8-97D0-0AD580F815AE}" dt="2023-07-21T03:38:47.491" v="206" actId="27107"/>
        <pc:sldMkLst>
          <pc:docMk/>
          <pc:sldMk cId="1113645801" sldId="316"/>
        </pc:sldMkLst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1113645801" sldId="316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58F4ED42-D682-4EF8-97D0-0AD580F815AE}" dt="2023-07-21T03:38:47.491" v="206" actId="27107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Sp delSp modSp mod">
        <pc:chgData name="NESTOR JULIO HERNANDEZ BOCKER" userId="a413b3be1cc3406f" providerId="LiveId" clId="{58F4ED42-D682-4EF8-97D0-0AD580F815AE}" dt="2023-07-21T04:09:37.696" v="944" actId="207"/>
        <pc:sldMkLst>
          <pc:docMk/>
          <pc:sldMk cId="2435645340" sldId="317"/>
        </pc:sldMkLst>
        <pc:spChg chg="mod">
          <ac:chgData name="NESTOR JULIO HERNANDEZ BOCKER" userId="a413b3be1cc3406f" providerId="LiveId" clId="{58F4ED42-D682-4EF8-97D0-0AD580F815AE}" dt="2023-07-21T03:51:24.493" v="454" actId="2057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58F4ED42-D682-4EF8-97D0-0AD580F815AE}" dt="2023-07-21T02:34:37.389" v="2"/>
          <ac:spMkLst>
            <pc:docMk/>
            <pc:sldMk cId="2435645340" sldId="317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58F4ED42-D682-4EF8-97D0-0AD580F815AE}" dt="2023-07-21T04:09:37.696" v="944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  <pc:picChg chg="add del mod">
          <ac:chgData name="NESTOR JULIO HERNANDEZ BOCKER" userId="a413b3be1cc3406f" providerId="LiveId" clId="{58F4ED42-D682-4EF8-97D0-0AD580F815AE}" dt="2023-07-21T03:48:50.001" v="357" actId="478"/>
          <ac:picMkLst>
            <pc:docMk/>
            <pc:sldMk cId="2435645340" sldId="317"/>
            <ac:picMk id="2" creationId="{7A851049-EA7E-157B-080B-0F365D6F95A8}"/>
          </ac:picMkLst>
        </pc:picChg>
        <pc:picChg chg="add del mod">
          <ac:chgData name="NESTOR JULIO HERNANDEZ BOCKER" userId="a413b3be1cc3406f" providerId="LiveId" clId="{58F4ED42-D682-4EF8-97D0-0AD580F815AE}" dt="2023-07-21T03:51:15.759" v="452" actId="478"/>
          <ac:picMkLst>
            <pc:docMk/>
            <pc:sldMk cId="2435645340" sldId="317"/>
            <ac:picMk id="6" creationId="{745E86AA-E356-9783-9D3C-6347CFE9C210}"/>
          </ac:picMkLst>
        </pc:picChg>
      </pc:sldChg>
      <pc:sldChg chg="delSp modSp mod">
        <pc:chgData name="NESTOR JULIO HERNANDEZ BOCKER" userId="a413b3be1cc3406f" providerId="LiveId" clId="{58F4ED42-D682-4EF8-97D0-0AD580F815AE}" dt="2023-07-22T21:51:47.899" v="960" actId="20577"/>
        <pc:sldMkLst>
          <pc:docMk/>
          <pc:sldMk cId="3692254647" sldId="318"/>
        </pc:sldMkLst>
        <pc:spChg chg="del">
          <ac:chgData name="NESTOR JULIO HERNANDEZ BOCKER" userId="a413b3be1cc3406f" providerId="LiveId" clId="{58F4ED42-D682-4EF8-97D0-0AD580F815AE}" dt="2023-07-21T04:01:03.605" v="915" actId="478"/>
          <ac:spMkLst>
            <pc:docMk/>
            <pc:sldMk cId="3692254647" sldId="318"/>
            <ac:spMk id="2" creationId="{57C642EE-4349-7724-3C9D-28E4712E92D1}"/>
          </ac:spMkLst>
        </pc:spChg>
        <pc:spChg chg="mod">
          <ac:chgData name="NESTOR JULIO HERNANDEZ BOCKER" userId="a413b3be1cc3406f" providerId="LiveId" clId="{58F4ED42-D682-4EF8-97D0-0AD580F815AE}" dt="2023-07-21T02:34:46.389" v="3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58F4ED42-D682-4EF8-97D0-0AD580F815AE}" dt="2023-07-22T21:51:47.899" v="960" actId="20577"/>
          <ac:spMkLst>
            <pc:docMk/>
            <pc:sldMk cId="3692254647" sldId="318"/>
            <ac:spMk id="15" creationId="{A1FEE787-43FA-4043-9C5B-EE2767A8C8C5}"/>
          </ac:spMkLst>
        </pc:spChg>
        <pc:picChg chg="del">
          <ac:chgData name="NESTOR JULIO HERNANDEZ BOCKER" userId="a413b3be1cc3406f" providerId="LiveId" clId="{58F4ED42-D682-4EF8-97D0-0AD580F815AE}" dt="2023-07-21T04:00:55.371" v="912" actId="478"/>
          <ac:picMkLst>
            <pc:docMk/>
            <pc:sldMk cId="3692254647" sldId="318"/>
            <ac:picMk id="3" creationId="{A285F9FF-D6F0-6D7B-51DE-8619B86A3DC8}"/>
          </ac:picMkLst>
        </pc:picChg>
      </pc:sldChg>
    </pc:docChg>
  </pc:docChgLst>
  <pc:docChgLst>
    <pc:chgData name="NESTOR JULIO HERNANDEZ BOCKER" userId="a413b3be1cc3406f" providerId="LiveId" clId="{90BD9A67-73C2-497E-A2B5-BFC18AD6AC9F}"/>
    <pc:docChg chg="undo redo custSel addSld delSld modSld sldOrd">
      <pc:chgData name="NESTOR JULIO HERNANDEZ BOCKER" userId="a413b3be1cc3406f" providerId="LiveId" clId="{90BD9A67-73C2-497E-A2B5-BFC18AD6AC9F}" dt="2023-06-22T19:23:47.340" v="1118" actId="2062"/>
      <pc:docMkLst>
        <pc:docMk/>
      </pc:docMkLst>
      <pc:sldChg chg="addSp delSp modSp add mod">
        <pc:chgData name="NESTOR JULIO HERNANDEZ BOCKER" userId="a413b3be1cc3406f" providerId="LiveId" clId="{90BD9A67-73C2-497E-A2B5-BFC18AD6AC9F}" dt="2023-06-21T20:29:52.478" v="1070" actId="1038"/>
        <pc:sldMkLst>
          <pc:docMk/>
          <pc:sldMk cId="2588731161" sldId="272"/>
        </pc:sldMkLst>
        <pc:spChg chg="del">
          <ac:chgData name="NESTOR JULIO HERNANDEZ BOCKER" userId="a413b3be1cc3406f" providerId="LiveId" clId="{90BD9A67-73C2-497E-A2B5-BFC18AD6AC9F}" dt="2023-06-21T20:14:35.159" v="845" actId="478"/>
          <ac:spMkLst>
            <pc:docMk/>
            <pc:sldMk cId="2588731161" sldId="272"/>
            <ac:spMk id="2" creationId="{BADFD990-D08C-CF60-2911-910E8FA11C71}"/>
          </ac:spMkLst>
        </pc:spChg>
        <pc:spChg chg="add del mod">
          <ac:chgData name="NESTOR JULIO HERNANDEZ BOCKER" userId="a413b3be1cc3406f" providerId="LiveId" clId="{90BD9A67-73C2-497E-A2B5-BFC18AD6AC9F}" dt="2023-06-21T19:55:04.365" v="448" actId="478"/>
          <ac:spMkLst>
            <pc:docMk/>
            <pc:sldMk cId="2588731161" sldId="272"/>
            <ac:spMk id="6" creationId="{9E849DD2-F8F3-2EBF-56BE-1ED41F05146A}"/>
          </ac:spMkLst>
        </pc:spChg>
        <pc:spChg chg="add mod">
          <ac:chgData name="NESTOR JULIO HERNANDEZ BOCKER" userId="a413b3be1cc3406f" providerId="LiveId" clId="{90BD9A67-73C2-497E-A2B5-BFC18AD6AC9F}" dt="2023-06-21T19:58:16.805" v="502" actId="20577"/>
          <ac:spMkLst>
            <pc:docMk/>
            <pc:sldMk cId="2588731161" sldId="272"/>
            <ac:spMk id="7" creationId="{88588B9F-A018-A91C-EE30-E56E3B9805A3}"/>
          </ac:spMkLst>
        </pc:spChg>
        <pc:spChg chg="add mod">
          <ac:chgData name="NESTOR JULIO HERNANDEZ BOCKER" userId="a413b3be1cc3406f" providerId="LiveId" clId="{90BD9A67-73C2-497E-A2B5-BFC18AD6AC9F}" dt="2023-06-21T20:14:54.676" v="849" actId="207"/>
          <ac:spMkLst>
            <pc:docMk/>
            <pc:sldMk cId="2588731161" sldId="272"/>
            <ac:spMk id="8" creationId="{D5948D8C-9881-2DBC-90B6-B1910DEC1078}"/>
          </ac:spMkLst>
        </pc:spChg>
        <pc:spChg chg="add del mod">
          <ac:chgData name="NESTOR JULIO HERNANDEZ BOCKER" userId="a413b3be1cc3406f" providerId="LiveId" clId="{90BD9A67-73C2-497E-A2B5-BFC18AD6AC9F}" dt="2023-06-21T20:15:09.937" v="851"/>
          <ac:spMkLst>
            <pc:docMk/>
            <pc:sldMk cId="2588731161" sldId="272"/>
            <ac:spMk id="9" creationId="{9CFB2CF1-4852-CEEF-92C6-BBA4ACDB3D49}"/>
          </ac:spMkLst>
        </pc:spChg>
        <pc:spChg chg="add mod">
          <ac:chgData name="NESTOR JULIO HERNANDEZ BOCKER" userId="a413b3be1cc3406f" providerId="LiveId" clId="{90BD9A67-73C2-497E-A2B5-BFC18AD6AC9F}" dt="2023-06-21T20:15:13.168" v="853"/>
          <ac:spMkLst>
            <pc:docMk/>
            <pc:sldMk cId="2588731161" sldId="272"/>
            <ac:spMk id="10" creationId="{62E003D2-0EE5-0952-096A-4E78956DB673}"/>
          </ac:spMkLst>
        </pc:spChg>
        <pc:spChg chg="del mod">
          <ac:chgData name="NESTOR JULIO HERNANDEZ BOCKER" userId="a413b3be1cc3406f" providerId="LiveId" clId="{90BD9A67-73C2-497E-A2B5-BFC18AD6AC9F}" dt="2023-06-21T20:15:12.022" v="852" actId="478"/>
          <ac:spMkLst>
            <pc:docMk/>
            <pc:sldMk cId="2588731161" sldId="272"/>
            <ac:spMk id="11" creationId="{ECB134C0-D0B1-4208-8C89-F3E16183F4BE}"/>
          </ac:spMkLst>
        </pc:spChg>
        <pc:spChg chg="del">
          <ac:chgData name="NESTOR JULIO HERNANDEZ BOCKER" userId="a413b3be1cc3406f" providerId="LiveId" clId="{90BD9A67-73C2-497E-A2B5-BFC18AD6AC9F}" dt="2023-06-21T19:55:03.017" v="447" actId="478"/>
          <ac:spMkLst>
            <pc:docMk/>
            <pc:sldMk cId="2588731161" sldId="272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1.198" v="446" actId="478"/>
          <ac:spMkLst>
            <pc:docMk/>
            <pc:sldMk cId="2588731161" sldId="272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29:52.478" v="1070" actId="1038"/>
          <ac:spMkLst>
            <pc:docMk/>
            <pc:sldMk cId="2588731161" sldId="272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8:56.963" v="1056"/>
          <ac:graphicFrameMkLst>
            <pc:docMk/>
            <pc:sldMk cId="2588731161" sldId="272"/>
            <ac:graphicFrameMk id="4" creationId="{00000000-0008-0000-0400-000002000000}"/>
          </ac:graphicFrameMkLst>
        </pc:graphicFrameChg>
        <pc:picChg chg="del">
          <ac:chgData name="NESTOR JULIO HERNANDEZ BOCKER" userId="a413b3be1cc3406f" providerId="LiveId" clId="{90BD9A67-73C2-497E-A2B5-BFC18AD6AC9F}" dt="2023-06-21T20:14:34.091" v="844" actId="478"/>
          <ac:picMkLst>
            <pc:docMk/>
            <pc:sldMk cId="2588731161" sldId="272"/>
            <ac:picMk id="3" creationId="{4EB97789-E7BB-CBE2-58F9-9A3B2659BEFA}"/>
          </ac:picMkLst>
        </pc:picChg>
      </pc:sldChg>
      <pc:sldChg chg="addSp delSp modSp add mod">
        <pc:chgData name="NESTOR JULIO HERNANDEZ BOCKER" userId="a413b3be1cc3406f" providerId="LiveId" clId="{90BD9A67-73C2-497E-A2B5-BFC18AD6AC9F}" dt="2023-06-21T20:30:20.121" v="1072" actId="6549"/>
        <pc:sldMkLst>
          <pc:docMk/>
          <pc:sldMk cId="3718550132" sldId="273"/>
        </pc:sldMkLst>
        <pc:spChg chg="del">
          <ac:chgData name="NESTOR JULIO HERNANDEZ BOCKER" userId="a413b3be1cc3406f" providerId="LiveId" clId="{90BD9A67-73C2-497E-A2B5-BFC18AD6AC9F}" dt="2023-06-21T20:14:08.978" v="838" actId="478"/>
          <ac:spMkLst>
            <pc:docMk/>
            <pc:sldMk cId="3718550132" sldId="273"/>
            <ac:spMk id="2" creationId="{3A58DCEB-BD34-907B-198A-93EB2029B8ED}"/>
          </ac:spMkLst>
        </pc:spChg>
        <pc:spChg chg="add del mod">
          <ac:chgData name="NESTOR JULIO HERNANDEZ BOCKER" userId="a413b3be1cc3406f" providerId="LiveId" clId="{90BD9A67-73C2-497E-A2B5-BFC18AD6AC9F}" dt="2023-06-21T19:55:09.471" v="450" actId="478"/>
          <ac:spMkLst>
            <pc:docMk/>
            <pc:sldMk cId="3718550132" sldId="273"/>
            <ac:spMk id="6" creationId="{3BE89720-BB12-2BEA-838B-68DA5A21F83A}"/>
          </ac:spMkLst>
        </pc:spChg>
        <pc:spChg chg="add mod">
          <ac:chgData name="NESTOR JULIO HERNANDEZ BOCKER" userId="a413b3be1cc3406f" providerId="LiveId" clId="{90BD9A67-73C2-497E-A2B5-BFC18AD6AC9F}" dt="2023-06-21T19:57:47.279" v="498" actId="20577"/>
          <ac:spMkLst>
            <pc:docMk/>
            <pc:sldMk cId="3718550132" sldId="273"/>
            <ac:spMk id="7" creationId="{A3DAAE56-CA88-4942-2239-E701E7C070C5}"/>
          </ac:spMkLst>
        </pc:spChg>
        <pc:spChg chg="add del mod">
          <ac:chgData name="NESTOR JULIO HERNANDEZ BOCKER" userId="a413b3be1cc3406f" providerId="LiveId" clId="{90BD9A67-73C2-497E-A2B5-BFC18AD6AC9F}" dt="2023-06-21T20:13:50.330" v="833" actId="478"/>
          <ac:spMkLst>
            <pc:docMk/>
            <pc:sldMk cId="3718550132" sldId="273"/>
            <ac:spMk id="8" creationId="{194D43EB-450B-F952-96DF-66B0F047BDD0}"/>
          </ac:spMkLst>
        </pc:spChg>
        <pc:spChg chg="add mod">
          <ac:chgData name="NESTOR JULIO HERNANDEZ BOCKER" userId="a413b3be1cc3406f" providerId="LiveId" clId="{90BD9A67-73C2-497E-A2B5-BFC18AD6AC9F}" dt="2023-06-21T20:15:15.611" v="854"/>
          <ac:spMkLst>
            <pc:docMk/>
            <pc:sldMk cId="3718550132" sldId="273"/>
            <ac:spMk id="9" creationId="{3B97D4CC-AFA2-A893-534C-FDC8C1EAEE22}"/>
          </ac:spMkLst>
        </pc:spChg>
        <pc:spChg chg="add del mod">
          <ac:chgData name="NESTOR JULIO HERNANDEZ BOCKER" userId="a413b3be1cc3406f" providerId="LiveId" clId="{90BD9A67-73C2-497E-A2B5-BFC18AD6AC9F}" dt="2023-06-21T20:14:23.565" v="843" actId="1036"/>
          <ac:spMkLst>
            <pc:docMk/>
            <pc:sldMk cId="3718550132" sldId="273"/>
            <ac:spMk id="10" creationId="{E5624E12-3B0C-4B9C-9C7B-8F6D3EDCBFF5}"/>
          </ac:spMkLst>
        </pc:spChg>
        <pc:spChg chg="del">
          <ac:chgData name="NESTOR JULIO HERNANDEZ BOCKER" userId="a413b3be1cc3406f" providerId="LiveId" clId="{90BD9A67-73C2-497E-A2B5-BFC18AD6AC9F}" dt="2023-06-21T19:55:10.867" v="451" actId="478"/>
          <ac:spMkLst>
            <pc:docMk/>
            <pc:sldMk cId="3718550132" sldId="273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19:55:08.252" v="449" actId="478"/>
          <ac:spMkLst>
            <pc:docMk/>
            <pc:sldMk cId="3718550132" sldId="273"/>
            <ac:spMk id="20" creationId="{00000000-0000-0000-0000-000000000000}"/>
          </ac:spMkLst>
        </pc:spChg>
        <pc:spChg chg="mod">
          <ac:chgData name="NESTOR JULIO HERNANDEZ BOCKER" userId="a413b3be1cc3406f" providerId="LiveId" clId="{90BD9A67-73C2-497E-A2B5-BFC18AD6AC9F}" dt="2023-06-21T20:30:20.121" v="1072" actId="6549"/>
          <ac:spMkLst>
            <pc:docMk/>
            <pc:sldMk cId="3718550132" sldId="273"/>
            <ac:spMk id="21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04:38.104" v="513" actId="207"/>
          <ac:graphicFrameMkLst>
            <pc:docMk/>
            <pc:sldMk cId="3718550132" sldId="273"/>
            <ac:graphicFrameMk id="3" creationId="{00000000-0008-0000-0400-000003000000}"/>
          </ac:graphicFrameMkLst>
        </pc:graphicFrameChg>
        <pc:picChg chg="del">
          <ac:chgData name="NESTOR JULIO HERNANDEZ BOCKER" userId="a413b3be1cc3406f" providerId="LiveId" clId="{90BD9A67-73C2-497E-A2B5-BFC18AD6AC9F}" dt="2023-06-21T20:14:03.086" v="837" actId="478"/>
          <ac:picMkLst>
            <pc:docMk/>
            <pc:sldMk cId="3718550132" sldId="273"/>
            <ac:picMk id="4" creationId="{8B274A71-95FF-7C8B-E854-1689DBA57B92}"/>
          </ac:picMkLst>
        </pc:picChg>
      </pc:sldChg>
      <pc:sldChg chg="modSp mod">
        <pc:chgData name="NESTOR JULIO HERNANDEZ BOCKER" userId="a413b3be1cc3406f" providerId="LiveId" clId="{90BD9A67-73C2-497E-A2B5-BFC18AD6AC9F}" dt="2023-06-21T20:26:59.914" v="1053" actId="20577"/>
        <pc:sldMkLst>
          <pc:docMk/>
          <pc:sldMk cId="1010862512" sldId="275"/>
        </pc:sldMkLst>
        <pc:spChg chg="mod">
          <ac:chgData name="NESTOR JULIO HERNANDEZ BOCKER" userId="a413b3be1cc3406f" providerId="LiveId" clId="{90BD9A67-73C2-497E-A2B5-BFC18AD6AC9F}" dt="2023-06-21T19:25:44.707" v="1" actId="20577"/>
          <ac:spMkLst>
            <pc:docMk/>
            <pc:sldMk cId="1010862512" sldId="275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59.914" v="1053" actId="20577"/>
          <ac:spMkLst>
            <pc:docMk/>
            <pc:sldMk cId="1010862512" sldId="275"/>
            <ac:spMk id="5" creationId="{BDA1159D-A0ED-18DC-0747-141EBF1A2086}"/>
          </ac:spMkLst>
        </pc:spChg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2643471665" sldId="278"/>
        </pc:sldMkLst>
      </pc:sldChg>
      <pc:sldChg chg="modSp mod">
        <pc:chgData name="NESTOR JULIO HERNANDEZ BOCKER" userId="a413b3be1cc3406f" providerId="LiveId" clId="{90BD9A67-73C2-497E-A2B5-BFC18AD6AC9F}" dt="2023-06-21T20:26:52.181" v="1052" actId="20577"/>
        <pc:sldMkLst>
          <pc:docMk/>
          <pc:sldMk cId="3675170584" sldId="279"/>
        </pc:sldMkLst>
        <pc:spChg chg="mod">
          <ac:chgData name="NESTOR JULIO HERNANDEZ BOCKER" userId="a413b3be1cc3406f" providerId="LiveId" clId="{90BD9A67-73C2-497E-A2B5-BFC18AD6AC9F}" dt="2023-06-21T20:26:52.181" v="1052" actId="20577"/>
          <ac:spMkLst>
            <pc:docMk/>
            <pc:sldMk cId="3675170584" sldId="279"/>
            <ac:spMk id="7" creationId="{5FEEF914-D9F7-B425-8EE4-B9C129921851}"/>
          </ac:spMkLst>
        </pc:spChg>
      </pc:sldChg>
      <pc:sldChg chg="addSp delSp modSp add del mod">
        <pc:chgData name="NESTOR JULIO HERNANDEZ BOCKER" userId="a413b3be1cc3406f" providerId="LiveId" clId="{90BD9A67-73C2-497E-A2B5-BFC18AD6AC9F}" dt="2023-06-21T21:01:34.761" v="1115" actId="20577"/>
        <pc:sldMkLst>
          <pc:docMk/>
          <pc:sldMk cId="2130645913" sldId="281"/>
        </pc:sldMkLst>
        <pc:spChg chg="mod">
          <ac:chgData name="NESTOR JULIO HERNANDEZ BOCKER" userId="a413b3be1cc3406f" providerId="LiveId" clId="{90BD9A67-73C2-497E-A2B5-BFC18AD6AC9F}" dt="2023-06-21T19:28:44.826" v="44" actId="20577"/>
          <ac:spMkLst>
            <pc:docMk/>
            <pc:sldMk cId="2130645913" sldId="281"/>
            <ac:spMk id="2" creationId="{F740E246-1AD4-B974-C53E-83D4E32CFB1B}"/>
          </ac:spMkLst>
        </pc:spChg>
        <pc:spChg chg="mod">
          <ac:chgData name="NESTOR JULIO HERNANDEZ BOCKER" userId="a413b3be1cc3406f" providerId="LiveId" clId="{90BD9A67-73C2-497E-A2B5-BFC18AD6AC9F}" dt="2023-06-21T19:28:52.769" v="57" actId="20577"/>
          <ac:spMkLst>
            <pc:docMk/>
            <pc:sldMk cId="2130645913" sldId="281"/>
            <ac:spMk id="3" creationId="{C63AA922-20BD-53BA-DECA-57AB55467D00}"/>
          </ac:spMkLst>
        </pc:spChg>
        <pc:spChg chg="mod">
          <ac:chgData name="NESTOR JULIO HERNANDEZ BOCKER" userId="a413b3be1cc3406f" providerId="LiveId" clId="{90BD9A67-73C2-497E-A2B5-BFC18AD6AC9F}" dt="2023-06-21T21:01:34.761" v="1115" actId="20577"/>
          <ac:spMkLst>
            <pc:docMk/>
            <pc:sldMk cId="2130645913" sldId="281"/>
            <ac:spMk id="5" creationId="{9A54FADB-B618-5D91-A11B-C8B1D2E643DB}"/>
          </ac:spMkLst>
        </pc:spChg>
        <pc:spChg chg="mod">
          <ac:chgData name="NESTOR JULIO HERNANDEZ BOCKER" userId="a413b3be1cc3406f" providerId="LiveId" clId="{90BD9A67-73C2-497E-A2B5-BFC18AD6AC9F}" dt="2023-06-21T19:41:23.926" v="229" actId="20577"/>
          <ac:spMkLst>
            <pc:docMk/>
            <pc:sldMk cId="2130645913" sldId="281"/>
            <ac:spMk id="6" creationId="{408F8310-5685-B970-A2FA-4068D6AA4728}"/>
          </ac:spMkLst>
        </pc:spChg>
        <pc:spChg chg="mod">
          <ac:chgData name="NESTOR JULIO HERNANDEZ BOCKER" userId="a413b3be1cc3406f" providerId="LiveId" clId="{90BD9A67-73C2-497E-A2B5-BFC18AD6AC9F}" dt="2023-06-21T19:28:26.018" v="31" actId="14100"/>
          <ac:spMkLst>
            <pc:docMk/>
            <pc:sldMk cId="2130645913" sldId="281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1:01:08.332" v="1114"/>
          <ac:graphicFrameMkLst>
            <pc:docMk/>
            <pc:sldMk cId="2130645913" sldId="281"/>
            <ac:graphicFrameMk id="4" creationId="{4D144258-2B07-5CA3-D49E-45D7748696E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8" creationId="{286999D8-DF98-0E31-376F-26AD3D9A44FB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29:20.360" v="59"/>
          <ac:graphicFrameMkLst>
            <pc:docMk/>
            <pc:sldMk cId="2130645913" sldId="281"/>
            <ac:graphicFrameMk id="9" creationId="{743FC408-0E57-7176-2EB3-927A57FFAC43}"/>
          </ac:graphicFrameMkLst>
        </pc:graphicFrameChg>
        <pc:graphicFrameChg chg="del">
          <ac:chgData name="NESTOR JULIO HERNANDEZ BOCKER" userId="a413b3be1cc3406f" providerId="LiveId" clId="{90BD9A67-73C2-497E-A2B5-BFC18AD6AC9F}" dt="2023-06-21T19:28:57.308" v="58" actId="478"/>
          <ac:graphicFrameMkLst>
            <pc:docMk/>
            <pc:sldMk cId="2130645913" sldId="281"/>
            <ac:graphicFrameMk id="15" creationId="{B434F442-316A-6E2B-D874-8FAEBAD09031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38:49.007" v="170" actId="47"/>
        <pc:sldMkLst>
          <pc:docMk/>
          <pc:sldMk cId="1373707831" sldId="283"/>
        </pc:sldMkLst>
      </pc:sldChg>
      <pc:sldChg chg="add del">
        <pc:chgData name="NESTOR JULIO HERNANDEZ BOCKER" userId="a413b3be1cc3406f" providerId="LiveId" clId="{90BD9A67-73C2-497E-A2B5-BFC18AD6AC9F}" dt="2023-06-21T19:54:21.180" v="444"/>
        <pc:sldMkLst>
          <pc:docMk/>
          <pc:sldMk cId="4055195964" sldId="284"/>
        </pc:sldMkLst>
      </pc:sldChg>
      <pc:sldChg chg="addSp delSp modSp mod">
        <pc:chgData name="NESTOR JULIO HERNANDEZ BOCKER" userId="a413b3be1cc3406f" providerId="LiveId" clId="{90BD9A67-73C2-497E-A2B5-BFC18AD6AC9F}" dt="2023-06-21T20:28:06.779" v="1054"/>
        <pc:sldMkLst>
          <pc:docMk/>
          <pc:sldMk cId="1230455291" sldId="290"/>
        </pc:sldMkLst>
        <pc:spChg chg="mod">
          <ac:chgData name="NESTOR JULIO HERNANDEZ BOCKER" userId="a413b3be1cc3406f" providerId="LiveId" clId="{90BD9A67-73C2-497E-A2B5-BFC18AD6AC9F}" dt="2023-06-21T19:45:25.115" v="284" actId="207"/>
          <ac:spMkLst>
            <pc:docMk/>
            <pc:sldMk cId="1230455291" sldId="290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7:23.788" v="542" actId="6549"/>
          <ac:spMkLst>
            <pc:docMk/>
            <pc:sldMk cId="1230455291" sldId="290"/>
            <ac:spMk id="7" creationId="{469CD69D-8310-32BB-7403-36C4ABF01797}"/>
          </ac:spMkLst>
        </pc:spChg>
        <pc:graphicFrameChg chg="add mod">
          <ac:chgData name="NESTOR JULIO HERNANDEZ BOCKER" userId="a413b3be1cc3406f" providerId="LiveId" clId="{90BD9A67-73C2-497E-A2B5-BFC18AD6AC9F}" dt="2023-06-21T20:28:06.779" v="1054"/>
          <ac:graphicFrameMkLst>
            <pc:docMk/>
            <pc:sldMk cId="1230455291" sldId="290"/>
            <ac:graphicFrameMk id="2" creationId="{67072DDF-5217-C2E1-5B1B-7E773C769B33}"/>
          </ac:graphicFrameMkLst>
        </pc:graphicFrameChg>
        <pc:graphicFrameChg chg="del mod">
          <ac:chgData name="NESTOR JULIO HERNANDEZ BOCKER" userId="a413b3be1cc3406f" providerId="LiveId" clId="{90BD9A67-73C2-497E-A2B5-BFC18AD6AC9F}" dt="2023-06-21T19:43:11.815" v="256" actId="478"/>
          <ac:graphicFrameMkLst>
            <pc:docMk/>
            <pc:sldMk cId="1230455291" sldId="290"/>
            <ac:graphicFrameMk id="5" creationId="{3DA64992-A043-EAAC-5602-8C350FF21BE1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39:54.420" v="1103" actId="692"/>
        <pc:sldMkLst>
          <pc:docMk/>
          <pc:sldMk cId="3207670988" sldId="291"/>
        </pc:sldMkLst>
        <pc:graphicFrameChg chg="mod">
          <ac:chgData name="NESTOR JULIO HERNANDEZ BOCKER" userId="a413b3be1cc3406f" providerId="LiveId" clId="{90BD9A67-73C2-497E-A2B5-BFC18AD6AC9F}" dt="2023-06-21T20:39:54.420" v="1103" actId="692"/>
          <ac:graphicFrameMkLst>
            <pc:docMk/>
            <pc:sldMk cId="3207670988" sldId="291"/>
            <ac:graphicFrameMk id="5" creationId="{E007ED42-2267-55A0-8AD9-490DAA43A599}"/>
          </ac:graphicFrameMkLst>
        </pc:graphicFrameChg>
      </pc:sldChg>
      <pc:sldChg chg="addSp delSp modSp mod">
        <pc:chgData name="NESTOR JULIO HERNANDEZ BOCKER" userId="a413b3be1cc3406f" providerId="LiveId" clId="{90BD9A67-73C2-497E-A2B5-BFC18AD6AC9F}" dt="2023-06-21T19:40:55.413" v="216" actId="1036"/>
        <pc:sldMkLst>
          <pc:docMk/>
          <pc:sldMk cId="1058868022" sldId="297"/>
        </pc:sldMkLst>
        <pc:spChg chg="mod">
          <ac:chgData name="NESTOR JULIO HERNANDEZ BOCKER" userId="a413b3be1cc3406f" providerId="LiveId" clId="{90BD9A67-73C2-497E-A2B5-BFC18AD6AC9F}" dt="2023-06-21T19:39:08.326" v="184" actId="20577"/>
          <ac:spMkLst>
            <pc:docMk/>
            <pc:sldMk cId="1058868022" sldId="297"/>
            <ac:spMk id="10" creationId="{AE85FA06-F043-6F76-2D7A-77CFAD99732C}"/>
          </ac:spMkLst>
        </pc:spChg>
        <pc:spChg chg="mod">
          <ac:chgData name="NESTOR JULIO HERNANDEZ BOCKER" userId="a413b3be1cc3406f" providerId="LiveId" clId="{90BD9A67-73C2-497E-A2B5-BFC18AD6AC9F}" dt="2023-06-21T19:39:15.411" v="197" actId="20577"/>
          <ac:spMkLst>
            <pc:docMk/>
            <pc:sldMk cId="1058868022" sldId="297"/>
            <ac:spMk id="11" creationId="{DAFBDAAE-0F2D-BA10-01C7-6BCF9C20A50E}"/>
          </ac:spMkLst>
        </pc:spChg>
        <pc:spChg chg="mod">
          <ac:chgData name="NESTOR JULIO HERNANDEZ BOCKER" userId="a413b3be1cc3406f" providerId="LiveId" clId="{90BD9A67-73C2-497E-A2B5-BFC18AD6AC9F}" dt="2023-06-21T19:40:36.498" v="208" actId="207"/>
          <ac:spMkLst>
            <pc:docMk/>
            <pc:sldMk cId="1058868022" sldId="297"/>
            <ac:spMk id="14" creationId="{2429D940-E554-4FB7-91D3-1A9CD28C5C86}"/>
          </ac:spMkLst>
        </pc:spChg>
        <pc:spChg chg="mod">
          <ac:chgData name="NESTOR JULIO HERNANDEZ BOCKER" userId="a413b3be1cc3406f" providerId="LiveId" clId="{90BD9A67-73C2-497E-A2B5-BFC18AD6AC9F}" dt="2023-06-21T19:39:24.110" v="198"/>
          <ac:spMkLst>
            <pc:docMk/>
            <pc:sldMk cId="1058868022" sldId="297"/>
            <ac:spMk id="15" creationId="{D3219EAA-4D63-31C9-1CC8-36454F12C189}"/>
          </ac:spMkLst>
        </pc:spChg>
        <pc:spChg chg="mod">
          <ac:chgData name="NESTOR JULIO HERNANDEZ BOCKER" userId="a413b3be1cc3406f" providerId="LiveId" clId="{90BD9A67-73C2-497E-A2B5-BFC18AD6AC9F}" dt="2023-06-21T19:40:29.519" v="206" actId="207"/>
          <ac:spMkLst>
            <pc:docMk/>
            <pc:sldMk cId="1058868022" sldId="297"/>
            <ac:spMk id="17" creationId="{7110DCAC-DBE7-4065-96AB-2C32D83775A4}"/>
          </ac:spMkLst>
        </pc:sp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2" creationId="{6D2A7F5A-5FAA-60B6-06EC-36415699073D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3:11.393" v="138"/>
          <ac:graphicFrameMkLst>
            <pc:docMk/>
            <pc:sldMk cId="1058868022" sldId="297"/>
            <ac:graphicFrameMk id="3" creationId="{057760B2-BA2D-6F40-6387-31AAB57BA2E7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4" creationId="{CC6B568E-BCA9-178C-E913-48F2096E2FC5}"/>
          </ac:graphicFrameMkLst>
        </pc:graphicFrameChg>
        <pc:graphicFrameChg chg="add del mod">
          <ac:chgData name="NESTOR JULIO HERNANDEZ BOCKER" userId="a413b3be1cc3406f" providerId="LiveId" clId="{90BD9A67-73C2-497E-A2B5-BFC18AD6AC9F}" dt="2023-06-21T19:38:32.683" v="152"/>
          <ac:graphicFrameMkLst>
            <pc:docMk/>
            <pc:sldMk cId="1058868022" sldId="297"/>
            <ac:graphicFrameMk id="5" creationId="{1DAB0536-1E9E-B7B6-497E-85C5186B8437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6" creationId="{00000000-0008-0000-0200-000003000000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7" creationId="{F1FCD929-9978-7EFA-4869-72927E03049F}"/>
          </ac:graphicFrameMkLst>
        </pc:graphicFrameChg>
        <pc:graphicFrameChg chg="add mod">
          <ac:chgData name="NESTOR JULIO HERNANDEZ BOCKER" userId="a413b3be1cc3406f" providerId="LiveId" clId="{90BD9A67-73C2-497E-A2B5-BFC18AD6AC9F}" dt="2023-06-21T19:40:55.413" v="216" actId="1036"/>
          <ac:graphicFrameMkLst>
            <pc:docMk/>
            <pc:sldMk cId="1058868022" sldId="297"/>
            <ac:graphicFrameMk id="8" creationId="{0836B6D9-FBAB-0674-83C0-65786F4B05E2}"/>
          </ac:graphicFrameMkLst>
        </pc:graphicFrameChg>
        <pc:graphicFrameChg chg="add del">
          <ac:chgData name="NESTOR JULIO HERNANDEZ BOCKER" userId="a413b3be1cc3406f" providerId="LiveId" clId="{90BD9A67-73C2-497E-A2B5-BFC18AD6AC9F}" dt="2023-06-21T19:39:00.926" v="171" actId="478"/>
          <ac:graphicFrameMkLst>
            <pc:docMk/>
            <pc:sldMk cId="1058868022" sldId="297"/>
            <ac:graphicFrameMk id="9" creationId="{00000000-0008-0000-0200-000002000000}"/>
          </ac:graphicFrameMkLst>
        </pc:graphicFrameChg>
      </pc:sldChg>
      <pc:sldChg chg="modSp del">
        <pc:chgData name="NESTOR JULIO HERNANDEZ BOCKER" userId="a413b3be1cc3406f" providerId="LiveId" clId="{90BD9A67-73C2-497E-A2B5-BFC18AD6AC9F}" dt="2023-06-21T19:50:34.292" v="314" actId="47"/>
        <pc:sldMkLst>
          <pc:docMk/>
          <pc:sldMk cId="999383766" sldId="298"/>
        </pc:sldMkLst>
        <pc:graphicFrameChg chg="mod">
          <ac:chgData name="NESTOR JULIO HERNANDEZ BOCKER" userId="a413b3be1cc3406f" providerId="LiveId" clId="{90BD9A67-73C2-497E-A2B5-BFC18AD6AC9F}" dt="2023-06-21T19:48:39.054" v="299"/>
          <ac:graphicFrameMkLst>
            <pc:docMk/>
            <pc:sldMk cId="999383766" sldId="298"/>
            <ac:graphicFrameMk id="2" creationId="{A58FA763-46FD-063D-8FC1-337FD23EE5D8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4:54.093" v="1085" actId="20577"/>
        <pc:sldMkLst>
          <pc:docMk/>
          <pc:sldMk cId="1402838187" sldId="299"/>
        </pc:sldMkLst>
        <pc:spChg chg="mod">
          <ac:chgData name="NESTOR JULIO HERNANDEZ BOCKER" userId="a413b3be1cc3406f" providerId="LiveId" clId="{90BD9A67-73C2-497E-A2B5-BFC18AD6AC9F}" dt="2023-06-21T19:51:51.104" v="382" actId="20577"/>
          <ac:spMkLst>
            <pc:docMk/>
            <pc:sldMk cId="1402838187" sldId="299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19:51:58.288" v="395" actId="20577"/>
          <ac:spMkLst>
            <pc:docMk/>
            <pc:sldMk cId="1402838187" sldId="299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34:54.093" v="1085" actId="20577"/>
          <ac:spMkLst>
            <pc:docMk/>
            <pc:sldMk cId="1402838187" sldId="299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0:59.580" v="984" actId="14734"/>
          <ac:graphicFrameMkLst>
            <pc:docMk/>
            <pc:sldMk cId="1402838187" sldId="299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1:12.078" v="990" actId="113"/>
          <ac:graphicFrameMkLst>
            <pc:docMk/>
            <pc:sldMk cId="1402838187" sldId="299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2T19:23:47.340" v="1118" actId="2062"/>
        <pc:sldMkLst>
          <pc:docMk/>
          <pc:sldMk cId="3528884864" sldId="300"/>
        </pc:sldMkLst>
        <pc:spChg chg="mod">
          <ac:chgData name="NESTOR JULIO HERNANDEZ BOCKER" userId="a413b3be1cc3406f" providerId="LiveId" clId="{90BD9A67-73C2-497E-A2B5-BFC18AD6AC9F}" dt="2023-06-21T19:53:13.400" v="425" actId="20577"/>
          <ac:spMkLst>
            <pc:docMk/>
            <pc:sldMk cId="3528884864" sldId="300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19:53:21.407" v="438" actId="20577"/>
          <ac:spMkLst>
            <pc:docMk/>
            <pc:sldMk cId="3528884864" sldId="300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35:00.034" v="1089" actId="20577"/>
          <ac:spMkLst>
            <pc:docMk/>
            <pc:sldMk cId="3528884864" sldId="300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2T19:23:30.844" v="1117" actId="2062"/>
          <ac:graphicFrameMkLst>
            <pc:docMk/>
            <pc:sldMk cId="3528884864" sldId="300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2T19:23:47.340" v="1118" actId="2062"/>
          <ac:graphicFrameMkLst>
            <pc:docMk/>
            <pc:sldMk cId="3528884864" sldId="300"/>
            <ac:graphicFrameMk id="6" creationId="{A872AEEA-4D20-45E5-8FD5-33F95235DB1F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5:02.664" v="514" actId="47"/>
        <pc:sldMkLst>
          <pc:docMk/>
          <pc:sldMk cId="433723799" sldId="301"/>
        </pc:sldMkLst>
      </pc:sldChg>
      <pc:sldChg chg="del">
        <pc:chgData name="NESTOR JULIO HERNANDEZ BOCKER" userId="a413b3be1cc3406f" providerId="LiveId" clId="{90BD9A67-73C2-497E-A2B5-BFC18AD6AC9F}" dt="2023-06-21T20:05:06.478" v="515" actId="47"/>
        <pc:sldMkLst>
          <pc:docMk/>
          <pc:sldMk cId="2938667470" sldId="302"/>
        </pc:sldMkLst>
      </pc:sldChg>
      <pc:sldChg chg="del">
        <pc:chgData name="NESTOR JULIO HERNANDEZ BOCKER" userId="a413b3be1cc3406f" providerId="LiveId" clId="{90BD9A67-73C2-497E-A2B5-BFC18AD6AC9F}" dt="2023-06-21T20:05:11.482" v="516" actId="47"/>
        <pc:sldMkLst>
          <pc:docMk/>
          <pc:sldMk cId="2869489403" sldId="303"/>
        </pc:sldMkLst>
      </pc:sldChg>
      <pc:sldChg chg="addSp delSp modSp mod ord">
        <pc:chgData name="NESTOR JULIO HERNANDEZ BOCKER" userId="a413b3be1cc3406f" providerId="LiveId" clId="{90BD9A67-73C2-497E-A2B5-BFC18AD6AC9F}" dt="2023-06-21T20:18:52.094" v="905" actId="207"/>
        <pc:sldMkLst>
          <pc:docMk/>
          <pc:sldMk cId="2994828080" sldId="304"/>
        </pc:sldMkLst>
        <pc:spChg chg="mod">
          <ac:chgData name="NESTOR JULIO HERNANDEZ BOCKER" userId="a413b3be1cc3406f" providerId="LiveId" clId="{90BD9A67-73C2-497E-A2B5-BFC18AD6AC9F}" dt="2023-06-21T20:12:10.673" v="611" actId="207"/>
          <ac:spMkLst>
            <pc:docMk/>
            <pc:sldMk cId="2994828080" sldId="304"/>
            <ac:spMk id="2" creationId="{077661EC-381A-3E4A-F0F0-5C72F32440DF}"/>
          </ac:spMkLst>
        </pc:spChg>
        <pc:spChg chg="del">
          <ac:chgData name="NESTOR JULIO HERNANDEZ BOCKER" userId="a413b3be1cc3406f" providerId="LiveId" clId="{90BD9A67-73C2-497E-A2B5-BFC18AD6AC9F}" dt="2023-06-21T20:15:34.862" v="855" actId="478"/>
          <ac:spMkLst>
            <pc:docMk/>
            <pc:sldMk cId="2994828080" sldId="304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6" creationId="{C275EA69-80EB-6119-C551-5611FE126210}"/>
          </ac:spMkLst>
        </pc:spChg>
        <pc:spChg chg="mod">
          <ac:chgData name="NESTOR JULIO HERNANDEZ BOCKER" userId="a413b3be1cc3406f" providerId="LiveId" clId="{90BD9A67-73C2-497E-A2B5-BFC18AD6AC9F}" dt="2023-06-21T20:12:16.989" v="624" actId="20577"/>
          <ac:spMkLst>
            <pc:docMk/>
            <pc:sldMk cId="2994828080" sldId="304"/>
            <ac:spMk id="7" creationId="{469CD69D-8310-32BB-7403-36C4ABF01797}"/>
          </ac:spMkLst>
        </pc:spChg>
        <pc:spChg chg="add mod">
          <ac:chgData name="NESTOR JULIO HERNANDEZ BOCKER" userId="a413b3be1cc3406f" providerId="LiveId" clId="{90BD9A67-73C2-497E-A2B5-BFC18AD6AC9F}" dt="2023-06-21T20:15:35.960" v="856"/>
          <ac:spMkLst>
            <pc:docMk/>
            <pc:sldMk cId="2994828080" sldId="304"/>
            <ac:spMk id="8" creationId="{3E3FCAB7-BB5F-6937-F6E9-4FCBEF1BBE65}"/>
          </ac:spMkLst>
        </pc:spChg>
        <pc:graphicFrameChg chg="del">
          <ac:chgData name="NESTOR JULIO HERNANDEZ BOCKER" userId="a413b3be1cc3406f" providerId="LiveId" clId="{90BD9A67-73C2-497E-A2B5-BFC18AD6AC9F}" dt="2023-06-21T20:11:31.106" v="602" actId="478"/>
          <ac:graphicFrameMkLst>
            <pc:docMk/>
            <pc:sldMk cId="2994828080" sldId="304"/>
            <ac:graphicFrameMk id="4" creationId="{309C83EA-4E4B-1727-08E7-9FF5B87048D2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2.094" v="905" actId="207"/>
          <ac:graphicFrameMkLst>
            <pc:docMk/>
            <pc:sldMk cId="2994828080" sldId="304"/>
            <ac:graphicFrameMk id="5" creationId="{527C7EC6-E3A4-D17F-4F04-015C43EDD8DA}"/>
          </ac:graphicFrameMkLst>
        </pc:graphicFrameChg>
      </pc:sldChg>
      <pc:sldChg chg="addSp delSp modSp mod ord">
        <pc:chgData name="NESTOR JULIO HERNANDEZ BOCKER" userId="a413b3be1cc3406f" providerId="LiveId" clId="{90BD9A67-73C2-497E-A2B5-BFC18AD6AC9F}" dt="2023-06-21T20:19:21.586" v="908" actId="207"/>
        <pc:sldMkLst>
          <pc:docMk/>
          <pc:sldMk cId="1400359443" sldId="305"/>
        </pc:sldMkLst>
        <pc:spChg chg="mod">
          <ac:chgData name="NESTOR JULIO HERNANDEZ BOCKER" userId="a413b3be1cc3406f" providerId="LiveId" clId="{90BD9A67-73C2-497E-A2B5-BFC18AD6AC9F}" dt="2023-06-21T20:19:21.586" v="908" actId="207"/>
          <ac:spMkLst>
            <pc:docMk/>
            <pc:sldMk cId="1400359443" sldId="305"/>
            <ac:spMk id="2" creationId="{FF9461AB-7823-F6C6-32D6-8B0B0E8E09F6}"/>
          </ac:spMkLst>
        </pc:spChg>
        <pc:spChg chg="del">
          <ac:chgData name="NESTOR JULIO HERNANDEZ BOCKER" userId="a413b3be1cc3406f" providerId="LiveId" clId="{90BD9A67-73C2-497E-A2B5-BFC18AD6AC9F}" dt="2023-06-21T20:15:49.653" v="857" actId="478"/>
          <ac:spMkLst>
            <pc:docMk/>
            <pc:sldMk cId="1400359443" sldId="305"/>
            <ac:spMk id="3" creationId="{2A92AF03-0B76-ABBC-DC2A-8FAF242B06ED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5" creationId="{07E2CEB9-A0D2-C3AD-E66B-CAD66779BF92}"/>
          </ac:spMkLst>
        </pc:spChg>
        <pc:spChg chg="add mod">
          <ac:chgData name="NESTOR JULIO HERNANDEZ BOCKER" userId="a413b3be1cc3406f" providerId="LiveId" clId="{90BD9A67-73C2-497E-A2B5-BFC18AD6AC9F}" dt="2023-06-21T20:15:53.011" v="858"/>
          <ac:spMkLst>
            <pc:docMk/>
            <pc:sldMk cId="1400359443" sldId="305"/>
            <ac:spMk id="6" creationId="{8D3131F2-562C-C011-0FE5-87F0C5C05405}"/>
          </ac:spMkLst>
        </pc:spChg>
        <pc:spChg chg="mod">
          <ac:chgData name="NESTOR JULIO HERNANDEZ BOCKER" userId="a413b3be1cc3406f" providerId="LiveId" clId="{90BD9A67-73C2-497E-A2B5-BFC18AD6AC9F}" dt="2023-06-21T20:17:38.870" v="887" actId="20577"/>
          <ac:spMkLst>
            <pc:docMk/>
            <pc:sldMk cId="1400359443" sldId="305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17:42.460" v="888" actId="478"/>
          <ac:graphicFrameMkLst>
            <pc:docMk/>
            <pc:sldMk cId="1400359443" sldId="305"/>
            <ac:graphicFrameMk id="4" creationId="{D9605828-2B56-30DE-0CDC-4838A1C9CCCA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18:56.516" v="906" actId="207"/>
          <ac:graphicFrameMkLst>
            <pc:docMk/>
            <pc:sldMk cId="1400359443" sldId="305"/>
            <ac:graphicFrameMk id="8" creationId="{C1523816-EF83-378A-6290-67166D0C89DE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24:41.945" v="1025" actId="47"/>
        <pc:sldMkLst>
          <pc:docMk/>
          <pc:sldMk cId="4061541852" sldId="306"/>
        </pc:sldMkLst>
      </pc:sldChg>
      <pc:sldChg chg="addSp delSp modSp mod">
        <pc:chgData name="NESTOR JULIO HERNANDEZ BOCKER" userId="a413b3be1cc3406f" providerId="LiveId" clId="{90BD9A67-73C2-497E-A2B5-BFC18AD6AC9F}" dt="2023-06-21T20:36:41.842" v="1096" actId="27918"/>
        <pc:sldMkLst>
          <pc:docMk/>
          <pc:sldMk cId="3902090573" sldId="307"/>
        </pc:sldMkLst>
        <pc:spChg chg="mod">
          <ac:chgData name="NESTOR JULIO HERNANDEZ BOCKER" userId="a413b3be1cc3406f" providerId="LiveId" clId="{90BD9A67-73C2-497E-A2B5-BFC18AD6AC9F}" dt="2023-06-21T20:25:38.833" v="1033" actId="207"/>
          <ac:spMkLst>
            <pc:docMk/>
            <pc:sldMk cId="3902090573" sldId="307"/>
            <ac:spMk id="2" creationId="{6039FD84-5207-C577-ED7F-A1F47A4A8D13}"/>
          </ac:spMkLst>
        </pc:spChg>
        <pc:spChg chg="mod">
          <ac:chgData name="NESTOR JULIO HERNANDEZ BOCKER" userId="a413b3be1cc3406f" providerId="LiveId" clId="{90BD9A67-73C2-497E-A2B5-BFC18AD6AC9F}" dt="2023-06-21T20:35:50.540" v="1094" actId="20577"/>
          <ac:spMkLst>
            <pc:docMk/>
            <pc:sldMk cId="3902090573" sldId="30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24:57.595" v="1026" actId="478"/>
          <ac:graphicFrameMkLst>
            <pc:docMk/>
            <pc:sldMk cId="3902090573" sldId="307"/>
            <ac:graphicFrameMk id="4" creationId="{EC4FD2ED-555E-A47C-016C-DA984EC64CE7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6:38.366" v="1095" actId="207"/>
          <ac:graphicFrameMkLst>
            <pc:docMk/>
            <pc:sldMk cId="3902090573" sldId="307"/>
            <ac:graphicFrameMk id="5" creationId="{395D67DA-B6B2-41D2-E9A1-322EEE3BBE6A}"/>
          </ac:graphicFrameMkLst>
        </pc:graphicFrameChg>
      </pc:sldChg>
      <pc:sldChg chg="modSp">
        <pc:chgData name="NESTOR JULIO HERNANDEZ BOCKER" userId="a413b3be1cc3406f" providerId="LiveId" clId="{90BD9A67-73C2-497E-A2B5-BFC18AD6AC9F}" dt="2023-06-21T20:26:22.030" v="1046" actId="207"/>
        <pc:sldMkLst>
          <pc:docMk/>
          <pc:sldMk cId="2799606255" sldId="308"/>
        </pc:sldMkLst>
        <pc:graphicFrameChg chg="mod">
          <ac:chgData name="NESTOR JULIO HERNANDEZ BOCKER" userId="a413b3be1cc3406f" providerId="LiveId" clId="{90BD9A67-73C2-497E-A2B5-BFC18AD6AC9F}" dt="2023-06-21T20:26:22.030" v="1046" actId="207"/>
          <ac:graphicFrameMkLst>
            <pc:docMk/>
            <pc:sldMk cId="2799606255" sldId="308"/>
            <ac:graphicFrameMk id="4" creationId="{7354B5F1-BFE1-2D31-DD7D-B1E1FC120D1D}"/>
          </ac:graphicFrameMkLst>
        </pc:graphicFrameChg>
      </pc:sldChg>
      <pc:sldChg chg="del">
        <pc:chgData name="NESTOR JULIO HERNANDEZ BOCKER" userId="a413b3be1cc3406f" providerId="LiveId" clId="{90BD9A67-73C2-497E-A2B5-BFC18AD6AC9F}" dt="2023-06-21T20:07:36.842" v="543" actId="47"/>
        <pc:sldMkLst>
          <pc:docMk/>
          <pc:sldMk cId="12027702" sldId="309"/>
        </pc:sldMkLst>
      </pc:sldChg>
      <pc:sldChg chg="addSp delSp modSp mod">
        <pc:chgData name="NESTOR JULIO HERNANDEZ BOCKER" userId="a413b3be1cc3406f" providerId="LiveId" clId="{90BD9A67-73C2-497E-A2B5-BFC18AD6AC9F}" dt="2023-06-21T20:10:36.278" v="599" actId="1037"/>
        <pc:sldMkLst>
          <pc:docMk/>
          <pc:sldMk cId="436528798" sldId="310"/>
        </pc:sldMkLst>
        <pc:spChg chg="mod">
          <ac:chgData name="NESTOR JULIO HERNANDEZ BOCKER" userId="a413b3be1cc3406f" providerId="LiveId" clId="{90BD9A67-73C2-497E-A2B5-BFC18AD6AC9F}" dt="2023-06-21T20:10:36.278" v="599" actId="1037"/>
          <ac:spMkLst>
            <pc:docMk/>
            <pc:sldMk cId="436528798" sldId="310"/>
            <ac:spMk id="7" creationId="{469CD69D-8310-32BB-7403-36C4ABF01797}"/>
          </ac:spMkLst>
        </pc:spChg>
        <pc:graphicFrameChg chg="add mod modGraphic">
          <ac:chgData name="NESTOR JULIO HERNANDEZ BOCKER" userId="a413b3be1cc3406f" providerId="LiveId" clId="{90BD9A67-73C2-497E-A2B5-BFC18AD6AC9F}" dt="2023-06-21T20:08:56.380" v="556" actId="207"/>
          <ac:graphicFrameMkLst>
            <pc:docMk/>
            <pc:sldMk cId="436528798" sldId="310"/>
            <ac:graphicFrameMk id="2" creationId="{98ECEAA4-C52F-B89F-B472-0D994861C94F}"/>
          </ac:graphicFrameMkLst>
        </pc:graphicFrameChg>
        <pc:graphicFrameChg chg="del">
          <ac:chgData name="NESTOR JULIO HERNANDEZ BOCKER" userId="a413b3be1cc3406f" providerId="LiveId" clId="{90BD9A67-73C2-497E-A2B5-BFC18AD6AC9F}" dt="2023-06-21T20:07:47.161" v="544" actId="478"/>
          <ac:graphicFrameMkLst>
            <pc:docMk/>
            <pc:sldMk cId="436528798" sldId="310"/>
            <ac:graphicFrameMk id="4" creationId="{5916A944-18CD-31A5-329B-A40623A65BA6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22:09.228" v="999" actId="2711"/>
        <pc:sldMkLst>
          <pc:docMk/>
          <pc:sldMk cId="537324164" sldId="311"/>
        </pc:sldMkLst>
        <pc:spChg chg="mod">
          <ac:chgData name="NESTOR JULIO HERNANDEZ BOCKER" userId="a413b3be1cc3406f" providerId="LiveId" clId="{90BD9A67-73C2-497E-A2B5-BFC18AD6AC9F}" dt="2023-06-21T20:20:07.565" v="962" actId="20577"/>
          <ac:spMkLst>
            <pc:docMk/>
            <pc:sldMk cId="537324164" sldId="311"/>
            <ac:spMk id="2" creationId="{42315A67-099D-D895-EE2E-AF8ABCE44733}"/>
          </ac:spMkLst>
        </pc:spChg>
        <pc:spChg chg="mod">
          <ac:chgData name="NESTOR JULIO HERNANDEZ BOCKER" userId="a413b3be1cc3406f" providerId="LiveId" clId="{90BD9A67-73C2-497E-A2B5-BFC18AD6AC9F}" dt="2023-06-21T20:20:13.479" v="975" actId="20577"/>
          <ac:spMkLst>
            <pc:docMk/>
            <pc:sldMk cId="537324164" sldId="311"/>
            <ac:spMk id="5" creationId="{84F38300-0E68-27A4-55E5-3AA44DD0BAA6}"/>
          </ac:spMkLst>
        </pc:spChg>
        <pc:spChg chg="mod">
          <ac:chgData name="NESTOR JULIO HERNANDEZ BOCKER" userId="a413b3be1cc3406f" providerId="LiveId" clId="{90BD9A67-73C2-497E-A2B5-BFC18AD6AC9F}" dt="2023-06-21T20:19:39.743" v="921" actId="20577"/>
          <ac:spMkLst>
            <pc:docMk/>
            <pc:sldMk cId="537324164" sldId="311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09.228" v="999" actId="2711"/>
          <ac:graphicFrameMkLst>
            <pc:docMk/>
            <pc:sldMk cId="537324164" sldId="311"/>
            <ac:graphicFrameMk id="4" creationId="{0207AEFD-ED24-9EBE-8EEC-7F3C8DD2CFDC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02.708" v="998" actId="2711"/>
          <ac:graphicFrameMkLst>
            <pc:docMk/>
            <pc:sldMk cId="537324164" sldId="311"/>
            <ac:graphicFrameMk id="6" creationId="{7F794479-1392-0BE5-0A85-76017F6BA507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1:00:25.966" v="1113" actId="20577"/>
        <pc:sldMkLst>
          <pc:docMk/>
          <pc:sldMk cId="757931575" sldId="312"/>
        </pc:sldMkLst>
        <pc:spChg chg="mod">
          <ac:chgData name="NESTOR JULIO HERNANDEZ BOCKER" userId="a413b3be1cc3406f" providerId="LiveId" clId="{90BD9A67-73C2-497E-A2B5-BFC18AD6AC9F}" dt="2023-06-21T21:00:22.674" v="1112" actId="20577"/>
          <ac:spMkLst>
            <pc:docMk/>
            <pc:sldMk cId="757931575" sldId="312"/>
            <ac:spMk id="2" creationId="{F44D3E8A-264C-DEB6-6052-59E409B8F18A}"/>
          </ac:spMkLst>
        </pc:spChg>
        <pc:spChg chg="mod">
          <ac:chgData name="NESTOR JULIO HERNANDEZ BOCKER" userId="a413b3be1cc3406f" providerId="LiveId" clId="{90BD9A67-73C2-497E-A2B5-BFC18AD6AC9F}" dt="2023-06-21T21:00:25.966" v="1113" actId="20577"/>
          <ac:spMkLst>
            <pc:docMk/>
            <pc:sldMk cId="757931575" sldId="312"/>
            <ac:spMk id="5" creationId="{2A52D388-1615-6224-9DE6-4267FD7CE04D}"/>
          </ac:spMkLst>
        </pc:spChg>
        <pc:spChg chg="mod">
          <ac:chgData name="NESTOR JULIO HERNANDEZ BOCKER" userId="a413b3be1cc3406f" providerId="LiveId" clId="{90BD9A67-73C2-497E-A2B5-BFC18AD6AC9F}" dt="2023-06-21T20:19:56.673" v="949" actId="20577"/>
          <ac:spMkLst>
            <pc:docMk/>
            <pc:sldMk cId="757931575" sldId="312"/>
            <ac:spMk id="7" creationId="{469CD69D-8310-32BB-7403-36C4ABF01797}"/>
          </ac:spMkLst>
        </pc:spChg>
        <pc:graphicFrameChg chg="mod modGraphic">
          <ac:chgData name="NESTOR JULIO HERNANDEZ BOCKER" userId="a413b3be1cc3406f" providerId="LiveId" clId="{90BD9A67-73C2-497E-A2B5-BFC18AD6AC9F}" dt="2023-06-21T20:22:37.536" v="1005" actId="207"/>
          <ac:graphicFrameMkLst>
            <pc:docMk/>
            <pc:sldMk cId="757931575" sldId="312"/>
            <ac:graphicFrameMk id="4" creationId="{DE44ECD0-1321-5CBC-A6D1-7191793841B1}"/>
          </ac:graphicFrameMkLst>
        </pc:graphicFrameChg>
        <pc:graphicFrameChg chg="mod modGraphic">
          <ac:chgData name="NESTOR JULIO HERNANDEZ BOCKER" userId="a413b3be1cc3406f" providerId="LiveId" clId="{90BD9A67-73C2-497E-A2B5-BFC18AD6AC9F}" dt="2023-06-21T20:22:34.634" v="1004" actId="2711"/>
          <ac:graphicFrameMkLst>
            <pc:docMk/>
            <pc:sldMk cId="757931575" sldId="312"/>
            <ac:graphicFrameMk id="6" creationId="{A872AEEA-4D20-45E5-8FD5-33F95235DB1F}"/>
          </ac:graphicFrameMkLst>
        </pc:graphicFrameChg>
      </pc:sldChg>
      <pc:sldChg chg="modSp mod">
        <pc:chgData name="NESTOR JULIO HERNANDEZ BOCKER" userId="a413b3be1cc3406f" providerId="LiveId" clId="{90BD9A67-73C2-497E-A2B5-BFC18AD6AC9F}" dt="2023-06-21T20:37:38.963" v="1098" actId="20577"/>
        <pc:sldMkLst>
          <pc:docMk/>
          <pc:sldMk cId="2590248872" sldId="313"/>
        </pc:sldMkLst>
        <pc:spChg chg="mod">
          <ac:chgData name="NESTOR JULIO HERNANDEZ BOCKER" userId="a413b3be1cc3406f" providerId="LiveId" clId="{90BD9A67-73C2-497E-A2B5-BFC18AD6AC9F}" dt="2023-06-21T20:37:38.963" v="1098" actId="20577"/>
          <ac:spMkLst>
            <pc:docMk/>
            <pc:sldMk cId="2590248872" sldId="313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5:53.912" v="1038" actId="20577"/>
          <ac:spMkLst>
            <pc:docMk/>
            <pc:sldMk cId="2590248872" sldId="313"/>
            <ac:spMk id="5" creationId="{BDA1159D-A0ED-18DC-0747-141EBF1A2086}"/>
          </ac:spMkLst>
        </pc:spChg>
      </pc:sldChg>
      <pc:sldChg chg="modSp mod">
        <pc:chgData name="NESTOR JULIO HERNANDEZ BOCKER" userId="a413b3be1cc3406f" providerId="LiveId" clId="{90BD9A67-73C2-497E-A2B5-BFC18AD6AC9F}" dt="2023-06-21T20:37:54.836" v="1100" actId="20577"/>
        <pc:sldMkLst>
          <pc:docMk/>
          <pc:sldMk cId="3633284213" sldId="314"/>
        </pc:sldMkLst>
        <pc:spChg chg="mod">
          <ac:chgData name="NESTOR JULIO HERNANDEZ BOCKER" userId="a413b3be1cc3406f" providerId="LiveId" clId="{90BD9A67-73C2-497E-A2B5-BFC18AD6AC9F}" dt="2023-06-21T20:37:54.836" v="1100" actId="20577"/>
          <ac:spMkLst>
            <pc:docMk/>
            <pc:sldMk cId="3633284213" sldId="314"/>
            <ac:spMk id="2" creationId="{FC9310B6-78FF-FC2D-DFF2-60E67B3FB9B8}"/>
          </ac:spMkLst>
        </pc:spChg>
        <pc:spChg chg="mod">
          <ac:chgData name="NESTOR JULIO HERNANDEZ BOCKER" userId="a413b3be1cc3406f" providerId="LiveId" clId="{90BD9A67-73C2-497E-A2B5-BFC18AD6AC9F}" dt="2023-06-21T20:26:01.037" v="1043" actId="20577"/>
          <ac:spMkLst>
            <pc:docMk/>
            <pc:sldMk cId="3633284213" sldId="314"/>
            <ac:spMk id="3" creationId="{909C031B-51F5-08F7-8363-BE3CCE2F94B6}"/>
          </ac:spMkLst>
        </pc:spChg>
      </pc:sldChg>
      <pc:sldChg chg="modSp mod">
        <pc:chgData name="NESTOR JULIO HERNANDEZ BOCKER" userId="a413b3be1cc3406f" providerId="LiveId" clId="{90BD9A67-73C2-497E-A2B5-BFC18AD6AC9F}" dt="2023-06-21T20:40:26.966" v="1109" actId="6549"/>
        <pc:sldMkLst>
          <pc:docMk/>
          <pc:sldMk cId="1867422395" sldId="315"/>
        </pc:sldMkLst>
        <pc:spChg chg="mod">
          <ac:chgData name="NESTOR JULIO HERNANDEZ BOCKER" userId="a413b3be1cc3406f" providerId="LiveId" clId="{90BD9A67-73C2-497E-A2B5-BFC18AD6AC9F}" dt="2023-06-21T20:40:26.966" v="1109" actId="6549"/>
          <ac:spMkLst>
            <pc:docMk/>
            <pc:sldMk cId="1867422395" sldId="315"/>
            <ac:spMk id="7" creationId="{469CD69D-8310-32BB-7403-36C4ABF01797}"/>
          </ac:spMkLst>
        </pc:spChg>
        <pc:graphicFrameChg chg="mod">
          <ac:chgData name="NESTOR JULIO HERNANDEZ BOCKER" userId="a413b3be1cc3406f" providerId="LiveId" clId="{90BD9A67-73C2-497E-A2B5-BFC18AD6AC9F}" dt="2023-06-21T20:26:32.496" v="1049" actId="207"/>
          <ac:graphicFrameMkLst>
            <pc:docMk/>
            <pc:sldMk cId="1867422395" sldId="315"/>
            <ac:graphicFrameMk id="4" creationId="{AAD20EE8-6BF9-944B-45A1-2DD8B05AD847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08:25.315" v="551" actId="572"/>
        <pc:sldMkLst>
          <pc:docMk/>
          <pc:sldMk cId="1113645801" sldId="316"/>
        </pc:sldMkLst>
        <pc:spChg chg="mod">
          <ac:chgData name="NESTOR JULIO HERNANDEZ BOCKER" userId="a413b3be1cc3406f" providerId="LiveId" clId="{90BD9A67-73C2-497E-A2B5-BFC18AD6AC9F}" dt="2023-06-21T19:51:23.832" v="356" actId="20577"/>
          <ac:spMkLst>
            <pc:docMk/>
            <pc:sldMk cId="1113645801" sldId="316"/>
            <ac:spMk id="7" creationId="{469CD69D-8310-32BB-7403-36C4ABF01797}"/>
          </ac:spMkLst>
        </pc:spChg>
        <pc:graphicFrameChg chg="del modGraphic">
          <ac:chgData name="NESTOR JULIO HERNANDEZ BOCKER" userId="a413b3be1cc3406f" providerId="LiveId" clId="{90BD9A67-73C2-497E-A2B5-BFC18AD6AC9F}" dt="2023-06-21T19:46:27.070" v="292" actId="478"/>
          <ac:graphicFrameMkLst>
            <pc:docMk/>
            <pc:sldMk cId="1113645801" sldId="316"/>
            <ac:graphicFrameMk id="2" creationId="{A58FA763-46FD-063D-8FC1-337FD23EE5D8}"/>
          </ac:graphicFrameMkLst>
        </pc:graphicFrameChg>
        <pc:graphicFrameChg chg="add mod modGraphic">
          <ac:chgData name="NESTOR JULIO HERNANDEZ BOCKER" userId="a413b3be1cc3406f" providerId="LiveId" clId="{90BD9A67-73C2-497E-A2B5-BFC18AD6AC9F}" dt="2023-06-21T20:08:25.315" v="551" actId="572"/>
          <ac:graphicFrameMkLst>
            <pc:docMk/>
            <pc:sldMk cId="1113645801" sldId="316"/>
            <ac:graphicFrameMk id="4" creationId="{3FEE8BBF-46B3-34E9-B85C-158C91E2F52E}"/>
          </ac:graphicFrameMkLst>
        </pc:graphicFrameChg>
      </pc:sldChg>
      <pc:sldChg chg="add del">
        <pc:chgData name="NESTOR JULIO HERNANDEZ BOCKER" userId="a413b3be1cc3406f" providerId="LiveId" clId="{90BD9A67-73C2-497E-A2B5-BFC18AD6AC9F}" dt="2023-06-21T19:46:13.986" v="289" actId="47"/>
        <pc:sldMkLst>
          <pc:docMk/>
          <pc:sldMk cId="3248211580" sldId="316"/>
        </pc:sldMkLst>
      </pc:sldChg>
      <pc:sldChg chg="addSp delSp modSp add mod">
        <pc:chgData name="NESTOR JULIO HERNANDEZ BOCKER" userId="a413b3be1cc3406f" providerId="LiveId" clId="{90BD9A67-73C2-497E-A2B5-BFC18AD6AC9F}" dt="2023-06-21T20:33:19.685" v="1081" actId="207"/>
        <pc:sldMkLst>
          <pc:docMk/>
          <pc:sldMk cId="2435645340" sldId="317"/>
        </pc:sldMkLst>
        <pc:spChg chg="mod">
          <ac:chgData name="NESTOR JULIO HERNANDEZ BOCKER" userId="a413b3be1cc3406f" providerId="LiveId" clId="{90BD9A67-73C2-497E-A2B5-BFC18AD6AC9F}" dt="2023-06-21T20:07:00.499" v="539" actId="207"/>
          <ac:spMkLst>
            <pc:docMk/>
            <pc:sldMk cId="2435645340" sldId="317"/>
            <ac:spMk id="4" creationId="{2B0A8386-09F2-CD66-A93D-1B1C9C188168}"/>
          </ac:spMkLst>
        </pc:spChg>
        <pc:spChg chg="mod">
          <ac:chgData name="NESTOR JULIO HERNANDEZ BOCKER" userId="a413b3be1cc3406f" providerId="LiveId" clId="{90BD9A67-73C2-497E-A2B5-BFC18AD6AC9F}" dt="2023-06-21T20:06:31.836" v="537" actId="20577"/>
          <ac:spMkLst>
            <pc:docMk/>
            <pc:sldMk cId="2435645340" sldId="317"/>
            <ac:spMk id="7" creationId="{469CD69D-8310-32BB-7403-36C4ABF01797}"/>
          </ac:spMkLst>
        </pc:spChg>
        <pc:graphicFrameChg chg="del">
          <ac:chgData name="NESTOR JULIO HERNANDEZ BOCKER" userId="a413b3be1cc3406f" providerId="LiveId" clId="{90BD9A67-73C2-497E-A2B5-BFC18AD6AC9F}" dt="2023-06-21T20:32:43.210" v="1073" actId="478"/>
          <ac:graphicFrameMkLst>
            <pc:docMk/>
            <pc:sldMk cId="2435645340" sldId="317"/>
            <ac:graphicFrameMk id="2" creationId="{67072DDF-5217-C2E1-5B1B-7E773C769B33}"/>
          </ac:graphicFrameMkLst>
        </pc:graphicFrameChg>
        <pc:graphicFrameChg chg="add mod">
          <ac:chgData name="NESTOR JULIO HERNANDEZ BOCKER" userId="a413b3be1cc3406f" providerId="LiveId" clId="{90BD9A67-73C2-497E-A2B5-BFC18AD6AC9F}" dt="2023-06-21T20:33:19.685" v="1081" actId="207"/>
          <ac:graphicFrameMkLst>
            <pc:docMk/>
            <pc:sldMk cId="2435645340" sldId="317"/>
            <ac:graphicFrameMk id="5" creationId="{EBCC50D4-3A19-7EFF-5428-845356878575}"/>
          </ac:graphicFrameMkLst>
        </pc:graphicFrameChg>
      </pc:sldChg>
      <pc:sldChg chg="addSp delSp modSp add mod">
        <pc:chgData name="NESTOR JULIO HERNANDEZ BOCKER" userId="a413b3be1cc3406f" providerId="LiveId" clId="{90BD9A67-73C2-497E-A2B5-BFC18AD6AC9F}" dt="2023-06-21T20:24:29.446" v="1024" actId="207"/>
        <pc:sldMkLst>
          <pc:docMk/>
          <pc:sldMk cId="3692254647" sldId="318"/>
        </pc:sldMkLst>
        <pc:spChg chg="add del mod">
          <ac:chgData name="NESTOR JULIO HERNANDEZ BOCKER" userId="a413b3be1cc3406f" providerId="LiveId" clId="{90BD9A67-73C2-497E-A2B5-BFC18AD6AC9F}" dt="2023-06-21T20:24:02.007" v="1012" actId="478"/>
          <ac:spMkLst>
            <pc:docMk/>
            <pc:sldMk cId="3692254647" sldId="318"/>
            <ac:spMk id="6" creationId="{6EC155C1-E413-55A3-78D5-5459014415D8}"/>
          </ac:spMkLst>
        </pc:spChg>
        <pc:spChg chg="add mod">
          <ac:chgData name="NESTOR JULIO HERNANDEZ BOCKER" userId="a413b3be1cc3406f" providerId="LiveId" clId="{90BD9A67-73C2-497E-A2B5-BFC18AD6AC9F}" dt="2023-06-21T20:24:06.697" v="1018" actId="20577"/>
          <ac:spMkLst>
            <pc:docMk/>
            <pc:sldMk cId="3692254647" sldId="318"/>
            <ac:spMk id="7" creationId="{1397BAFB-700D-31C4-391B-BECE43799BA6}"/>
          </ac:spMkLst>
        </pc:spChg>
        <pc:spChg chg="mod">
          <ac:chgData name="NESTOR JULIO HERNANDEZ BOCKER" userId="a413b3be1cc3406f" providerId="LiveId" clId="{90BD9A67-73C2-497E-A2B5-BFC18AD6AC9F}" dt="2023-06-21T20:24:29.446" v="1024" actId="207"/>
          <ac:spMkLst>
            <pc:docMk/>
            <pc:sldMk cId="3692254647" sldId="318"/>
            <ac:spMk id="15" creationId="{A1FEE787-43FA-4043-9C5B-EE2767A8C8C5}"/>
          </ac:spMkLst>
        </pc:spChg>
        <pc:spChg chg="del">
          <ac:chgData name="NESTOR JULIO HERNANDEZ BOCKER" userId="a413b3be1cc3406f" providerId="LiveId" clId="{90BD9A67-73C2-497E-A2B5-BFC18AD6AC9F}" dt="2023-06-21T20:23:53.733" v="1010" actId="478"/>
          <ac:spMkLst>
            <pc:docMk/>
            <pc:sldMk cId="3692254647" sldId="318"/>
            <ac:spMk id="16" creationId="{00000000-0000-0000-0000-000000000000}"/>
          </ac:spMkLst>
        </pc:spChg>
        <pc:spChg chg="del">
          <ac:chgData name="NESTOR JULIO HERNANDEZ BOCKER" userId="a413b3be1cc3406f" providerId="LiveId" clId="{90BD9A67-73C2-497E-A2B5-BFC18AD6AC9F}" dt="2023-06-21T20:23:55.047" v="1011" actId="478"/>
          <ac:spMkLst>
            <pc:docMk/>
            <pc:sldMk cId="3692254647" sldId="318"/>
            <ac:spMk id="20" creationId="{00000000-0000-0000-0000-000000000000}"/>
          </ac:spMkLst>
        </pc:spChg>
        <pc:graphicFrameChg chg="mod">
          <ac:chgData name="NESTOR JULIO HERNANDEZ BOCKER" userId="a413b3be1cc3406f" providerId="LiveId" clId="{90BD9A67-73C2-497E-A2B5-BFC18AD6AC9F}" dt="2023-06-21T20:24:24.901" v="1023" actId="207"/>
          <ac:graphicFrameMkLst>
            <pc:docMk/>
            <pc:sldMk cId="3692254647" sldId="318"/>
            <ac:graphicFrameMk id="4" creationId="{00000000-0008-0000-0300-000004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TRM/TRM%20Y%20PETR&#211;LE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https://d.docs.live.net/a413b3be1cc3406f/4-INDICADORES%20ECON&#211;MICOS/5-Exportaciones/TRM/TRM%20Y%20PETR&#211;LE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413b3be1cc3406f/4-INDICADORES%20ECON&#211;MICOS/5-Exportaciones/Comercio%20exterio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https://d.docs.live.net/a413b3be1cc3406f/4-INDICADORES%20ECON&#211;MICOS/5-EXPORTACIONES/Comercio%20exterior.xlsx" TargetMode="External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a413b3be1cc3406f/4-INDICADORES%20ECON&#211;MICOS/5-EXPORTACIONES/Comercio%20exteri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mensuales'!$E$59</c:f>
              <c:strCache>
                <c:ptCount val="1"/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layout>
                <c:manualLayout>
                  <c:x val="-1.0485503584886344E-2"/>
                  <c:y val="4.0411458653191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>
                    <a:defRPr lang="en-US"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428B-45C4-B466-42FC75F0D5F1}"/>
                </c:ext>
              </c:extLst>
            </c:dLbl>
            <c:dLbl>
              <c:idx val="12"/>
              <c:spPr>
                <a:solidFill>
                  <a:srgbClr val="0070C0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28B-45C4-B466-42FC75F0D5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mensuales'!$D$61:$D$73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mensuales'!$E$61:$E$73</c:f>
              <c:numCache>
                <c:formatCode>_-* #,##0_-;\-* #,##0_-;_-* "-"??_-;_-@_-</c:formatCode>
                <c:ptCount val="13"/>
                <c:pt idx="0">
                  <c:v>4085.8295323699972</c:v>
                </c:pt>
                <c:pt idx="1">
                  <c:v>4625.9458377600004</c:v>
                </c:pt>
                <c:pt idx="2">
                  <c:v>4675.1430912100004</c:v>
                </c:pt>
                <c:pt idx="3">
                  <c:v>4805.9387224400016</c:v>
                </c:pt>
                <c:pt idx="4">
                  <c:v>4501.3307454100013</c:v>
                </c:pt>
                <c:pt idx="5">
                  <c:v>4587.3188761599977</c:v>
                </c:pt>
                <c:pt idx="6">
                  <c:v>4626.5271015500002</c:v>
                </c:pt>
                <c:pt idx="7">
                  <c:v>5104.3671966100019</c:v>
                </c:pt>
                <c:pt idx="8">
                  <c:v>5256.8589326200008</c:v>
                </c:pt>
                <c:pt idx="9">
                  <c:v>5141.8300645099971</c:v>
                </c:pt>
                <c:pt idx="10">
                  <c:v>6196.2193225828505</c:v>
                </c:pt>
                <c:pt idx="11">
                  <c:v>8440.3797061878377</c:v>
                </c:pt>
                <c:pt idx="12">
                  <c:v>7271.374532212626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8B-45C4-B466-42FC75F0D5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094324146981643E-2"/>
          <c:y val="2.4812986765592984E-2"/>
          <c:w val="0.92751829068241465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F7-415A-A896-DFFA1F60EC4F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F7-415A-A896-DFFA1F60EC4F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F7-415A-A896-DFFA1F60EC4F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F7-415A-A896-DFFA1F60EC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  <c:pt idx="25">
                  <c:v>44835</c:v>
                </c:pt>
                <c:pt idx="26">
                  <c:v>44866</c:v>
                </c:pt>
                <c:pt idx="27">
                  <c:v>44896</c:v>
                </c:pt>
                <c:pt idx="28">
                  <c:v>44927</c:v>
                </c:pt>
                <c:pt idx="29">
                  <c:v>44958</c:v>
                </c:pt>
                <c:pt idx="30">
                  <c:v>44986</c:v>
                </c:pt>
                <c:pt idx="31">
                  <c:v>45017</c:v>
                </c:pt>
                <c:pt idx="32">
                  <c:v>45047</c:v>
                </c:pt>
                <c:pt idx="33">
                  <c:v>45078</c:v>
                </c:pt>
                <c:pt idx="34">
                  <c:v>45108</c:v>
                </c:pt>
                <c:pt idx="35">
                  <c:v>45139</c:v>
                </c:pt>
                <c:pt idx="36">
                  <c:v>45170</c:v>
                </c:pt>
              </c:numCache>
            </c:numRef>
          </c:cat>
          <c:val>
            <c:numRef>
              <c:f>'Impo Volumen'!$D$58:$D$94</c:f>
              <c:numCache>
                <c:formatCode>_-* #,##0_-;\-* #,##0_-;_-* "-"??_-;_-@_-</c:formatCode>
                <c:ptCount val="37"/>
                <c:pt idx="0">
                  <c:v>285.35421605000005</c:v>
                </c:pt>
                <c:pt idx="1">
                  <c:v>406.49994529000003</c:v>
                </c:pt>
                <c:pt idx="2">
                  <c:v>365.03939051999998</c:v>
                </c:pt>
                <c:pt idx="3">
                  <c:v>394.75707662000002</c:v>
                </c:pt>
                <c:pt idx="4">
                  <c:v>297.20305357000007</c:v>
                </c:pt>
                <c:pt idx="5">
                  <c:v>295.5497220200001</c:v>
                </c:pt>
                <c:pt idx="6">
                  <c:v>377.72408447000009</c:v>
                </c:pt>
                <c:pt idx="7">
                  <c:v>301.91625279000004</c:v>
                </c:pt>
                <c:pt idx="8">
                  <c:v>310.61554983000002</c:v>
                </c:pt>
                <c:pt idx="9">
                  <c:v>343.66836540999998</c:v>
                </c:pt>
                <c:pt idx="10">
                  <c:v>302.42884241999991</c:v>
                </c:pt>
                <c:pt idx="11">
                  <c:v>358.17730385999994</c:v>
                </c:pt>
                <c:pt idx="12">
                  <c:v>267.63200568346906</c:v>
                </c:pt>
                <c:pt idx="13">
                  <c:v>364.82058613154675</c:v>
                </c:pt>
                <c:pt idx="14">
                  <c:v>343.3521080887661</c:v>
                </c:pt>
                <c:pt idx="15">
                  <c:v>334.98465055054675</c:v>
                </c:pt>
                <c:pt idx="16">
                  <c:v>346.34896672654889</c:v>
                </c:pt>
                <c:pt idx="17">
                  <c:v>269.68246718848127</c:v>
                </c:pt>
                <c:pt idx="18">
                  <c:v>392.30991785071734</c:v>
                </c:pt>
                <c:pt idx="19">
                  <c:v>374.81886935679586</c:v>
                </c:pt>
                <c:pt idx="20">
                  <c:v>296.0978276353909</c:v>
                </c:pt>
                <c:pt idx="21">
                  <c:v>369.54286210473265</c:v>
                </c:pt>
                <c:pt idx="22">
                  <c:v>323.22036511279623</c:v>
                </c:pt>
                <c:pt idx="23">
                  <c:v>426.01569685356736</c:v>
                </c:pt>
                <c:pt idx="24">
                  <c:v>370.08105601112629</c:v>
                </c:pt>
                <c:pt idx="25">
                  <c:v>286.79372455157932</c:v>
                </c:pt>
                <c:pt idx="26">
                  <c:v>258.85381385899484</c:v>
                </c:pt>
                <c:pt idx="27">
                  <c:v>296.99974538666908</c:v>
                </c:pt>
                <c:pt idx="28">
                  <c:v>344.17730263823518</c:v>
                </c:pt>
                <c:pt idx="29">
                  <c:v>219.31541499812704</c:v>
                </c:pt>
                <c:pt idx="30">
                  <c:v>387.93343146184873</c:v>
                </c:pt>
                <c:pt idx="31">
                  <c:v>412.03807346296071</c:v>
                </c:pt>
                <c:pt idx="32">
                  <c:v>386.77238317519272</c:v>
                </c:pt>
                <c:pt idx="33">
                  <c:v>277.47281399211607</c:v>
                </c:pt>
                <c:pt idx="34">
                  <c:v>261.0067695713044</c:v>
                </c:pt>
                <c:pt idx="35">
                  <c:v>394.19674884607059</c:v>
                </c:pt>
                <c:pt idx="36">
                  <c:v>280.23269677238937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F7-415A-A896-DFFA1F60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0224"/>
        <c:axId val="-868061856"/>
      </c:barChart>
      <c:dateAx>
        <c:axId val="-868060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1856"/>
        <c:crosses val="autoZero"/>
        <c:auto val="1"/>
        <c:lblOffset val="100"/>
        <c:baseTimeUnit val="months"/>
      </c:dateAx>
      <c:valAx>
        <c:axId val="-86806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5.6142552493438323E-3"/>
              <c:y val="0.2776590513193643"/>
            </c:manualLayout>
          </c:layout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Balanza!$O$71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Balanza!$P$71:$Z$71</c:f>
              <c:numCache>
                <c:formatCode>_-* #,##0_-;\-* #,##0_-;_-* "-"??_-;_-@_-</c:formatCode>
                <c:ptCount val="11"/>
                <c:pt idx="0">
                  <c:v>4975.459391440002</c:v>
                </c:pt>
                <c:pt idx="1">
                  <c:v>5538.4381125899927</c:v>
                </c:pt>
                <c:pt idx="2">
                  <c:v>5321.6818323599955</c:v>
                </c:pt>
                <c:pt idx="3">
                  <c:v>4956.5411094000001</c:v>
                </c:pt>
                <c:pt idx="4">
                  <c:v>5657.6155375799945</c:v>
                </c:pt>
                <c:pt idx="5">
                  <c:v>5595.7965728000008</c:v>
                </c:pt>
                <c:pt idx="6">
                  <c:v>5515.1462475500002</c:v>
                </c:pt>
                <c:pt idx="7">
                  <c:v>5713.2145860900091</c:v>
                </c:pt>
                <c:pt idx="8">
                  <c:v>6779.0129895599985</c:v>
                </c:pt>
                <c:pt idx="9">
                  <c:v>8899.1598349299984</c:v>
                </c:pt>
                <c:pt idx="10">
                  <c:v>7536.0340545299978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CA-4A6A-A2D2-6E478487AD3A}"/>
            </c:ext>
          </c:extLst>
        </c:ser>
        <c:ser>
          <c:idx val="1"/>
          <c:order val="1"/>
          <c:tx>
            <c:strRef>
              <c:f>Balanza!$O$72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Balanza!$P$72:$Z$72</c:f>
              <c:numCache>
                <c:formatCode>_-* #,##0_-;\-* #,##0_-;_-* "-"??_-;_-@_-</c:formatCode>
                <c:ptCount val="11"/>
                <c:pt idx="0">
                  <c:v>4317.9928576599987</c:v>
                </c:pt>
                <c:pt idx="1">
                  <c:v>4457.5797689899991</c:v>
                </c:pt>
                <c:pt idx="2">
                  <c:v>4188.0453377199965</c:v>
                </c:pt>
                <c:pt idx="3">
                  <c:v>4301.3754785699994</c:v>
                </c:pt>
                <c:pt idx="4">
                  <c:v>4333.3177745199982</c:v>
                </c:pt>
                <c:pt idx="5">
                  <c:v>4761.0462560400019</c:v>
                </c:pt>
                <c:pt idx="6">
                  <c:v>4859.0680031400007</c:v>
                </c:pt>
                <c:pt idx="7">
                  <c:v>4758.7385994199985</c:v>
                </c:pt>
                <c:pt idx="8">
                  <c:v>5721.2921131549037</c:v>
                </c:pt>
                <c:pt idx="9">
                  <c:v>7803.8164499346713</c:v>
                </c:pt>
                <c:pt idx="10">
                  <c:v>6727.1838631717537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CA-4A6A-A2D2-6E478487AD3A}"/>
            </c:ext>
          </c:extLst>
        </c:ser>
        <c:ser>
          <c:idx val="2"/>
          <c:order val="2"/>
          <c:tx>
            <c:strRef>
              <c:f>Balanza!$O$73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Balanza!$P$73:$Z$73</c:f>
              <c:numCache>
                <c:formatCode>_-* #,##0_-;\-* #,##0_-;_-* "-"??_-;_-@_-</c:formatCode>
                <c:ptCount val="11"/>
                <c:pt idx="0">
                  <c:v>657.46653378000394</c:v>
                </c:pt>
                <c:pt idx="1">
                  <c:v>1080.8583435999938</c:v>
                </c:pt>
                <c:pt idx="2">
                  <c:v>1133.6364946399992</c:v>
                </c:pt>
                <c:pt idx="3">
                  <c:v>655.16563083000108</c:v>
                </c:pt>
                <c:pt idx="4">
                  <c:v>1324.297763059996</c:v>
                </c:pt>
                <c:pt idx="5">
                  <c:v>834.7503167599989</c:v>
                </c:pt>
                <c:pt idx="6">
                  <c:v>656.0782444099998</c:v>
                </c:pt>
                <c:pt idx="7">
                  <c:v>954.47598667000977</c:v>
                </c:pt>
                <c:pt idx="8">
                  <c:v>1057.7208764050947</c:v>
                </c:pt>
                <c:pt idx="9">
                  <c:v>1095.3433849953274</c:v>
                </c:pt>
                <c:pt idx="10">
                  <c:v>808.85019135824405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CA-4A6A-A2D2-6E478487AD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81536"/>
        <c:axId val="-987590240"/>
      </c:barChart>
      <c:catAx>
        <c:axId val="-9875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7590240"/>
        <c:crosses val="autoZero"/>
        <c:auto val="1"/>
        <c:lblAlgn val="ctr"/>
        <c:lblOffset val="100"/>
        <c:noMultiLvlLbl val="0"/>
      </c:catAx>
      <c:valAx>
        <c:axId val="-9875902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-9875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2">
                  <a:lumMod val="50000"/>
                </a:schemeClr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966995654129804E-2"/>
          <c:y val="2.8540572933898486E-2"/>
          <c:w val="0.97219106553106349"/>
          <c:h val="0.938840273919584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Balanza!$O$88</c:f>
              <c:strCache>
                <c:ptCount val="1"/>
                <c:pt idx="0">
                  <c:v>Exportaciones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Balanza!$P$88:$Z$88</c:f>
              <c:numCache>
                <c:formatCode>_(* #,##0.00_);_(* \(#,##0.00\);_(* "-"??_);_(@_)</c:formatCode>
                <c:ptCount val="11"/>
                <c:pt idx="0">
                  <c:v>2.7394251128699993</c:v>
                </c:pt>
                <c:pt idx="1">
                  <c:v>3.509062096379997</c:v>
                </c:pt>
                <c:pt idx="2">
                  <c:v>3.3601882916599992</c:v>
                </c:pt>
                <c:pt idx="3">
                  <c:v>3.2915038006099979</c:v>
                </c:pt>
                <c:pt idx="4">
                  <c:v>3.8789987629799967</c:v>
                </c:pt>
                <c:pt idx="5">
                  <c:v>3.9337476572299948</c:v>
                </c:pt>
                <c:pt idx="6">
                  <c:v>4.0499269700499969</c:v>
                </c:pt>
                <c:pt idx="7">
                  <c:v>4.0606475280399978</c:v>
                </c:pt>
                <c:pt idx="8">
                  <c:v>4.073394364939996</c:v>
                </c:pt>
                <c:pt idx="9">
                  <c:v>4.3444826493399926</c:v>
                </c:pt>
                <c:pt idx="10">
                  <c:v>3.7488638744199982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6-4608-9C13-EC8F1F89ECC2}"/>
            </c:ext>
          </c:extLst>
        </c:ser>
        <c:ser>
          <c:idx val="1"/>
          <c:order val="1"/>
          <c:tx>
            <c:strRef>
              <c:f>Balanza!$O$89</c:f>
              <c:strCache>
                <c:ptCount val="1"/>
                <c:pt idx="0">
                  <c:v>Importaciones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Balanza!$P$89:$Z$89</c:f>
              <c:numCache>
                <c:formatCode>_(* #,##0.00_);_(* \(#,##0.00\);_(* "-"??_);_(@_)</c:formatCode>
                <c:ptCount val="11"/>
                <c:pt idx="0">
                  <c:v>7.4374605262500006</c:v>
                </c:pt>
                <c:pt idx="1">
                  <c:v>8.0624844616900102</c:v>
                </c:pt>
                <c:pt idx="2">
                  <c:v>8.813321337709997</c:v>
                </c:pt>
                <c:pt idx="3">
                  <c:v>9.8825579772800047</c:v>
                </c:pt>
                <c:pt idx="4">
                  <c:v>9.9055030736300012</c:v>
                </c:pt>
                <c:pt idx="5">
                  <c:v>10.357673056510004</c:v>
                </c:pt>
                <c:pt idx="6">
                  <c:v>10.971407139800013</c:v>
                </c:pt>
                <c:pt idx="7">
                  <c:v>10.846442055410007</c:v>
                </c:pt>
                <c:pt idx="8">
                  <c:v>10.146891126388674</c:v>
                </c:pt>
                <c:pt idx="9">
                  <c:v>11.382805886144896</c:v>
                </c:pt>
                <c:pt idx="10">
                  <c:v>10.631447204809984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26-4608-9C13-EC8F1F89ECC2}"/>
            </c:ext>
          </c:extLst>
        </c:ser>
        <c:ser>
          <c:idx val="2"/>
          <c:order val="2"/>
          <c:tx>
            <c:strRef>
              <c:f>Balanza!$O$90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395F9B"/>
                    </a:solidFill>
                    <a:latin typeface="Work Sans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Balanza!$P$70:$Z$70</c:f>
              <c:strCach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strCache>
            </c:strRef>
          </c:cat>
          <c:val>
            <c:numRef>
              <c:f>Balanza!$P$90:$Z$90</c:f>
              <c:numCache>
                <c:formatCode>_(* #,##0.00_);_(* \(#,##0.00\);_(* "-"??_);_(@_)</c:formatCode>
                <c:ptCount val="11"/>
                <c:pt idx="0">
                  <c:v>-4.6980354133800049</c:v>
                </c:pt>
                <c:pt idx="1">
                  <c:v>-4.5534223653099994</c:v>
                </c:pt>
                <c:pt idx="2">
                  <c:v>-5.4531330460500067</c:v>
                </c:pt>
                <c:pt idx="3">
                  <c:v>-6.5910541766699984</c:v>
                </c:pt>
                <c:pt idx="4">
                  <c:v>-6.0265043106500054</c:v>
                </c:pt>
                <c:pt idx="5">
                  <c:v>-6.4239253992799989</c:v>
                </c:pt>
                <c:pt idx="6">
                  <c:v>-6.9214801697499988</c:v>
                </c:pt>
                <c:pt idx="7">
                  <c:v>-6.7857945273700055</c:v>
                </c:pt>
                <c:pt idx="8">
                  <c:v>-6.0734967614486717</c:v>
                </c:pt>
                <c:pt idx="9">
                  <c:v>-7.0383232368049038</c:v>
                </c:pt>
                <c:pt idx="10">
                  <c:v>-6.882583330389977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26-4608-9C13-EC8F1F89EC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987579360"/>
        <c:axId val="-986465008"/>
      </c:barChart>
      <c:catAx>
        <c:axId val="-98757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Work Sans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-986465008"/>
        <c:crosses val="autoZero"/>
        <c:auto val="1"/>
        <c:lblAlgn val="ctr"/>
        <c:lblOffset val="100"/>
        <c:noMultiLvlLbl val="0"/>
      </c:catAx>
      <c:valAx>
        <c:axId val="-986465008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-98757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395F9B"/>
              </a:solidFill>
              <a:latin typeface="Work Sans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  <a:latin typeface="Work Sans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271653543294E-2"/>
          <c:y val="1.7093256518860376E-2"/>
          <c:w val="0.86935383858267712"/>
          <c:h val="0.85266081480491329"/>
        </c:manualLayout>
      </c:layout>
      <c:lineChart>
        <c:grouping val="standard"/>
        <c:varyColors val="0"/>
        <c:ser>
          <c:idx val="0"/>
          <c:order val="0"/>
          <c:tx>
            <c:strRef>
              <c:f>'[TRM Y PETRÓLEO.xlsx]GRÁFICO PETRÓLEO'!$D$1</c:f>
              <c:strCache>
                <c:ptCount val="1"/>
                <c:pt idx="0">
                  <c:v> Precio promedio del petróleo (Dólares por barril)  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03-4FA4-A4C4-75EA565A3592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03-4FA4-A4C4-75EA565A3592}"/>
                </c:ext>
              </c:extLst>
            </c:dLbl>
            <c:dLbl>
              <c:idx val="24"/>
              <c:spPr>
                <a:solidFill>
                  <a:schemeClr val="bg1">
                    <a:lumMod val="65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7403-4FA4-A4C4-75EA565A3592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03-4FA4-A4C4-75EA565A3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PETRÓLEO'!$C$142:$C$166</c:f>
              <c:strCache>
                <c:ptCount val="25"/>
                <c:pt idx="0">
                  <c:v>Sep-21</c:v>
                </c:pt>
                <c:pt idx="1">
                  <c:v>Oct-21</c:v>
                </c:pt>
                <c:pt idx="2">
                  <c:v>Nov-21</c:v>
                </c:pt>
                <c:pt idx="3">
                  <c:v>Dic-21</c:v>
                </c:pt>
                <c:pt idx="4">
                  <c:v>Ene-22</c:v>
                </c:pt>
                <c:pt idx="5">
                  <c:v>Feb-22</c:v>
                </c:pt>
                <c:pt idx="6">
                  <c:v>Mar-22</c:v>
                </c:pt>
                <c:pt idx="7">
                  <c:v>Abr-22</c:v>
                </c:pt>
                <c:pt idx="8">
                  <c:v>May-22</c:v>
                </c:pt>
                <c:pt idx="9">
                  <c:v>Jun-22</c:v>
                </c:pt>
                <c:pt idx="10">
                  <c:v>Jul-22</c:v>
                </c:pt>
                <c:pt idx="11">
                  <c:v>Ago-22</c:v>
                </c:pt>
                <c:pt idx="12">
                  <c:v>Sep-22</c:v>
                </c:pt>
                <c:pt idx="13">
                  <c:v>Oct-22</c:v>
                </c:pt>
                <c:pt idx="14">
                  <c:v>Nov-22</c:v>
                </c:pt>
                <c:pt idx="15">
                  <c:v>Dic-22</c:v>
                </c:pt>
                <c:pt idx="16">
                  <c:v>Ene-23</c:v>
                </c:pt>
                <c:pt idx="17">
                  <c:v>Feb-23</c:v>
                </c:pt>
                <c:pt idx="18">
                  <c:v>Mar-23</c:v>
                </c:pt>
                <c:pt idx="19">
                  <c:v>Abr-23</c:v>
                </c:pt>
                <c:pt idx="20">
                  <c:v>May-23</c:v>
                </c:pt>
                <c:pt idx="21">
                  <c:v>Jun-23</c:v>
                </c:pt>
                <c:pt idx="22">
                  <c:v>Jul-23</c:v>
                </c:pt>
                <c:pt idx="23">
                  <c:v>Ago-23</c:v>
                </c:pt>
                <c:pt idx="24">
                  <c:v>Sep-23</c:v>
                </c:pt>
              </c:strCache>
            </c:strRef>
          </c:cat>
          <c:val>
            <c:numRef>
              <c:f>'[TRM Y PETRÓLEO.xlsx]GRÁFICO PETRÓLEO'!$D$142:$D$166</c:f>
              <c:numCache>
                <c:formatCode>_(* #,##0.0_);_(* \(#,##0.0\);_(* "-"??_);_(@_)</c:formatCode>
                <c:ptCount val="25"/>
                <c:pt idx="0">
                  <c:v>72.8</c:v>
                </c:pt>
                <c:pt idx="1">
                  <c:v>82.063333333333333</c:v>
                </c:pt>
                <c:pt idx="2">
                  <c:v>79.916666666666671</c:v>
                </c:pt>
                <c:pt idx="3">
                  <c:v>72.866666666666674</c:v>
                </c:pt>
                <c:pt idx="4">
                  <c:v>83.92</c:v>
                </c:pt>
                <c:pt idx="5">
                  <c:v>93.543333333333322</c:v>
                </c:pt>
                <c:pt idx="6">
                  <c:v>112.39666666666676</c:v>
                </c:pt>
                <c:pt idx="7">
                  <c:v>103.41333333333324</c:v>
                </c:pt>
                <c:pt idx="8">
                  <c:v>110.09666666666675</c:v>
                </c:pt>
                <c:pt idx="9">
                  <c:v>116.80000000000001</c:v>
                </c:pt>
                <c:pt idx="10">
                  <c:v>105.08333333333326</c:v>
                </c:pt>
                <c:pt idx="11">
                  <c:v>95.973333333333315</c:v>
                </c:pt>
                <c:pt idx="12">
                  <c:v>88.22</c:v>
                </c:pt>
                <c:pt idx="13">
                  <c:v>90.326666666667506</c:v>
                </c:pt>
                <c:pt idx="14">
                  <c:v>87.376666666667489</c:v>
                </c:pt>
                <c:pt idx="15">
                  <c:v>78.066666666667501</c:v>
                </c:pt>
                <c:pt idx="16">
                  <c:v>80.41</c:v>
                </c:pt>
                <c:pt idx="17">
                  <c:v>80.253333333332506</c:v>
                </c:pt>
                <c:pt idx="18">
                  <c:v>76.473333333332505</c:v>
                </c:pt>
                <c:pt idx="19">
                  <c:v>82.46</c:v>
                </c:pt>
                <c:pt idx="20">
                  <c:v>74.123333333332511</c:v>
                </c:pt>
                <c:pt idx="21">
                  <c:v>73.263333333332511</c:v>
                </c:pt>
                <c:pt idx="22">
                  <c:v>78.983333333332496</c:v>
                </c:pt>
                <c:pt idx="23">
                  <c:v>84.72433333333251</c:v>
                </c:pt>
                <c:pt idx="24">
                  <c:v>92.22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403-4FA4-A4C4-75EA565A3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6032"/>
        <c:axId val="-659482016"/>
      </c:lineChart>
      <c:lineChart>
        <c:grouping val="standard"/>
        <c:varyColors val="0"/>
        <c:ser>
          <c:idx val="1"/>
          <c:order val="1"/>
          <c:tx>
            <c:strRef>
              <c:f>'[TRM Y PETRÓLEO.xlsx]GRÁFICO PETRÓLEO'!$E$1</c:f>
              <c:strCache>
                <c:ptCount val="1"/>
                <c:pt idx="0">
                  <c:v>Tasa de cambio promedio mensual (Pesos por dólar)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03-4FA4-A4C4-75EA565A359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03-4FA4-A4C4-75EA565A3592}"/>
                </c:ext>
              </c:extLst>
            </c:dLbl>
            <c:dLbl>
              <c:idx val="24"/>
              <c:spPr>
                <a:solidFill>
                  <a:schemeClr val="accent2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403-4FA4-A4C4-75EA565A3592}"/>
                </c:ext>
              </c:extLst>
            </c:dLbl>
            <c:dLbl>
              <c:idx val="2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03-4FA4-A4C4-75EA565A35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'[TRM Y PETRÓLEO.xlsx]GRÁFICO PETRÓLEO'!$C$142:$C$166</c:f>
              <c:strCache>
                <c:ptCount val="25"/>
                <c:pt idx="0">
                  <c:v>Sep-21</c:v>
                </c:pt>
                <c:pt idx="1">
                  <c:v>Oct-21</c:v>
                </c:pt>
                <c:pt idx="2">
                  <c:v>Nov-21</c:v>
                </c:pt>
                <c:pt idx="3">
                  <c:v>Dic-21</c:v>
                </c:pt>
                <c:pt idx="4">
                  <c:v>Ene-22</c:v>
                </c:pt>
                <c:pt idx="5">
                  <c:v>Feb-22</c:v>
                </c:pt>
                <c:pt idx="6">
                  <c:v>Mar-22</c:v>
                </c:pt>
                <c:pt idx="7">
                  <c:v>Abr-22</c:v>
                </c:pt>
                <c:pt idx="8">
                  <c:v>May-22</c:v>
                </c:pt>
                <c:pt idx="9">
                  <c:v>Jun-22</c:v>
                </c:pt>
                <c:pt idx="10">
                  <c:v>Jul-22</c:v>
                </c:pt>
                <c:pt idx="11">
                  <c:v>Ago-22</c:v>
                </c:pt>
                <c:pt idx="12">
                  <c:v>Sep-22</c:v>
                </c:pt>
                <c:pt idx="13">
                  <c:v>Oct-22</c:v>
                </c:pt>
                <c:pt idx="14">
                  <c:v>Nov-22</c:v>
                </c:pt>
                <c:pt idx="15">
                  <c:v>Dic-22</c:v>
                </c:pt>
                <c:pt idx="16">
                  <c:v>Ene-23</c:v>
                </c:pt>
                <c:pt idx="17">
                  <c:v>Feb-23</c:v>
                </c:pt>
                <c:pt idx="18">
                  <c:v>Mar-23</c:v>
                </c:pt>
                <c:pt idx="19">
                  <c:v>Abr-23</c:v>
                </c:pt>
                <c:pt idx="20">
                  <c:v>May-23</c:v>
                </c:pt>
                <c:pt idx="21">
                  <c:v>Jun-23</c:v>
                </c:pt>
                <c:pt idx="22">
                  <c:v>Jul-23</c:v>
                </c:pt>
                <c:pt idx="23">
                  <c:v>Ago-23</c:v>
                </c:pt>
                <c:pt idx="24">
                  <c:v>Sep-23</c:v>
                </c:pt>
              </c:strCache>
            </c:strRef>
          </c:cat>
          <c:val>
            <c:numRef>
              <c:f>'[TRM Y PETRÓLEO.xlsx]GRÁFICO PETRÓLEO'!$E$142:$E$166</c:f>
              <c:numCache>
                <c:formatCode>#,##0</c:formatCode>
                <c:ptCount val="25"/>
                <c:pt idx="0">
                  <c:v>3820.28</c:v>
                </c:pt>
                <c:pt idx="1">
                  <c:v>3771.68</c:v>
                </c:pt>
                <c:pt idx="2">
                  <c:v>3900.51</c:v>
                </c:pt>
                <c:pt idx="3">
                  <c:v>3967.77</c:v>
                </c:pt>
                <c:pt idx="4">
                  <c:v>4000.72</c:v>
                </c:pt>
                <c:pt idx="5">
                  <c:v>3938.36</c:v>
                </c:pt>
                <c:pt idx="6">
                  <c:v>3805.52</c:v>
                </c:pt>
                <c:pt idx="7">
                  <c:v>3796.39</c:v>
                </c:pt>
                <c:pt idx="8">
                  <c:v>4027.6</c:v>
                </c:pt>
                <c:pt idx="9">
                  <c:v>3922.5</c:v>
                </c:pt>
                <c:pt idx="10">
                  <c:v>4394.01</c:v>
                </c:pt>
                <c:pt idx="11">
                  <c:v>4326.7700000000004</c:v>
                </c:pt>
                <c:pt idx="12">
                  <c:v>4437.3100000000004</c:v>
                </c:pt>
                <c:pt idx="13">
                  <c:v>4714.96</c:v>
                </c:pt>
                <c:pt idx="14">
                  <c:v>4922.3</c:v>
                </c:pt>
                <c:pt idx="15">
                  <c:v>4787.8900000000003</c:v>
                </c:pt>
                <c:pt idx="16">
                  <c:v>4712.18</c:v>
                </c:pt>
                <c:pt idx="17">
                  <c:v>4802.75</c:v>
                </c:pt>
                <c:pt idx="18">
                  <c:v>4760.96</c:v>
                </c:pt>
                <c:pt idx="19">
                  <c:v>4526.03</c:v>
                </c:pt>
                <c:pt idx="20">
                  <c:v>4539.54</c:v>
                </c:pt>
                <c:pt idx="21">
                  <c:v>4213.53</c:v>
                </c:pt>
                <c:pt idx="22">
                  <c:v>4067.63</c:v>
                </c:pt>
                <c:pt idx="23">
                  <c:v>4066.87</c:v>
                </c:pt>
                <c:pt idx="24">
                  <c:v>4008.41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403-4FA4-A4C4-75EA565A3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59478208"/>
        <c:axId val="-659480928"/>
      </c:lineChart>
      <c:catAx>
        <c:axId val="-6594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0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82016"/>
        <c:crosses val="autoZero"/>
        <c:auto val="1"/>
        <c:lblAlgn val="ctr"/>
        <c:lblOffset val="100"/>
        <c:tickLblSkip val="1"/>
        <c:noMultiLvlLbl val="1"/>
      </c:catAx>
      <c:valAx>
        <c:axId val="-659482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USD</a:t>
                </a:r>
              </a:p>
            </c:rich>
          </c:tx>
          <c:layout>
            <c:manualLayout>
              <c:xMode val="edge"/>
              <c:yMode val="edge"/>
              <c:x val="6.9932742782152215E-3"/>
              <c:y val="0.40202078117856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  <c:majorUnit val="20"/>
        <c:minorUnit val="10"/>
      </c:valAx>
      <c:valAx>
        <c:axId val="-659480928"/>
        <c:scaling>
          <c:orientation val="minMax"/>
          <c:min val="2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dirty="0"/>
                  <a:t>Pesos ($)</a:t>
                </a:r>
              </a:p>
            </c:rich>
          </c:tx>
          <c:layout>
            <c:manualLayout>
              <c:xMode val="edge"/>
              <c:yMode val="edge"/>
              <c:x val="0.97463758606261175"/>
              <c:y val="0.38418291747005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8208"/>
        <c:crosses val="max"/>
        <c:crossBetween val="between"/>
        <c:majorUnit val="300"/>
        <c:minorUnit val="100"/>
      </c:valAx>
      <c:catAx>
        <c:axId val="-659478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59480928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75254265091861"/>
          <c:y val="0.76356882643946355"/>
          <c:w val="0.37848683559527951"/>
          <c:h val="7.4505037847089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395F9B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PETRÓLEO.xlsx]GRÁFICOS'!$B$3:$B$15</c:f>
              <c:numCache>
                <c:formatCode>mmm\-yy</c:formatCode>
                <c:ptCount val="13"/>
                <c:pt idx="0">
                  <c:v>40816</c:v>
                </c:pt>
                <c:pt idx="1">
                  <c:v>41182</c:v>
                </c:pt>
                <c:pt idx="2">
                  <c:v>41547</c:v>
                </c:pt>
                <c:pt idx="3">
                  <c:v>41912</c:v>
                </c:pt>
                <c:pt idx="4">
                  <c:v>42277</c:v>
                </c:pt>
                <c:pt idx="5">
                  <c:v>42643</c:v>
                </c:pt>
                <c:pt idx="6">
                  <c:v>43008</c:v>
                </c:pt>
                <c:pt idx="7">
                  <c:v>43373</c:v>
                </c:pt>
                <c:pt idx="8">
                  <c:v>43738</c:v>
                </c:pt>
                <c:pt idx="9">
                  <c:v>44104</c:v>
                </c:pt>
                <c:pt idx="10">
                  <c:v>44469</c:v>
                </c:pt>
                <c:pt idx="11">
                  <c:v>44834</c:v>
                </c:pt>
                <c:pt idx="12">
                  <c:v>45170</c:v>
                </c:pt>
              </c:numCache>
            </c:numRef>
          </c:cat>
          <c:val>
            <c:numRef>
              <c:f>'[TRM Y PETRÓLEO.xlsx]GRÁFICOS'!$C$3:$C$15</c:f>
              <c:numCache>
                <c:formatCode>_-"$"* #,##0_-;\-"$"* #,##0_-;_-"$"* "-"??_-;_-@_-</c:formatCode>
                <c:ptCount val="13"/>
                <c:pt idx="0">
                  <c:v>1915.099999999999</c:v>
                </c:pt>
                <c:pt idx="1">
                  <c:v>1800.5199999999991</c:v>
                </c:pt>
                <c:pt idx="2">
                  <c:v>1914.650000000001</c:v>
                </c:pt>
                <c:pt idx="3">
                  <c:v>2028.4800000000012</c:v>
                </c:pt>
                <c:pt idx="4">
                  <c:v>3121.9400000000014</c:v>
                </c:pt>
                <c:pt idx="5">
                  <c:v>2879.9499999999985</c:v>
                </c:pt>
                <c:pt idx="6">
                  <c:v>2936.6699999999987</c:v>
                </c:pt>
                <c:pt idx="7">
                  <c:v>2972.1799999999985</c:v>
                </c:pt>
                <c:pt idx="8">
                  <c:v>3462.0099999999993</c:v>
                </c:pt>
                <c:pt idx="9">
                  <c:v>3878.9400000000014</c:v>
                </c:pt>
                <c:pt idx="10">
                  <c:v>3834.6799999999971</c:v>
                </c:pt>
                <c:pt idx="11">
                  <c:v>4532.07</c:v>
                </c:pt>
                <c:pt idx="12">
                  <c:v>4053.76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B5D-4856-B31C-5915CCA8B26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-659476032"/>
        <c:axId val="-659479296"/>
      </c:lineChart>
      <c:catAx>
        <c:axId val="-659476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9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-659479296"/>
        <c:scaling>
          <c:orientation val="minMax"/>
          <c:min val="1500"/>
        </c:scaling>
        <c:delete val="0"/>
        <c:axPos val="l"/>
        <c:numFmt formatCode="_-&quot;$&quot;* #,##0_-;\-&quot;$&quot;* #,##0_-;_-&quot;$&quot;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395F9B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65947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395F9B"/>
          </a:solidFill>
        </a:defRPr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48538174461373E-2"/>
          <c:y val="1.3602853825363592E-2"/>
          <c:w val="0.92042252484128606"/>
          <c:h val="0.82052561962309434"/>
        </c:manualLayout>
      </c:layout>
      <c:lineChart>
        <c:grouping val="standard"/>
        <c:varyColors val="0"/>
        <c:ser>
          <c:idx val="1"/>
          <c:order val="0"/>
          <c:tx>
            <c:strRef>
              <c:f>'[TRM Y PETRÓLEO.xlsx]GRÁFICOS'!$C$32</c:f>
              <c:strCache>
                <c:ptCount val="1"/>
                <c:pt idx="0">
                  <c:v>TRM 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ED7D31"/>
              </a:solidFill>
              <a:ln>
                <a:solidFill>
                  <a:srgbClr val="4472C4">
                    <a:shade val="50000"/>
                  </a:srgbClr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C1-4B7E-BDC7-3D57899A5647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C1-4B7E-BDC7-3D57899A5647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C1-4B7E-BDC7-3D57899A5647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7C1-4B7E-BDC7-3D57899A5647}"/>
                </c:ext>
              </c:extLst>
            </c:dLbl>
            <c:dLbl>
              <c:idx val="1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C1-4B7E-BDC7-3D57899A5647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C1-4B7E-BDC7-3D57899A5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'[TRM Y PETRÓLEO.xlsx]GRÁFICOS'!$B$33:$B$45</c:f>
              <c:numCache>
                <c:formatCode>mmm\-yy</c:formatCode>
                <c:ptCount val="13"/>
                <c:pt idx="0">
                  <c:v>40816</c:v>
                </c:pt>
                <c:pt idx="1">
                  <c:v>41182</c:v>
                </c:pt>
                <c:pt idx="2">
                  <c:v>41547</c:v>
                </c:pt>
                <c:pt idx="3">
                  <c:v>41912</c:v>
                </c:pt>
                <c:pt idx="4">
                  <c:v>42277</c:v>
                </c:pt>
                <c:pt idx="5">
                  <c:v>42643</c:v>
                </c:pt>
                <c:pt idx="6">
                  <c:v>43008</c:v>
                </c:pt>
                <c:pt idx="7">
                  <c:v>43373</c:v>
                </c:pt>
                <c:pt idx="8">
                  <c:v>43738</c:v>
                </c:pt>
                <c:pt idx="9">
                  <c:v>44104</c:v>
                </c:pt>
                <c:pt idx="10">
                  <c:v>44469</c:v>
                </c:pt>
                <c:pt idx="11">
                  <c:v>44834</c:v>
                </c:pt>
                <c:pt idx="12">
                  <c:v>45170</c:v>
                </c:pt>
              </c:numCache>
            </c:numRef>
          </c:cat>
          <c:val>
            <c:numRef>
              <c:f>'[TRM Y PETRÓLEO.xlsx]GRÁFICOS'!$C$33:$C$45</c:f>
              <c:numCache>
                <c:formatCode>_-* #,##0.0_-;\-* #,##0.0_-;_-* "-"??_-;_-@_-</c:formatCode>
                <c:ptCount val="13"/>
                <c:pt idx="0">
                  <c:v>6.4009467245220293</c:v>
                </c:pt>
                <c:pt idx="1">
                  <c:v>-5.9829773902146002</c:v>
                </c:pt>
                <c:pt idx="2">
                  <c:v>6.3387243685158836</c:v>
                </c:pt>
                <c:pt idx="3">
                  <c:v>5.9452119186274217</c:v>
                </c:pt>
                <c:pt idx="4">
                  <c:v>53.905387285060726</c:v>
                </c:pt>
                <c:pt idx="5">
                  <c:v>-7.7512700436268176</c:v>
                </c:pt>
                <c:pt idx="6">
                  <c:v>1.9694786367819006</c:v>
                </c:pt>
                <c:pt idx="7">
                  <c:v>1.2091927250933878</c:v>
                </c:pt>
                <c:pt idx="8">
                  <c:v>16.480495797697344</c:v>
                </c:pt>
                <c:pt idx="9">
                  <c:v>12.043003919688331</c:v>
                </c:pt>
                <c:pt idx="10">
                  <c:v>-1.141033375097436</c:v>
                </c:pt>
                <c:pt idx="11">
                  <c:v>18.186393649535376</c:v>
                </c:pt>
                <c:pt idx="12">
                  <c:v>-10.553897005121271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67C1-4B7E-BDC7-3D57899A564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>
              <a:solidFill>
                <a:srgbClr val="395F9B"/>
              </a:solidFill>
            </a:ln>
            <a:effectLst/>
          </c:spPr>
        </c:dropLines>
        <c:marker val="1"/>
        <c:smooth val="0"/>
        <c:axId val="-659477664"/>
        <c:axId val="-659479840"/>
      </c:lineChart>
      <c:catAx>
        <c:axId val="-6594776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9840"/>
        <c:crosses val="autoZero"/>
        <c:auto val="0"/>
        <c:lblAlgn val="ctr"/>
        <c:lblOffset val="100"/>
        <c:tickLblSkip val="1"/>
        <c:noMultiLvlLbl val="0"/>
      </c:catAx>
      <c:valAx>
        <c:axId val="-65947984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Devaluación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65947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395F9B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65255905511811"/>
          <c:y val="0.10993381697849051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mensuales'!$E$84</c:f>
              <c:strCache>
                <c:ptCount val="1"/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2ADD-4458-AA8A-94039C124D7F}"/>
                </c:ext>
              </c:extLst>
            </c:dLbl>
            <c:dLbl>
              <c:idx val="12"/>
              <c:layout>
                <c:manualLayout>
                  <c:x val="-2.083333333333486E-3"/>
                  <c:y val="2.4245895379915998E-2"/>
                </c:manualLayout>
              </c:layout>
              <c:spPr>
                <a:solidFill>
                  <a:schemeClr val="accent5">
                    <a:lumMod val="20000"/>
                    <a:lumOff val="80000"/>
                  </a:schemeClr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2ADD-4458-AA8A-94039C124D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mensuales'!$D$86:$D$98</c:f>
              <c:strCach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</c:strCache>
            </c:strRef>
          </c:cat>
          <c:val>
            <c:numRef>
              <c:f>'Totales mensuales'!$E$86:$E$98</c:f>
              <c:numCache>
                <c:formatCode>_(* #,##0.00_);_(* \(#,##0.00\);_(* "-"??_);_(@_)</c:formatCode>
                <c:ptCount val="13"/>
                <c:pt idx="0">
                  <c:v>6.6922658092300029</c:v>
                </c:pt>
                <c:pt idx="1">
                  <c:v>7.4333742946299983</c:v>
                </c:pt>
                <c:pt idx="2">
                  <c:v>7.4374605262500006</c:v>
                </c:pt>
                <c:pt idx="3">
                  <c:v>8.0624844616900102</c:v>
                </c:pt>
                <c:pt idx="4">
                  <c:v>8.813321337709997</c:v>
                </c:pt>
                <c:pt idx="5">
                  <c:v>9.8825579772800047</c:v>
                </c:pt>
                <c:pt idx="6">
                  <c:v>9.9055030736300012</c:v>
                </c:pt>
                <c:pt idx="7">
                  <c:v>10.357673056510004</c:v>
                </c:pt>
                <c:pt idx="8">
                  <c:v>10.971407139800013</c:v>
                </c:pt>
                <c:pt idx="9">
                  <c:v>10.846442055410007</c:v>
                </c:pt>
                <c:pt idx="10">
                  <c:v>10.146891126388674</c:v>
                </c:pt>
                <c:pt idx="11">
                  <c:v>11.382805886144896</c:v>
                </c:pt>
                <c:pt idx="12">
                  <c:v>10.631447204809984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D-4458-AA8A-94039C124D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1092065072"/>
        <c:axId val="-1092061808"/>
      </c:barChart>
      <c:catAx>
        <c:axId val="-10920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1808"/>
        <c:crosses val="autoZero"/>
        <c:auto val="1"/>
        <c:lblAlgn val="ctr"/>
        <c:lblOffset val="100"/>
        <c:noMultiLvlLbl val="0"/>
      </c:catAx>
      <c:valAx>
        <c:axId val="-1092061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Millones</a:t>
                </a:r>
                <a:r>
                  <a:rPr lang="es-CO" sz="700" baseline="0" dirty="0">
                    <a:solidFill>
                      <a:srgbClr val="395F9B"/>
                    </a:solidFill>
                  </a:rPr>
                  <a:t> </a:t>
                </a:r>
                <a:r>
                  <a:rPr lang="es-CO" sz="700" dirty="0">
                    <a:solidFill>
                      <a:srgbClr val="395F9B"/>
                    </a:solidFill>
                  </a:rPr>
                  <a:t>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09206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anuales'!$E$84</c:f>
              <c:strCache>
                <c:ptCount val="1"/>
                <c:pt idx="0">
                  <c:v>Millones de toneladas</c:v>
                </c:pt>
              </c:strCache>
            </c:strRef>
          </c:tx>
          <c:spPr>
            <a:solidFill>
              <a:srgbClr val="DEEBF7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DEEBF7"/>
                </a:solidFill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395F9B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5D2-48D6-917C-4CF1B585F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anuales'!$D$85:$D$96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anuales'!$E$85:$E$96</c:f>
              <c:numCache>
                <c:formatCode>_(* #,##0.00_);_(* \(#,##0.00\);_(* "-"??_);_(@_)</c:formatCode>
                <c:ptCount val="12"/>
                <c:pt idx="0">
                  <c:v>8.6370161961400029</c:v>
                </c:pt>
                <c:pt idx="1">
                  <c:v>9.872449002639998</c:v>
                </c:pt>
                <c:pt idx="2">
                  <c:v>9.8789896541900042</c:v>
                </c:pt>
                <c:pt idx="3">
                  <c:v>10.31738226186001</c:v>
                </c:pt>
                <c:pt idx="4">
                  <c:v>11.46965793081</c:v>
                </c:pt>
                <c:pt idx="5">
                  <c:v>12.729013431760002</c:v>
                </c:pt>
                <c:pt idx="6">
                  <c:v>12.715451987509995</c:v>
                </c:pt>
                <c:pt idx="7">
                  <c:v>13.634561827610009</c:v>
                </c:pt>
                <c:pt idx="8">
                  <c:v>14.153951922160006</c:v>
                </c:pt>
                <c:pt idx="9">
                  <c:v>14.268053816640005</c:v>
                </c:pt>
                <c:pt idx="10">
                  <c:v>13.879808965206568</c:v>
                </c:pt>
                <c:pt idx="11">
                  <c:v>14.957650250158464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D2-48D6-917C-4CF1B585F0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74"/>
        <c:axId val="-1953792048"/>
        <c:axId val="-1953801840"/>
      </c:barChart>
      <c:catAx>
        <c:axId val="-195379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801840"/>
        <c:crosses val="autoZero"/>
        <c:auto val="1"/>
        <c:lblAlgn val="ctr"/>
        <c:lblOffset val="100"/>
        <c:noMultiLvlLbl val="0"/>
      </c:catAx>
      <c:valAx>
        <c:axId val="-1953801840"/>
        <c:scaling>
          <c:orientation val="minMax"/>
          <c:min val="7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>
                    <a:solidFill>
                      <a:srgbClr val="395F9B"/>
                    </a:solidFill>
                  </a:rPr>
                  <a:t>Millones de toneladas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195379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15251038996391"/>
          <c:y val="0.10185185185185185"/>
          <c:w val="0.86219882969891337"/>
          <c:h val="0.69813903470399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'Totales anuales'!$E$59</c:f>
              <c:strCache>
                <c:ptCount val="1"/>
                <c:pt idx="0">
                  <c:v>Importaciones USD millones CIF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solidFill>
                  <a:srgbClr val="0070C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0B45-4CAA-B567-AD44AE815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1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'Totales anuales'!$D$60:$D$71</c:f>
              <c:strCach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strCache>
            </c:strRef>
          </c:cat>
          <c:val>
            <c:numRef>
              <c:f>'Totales anuales'!$E$60:$E$71</c:f>
              <c:numCache>
                <c:formatCode>_-* #,##0_-;\-* #,##0_-;_-* "-"??_-;_-@_-</c:formatCode>
                <c:ptCount val="12"/>
                <c:pt idx="0">
                  <c:v>5426.8477054499981</c:v>
                </c:pt>
                <c:pt idx="1">
                  <c:v>6325.5563093800001</c:v>
                </c:pt>
                <c:pt idx="2">
                  <c:v>6202.041947640002</c:v>
                </c:pt>
                <c:pt idx="3">
                  <c:v>6317.8707558000015</c:v>
                </c:pt>
                <c:pt idx="4">
                  <c:v>5861.8312636600022</c:v>
                </c:pt>
                <c:pt idx="5">
                  <c:v>6156.6756785799971</c:v>
                </c:pt>
                <c:pt idx="6">
                  <c:v>6141.2766246500014</c:v>
                </c:pt>
                <c:pt idx="7">
                  <c:v>6811.1268422000039</c:v>
                </c:pt>
                <c:pt idx="8">
                  <c:v>6975.9061154700003</c:v>
                </c:pt>
                <c:pt idx="9">
                  <c:v>6994.6865602199969</c:v>
                </c:pt>
                <c:pt idx="10">
                  <c:v>8830.9247957570333</c:v>
                </c:pt>
                <c:pt idx="11">
                  <c:v>11050.775746606285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45-4CAA-B567-AD44AE815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5"/>
        <c:overlap val="74"/>
        <c:axId val="-987594592"/>
        <c:axId val="-987589152"/>
      </c:barChart>
      <c:catAx>
        <c:axId val="-9875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89152"/>
        <c:crosses val="autoZero"/>
        <c:auto val="1"/>
        <c:lblAlgn val="ctr"/>
        <c:lblOffset val="100"/>
        <c:noMultiLvlLbl val="0"/>
      </c:catAx>
      <c:valAx>
        <c:axId val="-987589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rgbClr val="395F9B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s-CO" sz="700" dirty="0">
                    <a:solidFill>
                      <a:srgbClr val="395F9B"/>
                    </a:solidFill>
                  </a:rPr>
                  <a:t>USD millones CIF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rgbClr val="395F9B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s-CO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395F9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-98759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873995645633787E-2"/>
          <c:y val="3.9457904319242405E-2"/>
          <c:w val="0.83030656513403511"/>
          <c:h val="0.804248404595758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Comercio!$J$20:$J$22</c:f>
              <c:numCache>
                <c:formatCode>#,##0</c:formatCode>
                <c:ptCount val="3"/>
                <c:pt idx="0">
                  <c:v>974.66277980375685</c:v>
                </c:pt>
                <c:pt idx="1">
                  <c:v>8440.3797061878377</c:v>
                </c:pt>
                <c:pt idx="2">
                  <c:v>11075.08517936202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F9-44AD-8149-3215953D86D6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Comercio!$I$20:$I$22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Comercio!$K$20:$K$22</c:f>
              <c:numCache>
                <c:formatCode>#,##0</c:formatCode>
                <c:ptCount val="3"/>
                <c:pt idx="0">
                  <c:v>677.17549850059129</c:v>
                </c:pt>
                <c:pt idx="1">
                  <c:v>7271.3745322126224</c:v>
                </c:pt>
                <c:pt idx="2">
                  <c:v>9881.7705726310687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F9-44AD-8149-3215953D86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502656"/>
        <c:axId val="1134504288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4824756746922686E-2"/>
                  <c:y val="-7.9113205850115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6E-4B8A-9D57-84B4DC12B1F3}"/>
                </c:ext>
              </c:extLst>
            </c:dLbl>
            <c:dLbl>
              <c:idx val="1"/>
              <c:numFmt formatCode="0.0%" sourceLinked="0"/>
              <c:spPr>
                <a:solidFill>
                  <a:sysClr val="window" lastClr="FFFFFF"/>
                </a:solidFill>
                <a:ln>
                  <a:solidFill>
                    <a:sysClr val="window" lastClr="FFFFFF">
                      <a:lumMod val="95000"/>
                    </a:sys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bg2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F9-44AD-8149-3215953D86D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Comercio!$I$20:$I$22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Comercio!$L$20:$L$22</c:f>
              <c:numCache>
                <c:formatCode>0.0%</c:formatCode>
                <c:ptCount val="3"/>
                <c:pt idx="0">
                  <c:v>-0.30522072604748796</c:v>
                </c:pt>
                <c:pt idx="1">
                  <c:v>-0.13850149100735254</c:v>
                </c:pt>
                <c:pt idx="2">
                  <c:v>-0.10774766851948425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F9-44AD-8149-3215953D86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3744"/>
        <c:axId val="1134493952"/>
      </c:lineChart>
      <c:catAx>
        <c:axId val="113450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4288"/>
        <c:crosses val="autoZero"/>
        <c:auto val="1"/>
        <c:lblAlgn val="ctr"/>
        <c:lblOffset val="100"/>
        <c:noMultiLvlLbl val="0"/>
      </c:catAx>
      <c:valAx>
        <c:axId val="11345042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USD millones CIF</a:t>
                </a:r>
              </a:p>
            </c:rich>
          </c:tx>
          <c:layout>
            <c:manualLayout>
              <c:xMode val="edge"/>
              <c:yMode val="edge"/>
              <c:x val="1.709011624338496E-2"/>
              <c:y val="0.3123467816832470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2656"/>
        <c:crosses val="autoZero"/>
        <c:crossBetween val="between"/>
      </c:valAx>
      <c:valAx>
        <c:axId val="1134493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00770399153190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3744"/>
        <c:crosses val="max"/>
        <c:crossBetween val="between"/>
      </c:valAx>
      <c:catAx>
        <c:axId val="11345037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49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C00000"/>
              </a:solidFill>
            </a:ln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0B-4266-9E61-9552623FBAF1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0B-4266-9E61-9552623FBAF1}"/>
                </c:ext>
              </c:extLst>
            </c:dLbl>
            <c:dLbl>
              <c:idx val="2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0B-4266-9E61-9552623FBAF1}"/>
                </c:ext>
              </c:extLst>
            </c:dLbl>
            <c:dLbl>
              <c:idx val="36"/>
              <c:spPr>
                <a:xfrm>
                  <a:off x="11255753" y="1126541"/>
                  <a:ext cx="393604" cy="269304"/>
                </a:xfrm>
                <a:solidFill>
                  <a:srgbClr val="C0000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accent5">
                          <a:lumMod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3.9775243916774422E-2"/>
                      <c:h val="7.96385121747821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60B-4266-9E61-9552623FBA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  <c:pt idx="25">
                  <c:v>44835</c:v>
                </c:pt>
                <c:pt idx="26">
                  <c:v>44866</c:v>
                </c:pt>
                <c:pt idx="27">
                  <c:v>44896</c:v>
                </c:pt>
                <c:pt idx="28">
                  <c:v>44927</c:v>
                </c:pt>
                <c:pt idx="29">
                  <c:v>44958</c:v>
                </c:pt>
                <c:pt idx="30">
                  <c:v>44986</c:v>
                </c:pt>
                <c:pt idx="31">
                  <c:v>45017</c:v>
                </c:pt>
                <c:pt idx="32">
                  <c:v>45047</c:v>
                </c:pt>
                <c:pt idx="33">
                  <c:v>45078</c:v>
                </c:pt>
                <c:pt idx="34">
                  <c:v>45108</c:v>
                </c:pt>
                <c:pt idx="35">
                  <c:v>45139</c:v>
                </c:pt>
                <c:pt idx="36">
                  <c:v>45170</c:v>
                </c:pt>
              </c:numCache>
            </c:numRef>
          </c:cat>
          <c:val>
            <c:numRef>
              <c:f>'Impo Valor'!$C$58:$C$94</c:f>
              <c:numCache>
                <c:formatCode>_-* #,##0_-;\-* #,##0_-;_-* "-"??_-;_-@_-</c:formatCode>
                <c:ptCount val="37"/>
                <c:pt idx="0">
                  <c:v>263.99027795999996</c:v>
                </c:pt>
                <c:pt idx="1">
                  <c:v>293.19696048000003</c:v>
                </c:pt>
                <c:pt idx="2">
                  <c:v>316.49474863000006</c:v>
                </c:pt>
                <c:pt idx="3">
                  <c:v>273.78758547000001</c:v>
                </c:pt>
                <c:pt idx="4">
                  <c:v>351.58336043999998</c:v>
                </c:pt>
                <c:pt idx="5">
                  <c:v>325.48931869000006</c:v>
                </c:pt>
                <c:pt idx="6">
                  <c:v>422.76643724000002</c:v>
                </c:pt>
                <c:pt idx="7">
                  <c:v>373.17523819000013</c:v>
                </c:pt>
                <c:pt idx="8">
                  <c:v>329.28131010999994</c:v>
                </c:pt>
                <c:pt idx="9">
                  <c:v>377.43757115999995</c:v>
                </c:pt>
                <c:pt idx="10">
                  <c:v>340.44413699</c:v>
                </c:pt>
                <c:pt idx="11">
                  <c:v>424.02864619999991</c:v>
                </c:pt>
                <c:pt idx="12">
                  <c:v>377.29698216225592</c:v>
                </c:pt>
                <c:pt idx="13">
                  <c:v>521.76548990171955</c:v>
                </c:pt>
                <c:pt idx="14">
                  <c:v>434.34541110118619</c:v>
                </c:pt>
                <c:pt idx="15">
                  <c:v>501.74211501404631</c:v>
                </c:pt>
                <c:pt idx="16">
                  <c:v>443.6798072355582</c:v>
                </c:pt>
                <c:pt idx="17">
                  <c:v>375.29417293885302</c:v>
                </c:pt>
                <c:pt idx="18">
                  <c:v>628.91668901959952</c:v>
                </c:pt>
                <c:pt idx="19">
                  <c:v>514.73935673198696</c:v>
                </c:pt>
                <c:pt idx="20">
                  <c:v>556.74904462456732</c:v>
                </c:pt>
                <c:pt idx="21">
                  <c:v>585.32613895554834</c:v>
                </c:pt>
                <c:pt idx="22">
                  <c:v>498.51973100177719</c:v>
                </c:pt>
                <c:pt idx="23">
                  <c:v>578.84115817323072</c:v>
                </c:pt>
                <c:pt idx="24">
                  <c:v>496.95472765195348</c:v>
                </c:pt>
                <c:pt idx="25">
                  <c:v>522.68596656586942</c:v>
                </c:pt>
                <c:pt idx="26">
                  <c:v>494.11627333697055</c:v>
                </c:pt>
                <c:pt idx="27">
                  <c:v>493.63225690080452</c:v>
                </c:pt>
                <c:pt idx="28">
                  <c:v>470.98517945223142</c:v>
                </c:pt>
                <c:pt idx="29">
                  <c:v>432.03131991662286</c:v>
                </c:pt>
                <c:pt idx="30">
                  <c:v>581.16007729703017</c:v>
                </c:pt>
                <c:pt idx="31">
                  <c:v>458.92310574192265</c:v>
                </c:pt>
                <c:pt idx="32">
                  <c:v>428.25897203694706</c:v>
                </c:pt>
                <c:pt idx="33">
                  <c:v>365.19342333696613</c:v>
                </c:pt>
                <c:pt idx="34">
                  <c:v>384.35234366989675</c:v>
                </c:pt>
                <c:pt idx="35">
                  <c:v>489.47441111500683</c:v>
                </c:pt>
                <c:pt idx="36">
                  <c:v>352.75756302000212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660B-4266-9E61-9552623FB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1235568"/>
        <c:axId val="-2051233936"/>
      </c:lineChart>
      <c:dateAx>
        <c:axId val="-20512355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3936"/>
        <c:crosses val="autoZero"/>
        <c:auto val="1"/>
        <c:lblOffset val="100"/>
        <c:baseTimeUnit val="months"/>
      </c:dateAx>
      <c:valAx>
        <c:axId val="-20512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53080082654521E-2"/>
          <c:y val="2.4812986765592984E-2"/>
          <c:w val="0.92655947491129909"/>
          <c:h val="0.83529378722863845"/>
        </c:manualLayout>
      </c:layout>
      <c:lineChart>
        <c:grouping val="standard"/>
        <c:varyColors val="0"/>
        <c:ser>
          <c:idx val="0"/>
          <c:order val="0"/>
          <c:marker>
            <c:symbol val="diamond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47-4D47-867F-58E6F10D0B1B}"/>
                </c:ext>
              </c:extLst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47-4D47-867F-58E6F10D0B1B}"/>
                </c:ext>
              </c:extLst>
            </c:dLbl>
            <c:dLbl>
              <c:idx val="2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47-4D47-867F-58E6F10D0B1B}"/>
                </c:ext>
              </c:extLst>
            </c:dLbl>
            <c:dLbl>
              <c:idx val="36"/>
              <c:spPr>
                <a:xfrm>
                  <a:off x="11216445" y="1177137"/>
                  <a:ext cx="472220" cy="282673"/>
                </a:xfrm>
                <a:solidFill>
                  <a:srgbClr val="0070C0">
                    <a:alpha val="20000"/>
                  </a:srgbClr>
                </a:solidFill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1400" b="1">
                      <a:solidFill>
                        <a:schemeClr val="accent5">
                          <a:lumMod val="75000"/>
                        </a:schemeClr>
                      </a:solidFill>
                      <a:latin typeface="+mj-lt"/>
                    </a:defRPr>
                  </a:pPr>
                  <a:endParaRPr lang="es-CO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0"/>
                      </a:avLst>
                    </a:prstGeom>
                  </c15:spPr>
                  <c15:layout>
                    <c:manualLayout>
                      <c:w val="4.0370603887707447E-2"/>
                      <c:h val="7.924401779474259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447-4D47-867F-58E6F10D0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es-CO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'Impo Valor'!$B$58:$B$94</c:f>
              <c:numCache>
                <c:formatCode>mmm\-yy</c:formatCode>
                <c:ptCount val="37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  <c:pt idx="25">
                  <c:v>44835</c:v>
                </c:pt>
                <c:pt idx="26">
                  <c:v>44866</c:v>
                </c:pt>
                <c:pt idx="27">
                  <c:v>44896</c:v>
                </c:pt>
                <c:pt idx="28">
                  <c:v>44927</c:v>
                </c:pt>
                <c:pt idx="29">
                  <c:v>44958</c:v>
                </c:pt>
                <c:pt idx="30">
                  <c:v>44986</c:v>
                </c:pt>
                <c:pt idx="31">
                  <c:v>45017</c:v>
                </c:pt>
                <c:pt idx="32">
                  <c:v>45047</c:v>
                </c:pt>
                <c:pt idx="33">
                  <c:v>45078</c:v>
                </c:pt>
                <c:pt idx="34">
                  <c:v>45108</c:v>
                </c:pt>
                <c:pt idx="35">
                  <c:v>45139</c:v>
                </c:pt>
                <c:pt idx="36">
                  <c:v>45170</c:v>
                </c:pt>
              </c:numCache>
            </c:numRef>
          </c:cat>
          <c:val>
            <c:numRef>
              <c:f>'Impo Valor'!$D$58:$D$94</c:f>
              <c:numCache>
                <c:formatCode>_-* #,##0_-;\-* #,##0_-;_-* "-"??_-;_-@_-</c:formatCode>
                <c:ptCount val="37"/>
                <c:pt idx="0">
                  <c:v>256.62475677999987</c:v>
                </c:pt>
                <c:pt idx="1">
                  <c:v>324.80368125000007</c:v>
                </c:pt>
                <c:pt idx="2">
                  <c:v>313.45995548999997</c:v>
                </c:pt>
                <c:pt idx="3">
                  <c:v>331.11356438999996</c:v>
                </c:pt>
                <c:pt idx="4">
                  <c:v>275.83677901000004</c:v>
                </c:pt>
                <c:pt idx="5">
                  <c:v>282.15016618999994</c:v>
                </c:pt>
                <c:pt idx="6">
                  <c:v>337.62594469999993</c:v>
                </c:pt>
                <c:pt idx="7">
                  <c:v>313.31883117000007</c:v>
                </c:pt>
                <c:pt idx="8">
                  <c:v>303.88011312999987</c:v>
                </c:pt>
                <c:pt idx="9">
                  <c:v>328.50601144999996</c:v>
                </c:pt>
                <c:pt idx="10">
                  <c:v>341.39108686000003</c:v>
                </c:pt>
                <c:pt idx="11">
                  <c:v>358.59681699000004</c:v>
                </c:pt>
                <c:pt idx="12">
                  <c:v>333.41057190059786</c:v>
                </c:pt>
                <c:pt idx="13">
                  <c:v>401.82906493782377</c:v>
                </c:pt>
                <c:pt idx="14">
                  <c:v>381.42689269382089</c:v>
                </c:pt>
                <c:pt idx="15">
                  <c:v>393.59649952558618</c:v>
                </c:pt>
                <c:pt idx="16">
                  <c:v>350.13301620201355</c:v>
                </c:pt>
                <c:pt idx="17">
                  <c:v>317.52605492042852</c:v>
                </c:pt>
                <c:pt idx="18">
                  <c:v>459.73554638312851</c:v>
                </c:pt>
                <c:pt idx="19">
                  <c:v>439.81352452034457</c:v>
                </c:pt>
                <c:pt idx="20">
                  <c:v>379.31194863187142</c:v>
                </c:pt>
                <c:pt idx="21">
                  <c:v>444.25311402557162</c:v>
                </c:pt>
                <c:pt idx="22">
                  <c:v>394.41116849981273</c:v>
                </c:pt>
                <c:pt idx="23">
                  <c:v>498.46645451978901</c:v>
                </c:pt>
                <c:pt idx="24">
                  <c:v>477.70805215180246</c:v>
                </c:pt>
                <c:pt idx="25">
                  <c:v>376.27513207035003</c:v>
                </c:pt>
                <c:pt idx="26">
                  <c:v>364.45201825023872</c:v>
                </c:pt>
                <c:pt idx="27">
                  <c:v>359.23439329421279</c:v>
                </c:pt>
                <c:pt idx="28">
                  <c:v>389.0736593924575</c:v>
                </c:pt>
                <c:pt idx="29">
                  <c:v>283.64497335326251</c:v>
                </c:pt>
                <c:pt idx="30">
                  <c:v>419.22361346143617</c:v>
                </c:pt>
                <c:pt idx="31">
                  <c:v>405.42626296953017</c:v>
                </c:pt>
                <c:pt idx="32">
                  <c:v>394.84921603035014</c:v>
                </c:pt>
                <c:pt idx="33">
                  <c:v>325.82469714914919</c:v>
                </c:pt>
                <c:pt idx="34">
                  <c:v>315.46794762558147</c:v>
                </c:pt>
                <c:pt idx="35">
                  <c:v>450.30983116364263</c:v>
                </c:pt>
                <c:pt idx="36">
                  <c:v>324.41793548058911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447-4D47-867F-58E6F10D0B1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1239376"/>
        <c:axId val="-2051240464"/>
      </c:lineChart>
      <c:dateAx>
        <c:axId val="-2051239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40464"/>
        <c:crosses val="autoZero"/>
        <c:auto val="1"/>
        <c:lblOffset val="100"/>
        <c:baseTimeUnit val="months"/>
      </c:dateAx>
      <c:valAx>
        <c:axId val="-205124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s-CO" dirty="0"/>
                  <a:t>USD millones CIF</a:t>
                </a: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05123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6818579195830701E-2"/>
          <c:y val="6.8545514659276177E-2"/>
          <c:w val="0.81833432915603199"/>
          <c:h val="0.7814329909456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Comercio!$J$5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E7E6E6">
                <a:lumMod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Comercio!$J$24:$J$26</c:f>
              <c:numCache>
                <c:formatCode>#,##0</c:formatCode>
                <c:ptCount val="3"/>
                <c:pt idx="0">
                  <c:v>1265.546080331349</c:v>
                </c:pt>
                <c:pt idx="1">
                  <c:v>11382.805886144897</c:v>
                </c:pt>
                <c:pt idx="2">
                  <c:v>15115.723724962778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A9-48BF-92BA-609AD1709A18}"/>
            </c:ext>
          </c:extLst>
        </c:ser>
        <c:ser>
          <c:idx val="1"/>
          <c:order val="1"/>
          <c:tx>
            <c:strRef>
              <c:f>Comercio!$K$5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000" b="1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Comercio!$I$24:$I$26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Comercio!$K$24:$K$26</c:f>
              <c:numCache>
                <c:formatCode>#,##0</c:formatCode>
                <c:ptCount val="3"/>
                <c:pt idx="0">
                  <c:v>993.15165551748919</c:v>
                </c:pt>
                <c:pt idx="1">
                  <c:v>10631.447204809981</c:v>
                </c:pt>
                <c:pt idx="2">
                  <c:v>14206.291568823546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A9-48BF-92BA-609AD1709A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-6"/>
        <c:axId val="1134499392"/>
        <c:axId val="1134503200"/>
      </c:barChart>
      <c:lineChart>
        <c:grouping val="standard"/>
        <c:varyColors val="0"/>
        <c:ser>
          <c:idx val="2"/>
          <c:order val="2"/>
          <c:tx>
            <c:strRef>
              <c:f>Comercio!$L$5</c:f>
              <c:strCache>
                <c:ptCount val="1"/>
                <c:pt idx="0">
                  <c:v>Variación (%)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dLbls>
            <c:dLbl>
              <c:idx val="1"/>
              <c:layout>
                <c:manualLayout>
                  <c:x val="-4.6827438257546414E-2"/>
                  <c:y val="-5.58970323413482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15-4E6D-9F9F-5BF930A4D2E3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" lastClr="FFFFFF">
                    <a:lumMod val="95000"/>
                  </a:sysClr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Comercio!$I$24:$I$26</c:f>
              <c:strCache>
                <c:ptCount val="3"/>
                <c:pt idx="0">
                  <c:v>Septiembre</c:v>
                </c:pt>
                <c:pt idx="1">
                  <c:v>Año corrido</c:v>
                </c:pt>
                <c:pt idx="2">
                  <c:v>12 meses</c:v>
                </c:pt>
              </c:strCache>
            </c:strRef>
          </c:cat>
          <c:val>
            <c:numRef>
              <c:f>Comercio!$L$24:$L$26</c:f>
              <c:numCache>
                <c:formatCode>0.0%</c:formatCode>
                <c:ptCount val="3"/>
                <c:pt idx="0">
                  <c:v>-0.21523864602586473</c:v>
                </c:pt>
                <c:pt idx="1">
                  <c:v>-6.6008213515216463E-2</c:v>
                </c:pt>
                <c:pt idx="2">
                  <c:v>-6.0164645285052054E-2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A9-48BF-92BA-609AD1709A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4505376"/>
        <c:axId val="1134504832"/>
      </c:lineChart>
      <c:catAx>
        <c:axId val="1134499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700" b="1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503200"/>
        <c:crosses val="autoZero"/>
        <c:auto val="1"/>
        <c:lblAlgn val="ctr"/>
        <c:lblOffset val="100"/>
        <c:noMultiLvlLbl val="0"/>
      </c:catAx>
      <c:valAx>
        <c:axId val="11345032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sz="700" dirty="0">
                    <a:solidFill>
                      <a:schemeClr val="bg2">
                        <a:lumMod val="50000"/>
                      </a:schemeClr>
                    </a:solidFill>
                  </a:rPr>
                  <a:t>Miles de toneladas</a:t>
                </a:r>
              </a:p>
            </c:rich>
          </c:tx>
          <c:layout>
            <c:manualLayout>
              <c:xMode val="edge"/>
              <c:yMode val="edge"/>
              <c:x val="2.1087564606857245E-2"/>
              <c:y val="0.3023849764472594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700">
                <a:solidFill>
                  <a:schemeClr val="bg2">
                    <a:lumMod val="50000"/>
                  </a:schemeClr>
                </a:solidFill>
              </a:defRPr>
            </a:pPr>
            <a:endParaRPr lang="es-CO"/>
          </a:p>
        </c:txPr>
        <c:crossAx val="1134499392"/>
        <c:crosses val="autoZero"/>
        <c:crossBetween val="between"/>
      </c:valAx>
      <c:valAx>
        <c:axId val="113450483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70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n-US" sz="700">
                    <a:solidFill>
                      <a:schemeClr val="bg2">
                        <a:lumMod val="50000"/>
                      </a:schemeClr>
                    </a:solidFill>
                  </a:rPr>
                  <a:t>Variación (%)</a:t>
                </a:r>
              </a:p>
            </c:rich>
          </c:tx>
          <c:layout>
            <c:manualLayout>
              <c:xMode val="edge"/>
              <c:yMode val="edge"/>
              <c:x val="0.97408452286418912"/>
              <c:y val="0.32058684184104619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700"/>
            </a:pPr>
            <a:endParaRPr lang="es-CO"/>
          </a:p>
        </c:txPr>
        <c:crossAx val="1134505376"/>
        <c:crosses val="max"/>
        <c:crossBetween val="between"/>
      </c:valAx>
      <c:catAx>
        <c:axId val="1134505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13450483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bg2">
                  <a:lumMod val="50000"/>
                </a:schemeClr>
              </a:solidFill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97322773088858E-2"/>
          <c:y val="2.1171477931741445E-2"/>
          <c:w val="0.94241529405821434"/>
          <c:h val="0.835293787228638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DEEBF7"/>
            </a:solidFill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2-40A2-9D39-AC8603069842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D2-40A2-9D39-AC8603069842}"/>
                </c:ext>
              </c:extLst>
            </c:dLbl>
            <c:dLbl>
              <c:idx val="2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2-40A2-9D39-AC8603069842}"/>
                </c:ext>
              </c:extLst>
            </c:dLbl>
            <c:dLbl>
              <c:idx val="3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D2-40A2-9D39-AC86030698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'Impo Volumen'!$B$58:$B$94</c:f>
              <c:numCache>
                <c:formatCode>mmm\-yy</c:formatCode>
                <c:ptCount val="37"/>
                <c:pt idx="0">
                  <c:v>44075</c:v>
                </c:pt>
                <c:pt idx="1">
                  <c:v>44105</c:v>
                </c:pt>
                <c:pt idx="2">
                  <c:v>44136</c:v>
                </c:pt>
                <c:pt idx="3">
                  <c:v>44166</c:v>
                </c:pt>
                <c:pt idx="4">
                  <c:v>44197</c:v>
                </c:pt>
                <c:pt idx="5">
                  <c:v>44228</c:v>
                </c:pt>
                <c:pt idx="6">
                  <c:v>44256</c:v>
                </c:pt>
                <c:pt idx="7">
                  <c:v>44287</c:v>
                </c:pt>
                <c:pt idx="8">
                  <c:v>44317</c:v>
                </c:pt>
                <c:pt idx="9">
                  <c:v>44348</c:v>
                </c:pt>
                <c:pt idx="10">
                  <c:v>44378</c:v>
                </c:pt>
                <c:pt idx="11">
                  <c:v>44409</c:v>
                </c:pt>
                <c:pt idx="12">
                  <c:v>44440</c:v>
                </c:pt>
                <c:pt idx="13">
                  <c:v>44470</c:v>
                </c:pt>
                <c:pt idx="14">
                  <c:v>44501</c:v>
                </c:pt>
                <c:pt idx="15">
                  <c:v>44531</c:v>
                </c:pt>
                <c:pt idx="16">
                  <c:v>44562</c:v>
                </c:pt>
                <c:pt idx="17">
                  <c:v>44593</c:v>
                </c:pt>
                <c:pt idx="18">
                  <c:v>44621</c:v>
                </c:pt>
                <c:pt idx="19">
                  <c:v>44652</c:v>
                </c:pt>
                <c:pt idx="20">
                  <c:v>44682</c:v>
                </c:pt>
                <c:pt idx="21">
                  <c:v>44713</c:v>
                </c:pt>
                <c:pt idx="22">
                  <c:v>44743</c:v>
                </c:pt>
                <c:pt idx="23">
                  <c:v>44774</c:v>
                </c:pt>
                <c:pt idx="24">
                  <c:v>44805</c:v>
                </c:pt>
                <c:pt idx="25">
                  <c:v>44835</c:v>
                </c:pt>
                <c:pt idx="26">
                  <c:v>44866</c:v>
                </c:pt>
                <c:pt idx="27">
                  <c:v>44896</c:v>
                </c:pt>
                <c:pt idx="28">
                  <c:v>44927</c:v>
                </c:pt>
                <c:pt idx="29">
                  <c:v>44958</c:v>
                </c:pt>
                <c:pt idx="30">
                  <c:v>44986</c:v>
                </c:pt>
                <c:pt idx="31">
                  <c:v>45017</c:v>
                </c:pt>
                <c:pt idx="32">
                  <c:v>45047</c:v>
                </c:pt>
                <c:pt idx="33">
                  <c:v>45078</c:v>
                </c:pt>
                <c:pt idx="34">
                  <c:v>45108</c:v>
                </c:pt>
                <c:pt idx="35">
                  <c:v>45139</c:v>
                </c:pt>
                <c:pt idx="36">
                  <c:v>45170</c:v>
                </c:pt>
              </c:numCache>
            </c:numRef>
          </c:cat>
          <c:val>
            <c:numRef>
              <c:f>'Impo Volumen'!$C$58:$C$94</c:f>
              <c:numCache>
                <c:formatCode>_-* #,##0_-;\-* #,##0_-;_-* "-"??_-;_-@_-</c:formatCode>
                <c:ptCount val="37"/>
                <c:pt idx="0">
                  <c:v>755.38809701000014</c:v>
                </c:pt>
                <c:pt idx="1">
                  <c:v>795.23980985000003</c:v>
                </c:pt>
                <c:pt idx="2">
                  <c:v>856.54899786999999</c:v>
                </c:pt>
                <c:pt idx="3">
                  <c:v>603.5265410799999</c:v>
                </c:pt>
                <c:pt idx="4">
                  <c:v>813.35341442000004</c:v>
                </c:pt>
                <c:pt idx="5">
                  <c:v>753.56639679</c:v>
                </c:pt>
                <c:pt idx="6">
                  <c:v>1011.9533905899999</c:v>
                </c:pt>
                <c:pt idx="7">
                  <c:v>855.59968672000002</c:v>
                </c:pt>
                <c:pt idx="8">
                  <c:v>749.28364532000001</c:v>
                </c:pt>
                <c:pt idx="9">
                  <c:v>802.18286418000014</c:v>
                </c:pt>
                <c:pt idx="10">
                  <c:v>710.19227111999976</c:v>
                </c:pt>
                <c:pt idx="11">
                  <c:v>877.4527997199998</c:v>
                </c:pt>
                <c:pt idx="12">
                  <c:v>718.39147747519598</c:v>
                </c:pt>
                <c:pt idx="13">
                  <c:v>1102.5283126203367</c:v>
                </c:pt>
                <c:pt idx="14">
                  <c:v>788.49163955016206</c:v>
                </c:pt>
                <c:pt idx="15">
                  <c:v>798.74054187652791</c:v>
                </c:pt>
                <c:pt idx="16">
                  <c:v>815.0997721436197</c:v>
                </c:pt>
                <c:pt idx="17">
                  <c:v>664.07207897560204</c:v>
                </c:pt>
                <c:pt idx="18">
                  <c:v>1188.6257827256927</c:v>
                </c:pt>
                <c:pt idx="19">
                  <c:v>840.2051507829608</c:v>
                </c:pt>
                <c:pt idx="20">
                  <c:v>882.68903975921296</c:v>
                </c:pt>
                <c:pt idx="21">
                  <c:v>952.63002532119629</c:v>
                </c:pt>
                <c:pt idx="22">
                  <c:v>832.0547995544631</c:v>
                </c:pt>
                <c:pt idx="23">
                  <c:v>1143.8461837217656</c:v>
                </c:pt>
                <c:pt idx="24">
                  <c:v>895.46502432022442</c:v>
                </c:pt>
                <c:pt idx="25">
                  <c:v>970.58860391279563</c:v>
                </c:pt>
                <c:pt idx="26">
                  <c:v>855.3659897076185</c:v>
                </c:pt>
                <c:pt idx="27">
                  <c:v>906.24248659590569</c:v>
                </c:pt>
                <c:pt idx="28">
                  <c:v>823.22818610978811</c:v>
                </c:pt>
                <c:pt idx="29">
                  <c:v>824.29916450100461</c:v>
                </c:pt>
                <c:pt idx="30">
                  <c:v>1079.6244997454919</c:v>
                </c:pt>
                <c:pt idx="31">
                  <c:v>873.35547803204918</c:v>
                </c:pt>
                <c:pt idx="32">
                  <c:v>774.5624942777315</c:v>
                </c:pt>
                <c:pt idx="33">
                  <c:v>635.92913782975427</c:v>
                </c:pt>
                <c:pt idx="34">
                  <c:v>772.25873514002149</c:v>
                </c:pt>
                <c:pt idx="35">
                  <c:v>1172.1249155107955</c:v>
                </c:pt>
                <c:pt idx="36">
                  <c:v>712.91895874509839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D2-40A2-9D39-AC8603069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868068928"/>
        <c:axId val="-868068384"/>
      </c:barChart>
      <c:dateAx>
        <c:axId val="-868068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384"/>
        <c:crosses val="autoZero"/>
        <c:auto val="1"/>
        <c:lblOffset val="100"/>
        <c:baseTimeUnit val="months"/>
      </c:dateAx>
      <c:valAx>
        <c:axId val="-86806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b="0">
                    <a:solidFill>
                      <a:schemeClr val="bg2">
                        <a:lumMod val="50000"/>
                      </a:schemeClr>
                    </a:solidFill>
                  </a:defRPr>
                </a:pPr>
                <a:r>
                  <a:rPr lang="es-CO" b="0" dirty="0">
                    <a:solidFill>
                      <a:schemeClr val="bg2">
                        <a:lumMod val="50000"/>
                      </a:schemeClr>
                    </a:solidFill>
                  </a:rPr>
                  <a:t>Miles</a:t>
                </a:r>
                <a:r>
                  <a:rPr lang="es-CO" b="0" baseline="0" dirty="0">
                    <a:solidFill>
                      <a:schemeClr val="bg2">
                        <a:lumMod val="50000"/>
                      </a:schemeClr>
                    </a:solidFill>
                  </a:rPr>
                  <a:t> de toneladas</a:t>
                </a:r>
                <a:endParaRPr lang="es-CO" b="0" dirty="0">
                  <a:solidFill>
                    <a:schemeClr val="bg2">
                      <a:lumMod val="50000"/>
                    </a:schemeClr>
                  </a:solidFill>
                </a:endParaRPr>
              </a:p>
            </c:rich>
          </c:tx>
          <c:overlay val="0"/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868068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16/11/2023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2003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063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42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4014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83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11/16/2023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hyperlink" Target="http://www.worldbank.org/en/research/commodity-marke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Importaciones de productos agropecuarios y agroindustriales</a:t>
            </a:r>
          </a:p>
        </p:txBody>
      </p:sp>
      <p:sp>
        <p:nvSpPr>
          <p:cNvPr id="6" name="Subtítulo 4">
            <a:extLst>
              <a:ext uri="{FF2B5EF4-FFF2-40B4-BE49-F238E27FC236}">
                <a16:creationId xmlns:a16="http://schemas.microsoft.com/office/drawing/2014/main" id="{C2171E36-1462-87BF-6CE9-51FF81D0C5FB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Septiembre de 2023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16 de 2023</a:t>
            </a:r>
          </a:p>
        </p:txBody>
      </p:sp>
    </p:spTree>
    <p:extLst>
      <p:ext uri="{BB962C8B-B14F-4D97-AF65-F5344CB8AC3E}">
        <p14:creationId xmlns:p14="http://schemas.microsoft.com/office/powerpoint/2010/main" val="101086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importaciones de productos agropecuarios y agroindustriales </a:t>
            </a:r>
            <a:br>
              <a:rPr lang="es-MX" sz="2400" dirty="0"/>
            </a:br>
            <a:r>
              <a:rPr lang="es-MX" sz="2400" dirty="0"/>
              <a:t>Septiembre de 2023 (toneladas)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1336" y="1228992"/>
            <a:ext cx="5314384" cy="5561107"/>
          </a:xfrm>
        </p:spPr>
        <p:txBody>
          <a:bodyPr>
            <a:noAutofit/>
          </a:bodyPr>
          <a:lstStyle/>
          <a:p>
            <a:pPr marL="285750" lvl="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septiembre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volumen 21,5%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59.325 toneladas (-11,3%), trigo en 48.897 toneladas (-30,1%) y torta de soya en 42.613 toneladas (-31,1%)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septiembre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6,6%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trigo en 205.849 toneladas (-13,6%), maíz en 185.184 toneladas (-3,8%) y torta de soya en 123.369 toneladas (-8,8%).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(octubre de 2022 - septiembre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volumen en 6,0%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9 Gráfico">
            <a:extLst>
              <a:ext uri="{FF2B5EF4-FFF2-40B4-BE49-F238E27FC236}">
                <a16:creationId xmlns:a16="http://schemas.microsoft.com/office/drawing/2014/main" id="{EBCC50D4-3A19-7EFF-5428-84535687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3557384"/>
              </p:ext>
            </p:extLst>
          </p:nvPr>
        </p:nvGraphicFramePr>
        <p:xfrm>
          <a:off x="-13848" y="1683945"/>
          <a:ext cx="6338143" cy="404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564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6" y="212023"/>
            <a:ext cx="9287158" cy="1302452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</a:t>
            </a:r>
            <a:br>
              <a:rPr lang="es-MX" sz="2400" dirty="0"/>
            </a:br>
            <a:r>
              <a:rPr lang="es-MX" sz="2400" dirty="0"/>
              <a:t>agroindustriales en volumen </a:t>
            </a:r>
            <a:br>
              <a:rPr lang="es-MX" sz="2400" dirty="0"/>
            </a:br>
            <a:r>
              <a:rPr lang="es-MX" sz="2400" dirty="0"/>
              <a:t>Enero-septiembre (2022-2023) toneladas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ECEAA4-C52F-B89F-B472-0D994861C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204677"/>
              </p:ext>
            </p:extLst>
          </p:nvPr>
        </p:nvGraphicFramePr>
        <p:xfrm>
          <a:off x="492523" y="1621790"/>
          <a:ext cx="11206953" cy="431663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Enero-septiembre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4.917.227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4.732.043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-185.184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44,5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65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1.510.280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1.304.431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-205.849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704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1.405.441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1.282.072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-123.369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418.837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385.508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-33.329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-8,0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346.837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373.702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26.865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Cebada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249.995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270.491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20.497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229.044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189.816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-39.228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Azúcar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160.238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179.317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19.078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Alcohol etílico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58.736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158.900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100.164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Arroz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177.772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138.366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-39.406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118.463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100.658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-17.805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palma y palmiste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121.322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82.976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-38.346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-31,6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1.668.613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1.433.166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-235.448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11.382.806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10.631.447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-751.359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528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en volumen septiembre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77661EC-381A-3E4A-F0F0-5C72F3244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5890182"/>
            <a:ext cx="12077323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volumen en el mes de septiembre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183 mil toneladas (-20,4%)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septiembre de 2022.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27C7EC6-E3A4-D17F-4F04-015C43EDD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96802"/>
              </p:ext>
            </p:extLst>
          </p:nvPr>
        </p:nvGraphicFramePr>
        <p:xfrm>
          <a:off x="163067" y="1685261"/>
          <a:ext cx="1180749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275EA69-80EB-6119-C551-5611FE126210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E3FCAB7-BB5F-6937-F6E9-4FCBEF1BBE6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28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agroindustrial* en volumen septiembre de 2023 (miles de toneladas)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FF9461AB-7823-F6C6-32D6-8B0B0E8E0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50" y="5890182"/>
            <a:ext cx="12028932" cy="758409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volumen en el mes de septiembre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90 mil toneladas (-24,3%)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pasado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s-CO" sz="1800" b="1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2CEB9-A0D2-C3AD-E66B-CAD66779BF92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D3131F2-562C-C011-0FE5-87F0C5C05405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1523816-EF83-378A-6290-67166D0C89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378328"/>
              </p:ext>
            </p:extLst>
          </p:nvPr>
        </p:nvGraphicFramePr>
        <p:xfrm>
          <a:off x="0" y="1685261"/>
          <a:ext cx="12192000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035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septiembre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994467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Septiembre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Septiembre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  <a:endParaRPr lang="es-CO" sz="1200" b="1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21.259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20.437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2485,6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61.814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17.728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40,2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Preparaciones para la alimentación animal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10.501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14.057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3.556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33,9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3.030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4.791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1.761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Leche y sus derivados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3.897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5.433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1.536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septiembre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12718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Septiembre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Septiembre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525.558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466.233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59.325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-11,3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162.337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113.441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48.897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-30,1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136.908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94.296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42.613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44.086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23.507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20.579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-46,7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24.738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5.190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19.548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-79,0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ítulo 6">
            <a:extLst>
              <a:ext uri="{FF2B5EF4-FFF2-40B4-BE49-F238E27FC236}">
                <a16:creationId xmlns:a16="http://schemas.microsoft.com/office/drawing/2014/main" id="{619BBC65-3A7B-2ADC-4012-9A4A7D0F3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180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Septiembre (2022-2023). Toneladas</a:t>
            </a:r>
          </a:p>
        </p:txBody>
      </p:sp>
    </p:spTree>
    <p:extLst>
      <p:ext uri="{BB962C8B-B14F-4D97-AF65-F5344CB8AC3E}">
        <p14:creationId xmlns:p14="http://schemas.microsoft.com/office/powerpoint/2010/main" val="53732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176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entre enero y septiembre (2022-2023).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490616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58.736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158.900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100.164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10.491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39.612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29.121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346.837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373.702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26.865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Cebada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249.995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270.491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20.497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160.238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179.317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19.078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11,9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8923675"/>
              </p:ext>
            </p:extLst>
          </p:nvPr>
        </p:nvGraphicFramePr>
        <p:xfrm>
          <a:off x="1504759" y="4266024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    (toneladas)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1.510.280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1.304.431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-205.849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4.917.227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4.732.043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-185.184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1.405.441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1.282.072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-123.369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Arroz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177.772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138.366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39.406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-22,2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229.044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189.816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39.228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-17,1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931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5" y="1330863"/>
            <a:ext cx="8290561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dirty="0">
                <a:solidFill>
                  <a:prstClr val="white"/>
                </a:solidFill>
                <a:latin typeface="Arial Black" panose="020B0A04020102020204" pitchFamily="34" charset="0"/>
              </a:rPr>
              <a:t>Balanza comercial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Enero - septiembre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16 de 2023</a:t>
            </a:r>
          </a:p>
        </p:txBody>
      </p:sp>
    </p:spTree>
    <p:extLst>
      <p:ext uri="{BB962C8B-B14F-4D97-AF65-F5344CB8AC3E}">
        <p14:creationId xmlns:p14="http://schemas.microsoft.com/office/powerpoint/2010/main" val="2590248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3E889A6C-AE7D-4B2A-B727-ED8FF9487E59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OMC+PESCA.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A1FEE787-43FA-4043-9C5B-EE2767A8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23400"/>
            <a:ext cx="12192000" cy="84672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valor presentó un superávit de USD 809 millones FOB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cifra inferior en 26,2% al superávit presentado en el mismo periodo de 2022.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233574"/>
              </p:ext>
            </p:extLst>
          </p:nvPr>
        </p:nvGraphicFramePr>
        <p:xfrm>
          <a:off x="394442" y="1713765"/>
          <a:ext cx="11403116" cy="343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1397BAFB-700D-31C4-391B-BECE43799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balanza comercial productos agropecuarios y agroindustriales enero-septiembre (2013- 2023) </a:t>
            </a:r>
            <a:br>
              <a:rPr lang="es-MX" sz="2400" dirty="0"/>
            </a:br>
            <a:r>
              <a:rPr lang="es-MX" sz="2400" dirty="0"/>
              <a:t>USD millones FOB</a:t>
            </a:r>
          </a:p>
        </p:txBody>
      </p:sp>
    </p:spTree>
    <p:extLst>
      <p:ext uri="{BB962C8B-B14F-4D97-AF65-F5344CB8AC3E}">
        <p14:creationId xmlns:p14="http://schemas.microsoft.com/office/powerpoint/2010/main" val="3692254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Volumen balanza comercial productos agropecuarios y agroindustriales enero-septiembre (2013- 2023) </a:t>
            </a:r>
            <a:br>
              <a:rPr lang="es-MX" sz="2400" dirty="0"/>
            </a:br>
            <a:r>
              <a:rPr lang="es-MX" sz="2400" dirty="0"/>
              <a:t>Millones de toneladas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039FD84-5207-C577-ED7F-A1F47A4A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808813"/>
            <a:ext cx="12191999" cy="77691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lo corrido del año (enero-septiembre)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balanza comercial en volumen presentó un saldo negativo de 6,88 millones de toneladas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, déficit inferior en 2,2% al saldo presentado en el mismo periodo de 2022.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395D67DA-B6B2-41D2-E9A1-322EEE3BBE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2162419"/>
              </p:ext>
            </p:extLst>
          </p:nvPr>
        </p:nvGraphicFramePr>
        <p:xfrm>
          <a:off x="276045" y="1245932"/>
          <a:ext cx="11521513" cy="461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209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>
            <a:extLst>
              <a:ext uri="{FF2B5EF4-FFF2-40B4-BE49-F238E27FC236}">
                <a16:creationId xmlns:a16="http://schemas.microsoft.com/office/drawing/2014/main" id="{BDA1159D-A0ED-18DC-0747-141EBF1A2086}"/>
              </a:ext>
            </a:extLst>
          </p:cNvPr>
          <p:cNvSpPr txBox="1">
            <a:spLocks/>
          </p:cNvSpPr>
          <p:nvPr/>
        </p:nvSpPr>
        <p:spPr>
          <a:xfrm>
            <a:off x="261256" y="1330863"/>
            <a:ext cx="8046722" cy="2923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Contexto</a:t>
            </a:r>
            <a:b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MX" sz="4800" dirty="0">
                <a:solidFill>
                  <a:prstClr val="white"/>
                </a:solidFill>
                <a:latin typeface="Arial Black" panose="020B0A04020102020204" pitchFamily="34" charset="0"/>
              </a:rPr>
              <a:t>Precio internacional del petróleo y tasa representativa del mercado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9310B6-78FF-FC2D-DFF2-60E67B3FB9B8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16 de 2023</a:t>
            </a:r>
          </a:p>
        </p:txBody>
      </p:sp>
      <p:sp>
        <p:nvSpPr>
          <p:cNvPr id="3" name="Subtítulo 4">
            <a:extLst>
              <a:ext uri="{FF2B5EF4-FFF2-40B4-BE49-F238E27FC236}">
                <a16:creationId xmlns:a16="http://schemas.microsoft.com/office/drawing/2014/main" id="{909C031B-51F5-08F7-8363-BE3CCE2F94B6}"/>
              </a:ext>
            </a:extLst>
          </p:cNvPr>
          <p:cNvSpPr txBox="1">
            <a:spLocks/>
          </p:cNvSpPr>
          <p:nvPr/>
        </p:nvSpPr>
        <p:spPr>
          <a:xfrm>
            <a:off x="261256" y="4409554"/>
            <a:ext cx="8046722" cy="1466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2800" dirty="0">
                <a:solidFill>
                  <a:prstClr val="white"/>
                </a:solidFill>
                <a:latin typeface="Arial Black" panose="020B0A04020102020204" pitchFamily="34" charset="0"/>
              </a:rPr>
              <a:t>Septiembre de 2023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8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650" y="212023"/>
            <a:ext cx="8799968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Enero - septiembre de 2023</a:t>
            </a: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740E246-1AD4-B974-C53E-83D4E32CF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enero-septiembre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1 CuadroTexto">
            <a:extLst>
              <a:ext uri="{FF2B5EF4-FFF2-40B4-BE49-F238E27FC236}">
                <a16:creationId xmlns:a16="http://schemas.microsoft.com/office/drawing/2014/main" id="{C63AA922-20BD-53BA-DECA-57AB55467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enero-septiembre (2011 – 2023)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A54FADB-B618-5D91-A11B-C8B1D2E643DB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Enero-septiembre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10,63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6,6%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Enero-septiembre de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08F8310-5685-B970-A2FA-4068D6AA4728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Enero-septiembre de 2023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7.271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Disminuyeron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13,9%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Enero-septiembre de 2022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1FD3A7F-65A0-29C0-E012-458B419CFA80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4D144258-2B07-5CA3-D49E-45D774869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301841"/>
              </p:ext>
            </p:extLst>
          </p:nvPr>
        </p:nvGraphicFramePr>
        <p:xfrm>
          <a:off x="-11615" y="1857663"/>
          <a:ext cx="605598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43FC408-0E57-7176-2EB3-927A57FFAC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790113"/>
              </p:ext>
            </p:extLst>
          </p:nvPr>
        </p:nvGraphicFramePr>
        <p:xfrm>
          <a:off x="6101744" y="1831720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0645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 de cambio promedio mensual y precio internacional del petróleo </a:t>
            </a:r>
            <a:br>
              <a:rPr lang="es-MX" sz="2400" dirty="0"/>
            </a:br>
            <a:r>
              <a:rPr lang="es-MX" sz="2400" dirty="0"/>
              <a:t>Septiembre 2021 – septiembre 2023</a:t>
            </a: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EB68139D-53E9-508D-8E58-10FEC424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23937"/>
            <a:ext cx="12051050" cy="839824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septiembre de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2023 el precio internacional del petróleo tuvo un valor de USD 92,2 por barril y presentó un aumento de 8,8%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respecto al mes anterior. De otro lado, en septiembre se presentó una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tasa de cambio promedio de $4.008, la más baja de los últimos 15 meses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497207-3E69-8B3F-ADCC-3C089CC6E285}"/>
              </a:ext>
            </a:extLst>
          </p:cNvPr>
          <p:cNvSpPr/>
          <p:nvPr/>
        </p:nvSpPr>
        <p:spPr>
          <a:xfrm>
            <a:off x="192252" y="667647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 Precio Petróleo: Banco Mundial en 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http://www.worldbank.org/en/research/commodity-markets</a:t>
            </a: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.                                                                                                                                  Fuente TRM - Dólar: Súper Intendencia Financiera de Colombia.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aphicFramePr>
            <a:graphicFrameLocks/>
          </p:cNvGraphicFramePr>
          <p:nvPr/>
        </p:nvGraphicFramePr>
        <p:xfrm>
          <a:off x="0" y="1242057"/>
          <a:ext cx="12192000" cy="4373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9606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Tasa de cambio representativa de fin de  mes del mercado septiembre 2011-2023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0A41AFBB-A0B0-2081-360C-C918C940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" y="5951461"/>
            <a:ext cx="11400917" cy="567032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septiembre de 2023, la TRM cerró el mes con un valor de $4.054, siendo la segunda cotización de fin de mes más alta para un mes de septiembre en el país.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822566"/>
              </p:ext>
            </p:extLst>
          </p:nvPr>
        </p:nvGraphicFramePr>
        <p:xfrm>
          <a:off x="342181" y="1596223"/>
          <a:ext cx="11507638" cy="404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4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Devaluación nominal fin de mes</a:t>
            </a:r>
            <a:br>
              <a:rPr lang="es-MX" sz="2400" dirty="0"/>
            </a:br>
            <a:r>
              <a:rPr lang="es-MX" sz="2400" dirty="0"/>
              <a:t>Septiembre 2011 – 2023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15EB62E-D1A8-1641-0383-BA3312B7539A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BA1C177-1054-6BB3-85B2-35BE82298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" y="5829950"/>
            <a:ext cx="11704488" cy="706583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TRM de fin de mes de septiembre de 2023 ($4.054),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disminuyó en 10,6%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 ($4.532).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0035728"/>
              </p:ext>
            </p:extLst>
          </p:nvPr>
        </p:nvGraphicFramePr>
        <p:xfrm>
          <a:off x="81534" y="1424995"/>
          <a:ext cx="12028932" cy="4170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670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C18376-DA66-1F87-172F-165ABF4CD9C3}"/>
              </a:ext>
            </a:extLst>
          </p:cNvPr>
          <p:cNvSpPr txBox="1"/>
          <p:nvPr/>
        </p:nvSpPr>
        <p:spPr>
          <a:xfrm>
            <a:off x="261257" y="2643326"/>
            <a:ext cx="80554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>
                <a:solidFill>
                  <a:schemeClr val="bg1"/>
                </a:solidFill>
                <a:latin typeface="Montserrat SemiBold" panose="00000700000000000000" pitchFamily="2" charset="0"/>
              </a:rPr>
              <a:t>Gracias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EF914-D9F7-B425-8EE4-B9C129921851}"/>
              </a:ext>
            </a:extLst>
          </p:cNvPr>
          <p:cNvSpPr txBox="1"/>
          <p:nvPr/>
        </p:nvSpPr>
        <p:spPr>
          <a:xfrm>
            <a:off x="330925" y="95795"/>
            <a:ext cx="8220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schemeClr val="bg1"/>
                </a:solidFill>
                <a:cs typeface="Arial" panose="020B0604020202020204" pitchFamily="34" charset="0"/>
              </a:rPr>
              <a:t>Noviembre 16 de 2023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8BB7E7D-2FCF-CF3A-A826-6F3F6C68DF8B}"/>
              </a:ext>
            </a:extLst>
          </p:cNvPr>
          <p:cNvSpPr txBox="1"/>
          <p:nvPr/>
        </p:nvSpPr>
        <p:spPr>
          <a:xfrm>
            <a:off x="261256" y="3678636"/>
            <a:ext cx="80554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solidFill>
                  <a:schemeClr val="bg1"/>
                </a:solidFill>
                <a:cs typeface="Arial" panose="020B0604020202020204" pitchFamily="34" charset="0"/>
              </a:rPr>
              <a:t>Visita nuestro portal</a:t>
            </a:r>
          </a:p>
          <a:p>
            <a:pPr algn="ctr"/>
            <a:r>
              <a:rPr lang="es-CO" sz="3200" b="1" i="1" dirty="0">
                <a:solidFill>
                  <a:schemeClr val="bg1"/>
                </a:solidFill>
                <a:cs typeface="Arial" panose="020B0604020202020204" pitchFamily="34" charset="0"/>
              </a:rPr>
              <a:t>upra.gov.co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8392D0B-1E4A-B0EC-4842-7F205391CC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900000">
            <a:off x="5082813" y="4386907"/>
            <a:ext cx="579632" cy="57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7110DCAC-DBE7-4065-96AB-2C32D83775A4}"/>
              </a:ext>
            </a:extLst>
          </p:cNvPr>
          <p:cNvSpPr/>
          <p:nvPr/>
        </p:nvSpPr>
        <p:spPr>
          <a:xfrm>
            <a:off x="7543721" y="4646571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volumen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14,96 millones de toneladas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7,8%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429D940-E554-4FB7-91D3-1A9CD28C5C86}"/>
              </a:ext>
            </a:extLst>
          </p:cNvPr>
          <p:cNvSpPr/>
          <p:nvPr/>
        </p:nvSpPr>
        <p:spPr>
          <a:xfrm>
            <a:off x="1332256" y="4632716"/>
            <a:ext cx="39324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Importaciones en valor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2022</a:t>
            </a:r>
          </a:p>
          <a:p>
            <a:pPr algn="ctr"/>
            <a:r>
              <a:rPr lang="es-CO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USD 11.051 millones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Aumentaron</a:t>
            </a:r>
          </a:p>
          <a:p>
            <a:pPr algn="ctr"/>
            <a:r>
              <a:rPr lang="es-CO" sz="2400" b="1" dirty="0">
                <a:solidFill>
                  <a:srgbClr val="7D9837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25,1%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 respecto a </a:t>
            </a:r>
          </a:p>
          <a:p>
            <a:pPr algn="ctr"/>
            <a:r>
              <a:rPr lang="es-CO" b="1" dirty="0">
                <a:solidFill>
                  <a:schemeClr val="bg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10" name="Título 6">
            <a:extLst>
              <a:ext uri="{FF2B5EF4-FFF2-40B4-BE49-F238E27FC236}">
                <a16:creationId xmlns:a16="http://schemas.microsoft.com/office/drawing/2014/main" id="{AE85FA06-F043-6F76-2D7A-77CFAD997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941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</a:t>
            </a:r>
            <a:br>
              <a:rPr lang="es-MX" sz="2400" dirty="0"/>
            </a:br>
            <a:r>
              <a:rPr lang="es-MX" sz="2400" dirty="0"/>
              <a:t>Total</a:t>
            </a:r>
            <a:r>
              <a:rPr lang="es-MX" sz="2400" dirty="0">
                <a:solidFill>
                  <a:schemeClr val="bg1"/>
                </a:solidFill>
              </a:rPr>
              <a:t>,</a:t>
            </a:r>
            <a:r>
              <a:rPr lang="es-MX" sz="2400" dirty="0"/>
              <a:t> anual 2009-2022</a:t>
            </a:r>
          </a:p>
        </p:txBody>
      </p:sp>
      <p:sp>
        <p:nvSpPr>
          <p:cNvPr id="11" name="1 CuadroTexto">
            <a:extLst>
              <a:ext uri="{FF2B5EF4-FFF2-40B4-BE49-F238E27FC236}">
                <a16:creationId xmlns:a16="http://schemas.microsoft.com/office/drawing/2014/main" id="{DAFBDAAE-0F2D-BA10-01C7-6BCF9C20A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5" y="1167351"/>
            <a:ext cx="60821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Valor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USD millones FOB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1 CuadroTexto">
            <a:extLst>
              <a:ext uri="{FF2B5EF4-FFF2-40B4-BE49-F238E27FC236}">
                <a16:creationId xmlns:a16="http://schemas.microsoft.com/office/drawing/2014/main" id="{D3219EAA-4D63-31C9-1CC8-36454F12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162733"/>
            <a:ext cx="60821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Volumen importaciones de productos agropecuarios y agroindustriales 2009 – 2022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sz="1600" b="1" dirty="0">
                <a:solidFill>
                  <a:srgbClr val="7D9837"/>
                </a:solidFill>
                <a:latin typeface="+mj-lt"/>
              </a:rPr>
              <a:t>Millones de toneladas</a:t>
            </a:r>
            <a:endParaRPr lang="es-CO" altLang="es-CO" sz="1600" b="1" dirty="0">
              <a:solidFill>
                <a:srgbClr val="7D9837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C57E5C-3E42-7390-1285-7DEA0E5866D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FCD929-9978-7EFA-4869-72927E0304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607136"/>
              </p:ext>
            </p:extLst>
          </p:nvPr>
        </p:nvGraphicFramePr>
        <p:xfrm>
          <a:off x="6093115" y="1748875"/>
          <a:ext cx="6096000" cy="314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836B6D9-FBAB-0674-83C0-65786F4B05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556886"/>
              </p:ext>
            </p:extLst>
          </p:nvPr>
        </p:nvGraphicFramePr>
        <p:xfrm>
          <a:off x="2888" y="1748930"/>
          <a:ext cx="6096000" cy="314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58868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Valor importaciones de productos agropecuarios y agroindustriales </a:t>
            </a:r>
            <a:br>
              <a:rPr lang="es-MX" sz="2400" dirty="0"/>
            </a:br>
            <a:r>
              <a:rPr lang="es-MX" sz="2400" dirty="0"/>
              <a:t>Septiembre de 2023 (USD millones FOB)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B0A8386-09F2-CD66-A93D-1B1C9C188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0" y="1238045"/>
            <a:ext cx="5296277" cy="5506787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del sector en septiembre de 2023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valor 30,5%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mes de 2022, 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comportamiento explicado principalmente por la reducción en las importaciones de maíz en USD 38,2 millones (-24,8%), torta de soya en USD 31,9 millones (-39,4%) y aceite de soya en USD 31,5 millones (-71,2%)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Entre enero y septiembre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en valor disminuyeron 13,9%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del año anterior, comportamiento explicado principalmente por la reducción en las importaciones de maíz en USD 200,0 millones (-12,0%), trigo en USD 186,9 millones (-28,2%) y aceite de soya en USD 138,9 millones (-38,1%).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/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Durante los últimos 12 meses (octubre de 2022 - septiembre de 2023) </a:t>
            </a:r>
            <a:r>
              <a:rPr lang="es-MX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disminuyeron en valor en 10,8%</a:t>
            </a:r>
            <a:r>
              <a:rPr lang="es-MX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 con respecto al mismo periodo un año atrás</a:t>
            </a:r>
            <a:r>
              <a:rPr lang="es-CO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9 Gráfico">
            <a:extLst>
              <a:ext uri="{FF2B5EF4-FFF2-40B4-BE49-F238E27FC236}">
                <a16:creationId xmlns:a16="http://schemas.microsoft.com/office/drawing/2014/main" id="{67072DDF-5217-C2E1-5B1B-7E773C769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079696"/>
              </p:ext>
            </p:extLst>
          </p:nvPr>
        </p:nvGraphicFramePr>
        <p:xfrm>
          <a:off x="-11534" y="2050807"/>
          <a:ext cx="6354082" cy="382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0455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153" y="212023"/>
            <a:ext cx="8374455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agropecuarios y agroindustriales en valor</a:t>
            </a:r>
            <a:br>
              <a:rPr lang="es-MX" sz="2400" dirty="0"/>
            </a:br>
            <a:r>
              <a:rPr lang="es-MX" sz="2400" dirty="0"/>
              <a:t> Enero-septiembre (2022-2023) USD millones CIF</a:t>
            </a:r>
            <a:br>
              <a:rPr lang="es-MX" sz="2400" dirty="0"/>
            </a:br>
            <a:r>
              <a:rPr lang="es-MX" sz="2400" dirty="0"/>
              <a:t>Principales productos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FEE8BBF-46B3-34E9-B85C-158C91E2F5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42405"/>
              </p:ext>
            </p:extLst>
          </p:nvPr>
        </p:nvGraphicFramePr>
        <p:xfrm>
          <a:off x="492523" y="1621790"/>
          <a:ext cx="11206953" cy="4314825"/>
        </p:xfrm>
        <a:graphic>
          <a:graphicData uri="http://schemas.openxmlformats.org/drawingml/2006/table">
            <a:tbl>
              <a:tblPr/>
              <a:tblGrid>
                <a:gridCol w="5400000">
                  <a:extLst>
                    <a:ext uri="{9D8B030D-6E8A-4147-A177-3AD203B41FA5}">
                      <a16:colId xmlns:a16="http://schemas.microsoft.com/office/drawing/2014/main" val="2412088821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466258017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286629391"/>
                    </a:ext>
                  </a:extLst>
                </a:gridCol>
                <a:gridCol w="1284165">
                  <a:extLst>
                    <a:ext uri="{9D8B030D-6E8A-4147-A177-3AD203B41FA5}">
                      <a16:colId xmlns:a16="http://schemas.microsoft.com/office/drawing/2014/main" val="1197265885"/>
                    </a:ext>
                  </a:extLst>
                </a:gridCol>
                <a:gridCol w="1138788">
                  <a:extLst>
                    <a:ext uri="{9D8B030D-6E8A-4147-A177-3AD203B41FA5}">
                      <a16:colId xmlns:a16="http://schemas.microsoft.com/office/drawing/2014/main" val="29444499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193800657"/>
                    </a:ext>
                  </a:extLst>
                </a:gridCol>
              </a:tblGrid>
              <a:tr h="3619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Producto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Enero-septiembre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C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95F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Participación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023016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(USD millones)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(%)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83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6733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 dirty="0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Maíz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1.664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1.464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114295"/>
                  </a:ext>
                </a:extLst>
              </a:tr>
              <a:tr h="18022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Torta de 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-60,6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91448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Trigo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477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-186,9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6,6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979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alimenticias -otras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-12,5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386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Soya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278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-48,6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128836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Aceite de soja (soya)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-138,9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-38,1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3092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Carne de porcinos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217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8687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Café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-109,2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3394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Leche y sus derivados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195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-15,7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930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Residuos de la industria del almidón y similares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82094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para la alimentación de los animales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-34,3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2659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Preparaciones y conservas de pescados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43691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Demás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3.074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2.790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-284,1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-9,2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0" i="0" u="none" strike="noStrike">
                          <a:solidFill>
                            <a:srgbClr val="757171"/>
                          </a:solidFill>
                          <a:effectLst/>
                          <a:latin typeface="Arial" panose="020B0604020202020204" pitchFamily="34" charset="0"/>
                        </a:rPr>
                        <a:t>38,4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623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Total importaciones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8.440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7.271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-1.169,0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-13,9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07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645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70600" y="5823940"/>
            <a:ext cx="11697125" cy="635168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agropecuarios en valor en el mes de septiembre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144,2 millones (-29,0%)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el mismo mes del año anterior. </a:t>
            </a:r>
            <a:endParaRPr lang="es-CO" sz="1800" dirty="0">
              <a:solidFill>
                <a:schemeClr val="bg2">
                  <a:lumMod val="5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173932"/>
              </p:ext>
            </p:extLst>
          </p:nvPr>
        </p:nvGraphicFramePr>
        <p:xfrm>
          <a:off x="247437" y="1738209"/>
          <a:ext cx="11697125" cy="36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88588B9F-A018-A91C-EE30-E56E3B980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agropecuario* </a:t>
            </a:r>
            <a:br>
              <a:rPr lang="es-MX" sz="2400" dirty="0"/>
            </a:br>
            <a:r>
              <a:rPr lang="es-MX" sz="2400" dirty="0"/>
              <a:t>Valor septiembre de 2023 (USD millones CIF)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948D8C-9881-2DBC-90B6-B1910DEC1078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**Incluye animales vivos, productos del reino animal y productos del reino vegetal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E003D2-0EE5-0952-096A-4E78956DB673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31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contenido 2"/>
          <p:cNvSpPr>
            <a:spLocks noGrp="1"/>
          </p:cNvSpPr>
          <p:nvPr>
            <p:ph idx="1"/>
          </p:nvPr>
        </p:nvSpPr>
        <p:spPr>
          <a:xfrm>
            <a:off x="185720" y="5805789"/>
            <a:ext cx="11697125" cy="728361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importaciones de productos agroindustriales en valor en el mes de septiembre 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disminuyeron en USD 153,3 millones (-32,1%) </a:t>
            </a:r>
            <a:r>
              <a:rPr lang="es-ES" sz="1800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comparación con septiembre de 2022</a:t>
            </a:r>
            <a:r>
              <a:rPr lang="es-ES" sz="1800" b="1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624E12-3B0C-4B9C-9C7B-8F6D3EDCBFF5}"/>
              </a:ext>
            </a:extLst>
          </p:cNvPr>
          <p:cNvSpPr txBox="1"/>
          <p:nvPr/>
        </p:nvSpPr>
        <p:spPr>
          <a:xfrm>
            <a:off x="0" y="6459108"/>
            <a:ext cx="84692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800" dirty="0">
                <a:solidFill>
                  <a:schemeClr val="bg2">
                    <a:lumMod val="50000"/>
                  </a:schemeClr>
                </a:solidFill>
              </a:rPr>
              <a:t>*Incluye grasas y aceites (animales y vegetales), productos de las industrias de alimentos, bebidas,  líquidos alcohólicos, vinagre y tabaco, algodón y demás agroindustriales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670221"/>
              </p:ext>
            </p:extLst>
          </p:nvPr>
        </p:nvGraphicFramePr>
        <p:xfrm>
          <a:off x="247437" y="1738208"/>
          <a:ext cx="11697125" cy="362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A3DAAE56-CA88-4942-2239-E701E7C0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320" y="212023"/>
            <a:ext cx="9288854" cy="973987"/>
          </a:xfrm>
        </p:spPr>
        <p:txBody>
          <a:bodyPr>
            <a:noAutofit/>
          </a:bodyPr>
          <a:lstStyle/>
          <a:p>
            <a:r>
              <a:rPr lang="es-MX" sz="2400" dirty="0"/>
              <a:t>Importaciones de productos del sector agroindustrial * </a:t>
            </a:r>
            <a:br>
              <a:rPr lang="es-MX" sz="2400" dirty="0"/>
            </a:br>
            <a:r>
              <a:rPr lang="es-MX" sz="2400" dirty="0"/>
              <a:t>Valor septiembre de 2023 (USD millones CIF)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B97D4CC-AFA2-A893-534C-FDC8C1EAEE22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50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275" y="212023"/>
            <a:ext cx="8782333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 </a:t>
            </a:r>
            <a:br>
              <a:rPr lang="es-MX" sz="2400" dirty="0"/>
            </a:br>
            <a:r>
              <a:rPr lang="es-MX" sz="2400" dirty="0"/>
              <a:t>Septiembre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42315A67-099D-D895-EE2E-AF8ABCE44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septiembre de 2023 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0207AEFD-ED24-9EBE-8EEC-7F3C8DD2C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535471"/>
              </p:ext>
            </p:extLst>
          </p:nvPr>
        </p:nvGraphicFramePr>
        <p:xfrm>
          <a:off x="1504757" y="2017173"/>
          <a:ext cx="8946661" cy="1641473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Septiembre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Septiembre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989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21.143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20.154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2037,5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Residuos industria del almidón y similares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17.520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25.807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8.287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2.572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7.130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4.558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177,2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Carne bovina y despojos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4.649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7.120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2.471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53,2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Lentejas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5.500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7.656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  2.156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39,2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84F38300-0E68-27A4-55E5-3AA44DD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septiembre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F794479-1392-0BE5-0A85-76017F6BA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839052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Septiembre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Septiembre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154.417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116.184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38.232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-24,8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80.962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49.073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31.889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44.239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12.755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31.484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-71,2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267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54.715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23.879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30.837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-56,4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273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62.663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37.694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24.969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-39,8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83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69CD69D-8310-32BB-7403-36C4ABF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88" y="212023"/>
            <a:ext cx="8999145" cy="973987"/>
          </a:xfrm>
        </p:spPr>
        <p:txBody>
          <a:bodyPr>
            <a:noAutofit/>
          </a:bodyPr>
          <a:lstStyle/>
          <a:p>
            <a:r>
              <a:rPr lang="es-MX" sz="2400" dirty="0"/>
              <a:t>Principales productos agropecuarios y agroindustriales que aumentaron y disminuyeron sus importaciones</a:t>
            </a:r>
            <a:br>
              <a:rPr lang="es-MX" sz="2400" dirty="0"/>
            </a:br>
            <a:r>
              <a:rPr lang="es-MX" sz="2400" dirty="0"/>
              <a:t>entre enero y septiembre (2022-2023) - USD miles CIF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92AF03-0B76-ABBC-DC2A-8FAF242B06ED}"/>
              </a:ext>
            </a:extLst>
          </p:cNvPr>
          <p:cNvSpPr/>
          <p:nvPr/>
        </p:nvSpPr>
        <p:spPr>
          <a:xfrm>
            <a:off x="163068" y="6670126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DIAN-DANE. OMC + pesca. Cálculos UPRA</a:t>
            </a:r>
            <a:endParaRPr lang="es-CO" sz="800" dirty="0">
              <a:solidFill>
                <a:schemeClr val="bg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>
            <a:extLst>
              <a:ext uri="{FF2B5EF4-FFF2-40B4-BE49-F238E27FC236}">
                <a16:creationId xmlns:a16="http://schemas.microsoft.com/office/drawing/2014/main" id="{F44D3E8A-264C-DEB6-6052-59E409B8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999" y="1666836"/>
            <a:ext cx="869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Aumentaron sus importaciones en lo corrido de 2023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E44ECD0-1321-5CBC-A6D1-7191793841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868376"/>
              </p:ext>
            </p:extLst>
          </p:nvPr>
        </p:nvGraphicFramePr>
        <p:xfrm>
          <a:off x="1504757" y="2017173"/>
          <a:ext cx="8946661" cy="1643048"/>
        </p:xfrm>
        <a:graphic>
          <a:graphicData uri="http://schemas.openxmlformats.org/drawingml/2006/table">
            <a:tbl>
              <a:tblPr/>
              <a:tblGrid>
                <a:gridCol w="3709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9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8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Alcohol etílico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61.595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152.943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91.348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148,3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Cerveza de malta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24.681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43.204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18.524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75,1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Azúcar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105.186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123.669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18.482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Tortas extracción grasas o aceites vegetales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5.026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17.612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12.587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250,5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0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Aguardiente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30.456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42.263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    11.808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38,8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1 CuadroTexto">
            <a:extLst>
              <a:ext uri="{FF2B5EF4-FFF2-40B4-BE49-F238E27FC236}">
                <a16:creationId xmlns:a16="http://schemas.microsoft.com/office/drawing/2014/main" id="{2A52D388-1615-6224-9DE6-4267FD7CE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73" y="3876027"/>
            <a:ext cx="9406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CO" altLang="es-CO" sz="2000" b="1" dirty="0">
                <a:solidFill>
                  <a:schemeClr val="bg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Disminuyeron sus importaciones en lo corrido de 2023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872AEEA-4D20-45E5-8FD5-33F95235D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841747"/>
              </p:ext>
            </p:extLst>
          </p:nvPr>
        </p:nvGraphicFramePr>
        <p:xfrm>
          <a:off x="1504757" y="4276137"/>
          <a:ext cx="9061968" cy="1641473"/>
        </p:xfrm>
        <a:graphic>
          <a:graphicData uri="http://schemas.openxmlformats.org/drawingml/2006/table">
            <a:tbl>
              <a:tblPr/>
              <a:tblGrid>
                <a:gridCol w="37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04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Producto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Ene – sep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    (USD Miles</a:t>
                      </a:r>
                      <a:r>
                        <a:rPr lang="es-CO" sz="1200" b="1" i="0" u="none" strike="noStrike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Variación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Maíz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1.664.350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1.464.383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-199.966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Trigo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663.627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476.756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-186.871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-28,2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142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soya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364.484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225.552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-138.933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-38,1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Café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318.014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208.803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-109.211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-34,3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7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Aceite de palma y palmiste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148.621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86.263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1400" b="0" i="0" u="none" strike="noStrike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  62.358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1400" b="0" i="0" u="none" strike="noStrike" dirty="0">
                          <a:solidFill>
                            <a:srgbClr val="757171"/>
                          </a:solidFill>
                          <a:effectLst/>
                          <a:latin typeface="Nunito Sans (Cuerpo)"/>
                        </a:rPr>
                        <a:t>-42,0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884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0C1E38A4661484DB58C7124AF1E6938" ma:contentTypeVersion="17" ma:contentTypeDescription="Crear nuevo documento." ma:contentTypeScope="" ma:versionID="827eade3d7433f382e3d0e2d5fdfe168">
  <xsd:schema xmlns:xsd="http://www.w3.org/2001/XMLSchema" xmlns:xs="http://www.w3.org/2001/XMLSchema" xmlns:p="http://schemas.microsoft.com/office/2006/metadata/properties" xmlns:ns2="a689f541-6f0a-46bd-8c13-86a1ba0ba003" xmlns:ns3="344f0279-cae2-4899-8a1f-930fb84c6281" targetNamespace="http://schemas.microsoft.com/office/2006/metadata/properties" ma:root="true" ma:fieldsID="89c8a080a1b09d382c82bdf7561436f4" ns2:_="" ns3:_="">
    <xsd:import namespace="a689f541-6f0a-46bd-8c13-86a1ba0ba003"/>
    <xsd:import namespace="344f0279-cae2-4899-8a1f-930fb84c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Fech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9f541-6f0a-46bd-8c13-86a1ba0ba0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Fecha" ma:index="15" nillable="true" ma:displayName="Fecha" ma:format="DateOnly" ma:internalName="Fecha">
      <xsd:simpleType>
        <xsd:restriction base="dms:DateTime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4f0279-cae2-4899-8a1f-930fb84c6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c5ba2-5ee0-41be-a015-d96a52ad0961}" ma:internalName="TaxCatchAll" ma:showField="CatchAllData" ma:web="344f0279-cae2-4899-8a1f-930fb84c62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89f541-6f0a-46bd-8c13-86a1ba0ba003">
      <Terms xmlns="http://schemas.microsoft.com/office/infopath/2007/PartnerControls"/>
    </lcf76f155ced4ddcb4097134ff3c332f>
    <TaxCatchAll xmlns="344f0279-cae2-4899-8a1f-930fb84c6281" xsi:nil="true"/>
    <Fecha xmlns="a689f541-6f0a-46bd-8c13-86a1ba0ba003" xsi:nil="true"/>
  </documentManagement>
</p:properties>
</file>

<file path=customXml/itemProps1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9BD81-C29C-4897-8214-171457818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89f541-6f0a-46bd-8c13-86a1ba0ba003"/>
    <ds:schemaRef ds:uri="344f0279-cae2-4899-8a1f-930fb84c62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42C7C-D391-4691-8746-20646D6DAEC2}">
  <ds:schemaRefs>
    <ds:schemaRef ds:uri="344f0279-cae2-4899-8a1f-930fb84c6281"/>
    <ds:schemaRef ds:uri="http://purl.org/dc/terms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689f541-6f0a-46bd-8c13-86a1ba0ba00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2270</Words>
  <Application>Microsoft Office PowerPoint</Application>
  <PresentationFormat>Panorámica</PresentationFormat>
  <Paragraphs>597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Wingdings</vt:lpstr>
      <vt:lpstr>Nunito Sans (Cuerpo)</vt:lpstr>
      <vt:lpstr>Arial Black</vt:lpstr>
      <vt:lpstr>Nunito Sans</vt:lpstr>
      <vt:lpstr>Arial</vt:lpstr>
      <vt:lpstr>Calibri</vt:lpstr>
      <vt:lpstr>Nunito Sans ExtraBold</vt:lpstr>
      <vt:lpstr>Montserrat SemiBold</vt:lpstr>
      <vt:lpstr>Tema de Office</vt:lpstr>
      <vt:lpstr>Presentación de PowerPoint</vt:lpstr>
      <vt:lpstr>Importaciones de productos agropecuarios y agroindustriales Enero - septiembre de 2023</vt:lpstr>
      <vt:lpstr>Importaciones de productos agropecuarios y agroindustriales Total, anual 2009-2022</vt:lpstr>
      <vt:lpstr>Valor importaciones de productos agropecuarios y agroindustriales  Septiembre de 2023 (USD millones FOB)</vt:lpstr>
      <vt:lpstr>Importaciones de productos agropecuarios y agroindustriales en valor  Enero-septiembre (2022-2023) USD millones CIF Principales productos</vt:lpstr>
      <vt:lpstr>Importaciones de productos del sector agropecuario*  Valor septiembre de 2023 (USD millones CIF) </vt:lpstr>
      <vt:lpstr>Importaciones de productos del sector agroindustrial *  Valor septiembre de 2023 (USD millones CIF) </vt:lpstr>
      <vt:lpstr>Principales productos agropecuarios y agroindustriales que aumentaron y disminuyeron sus importaciones  Septiembre (2022-2023) - USD miles CIF</vt:lpstr>
      <vt:lpstr>Principales productos agropecuarios y agroindustriales que aumentaron y disminuyeron sus importaciones entre enero y septiembre (2022-2023) - USD miles CIF</vt:lpstr>
      <vt:lpstr>Volumen importaciones de productos agropecuarios y agroindustriales  Septiembre de 2023 (toneladas)</vt:lpstr>
      <vt:lpstr>Importaciones de productos agropecuarios y  agroindustriales en volumen  Enero-septiembre (2022-2023) toneladas Principales productos</vt:lpstr>
      <vt:lpstr>Importaciones de productos del sector agropecuario*  en volumen septiembre de 2023 (miles de toneladas)</vt:lpstr>
      <vt:lpstr>Importaciones de productos del sector agroindustrial* en volumen septiembre de 2023 (miles de toneladas)</vt:lpstr>
      <vt:lpstr>Principales productos agropecuarios y agroindustriales que aumentaron y disminuyeron sus importaciones  Septiembre (2022-2023). Toneladas</vt:lpstr>
      <vt:lpstr>Principales productos agropecuarios y agroindustriales que aumentaron y disminuyeron sus importaciones  entre enero y septiembre (2022-2023). Toneladas</vt:lpstr>
      <vt:lpstr>Presentación de PowerPoint</vt:lpstr>
      <vt:lpstr>Valor balanza comercial productos agropecuarios y agroindustriales enero-septiembre (2013- 2023)  USD millones FOB</vt:lpstr>
      <vt:lpstr>Volumen balanza comercial productos agropecuarios y agroindustriales enero-septiembre (2013- 2023)  Millones de toneladas</vt:lpstr>
      <vt:lpstr>Presentación de PowerPoint</vt:lpstr>
      <vt:lpstr>Tasa  de cambio promedio mensual y precio internacional del petróleo  Septiembre 2021 – septiembre 2023</vt:lpstr>
      <vt:lpstr>Tasa de cambio representativa de fin de  mes del mercado septiembre 2011-2023 </vt:lpstr>
      <vt:lpstr>Devaluación nominal fin de mes Septiembre 2011 – 2023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92</cp:revision>
  <dcterms:created xsi:type="dcterms:W3CDTF">2019-02-12T04:28:07Z</dcterms:created>
  <dcterms:modified xsi:type="dcterms:W3CDTF">2023-11-16T19:23:01Z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0x01010090C1E38A4661484DB58C7124AF1E6938</vt:lpwstr>
  </property>
  <property fmtid="{D5CDD505-2E9C-101B-9397-08002B2CF9AE}" pid="3" name="MediaServiceImageTags">
    <vt:lpwstr/>
  </property>
</Properties>
</file>