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75" r:id="rId5"/>
    <p:sldId id="281" r:id="rId6"/>
    <p:sldId id="297" r:id="rId7"/>
    <p:sldId id="290" r:id="rId8"/>
    <p:sldId id="316" r:id="rId9"/>
    <p:sldId id="272" r:id="rId10"/>
    <p:sldId id="273" r:id="rId11"/>
    <p:sldId id="299" r:id="rId12"/>
    <p:sldId id="300" r:id="rId13"/>
    <p:sldId id="317" r:id="rId14"/>
    <p:sldId id="310" r:id="rId15"/>
    <p:sldId id="304" r:id="rId16"/>
    <p:sldId id="305" r:id="rId17"/>
    <p:sldId id="311" r:id="rId18"/>
    <p:sldId id="312" r:id="rId19"/>
    <p:sldId id="313" r:id="rId20"/>
    <p:sldId id="318" r:id="rId21"/>
    <p:sldId id="307" r:id="rId22"/>
    <p:sldId id="314" r:id="rId23"/>
    <p:sldId id="308" r:id="rId24"/>
    <p:sldId id="315" r:id="rId25"/>
    <p:sldId id="291" r:id="rId26"/>
    <p:sldId id="279" r:id="rId27"/>
  </p:sldIdLst>
  <p:sldSz cx="12192000" cy="6858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bold r:id="rId34"/>
      <p:boldItalic r:id="rId35"/>
    </p:embeddedFont>
    <p:embeddedFont>
      <p:font typeface="Nunito Sans" pitchFamily="2" charset="0"/>
      <p:regular r:id="rId36"/>
      <p:bold r:id="rId37"/>
      <p:italic r:id="rId38"/>
      <p:boldItalic r:id="rId39"/>
    </p:embeddedFont>
    <p:embeddedFont>
      <p:font typeface="Nunito Sans ExtraBold" pitchFamily="2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5AE4E-76F7-4868-A652-371EF2FA6472}" v="35" dt="2023-12-21T20:23:52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4255AE4E-76F7-4868-A652-371EF2FA6472}"/>
    <pc:docChg chg="undo custSel addSld delSld modSld">
      <pc:chgData name="NESTOR JULIO HERNANDEZ BOCKER" userId="a413b3be1cc3406f" providerId="LiveId" clId="{4255AE4E-76F7-4868-A652-371EF2FA6472}" dt="2023-12-21T20:24:35.869" v="1337" actId="20577"/>
      <pc:docMkLst>
        <pc:docMk/>
      </pc:docMkLst>
      <pc:sldChg chg="modSp mod">
        <pc:chgData name="NESTOR JULIO HERNANDEZ BOCKER" userId="a413b3be1cc3406f" providerId="LiveId" clId="{4255AE4E-76F7-4868-A652-371EF2FA6472}" dt="2023-12-21T19:53:04.645" v="188" actId="20577"/>
        <pc:sldMkLst>
          <pc:docMk/>
          <pc:sldMk cId="2588731161" sldId="272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4255AE4E-76F7-4868-A652-371EF2FA6472}" dt="2023-12-21T19:53:04.645" v="188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255AE4E-76F7-4868-A652-371EF2FA6472}" dt="2023-12-21T19:53:31.287" v="193" actId="20577"/>
        <pc:sldMkLst>
          <pc:docMk/>
          <pc:sldMk cId="3718550132" sldId="273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4255AE4E-76F7-4868-A652-371EF2FA6472}" dt="2023-12-21T19:53:31.287" v="193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4255AE4E-76F7-4868-A652-371EF2FA6472}" dt="2023-12-21T20:10:46.934" v="757" actId="403"/>
        <pc:sldMkLst>
          <pc:docMk/>
          <pc:sldMk cId="1010862512" sldId="275"/>
        </pc:sldMkLst>
        <pc:spChg chg="mod">
          <ac:chgData name="NESTOR JULIO HERNANDEZ BOCKER" userId="a413b3be1cc3406f" providerId="LiveId" clId="{4255AE4E-76F7-4868-A652-371EF2FA6472}" dt="2023-12-21T19:41:27.679" v="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4255AE4E-76F7-4868-A652-371EF2FA6472}" dt="2023-12-21T20:10:46.934" v="757" actId="403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4255AE4E-76F7-4868-A652-371EF2FA6472}" dt="2023-12-21T19:41:45.325" v="11" actId="20577"/>
        <pc:sldMkLst>
          <pc:docMk/>
          <pc:sldMk cId="3675170584" sldId="279"/>
        </pc:sldMkLst>
        <pc:spChg chg="mod">
          <ac:chgData name="NESTOR JULIO HERNANDEZ BOCKER" userId="a413b3be1cc3406f" providerId="LiveId" clId="{4255AE4E-76F7-4868-A652-371EF2FA6472}" dt="2023-12-21T19:41:45.325" v="11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4255AE4E-76F7-4868-A652-371EF2FA6472}" dt="2023-12-21T19:45:43.412" v="45" actId="20577"/>
        <pc:sldMkLst>
          <pc:docMk/>
          <pc:sldMk cId="2130645913" sldId="281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4255AE4E-76F7-4868-A652-371EF2FA6472}" dt="2023-12-21T19:45:43.412" v="4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4255AE4E-76F7-4868-A652-371EF2FA6472}" dt="2023-12-21T19:45:26.591" v="40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4255AE4E-76F7-4868-A652-371EF2FA6472}" dt="2023-12-21T19:51:28.150" v="110" actId="478"/>
        <pc:sldMkLst>
          <pc:docMk/>
          <pc:sldMk cId="1230455291" sldId="290"/>
        </pc:sldMkLst>
        <pc:spChg chg="mod">
          <ac:chgData name="NESTOR JULIO HERNANDEZ BOCKER" userId="a413b3be1cc3406f" providerId="LiveId" clId="{4255AE4E-76F7-4868-A652-371EF2FA6472}" dt="2023-12-21T19:50:29.373" v="107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4255AE4E-76F7-4868-A652-371EF2FA6472}" dt="2023-12-21T19:40:56.831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4255AE4E-76F7-4868-A652-371EF2FA6472}" dt="2023-12-21T19:49:13.924" v="78" actId="478"/>
          <ac:picMkLst>
            <pc:docMk/>
            <pc:sldMk cId="1230455291" sldId="290"/>
            <ac:picMk id="5" creationId="{2C0EFC21-919E-5543-E579-8A191898572D}"/>
          </ac:picMkLst>
        </pc:picChg>
        <pc:picChg chg="add del mod">
          <ac:chgData name="NESTOR JULIO HERNANDEZ BOCKER" userId="a413b3be1cc3406f" providerId="LiveId" clId="{4255AE4E-76F7-4868-A652-371EF2FA6472}" dt="2023-12-21T19:50:22.391" v="105" actId="478"/>
          <ac:picMkLst>
            <pc:docMk/>
            <pc:sldMk cId="1230455291" sldId="290"/>
            <ac:picMk id="6" creationId="{955935D5-2032-2195-663A-782FF4260FFC}"/>
          </ac:picMkLst>
        </pc:picChg>
        <pc:picChg chg="add del mod">
          <ac:chgData name="NESTOR JULIO HERNANDEZ BOCKER" userId="a413b3be1cc3406f" providerId="LiveId" clId="{4255AE4E-76F7-4868-A652-371EF2FA6472}" dt="2023-12-21T19:51:28.150" v="110" actId="478"/>
          <ac:picMkLst>
            <pc:docMk/>
            <pc:sldMk cId="1230455291" sldId="290"/>
            <ac:picMk id="8" creationId="{D96582BF-433C-BF63-277C-0396D1C50780}"/>
          </ac:picMkLst>
        </pc:picChg>
      </pc:sldChg>
      <pc:sldChg chg="modSp add del">
        <pc:chgData name="NESTOR JULIO HERNANDEZ BOCKER" userId="a413b3be1cc3406f" providerId="LiveId" clId="{4255AE4E-76F7-4868-A652-371EF2FA6472}" dt="2023-12-21T19:44:33.804" v="33"/>
        <pc:sldMkLst>
          <pc:docMk/>
          <pc:sldMk cId="3207670988" sldId="291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4255AE4E-76F7-4868-A652-371EF2FA6472}" dt="2023-12-21T19:40:56.831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4255AE4E-76F7-4868-A652-371EF2FA6472}" dt="2023-12-21T19:54:23.682" v="281" actId="6549"/>
        <pc:sldMkLst>
          <pc:docMk/>
          <pc:sldMk cId="1402838187" sldId="299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4255AE4E-76F7-4868-A652-371EF2FA6472}" dt="2023-12-21T19:40:56.831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4255AE4E-76F7-4868-A652-371EF2FA6472}" dt="2023-12-21T19:54:23.682" v="281" actId="6549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4255AE4E-76F7-4868-A652-371EF2FA6472}" dt="2023-12-21T19:54:11.116" v="195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4255AE4E-76F7-4868-A652-371EF2FA6472}" dt="2023-12-21T19:55:38.984" v="342" actId="20577"/>
        <pc:sldMkLst>
          <pc:docMk/>
          <pc:sldMk cId="3528884864" sldId="300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4255AE4E-76F7-4868-A652-371EF2FA6472}" dt="2023-12-21T19:55:38.984" v="342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4255AE4E-76F7-4868-A652-371EF2FA6472}" dt="2023-12-21T19:54:48.291" v="283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4255AE4E-76F7-4868-A652-371EF2FA6472}" dt="2023-12-21T20:02:21.089" v="571" actId="20577"/>
        <pc:sldMkLst>
          <pc:docMk/>
          <pc:sldMk cId="2994828080" sldId="304"/>
        </pc:sldMkLst>
        <pc:spChg chg="mod">
          <ac:chgData name="NESTOR JULIO HERNANDEZ BOCKER" userId="a413b3be1cc3406f" providerId="LiveId" clId="{4255AE4E-76F7-4868-A652-371EF2FA6472}" dt="2023-12-21T20:02:21.089" v="571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4255AE4E-76F7-4868-A652-371EF2FA6472}" dt="2023-12-21T20:03:33.527" v="586" actId="20577"/>
        <pc:sldMkLst>
          <pc:docMk/>
          <pc:sldMk cId="1400359443" sldId="305"/>
        </pc:sldMkLst>
        <pc:spChg chg="mod">
          <ac:chgData name="NESTOR JULIO HERNANDEZ BOCKER" userId="a413b3be1cc3406f" providerId="LiveId" clId="{4255AE4E-76F7-4868-A652-371EF2FA6472}" dt="2023-12-21T20:03:33.527" v="58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4255AE4E-76F7-4868-A652-371EF2FA6472}" dt="2023-12-21T20:08:43.249" v="754" actId="20577"/>
        <pc:sldMkLst>
          <pc:docMk/>
          <pc:sldMk cId="3902090573" sldId="307"/>
        </pc:sldMkLst>
        <pc:spChg chg="mod">
          <ac:chgData name="NESTOR JULIO HERNANDEZ BOCKER" userId="a413b3be1cc3406f" providerId="LiveId" clId="{4255AE4E-76F7-4868-A652-371EF2FA6472}" dt="2023-12-21T20:08:43.249" v="754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4255AE4E-76F7-4868-A652-371EF2FA6472}" dt="2023-12-21T19:44:33.804" v="33"/>
        <pc:sldMkLst>
          <pc:docMk/>
          <pc:sldMk cId="2799606255" sldId="308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4255AE4E-76F7-4868-A652-371EF2FA6472}" dt="2023-12-21T20:16:19.507" v="890" actId="6549"/>
        <pc:sldMkLst>
          <pc:docMk/>
          <pc:sldMk cId="436528798" sldId="310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4255AE4E-76F7-4868-A652-371EF2FA6472}" dt="2023-12-21T20:16:19.507" v="890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4255AE4E-76F7-4868-A652-371EF2FA6472}" dt="2023-12-21T20:19:56.148" v="1056"/>
        <pc:sldMkLst>
          <pc:docMk/>
          <pc:sldMk cId="537324164" sldId="311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4255AE4E-76F7-4868-A652-371EF2FA6472}" dt="2023-12-21T19:40:56.831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4255AE4E-76F7-4868-A652-371EF2FA6472}" dt="2023-12-21T20:19:36.094" v="105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4255AE4E-76F7-4868-A652-371EF2FA6472}" dt="2023-12-21T20:19:56.148" v="1056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4255AE4E-76F7-4868-A652-371EF2FA6472}" dt="2023-12-21T20:24:35.869" v="1337" actId="20577"/>
        <pc:sldMkLst>
          <pc:docMk/>
          <pc:sldMk cId="757931575" sldId="312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4255AE4E-76F7-4868-A652-371EF2FA6472}" dt="2023-12-21T20:24:35.869" v="1337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4255AE4E-76F7-4868-A652-371EF2FA6472}" dt="2023-12-21T20:21:19.811" v="1226" actId="6549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4255AE4E-76F7-4868-A652-371EF2FA6472}" dt="2023-12-21T20:05:28.352" v="744" actId="20577"/>
        <pc:sldMkLst>
          <pc:docMk/>
          <pc:sldMk cId="2590248872" sldId="313"/>
        </pc:sldMkLst>
        <pc:spChg chg="mod">
          <ac:chgData name="NESTOR JULIO HERNANDEZ BOCKER" userId="a413b3be1cc3406f" providerId="LiveId" clId="{4255AE4E-76F7-4868-A652-371EF2FA6472}" dt="2023-12-21T20:05:28.352" v="744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4255AE4E-76F7-4868-A652-371EF2FA6472}" dt="2023-12-21T19:41:39.941" v="9" actId="20577"/>
        <pc:sldMkLst>
          <pc:docMk/>
          <pc:sldMk cId="3633284213" sldId="314"/>
        </pc:sldMkLst>
        <pc:spChg chg="mod">
          <ac:chgData name="NESTOR JULIO HERNANDEZ BOCKER" userId="a413b3be1cc3406f" providerId="LiveId" clId="{4255AE4E-76F7-4868-A652-371EF2FA6472}" dt="2023-12-21T19:41:39.941" v="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4255AE4E-76F7-4868-A652-371EF2FA6472}" dt="2023-12-21T19:40:56.831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4255AE4E-76F7-4868-A652-371EF2FA6472}" dt="2023-12-21T19:44:33.804" v="33"/>
        <pc:sldMkLst>
          <pc:docMk/>
          <pc:sldMk cId="1867422395" sldId="315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4255AE4E-76F7-4868-A652-371EF2FA6472}" dt="2023-12-21T19:52:20.861" v="182" actId="6549"/>
        <pc:sldMkLst>
          <pc:docMk/>
          <pc:sldMk cId="1113645801" sldId="316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4255AE4E-76F7-4868-A652-371EF2FA6472}" dt="2023-12-21T19:52:20.861" v="182" actId="6549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4255AE4E-76F7-4868-A652-371EF2FA6472}" dt="2023-12-21T19:59:45.539" v="436" actId="478"/>
        <pc:sldMkLst>
          <pc:docMk/>
          <pc:sldMk cId="2435645340" sldId="317"/>
        </pc:sldMkLst>
        <pc:spChg chg="mod">
          <ac:chgData name="NESTOR JULIO HERNANDEZ BOCKER" userId="a413b3be1cc3406f" providerId="LiveId" clId="{4255AE4E-76F7-4868-A652-371EF2FA6472}" dt="2023-12-21T19:59:22.519" v="434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4255AE4E-76F7-4868-A652-371EF2FA6472}" dt="2023-12-21T19:40:56.831" v="2"/>
          <ac:spMkLst>
            <pc:docMk/>
            <pc:sldMk cId="2435645340" sldId="317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4255AE4E-76F7-4868-A652-371EF2FA6472}" dt="2023-12-21T19:58:04.852" v="392" actId="478"/>
          <ac:picMkLst>
            <pc:docMk/>
            <pc:sldMk cId="2435645340" sldId="317"/>
            <ac:picMk id="2" creationId="{FC1805FC-B786-EA3A-0772-2F6D8AE8431B}"/>
          </ac:picMkLst>
        </pc:picChg>
        <pc:picChg chg="add del mod">
          <ac:chgData name="NESTOR JULIO HERNANDEZ BOCKER" userId="a413b3be1cc3406f" providerId="LiveId" clId="{4255AE4E-76F7-4868-A652-371EF2FA6472}" dt="2023-12-21T19:59:45.539" v="436" actId="478"/>
          <ac:picMkLst>
            <pc:docMk/>
            <pc:sldMk cId="2435645340" sldId="317"/>
            <ac:picMk id="6" creationId="{D155E491-E2AE-F304-D631-25B9ADC13ACA}"/>
          </ac:picMkLst>
        </pc:picChg>
      </pc:sldChg>
      <pc:sldChg chg="modSp mod">
        <pc:chgData name="NESTOR JULIO HERNANDEZ BOCKER" userId="a413b3be1cc3406f" providerId="LiveId" clId="{4255AE4E-76F7-4868-A652-371EF2FA6472}" dt="2023-12-21T20:08:11.880" v="749" actId="20577"/>
        <pc:sldMkLst>
          <pc:docMk/>
          <pc:sldMk cId="3692254647" sldId="318"/>
        </pc:sldMkLst>
        <pc:spChg chg="mod">
          <ac:chgData name="NESTOR JULIO HERNANDEZ BOCKER" userId="a413b3be1cc3406f" providerId="LiveId" clId="{4255AE4E-76F7-4868-A652-371EF2FA6472}" dt="2023-12-21T19:41:05.913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4255AE4E-76F7-4868-A652-371EF2FA6472}" dt="2023-12-21T20:08:11.880" v="749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DB31C556-8065-4CCC-8D73-EA2C37331142}"/>
    <pc:docChg chg="undo custSel addSld delSld modSld">
      <pc:chgData name="NESTOR JULIO HERNANDEZ BOCKER" userId="a413b3be1cc3406f" providerId="LiveId" clId="{DB31C556-8065-4CCC-8D73-EA2C37331142}" dt="2023-10-25T13:02:55.676" v="706" actId="20577"/>
      <pc:docMkLst>
        <pc:docMk/>
      </pc:docMkLst>
      <pc:sldChg chg="modSp mod">
        <pc:chgData name="NESTOR JULIO HERNANDEZ BOCKER" userId="a413b3be1cc3406f" providerId="LiveId" clId="{DB31C556-8065-4CCC-8D73-EA2C37331142}" dt="2023-10-25T12:09:14.862" v="359" actId="20577"/>
        <pc:sldMkLst>
          <pc:docMk/>
          <pc:sldMk cId="2588731161" sldId="272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DB31C556-8065-4CCC-8D73-EA2C37331142}" dt="2023-10-25T12:09:14.862" v="35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B31C556-8065-4CCC-8D73-EA2C37331142}" dt="2023-10-25T12:09:33.445" v="364" actId="20577"/>
        <pc:sldMkLst>
          <pc:docMk/>
          <pc:sldMk cId="3718550132" sldId="273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DB31C556-8065-4CCC-8D73-EA2C37331142}" dt="2023-10-25T12:09:33.445" v="364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B31C556-8065-4CCC-8D73-EA2C37331142}" dt="2023-10-25T12:42:20.066" v="682" actId="20577"/>
        <pc:sldMkLst>
          <pc:docMk/>
          <pc:sldMk cId="1010862512" sldId="275"/>
        </pc:sldMkLst>
        <pc:spChg chg="mod">
          <ac:chgData name="NESTOR JULIO HERNANDEZ BOCKER" userId="a413b3be1cc3406f" providerId="LiveId" clId="{DB31C556-8065-4CCC-8D73-EA2C37331142}" dt="2023-10-25T12:42:20.066" v="682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DB31C556-8065-4CCC-8D73-EA2C37331142}" dt="2023-10-25T11:32:49.414" v="30" actId="20577"/>
        <pc:sldMkLst>
          <pc:docMk/>
          <pc:sldMk cId="3675170584" sldId="279"/>
        </pc:sldMkLst>
        <pc:spChg chg="mod">
          <ac:chgData name="NESTOR JULIO HERNANDEZ BOCKER" userId="a413b3be1cc3406f" providerId="LiveId" clId="{DB31C556-8065-4CCC-8D73-EA2C37331142}" dt="2023-10-25T11:32:49.414" v="3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31C556-8065-4CCC-8D73-EA2C37331142}" dt="2023-10-25T11:34:50.158" v="40" actId="20577"/>
        <pc:sldMkLst>
          <pc:docMk/>
          <pc:sldMk cId="2130645913" sldId="281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DB31C556-8065-4CCC-8D73-EA2C37331142}" dt="2023-10-25T11:34:50.158" v="4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DB31C556-8065-4CCC-8D73-EA2C37331142}" dt="2023-10-25T11:34:32.157" v="35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B31C556-8065-4CCC-8D73-EA2C37331142}" dt="2023-10-25T12:57:41.018" v="689"/>
        <pc:sldMkLst>
          <pc:docMk/>
          <pc:sldMk cId="1230455291" sldId="290"/>
        </pc:sldMkLst>
        <pc:spChg chg="mod">
          <ac:chgData name="NESTOR JULIO HERNANDEZ BOCKER" userId="a413b3be1cc3406f" providerId="LiveId" clId="{DB31C556-8065-4CCC-8D73-EA2C37331142}" dt="2023-10-25T11:59:26.865" v="172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57:41.018" v="689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DB31C556-8065-4CCC-8D73-EA2C37331142}" dt="2023-10-25T11:53:37.569" v="131" actId="478"/>
          <ac:picMkLst>
            <pc:docMk/>
            <pc:sldMk cId="1230455291" sldId="290"/>
            <ac:picMk id="5" creationId="{0E70DFBE-C783-EABB-F98D-3A8BFCAA4FD1}"/>
          </ac:picMkLst>
        </pc:picChg>
        <pc:picChg chg="add del mod">
          <ac:chgData name="NESTOR JULIO HERNANDEZ BOCKER" userId="a413b3be1cc3406f" providerId="LiveId" clId="{DB31C556-8065-4CCC-8D73-EA2C37331142}" dt="2023-10-25T11:59:02.052" v="154" actId="478"/>
          <ac:picMkLst>
            <pc:docMk/>
            <pc:sldMk cId="1230455291" sldId="290"/>
            <ac:picMk id="6" creationId="{2EC55980-87CC-9FDE-F5B2-66ED59FEF5A2}"/>
          </ac:picMkLst>
        </pc:picChg>
      </pc:sldChg>
      <pc:sldChg chg="modSp add del">
        <pc:chgData name="NESTOR JULIO HERNANDEZ BOCKER" userId="a413b3be1cc3406f" providerId="LiveId" clId="{DB31C556-8065-4CCC-8D73-EA2C37331142}" dt="2023-10-25T11:32:36.945" v="28"/>
        <pc:sldMkLst>
          <pc:docMk/>
          <pc:sldMk cId="3207670988" sldId="291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10:35.162" v="383" actId="20577"/>
        <pc:sldMkLst>
          <pc:docMk/>
          <pc:sldMk cId="1402838187" sldId="299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09:53.198" v="365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B31C556-8065-4CCC-8D73-EA2C37331142}" dt="2023-10-25T12:10:35.162" v="383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11:40.895" v="392"/>
        <pc:sldMkLst>
          <pc:docMk/>
          <pc:sldMk cId="3528884864" sldId="300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B31C556-8065-4CCC-8D73-EA2C37331142}" dt="2023-10-25T12:11:35.395" v="391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B31C556-8065-4CCC-8D73-EA2C37331142}" dt="2023-10-25T12:11:40.895" v="39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37:13.247" v="648" actId="20577"/>
        <pc:sldMkLst>
          <pc:docMk/>
          <pc:sldMk cId="2994828080" sldId="304"/>
        </pc:sldMkLst>
        <pc:spChg chg="mod">
          <ac:chgData name="NESTOR JULIO HERNANDEZ BOCKER" userId="a413b3be1cc3406f" providerId="LiveId" clId="{DB31C556-8065-4CCC-8D73-EA2C37331142}" dt="2023-10-25T12:37:13.247" v="64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37:33.011" v="652" actId="20577"/>
        <pc:sldMkLst>
          <pc:docMk/>
          <pc:sldMk cId="1400359443" sldId="305"/>
        </pc:sldMkLst>
        <pc:spChg chg="mod">
          <ac:chgData name="NESTOR JULIO HERNANDEZ BOCKER" userId="a413b3be1cc3406f" providerId="LiveId" clId="{DB31C556-8065-4CCC-8D73-EA2C37331142}" dt="2023-10-25T12:37:33.011" v="652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3:02:55.676" v="706" actId="20577"/>
        <pc:sldMkLst>
          <pc:docMk/>
          <pc:sldMk cId="3902090573" sldId="307"/>
        </pc:sldMkLst>
        <pc:spChg chg="mod">
          <ac:chgData name="NESTOR JULIO HERNANDEZ BOCKER" userId="a413b3be1cc3406f" providerId="LiveId" clId="{DB31C556-8065-4CCC-8D73-EA2C37331142}" dt="2023-10-25T13:02:55.676" v="706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DB31C556-8065-4CCC-8D73-EA2C37331142}" dt="2023-10-25T11:32:36.945" v="28"/>
        <pc:sldMkLst>
          <pc:docMk/>
          <pc:sldMk cId="2799606255" sldId="308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36:23.553" v="632" actId="6549"/>
        <pc:sldMkLst>
          <pc:docMk/>
          <pc:sldMk cId="436528798" sldId="310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B31C556-8065-4CCC-8D73-EA2C37331142}" dt="2023-10-25T12:36:23.553" v="632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40:20.705" v="678" actId="20577"/>
        <pc:sldMkLst>
          <pc:docMk/>
          <pc:sldMk cId="537324164" sldId="311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DB31C556-8065-4CCC-8D73-EA2C37331142}" dt="2023-10-25T12:40:20.705" v="678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B31C556-8065-4CCC-8D73-EA2C37331142}" dt="2023-10-25T12:40:08.905" v="677" actId="2057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">
        <pc:chgData name="NESTOR JULIO HERNANDEZ BOCKER" userId="a413b3be1cc3406f" providerId="LiveId" clId="{DB31C556-8065-4CCC-8D73-EA2C37331142}" dt="2023-10-25T12:41:24.982" v="680"/>
        <pc:sldMkLst>
          <pc:docMk/>
          <pc:sldMk cId="757931575" sldId="312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757931575" sldId="31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41:11.689" v="67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B31C556-8065-4CCC-8D73-EA2C37331142}" dt="2023-10-25T12:41:24.982" v="680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42:08.221" v="681" actId="20577"/>
        <pc:sldMkLst>
          <pc:docMk/>
          <pc:sldMk cId="2590248872" sldId="313"/>
        </pc:sldMkLst>
        <pc:spChg chg="mod">
          <ac:chgData name="NESTOR JULIO HERNANDEZ BOCKER" userId="a413b3be1cc3406f" providerId="LiveId" clId="{DB31C556-8065-4CCC-8D73-EA2C37331142}" dt="2023-10-25T12:42:08.221" v="68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31C556-8065-4CCC-8D73-EA2C37331142}" dt="2023-10-25T11:32:44.865" v="29" actId="20577"/>
        <pc:sldMkLst>
          <pc:docMk/>
          <pc:sldMk cId="3633284213" sldId="314"/>
        </pc:sldMkLst>
        <pc:spChg chg="mod">
          <ac:chgData name="NESTOR JULIO HERNANDEZ BOCKER" userId="a413b3be1cc3406f" providerId="LiveId" clId="{DB31C556-8065-4CCC-8D73-EA2C37331142}" dt="2023-10-25T11:32:44.865" v="2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DB31C556-8065-4CCC-8D73-EA2C37331142}" dt="2023-10-25T11:32:36.945" v="28"/>
        <pc:sldMkLst>
          <pc:docMk/>
          <pc:sldMk cId="1867422395" sldId="315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07:39.715" v="352" actId="6549"/>
        <pc:sldMkLst>
          <pc:docMk/>
          <pc:sldMk cId="1113645801" sldId="316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B31C556-8065-4CCC-8D73-EA2C37331142}" dt="2023-10-25T12:07:39.715" v="352" actId="6549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DB31C556-8065-4CCC-8D73-EA2C37331142}" dt="2023-10-25T12:45:25.455" v="686" actId="108"/>
        <pc:sldMkLst>
          <pc:docMk/>
          <pc:sldMk cId="2435645340" sldId="317"/>
        </pc:sldMkLst>
        <pc:spChg chg="mod">
          <ac:chgData name="NESTOR JULIO HERNANDEZ BOCKER" userId="a413b3be1cc3406f" providerId="LiveId" clId="{DB31C556-8065-4CCC-8D73-EA2C37331142}" dt="2023-10-25T12:33:31.368" v="580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45:25.455" v="686" actId="108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DB31C556-8065-4CCC-8D73-EA2C37331142}" dt="2023-10-25T12:27:41.474" v="498" actId="478"/>
          <ac:picMkLst>
            <pc:docMk/>
            <pc:sldMk cId="2435645340" sldId="317"/>
            <ac:picMk id="2" creationId="{4328FE18-ACEF-8DB1-1D13-CE6F91E7C1F7}"/>
          </ac:picMkLst>
        </pc:picChg>
        <pc:picChg chg="add del mod">
          <ac:chgData name="NESTOR JULIO HERNANDEZ BOCKER" userId="a413b3be1cc3406f" providerId="LiveId" clId="{DB31C556-8065-4CCC-8D73-EA2C37331142}" dt="2023-10-25T12:33:11.286" v="561" actId="478"/>
          <ac:picMkLst>
            <pc:docMk/>
            <pc:sldMk cId="2435645340" sldId="317"/>
            <ac:picMk id="6" creationId="{EE47FA01-3549-7679-D2AD-80476FAC9E3E}"/>
          </ac:picMkLst>
        </pc:picChg>
      </pc:sldChg>
      <pc:sldChg chg="modSp mod">
        <pc:chgData name="NESTOR JULIO HERNANDEZ BOCKER" userId="a413b3be1cc3406f" providerId="LiveId" clId="{DB31C556-8065-4CCC-8D73-EA2C37331142}" dt="2023-10-25T13:02:09.589" v="694" actId="20577"/>
        <pc:sldMkLst>
          <pc:docMk/>
          <pc:sldMk cId="3692254647" sldId="318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DB31C556-8065-4CCC-8D73-EA2C37331142}" dt="2023-10-25T13:02:09.589" v="694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58F4ED42-D682-4EF8-97D0-0AD580F815AE}"/>
    <pc:docChg chg="undo custSel addSld delSld modSld">
      <pc:chgData name="NESTOR JULIO HERNANDEZ BOCKER" userId="a413b3be1cc3406f" providerId="LiveId" clId="{58F4ED42-D682-4EF8-97D0-0AD580F815AE}" dt="2023-07-22T21:51:47.899" v="960" actId="20577"/>
      <pc:docMkLst>
        <pc:docMk/>
      </pc:docMkLst>
      <pc:sldChg chg="modSp mod">
        <pc:chgData name="NESTOR JULIO HERNANDEZ BOCKER" userId="a413b3be1cc3406f" providerId="LiveId" clId="{58F4ED42-D682-4EF8-97D0-0AD580F815AE}" dt="2023-07-21T03:42:23.242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8F4ED42-D682-4EF8-97D0-0AD580F815AE}" dt="2023-07-21T03:42:23.242" v="214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4:08.611" v="17" actId="14100"/>
          <ac:graphicFrameMkLst>
            <pc:docMk/>
            <pc:sldMk cId="2588731161" sldId="272"/>
            <ac:graphicFrameMk id="4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42:51.670" v="230" actId="20577"/>
        <pc:sldMkLst>
          <pc:docMk/>
          <pc:sldMk cId="3718550132" sldId="273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8F4ED42-D682-4EF8-97D0-0AD580F815AE}" dt="2023-07-21T03:42:51.670" v="230" actId="20577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5:05.541" v="25" actId="14100"/>
          <ac:graphicFrameMkLst>
            <pc:docMk/>
            <pc:sldMk cId="3718550132" sldId="273"/>
            <ac:graphicFrameMk id="3" creationId="{00000000-0008-0000-0400-000003000000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37.389" v="2"/>
        <pc:sldMkLst>
          <pc:docMk/>
          <pc:sldMk cId="1010862512" sldId="275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">
        <pc:chgData name="NESTOR JULIO HERNANDEZ BOCKER" userId="a413b3be1cc3406f" providerId="LiveId" clId="{58F4ED42-D682-4EF8-97D0-0AD580F815AE}" dt="2023-07-21T02:33:53.865" v="0"/>
        <pc:sldMkLst>
          <pc:docMk/>
          <pc:sldMk cId="3675170584" sldId="279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8F4ED42-D682-4EF8-97D0-0AD580F815AE}" dt="2023-07-21T03:18:04.702" v="60" actId="20577"/>
        <pc:sldMkLst>
          <pc:docMk/>
          <pc:sldMk cId="2130645913" sldId="28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8F4ED42-D682-4EF8-97D0-0AD580F815AE}" dt="2023-07-21T03:18:04.702" v="6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8F4ED42-D682-4EF8-97D0-0AD580F815AE}" dt="2023-07-21T03:17:23.241" v="43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8F4ED42-D682-4EF8-97D0-0AD580F815AE}" dt="2023-07-21T03:34:32.440" v="142" actId="20577"/>
        <pc:sldMkLst>
          <pc:docMk/>
          <pc:sldMk cId="1230455291" sldId="290"/>
        </pc:sldMkLst>
        <pc:spChg chg="mod">
          <ac:chgData name="NESTOR JULIO HERNANDEZ BOCKER" userId="a413b3be1cc3406f" providerId="LiveId" clId="{58F4ED42-D682-4EF8-97D0-0AD580F815AE}" dt="2023-07-21T03:34:32.440" v="142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58F4ED42-D682-4EF8-97D0-0AD580F815AE}" dt="2023-07-21T03:21:06.946" v="95" actId="478"/>
          <ac:picMkLst>
            <pc:docMk/>
            <pc:sldMk cId="1230455291" sldId="290"/>
            <ac:picMk id="5" creationId="{9B592EF2-5D4F-677B-22D1-D79E51B5B486}"/>
          </ac:picMkLst>
        </pc:picChg>
        <pc:picChg chg="add del mod">
          <ac:chgData name="NESTOR JULIO HERNANDEZ BOCKER" userId="a413b3be1cc3406f" providerId="LiveId" clId="{58F4ED42-D682-4EF8-97D0-0AD580F815AE}" dt="2023-07-21T03:33:47.905" v="130" actId="478"/>
          <ac:picMkLst>
            <pc:docMk/>
            <pc:sldMk cId="1230455291" sldId="290"/>
            <ac:picMk id="6" creationId="{BFEA0464-61FD-A9AC-C217-2B439C7A8DBE}"/>
          </ac:picMkLst>
        </pc:pic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3207670988" sldId="29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18:50.003" v="63" actId="27107"/>
        <pc:sldMkLst>
          <pc:docMk/>
          <pc:sldMk cId="1058868022" sldId="297"/>
        </pc:sldMkLst>
        <pc:spChg chg="mod">
          <ac:chgData name="NESTOR JULIO HERNANDEZ BOCKER" userId="a413b3be1cc3406f" providerId="LiveId" clId="{58F4ED42-D682-4EF8-97D0-0AD580F815AE}" dt="2023-07-21T03:18:50.003" v="63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8F4ED42-D682-4EF8-97D0-0AD580F815AE}" dt="2023-07-21T03:45:04.135" v="262" actId="20577"/>
        <pc:sldMkLst>
          <pc:docMk/>
          <pc:sldMk cId="1402838187" sldId="299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4:36.325" v="237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45:04.135" v="262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8:10.109" v="943" actId="20577"/>
        <pc:sldMkLst>
          <pc:docMk/>
          <pc:sldMk cId="3528884864" sldId="300"/>
        </pc:sldMkLst>
        <pc:spChg chg="mod">
          <ac:chgData name="NESTOR JULIO HERNANDEZ BOCKER" userId="a413b3be1cc3406f" providerId="LiveId" clId="{58F4ED42-D682-4EF8-97D0-0AD580F815AE}" dt="2023-07-21T04:08:10.109" v="943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6:04.293" v="290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8F4ED42-D682-4EF8-97D0-0AD580F815AE}" dt="2023-07-21T03:46:20.495" v="291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5:53.262" v="644" actId="20577"/>
        <pc:sldMkLst>
          <pc:docMk/>
          <pc:sldMk cId="2994828080" sldId="304"/>
        </pc:sldMkLst>
        <pc:spChg chg="mod">
          <ac:chgData name="NESTOR JULIO HERNANDEZ BOCKER" userId="a413b3be1cc3406f" providerId="LiveId" clId="{58F4ED42-D682-4EF8-97D0-0AD580F815AE}" dt="2023-07-21T03:55:53.262" v="644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994828080" sldId="304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14.501" v="33" actId="14100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6:33.996" v="649" actId="20577"/>
        <pc:sldMkLst>
          <pc:docMk/>
          <pc:sldMk cId="1400359443" sldId="305"/>
        </pc:sldMkLst>
        <pc:spChg chg="mod">
          <ac:chgData name="NESTOR JULIO HERNANDEZ BOCKER" userId="a413b3be1cc3406f" providerId="LiveId" clId="{58F4ED42-D682-4EF8-97D0-0AD580F815AE}" dt="2023-07-21T03:56:33.996" v="649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04.366" v="32" actId="14100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3:20.439" v="927" actId="20577"/>
        <pc:sldMkLst>
          <pc:docMk/>
          <pc:sldMk cId="3902090573" sldId="307"/>
        </pc:sldMkLst>
        <pc:spChg chg="mod">
          <ac:chgData name="NESTOR JULIO HERNANDEZ BOCKER" userId="a413b3be1cc3406f" providerId="LiveId" clId="{58F4ED42-D682-4EF8-97D0-0AD580F815AE}" dt="2023-07-21T04:03:20.439" v="927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2799606255" sldId="308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54:39.910" v="625" actId="2711"/>
        <pc:sldMkLst>
          <pc:docMk/>
          <pc:sldMk cId="436528798" sldId="310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54:39.910" v="625" actId="2711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10:58.058" v="951" actId="6549"/>
        <pc:sldMkLst>
          <pc:docMk/>
          <pc:sldMk cId="537324164" sldId="31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10:58.058" v="951" actId="6549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58:59.605" v="776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0:38.728" v="911" actId="6549"/>
        <pc:sldMkLst>
          <pc:docMk/>
          <pc:sldMk cId="757931575" sldId="31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00:19.281" v="901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4:00:38.728" v="911" actId="6549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46.389" v="3"/>
        <pc:sldMkLst>
          <pc:docMk/>
          <pc:sldMk cId="2590248872" sldId="313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90248872" sldId="313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58F4ED42-D682-4EF8-97D0-0AD580F815AE}" dt="2023-07-21T02:36:33.649" v="6" actId="22"/>
        <pc:sldMkLst>
          <pc:docMk/>
          <pc:sldMk cId="3633284213" sldId="314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633284213" sldId="314"/>
            <ac:spMk id="3" creationId="{909C031B-51F5-08F7-8363-BE3CCE2F94B6}"/>
          </ac:spMkLst>
        </pc:spChg>
        <pc:spChg chg="add del">
          <ac:chgData name="NESTOR JULIO HERNANDEZ BOCKER" userId="a413b3be1cc3406f" providerId="LiveId" clId="{58F4ED42-D682-4EF8-97D0-0AD580F815AE}" dt="2023-07-21T02:36:33.649" v="6" actId="22"/>
          <ac:spMkLst>
            <pc:docMk/>
            <pc:sldMk cId="3633284213" sldId="314"/>
            <ac:spMk id="6" creationId="{0B63DE96-64F5-2552-D48C-02B1D44FFA0C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1867422395" sldId="315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38:47.491" v="206" actId="27107"/>
        <pc:sldMkLst>
          <pc:docMk/>
          <pc:sldMk cId="1113645801" sldId="316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38:47.491" v="20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8F4ED42-D682-4EF8-97D0-0AD580F815AE}" dt="2023-07-21T04:09:37.696" v="944" actId="207"/>
        <pc:sldMkLst>
          <pc:docMk/>
          <pc:sldMk cId="2435645340" sldId="317"/>
        </pc:sldMkLst>
        <pc:spChg chg="mod">
          <ac:chgData name="NESTOR JULIO HERNANDEZ BOCKER" userId="a413b3be1cc3406f" providerId="LiveId" clId="{58F4ED42-D682-4EF8-97D0-0AD580F815AE}" dt="2023-07-21T03:51:24.493" v="454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4:09:37.696" v="944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8F4ED42-D682-4EF8-97D0-0AD580F815AE}" dt="2023-07-21T03:48:50.001" v="357" actId="478"/>
          <ac:picMkLst>
            <pc:docMk/>
            <pc:sldMk cId="2435645340" sldId="317"/>
            <ac:picMk id="2" creationId="{7A851049-EA7E-157B-080B-0F365D6F95A8}"/>
          </ac:picMkLst>
        </pc:picChg>
        <pc:picChg chg="add del mod">
          <ac:chgData name="NESTOR JULIO HERNANDEZ BOCKER" userId="a413b3be1cc3406f" providerId="LiveId" clId="{58F4ED42-D682-4EF8-97D0-0AD580F815AE}" dt="2023-07-21T03:51:15.759" v="452" actId="478"/>
          <ac:picMkLst>
            <pc:docMk/>
            <pc:sldMk cId="2435645340" sldId="317"/>
            <ac:picMk id="6" creationId="{745E86AA-E356-9783-9D3C-6347CFE9C210}"/>
          </ac:picMkLst>
        </pc:picChg>
      </pc:sldChg>
      <pc:sldChg chg="delSp modSp mod">
        <pc:chgData name="NESTOR JULIO HERNANDEZ BOCKER" userId="a413b3be1cc3406f" providerId="LiveId" clId="{58F4ED42-D682-4EF8-97D0-0AD580F815AE}" dt="2023-07-22T21:51:47.899" v="960" actId="20577"/>
        <pc:sldMkLst>
          <pc:docMk/>
          <pc:sldMk cId="3692254647" sldId="318"/>
        </pc:sldMkLst>
        <pc:spChg chg="del">
          <ac:chgData name="NESTOR JULIO HERNANDEZ BOCKER" userId="a413b3be1cc3406f" providerId="LiveId" clId="{58F4ED42-D682-4EF8-97D0-0AD580F815AE}" dt="2023-07-21T04:01:03.605" v="915" actId="478"/>
          <ac:spMkLst>
            <pc:docMk/>
            <pc:sldMk cId="3692254647" sldId="318"/>
            <ac:spMk id="2" creationId="{57C642EE-4349-7724-3C9D-28E4712E92D1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8F4ED42-D682-4EF8-97D0-0AD580F815AE}" dt="2023-07-22T21:51:47.899" v="960" actId="20577"/>
          <ac:spMkLst>
            <pc:docMk/>
            <pc:sldMk cId="3692254647" sldId="318"/>
            <ac:spMk id="15" creationId="{A1FEE787-43FA-4043-9C5B-EE2767A8C8C5}"/>
          </ac:spMkLst>
        </pc:spChg>
        <pc:picChg chg="del">
          <ac:chgData name="NESTOR JULIO HERNANDEZ BOCKER" userId="a413b3be1cc3406f" providerId="LiveId" clId="{58F4ED42-D682-4EF8-97D0-0AD580F815AE}" dt="2023-07-21T04:00:55.371" v="912" actId="478"/>
          <ac:picMkLst>
            <pc:docMk/>
            <pc:sldMk cId="3692254647" sldId="318"/>
            <ac:picMk id="3" creationId="{A285F9FF-D6F0-6D7B-51DE-8619B86A3DC8}"/>
          </ac:picMkLst>
        </pc:picChg>
      </pc:sldChg>
    </pc:docChg>
  </pc:docChgLst>
  <pc:docChgLst>
    <pc:chgData name="NESTOR JULIO HERNANDEZ BOCKER" userId="a413b3be1cc3406f" providerId="LiveId" clId="{CDCC73CC-6560-4220-85FD-705184836A93}"/>
    <pc:docChg chg="custSel addSld delSld modSld">
      <pc:chgData name="NESTOR JULIO HERNANDEZ BOCKER" userId="a413b3be1cc3406f" providerId="LiveId" clId="{CDCC73CC-6560-4220-85FD-705184836A93}" dt="2023-08-17T01:30:21.529" v="1032" actId="2062"/>
      <pc:docMkLst>
        <pc:docMk/>
      </pc:docMkLst>
      <pc:sldChg chg="modSp mod">
        <pc:chgData name="NESTOR JULIO HERNANDEZ BOCKER" userId="a413b3be1cc3406f" providerId="LiveId" clId="{CDCC73CC-6560-4220-85FD-705184836A93}" dt="2023-08-16T17:49:38.223" v="360" actId="27918"/>
        <pc:sldMkLst>
          <pc:docMk/>
          <pc:sldMk cId="2588731161" sldId="272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CDCC73CC-6560-4220-85FD-705184836A93}" dt="2023-08-16T17:47:58.976" v="33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49:15.344" v="357" actId="27918"/>
        <pc:sldMkLst>
          <pc:docMk/>
          <pc:sldMk cId="3718550132" sldId="273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CDCC73CC-6560-4220-85FD-705184836A93}" dt="2023-08-16T17:48:43.236" v="356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27:00.196" v="51" actId="20577"/>
        <pc:sldMkLst>
          <pc:docMk/>
          <pc:sldMk cId="1010862512" sldId="275"/>
        </pc:sldMkLst>
        <pc:spChg chg="mod">
          <ac:chgData name="NESTOR JULIO HERNANDEZ BOCKER" userId="a413b3be1cc3406f" providerId="LiveId" clId="{CDCC73CC-6560-4220-85FD-705184836A93}" dt="2023-08-16T17:27:00.196" v="5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CDCC73CC-6560-4220-85FD-705184836A93}" dt="2023-08-16T18:59:48.883" v="860" actId="20577"/>
        <pc:sldMkLst>
          <pc:docMk/>
          <pc:sldMk cId="3675170584" sldId="279"/>
        </pc:sldMkLst>
        <pc:spChg chg="mod">
          <ac:chgData name="NESTOR JULIO HERNANDEZ BOCKER" userId="a413b3be1cc3406f" providerId="LiveId" clId="{CDCC73CC-6560-4220-85FD-705184836A93}" dt="2023-08-16T18:59:48.883" v="86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CDCC73CC-6560-4220-85FD-705184836A93}" dt="2023-08-16T19:11:13.278" v="1027" actId="1038"/>
        <pc:sldMkLst>
          <pc:docMk/>
          <pc:sldMk cId="2130645913" sldId="28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CDCC73CC-6560-4220-85FD-705184836A93}" dt="2023-08-16T17:27:46.279" v="73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CDCC73CC-6560-4220-85FD-705184836A93}" dt="2023-08-16T17:27:25.726" v="56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CDCC73CC-6560-4220-85FD-705184836A93}" dt="2023-08-16T19:11:13.278" v="1027" actId="1038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CDCC73CC-6560-4220-85FD-705184836A93}" dt="2023-08-16T18:15:03.981" v="859"/>
        <pc:sldMkLst>
          <pc:docMk/>
          <pc:sldMk cId="1230455291" sldId="290"/>
        </pc:sldMkLst>
        <pc:spChg chg="mod">
          <ac:chgData name="NESTOR JULIO HERNANDEZ BOCKER" userId="a413b3be1cc3406f" providerId="LiveId" clId="{CDCC73CC-6560-4220-85FD-705184836A93}" dt="2023-08-16T17:45:59.415" v="17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5:03.981" v="859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CDCC73CC-6560-4220-85FD-705184836A93}" dt="2023-08-16T17:43:59.382" v="122" actId="478"/>
          <ac:picMkLst>
            <pc:docMk/>
            <pc:sldMk cId="1230455291" sldId="290"/>
            <ac:picMk id="5" creationId="{EB8972A1-5817-B880-ED4E-198A77D143FD}"/>
          </ac:picMkLst>
        </pc:picChg>
        <pc:picChg chg="add del mod">
          <ac:chgData name="NESTOR JULIO HERNANDEZ BOCKER" userId="a413b3be1cc3406f" providerId="LiveId" clId="{CDCC73CC-6560-4220-85FD-705184836A93}" dt="2023-08-16T17:46:22.646" v="175" actId="478"/>
          <ac:picMkLst>
            <pc:docMk/>
            <pc:sldMk cId="1230455291" sldId="290"/>
            <ac:picMk id="6" creationId="{EC33D63B-2239-C0D8-B210-E2E96B3769D8}"/>
          </ac:picMkLst>
        </pc:pic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3207670988" sldId="29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9:11:21.493" v="1028" actId="27107"/>
        <pc:sldMkLst>
          <pc:docMk/>
          <pc:sldMk cId="1058868022" sldId="297"/>
        </pc:sldMkLst>
        <pc:spChg chg="mod">
          <ac:chgData name="NESTOR JULIO HERNANDEZ BOCKER" userId="a413b3be1cc3406f" providerId="LiveId" clId="{CDCC73CC-6560-4220-85FD-705184836A93}" dt="2023-08-16T19:11:21.493" v="1028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CDCC73CC-6560-4220-85FD-705184836A93}" dt="2023-08-16T19:02:52.057" v="906" actId="20577"/>
        <pc:sldMkLst>
          <pc:docMk/>
          <pc:sldMk cId="1402838187" sldId="299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CDCC73CC-6560-4220-85FD-705184836A93}" dt="2023-08-16T19:02:52.057" v="906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7:50:12.596" v="361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7:50:34.651" v="362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7T01:30:21.529" v="1032" actId="2062"/>
        <pc:sldMkLst>
          <pc:docMk/>
          <pc:sldMk cId="3528884864" sldId="300"/>
        </pc:sldMkLst>
        <pc:spChg chg="mod">
          <ac:chgData name="NESTOR JULIO HERNANDEZ BOCKER" userId="a413b3be1cc3406f" providerId="LiveId" clId="{CDCC73CC-6560-4220-85FD-705184836A93}" dt="2023-08-16T19:03:32.113" v="909" actId="31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7T01:30:17.501" v="1031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CDCC73CC-6560-4220-85FD-705184836A93}" dt="2023-08-17T01:30:21.529" v="1032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42.019" v="648" actId="20577"/>
        <pc:sldMkLst>
          <pc:docMk/>
          <pc:sldMk cId="2994828080" sldId="304"/>
        </pc:sldMkLst>
        <pc:spChg chg="mod">
          <ac:chgData name="NESTOR JULIO HERNANDEZ BOCKER" userId="a413b3be1cc3406f" providerId="LiveId" clId="{CDCC73CC-6560-4220-85FD-705184836A93}" dt="2023-08-16T17:59:42.019" v="64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0:06.135" v="666" actId="20577"/>
        <pc:sldMkLst>
          <pc:docMk/>
          <pc:sldMk cId="1400359443" sldId="305"/>
        </pc:sldMkLst>
        <pc:spChg chg="mod">
          <ac:chgData name="NESTOR JULIO HERNANDEZ BOCKER" userId="a413b3be1cc3406f" providerId="LiveId" clId="{CDCC73CC-6560-4220-85FD-705184836A93}" dt="2023-08-16T18:00:06.135" v="66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CDCC73CC-6560-4220-85FD-705184836A93}" dt="2023-08-15T02:12:12.784" v="22" actId="20577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5:40.823" v="849" actId="20577"/>
        <pc:sldMkLst>
          <pc:docMk/>
          <pc:sldMk cId="3902090573" sldId="307"/>
        </pc:sldMkLst>
        <pc:spChg chg="mod">
          <ac:chgData name="NESTOR JULIO HERNANDEZ BOCKER" userId="a413b3be1cc3406f" providerId="LiveId" clId="{CDCC73CC-6560-4220-85FD-705184836A93}" dt="2023-08-16T18:05:40.823" v="849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CDCC73CC-6560-4220-85FD-705184836A93}" dt="2023-08-16T19:09:53.395" v="1006"/>
        <pc:sldMkLst>
          <pc:docMk/>
          <pc:sldMk cId="2799606255" sldId="30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9:09:53.395" v="1006"/>
          <ac:graphicFrameMkLst>
            <pc:docMk/>
            <pc:sldMk cId="2799606255" sldId="308"/>
            <ac:graphicFrameMk id="3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16.470" v="642" actId="27107"/>
        <pc:sldMkLst>
          <pc:docMk/>
          <pc:sldMk cId="436528798" sldId="310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59:16.470" v="642" actId="27107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9:08:14.521" v="1000" actId="1038"/>
        <pc:sldMkLst>
          <pc:docMk/>
          <pc:sldMk cId="537324164" sldId="31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5" creationId="{84F38300-0E68-27A4-55E5-3AA44DD0BAA6}"/>
          </ac:spMkLst>
        </pc:spChg>
        <pc:spChg chg="del mod">
          <ac:chgData name="NESTOR JULIO HERNANDEZ BOCKER" userId="a413b3be1cc3406f" providerId="LiveId" clId="{CDCC73CC-6560-4220-85FD-705184836A93}" dt="2023-08-16T19:06:24.026" v="938" actId="478"/>
          <ac:spMkLst>
            <pc:docMk/>
            <pc:sldMk cId="537324164" sldId="311"/>
            <ac:spMk id="7" creationId="{469CD69D-8310-32BB-7403-36C4ABF01797}"/>
          </ac:spMkLst>
        </pc:spChg>
        <pc:spChg chg="add del mod">
          <ac:chgData name="NESTOR JULIO HERNANDEZ BOCKER" userId="a413b3be1cc3406f" providerId="LiveId" clId="{CDCC73CC-6560-4220-85FD-705184836A93}" dt="2023-08-16T19:07:35.741" v="975" actId="478"/>
          <ac:spMkLst>
            <pc:docMk/>
            <pc:sldMk cId="537324164" sldId="311"/>
            <ac:spMk id="8" creationId="{645DE320-F2E0-21AB-A65F-DEB1B33C5086}"/>
          </ac:spMkLst>
        </pc:spChg>
        <pc:spChg chg="add del mod">
          <ac:chgData name="NESTOR JULIO HERNANDEZ BOCKER" userId="a413b3be1cc3406f" providerId="LiveId" clId="{CDCC73CC-6560-4220-85FD-705184836A93}" dt="2023-08-16T19:06:26.581" v="939" actId="478"/>
          <ac:spMkLst>
            <pc:docMk/>
            <pc:sldMk cId="537324164" sldId="311"/>
            <ac:spMk id="10" creationId="{C3494F07-3D21-6430-C302-AB45D1F38ED9}"/>
          </ac:spMkLst>
        </pc:spChg>
        <pc:spChg chg="add mod">
          <ac:chgData name="NESTOR JULIO HERNANDEZ BOCKER" userId="a413b3be1cc3406f" providerId="LiveId" clId="{CDCC73CC-6560-4220-85FD-705184836A93}" dt="2023-08-16T19:08:14.521" v="1000" actId="1038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CDCC73CC-6560-4220-85FD-705184836A93}" dt="2023-08-16T18:01:06.621" v="73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8:00:37.465" v="668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8:23.492" v="1004" actId="1037"/>
        <pc:sldMkLst>
          <pc:docMk/>
          <pc:sldMk cId="757931575" sldId="312"/>
        </pc:sldMkLst>
        <pc:spChg chg="mod">
          <ac:chgData name="NESTOR JULIO HERNANDEZ BOCKER" userId="a413b3be1cc3406f" providerId="LiveId" clId="{CDCC73CC-6560-4220-85FD-705184836A93}" dt="2023-08-16T19:08:23.492" v="1004" actId="103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8:02:06.093" v="838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CDCC73CC-6560-4220-85FD-705184836A93}" dt="2023-08-16T18:01:27.015" v="736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0:00.267" v="862" actId="20577"/>
        <pc:sldMkLst>
          <pc:docMk/>
          <pc:sldMk cId="2590248872" sldId="313"/>
        </pc:sldMkLst>
        <pc:spChg chg="mod">
          <ac:chgData name="NESTOR JULIO HERNANDEZ BOCKER" userId="a413b3be1cc3406f" providerId="LiveId" clId="{CDCC73CC-6560-4220-85FD-705184836A93}" dt="2023-08-16T19:00:00.267" v="862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CDCC73CC-6560-4220-85FD-705184836A93}" dt="2023-08-16T18:59:53.555" v="861" actId="20577"/>
        <pc:sldMkLst>
          <pc:docMk/>
          <pc:sldMk cId="3633284213" sldId="314"/>
        </pc:sldMkLst>
        <pc:spChg chg="mod">
          <ac:chgData name="NESTOR JULIO HERNANDEZ BOCKER" userId="a413b3be1cc3406f" providerId="LiveId" clId="{CDCC73CC-6560-4220-85FD-705184836A93}" dt="2023-08-16T18:59:53.555" v="861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1867422395" sldId="315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7:47:31.899" v="326" actId="27107"/>
        <pc:sldMkLst>
          <pc:docMk/>
          <pc:sldMk cId="1113645801" sldId="316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47:31.899" v="32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8:13:24.287" v="852"/>
        <pc:sldMkLst>
          <pc:docMk/>
          <pc:sldMk cId="2435645340" sldId="317"/>
        </pc:sldMkLst>
        <pc:spChg chg="mod">
          <ac:chgData name="NESTOR JULIO HERNANDEZ BOCKER" userId="a413b3be1cc3406f" providerId="LiveId" clId="{CDCC73CC-6560-4220-85FD-705184836A93}" dt="2023-08-16T17:58:12.758" v="577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3:24.287" v="852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CDCC73CC-6560-4220-85FD-705184836A93}" dt="2023-08-16T17:55:13.312" v="501" actId="478"/>
          <ac:picMkLst>
            <pc:docMk/>
            <pc:sldMk cId="2435645340" sldId="317"/>
            <ac:picMk id="2" creationId="{54ACA8DD-EAD4-66FB-E099-B11455C66833}"/>
          </ac:picMkLst>
        </pc:picChg>
        <pc:picChg chg="add del mod">
          <ac:chgData name="NESTOR JULIO HERNANDEZ BOCKER" userId="a413b3be1cc3406f" providerId="LiveId" clId="{CDCC73CC-6560-4220-85FD-705184836A93}" dt="2023-08-16T17:58:05.111" v="575" actId="478"/>
          <ac:picMkLst>
            <pc:docMk/>
            <pc:sldMk cId="2435645340" sldId="317"/>
            <ac:picMk id="6" creationId="{51E017FE-0D90-EF1E-C165-EF5CD715BDA2}"/>
          </ac:picMkLst>
        </pc:picChg>
      </pc:sldChg>
      <pc:sldChg chg="modSp mod">
        <pc:chgData name="NESTOR JULIO HERNANDEZ BOCKER" userId="a413b3be1cc3406f" providerId="LiveId" clId="{CDCC73CC-6560-4220-85FD-705184836A93}" dt="2023-08-16T18:05:15.208" v="845" actId="20577"/>
        <pc:sldMkLst>
          <pc:docMk/>
          <pc:sldMk cId="3692254647" sldId="31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CDCC73CC-6560-4220-85FD-705184836A93}" dt="2023-08-16T18:04:56.710" v="839" actId="207"/>
          <ac:spMkLst>
            <pc:docMk/>
            <pc:sldMk cId="3692254647" sldId="318"/>
            <ac:spMk id="12" creationId="{3E889A6C-AE7D-4B2A-B727-ED8FF9487E59}"/>
          </ac:spMkLst>
        </pc:spChg>
        <pc:spChg chg="mod">
          <ac:chgData name="NESTOR JULIO HERNANDEZ BOCKER" userId="a413b3be1cc3406f" providerId="LiveId" clId="{CDCC73CC-6560-4220-85FD-705184836A93}" dt="2023-08-16T18:05:15.208" v="845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0CFAB60-AA5B-4BFF-AC60-DE784979C9BB}"/>
    <pc:docChg chg="custSel addSld delSld modSld">
      <pc:chgData name="NESTOR JULIO HERNANDEZ BOCKER" userId="a413b3be1cc3406f" providerId="LiveId" clId="{50CFAB60-AA5B-4BFF-AC60-DE784979C9BB}" dt="2023-09-20T00:36:06.677" v="739" actId="20577"/>
      <pc:docMkLst>
        <pc:docMk/>
      </pc:docMkLst>
      <pc:sldChg chg="modSp mod">
        <pc:chgData name="NESTOR JULIO HERNANDEZ BOCKER" userId="a413b3be1cc3406f" providerId="LiveId" clId="{50CFAB60-AA5B-4BFF-AC60-DE784979C9BB}" dt="2023-09-19T23:47:33.108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0CFAB60-AA5B-4BFF-AC60-DE784979C9BB}" dt="2023-09-19T23:47:33.108" v="21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50CFAB60-AA5B-4BFF-AC60-DE784979C9BB}" dt="2023-09-19T23:47:59.390" v="221" actId="20577"/>
        <pc:sldMkLst>
          <pc:docMk/>
          <pc:sldMk cId="3718550132" sldId="273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0CFAB60-AA5B-4BFF-AC60-DE784979C9BB}" dt="2023-09-19T23:47:59.390" v="22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50CFAB60-AA5B-4BFF-AC60-DE784979C9BB}" dt="2023-09-20T00:35:52.992" v="737" actId="20577"/>
        <pc:sldMkLst>
          <pc:docMk/>
          <pc:sldMk cId="1010862512" sldId="275"/>
        </pc:sldMkLst>
        <pc:spChg chg="mod">
          <ac:chgData name="NESTOR JULIO HERNANDEZ BOCKER" userId="a413b3be1cc3406f" providerId="LiveId" clId="{50CFAB60-AA5B-4BFF-AC60-DE784979C9BB}" dt="2023-09-20T00:35:52.992" v="73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50CFAB60-AA5B-4BFF-AC60-DE784979C9BB}" dt="2023-09-20T00:15:41.074" v="723" actId="20577"/>
        <pc:sldMkLst>
          <pc:docMk/>
          <pc:sldMk cId="3675170584" sldId="279"/>
        </pc:sldMkLst>
        <pc:spChg chg="mod">
          <ac:chgData name="NESTOR JULIO HERNANDEZ BOCKER" userId="a413b3be1cc3406f" providerId="LiveId" clId="{50CFAB60-AA5B-4BFF-AC60-DE784979C9BB}" dt="2023-09-20T00:15:41.074" v="72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CFAB60-AA5B-4BFF-AC60-DE784979C9BB}" dt="2023-09-19T23:36:41.484" v="4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0CFAB60-AA5B-4BFF-AC60-DE784979C9BB}" dt="2023-09-19T23:36:41.484" v="4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0CFAB60-AA5B-4BFF-AC60-DE784979C9BB}" dt="2023-09-19T23:36:22.031" v="35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CFAB60-AA5B-4BFF-AC60-DE784979C9BB}" dt="2023-09-20T00:22:41.737" v="735" actId="1036"/>
        <pc:sldMkLst>
          <pc:docMk/>
          <pc:sldMk cId="1230455291" sldId="290"/>
        </pc:sldMkLst>
        <pc:spChg chg="mod">
          <ac:chgData name="NESTOR JULIO HERNANDEZ BOCKER" userId="a413b3be1cc3406f" providerId="LiveId" clId="{50CFAB60-AA5B-4BFF-AC60-DE784979C9BB}" dt="2023-09-20T00:22:41.737" v="735" actId="1036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20T00:16:37.965" v="725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50CFAB60-AA5B-4BFF-AC60-DE784979C9BB}" dt="2023-09-19T23:37:42.303" v="46" actId="478"/>
          <ac:picMkLst>
            <pc:docMk/>
            <pc:sldMk cId="1230455291" sldId="290"/>
            <ac:picMk id="5" creationId="{AE4DAD4A-CB90-89E5-FBB3-38988ED6FFD1}"/>
          </ac:picMkLst>
        </pc:picChg>
        <pc:picChg chg="add del mod">
          <ac:chgData name="NESTOR JULIO HERNANDEZ BOCKER" userId="a413b3be1cc3406f" providerId="LiveId" clId="{50CFAB60-AA5B-4BFF-AC60-DE784979C9BB}" dt="2023-09-19T23:39:32.232" v="92" actId="478"/>
          <ac:picMkLst>
            <pc:docMk/>
            <pc:sldMk cId="1230455291" sldId="290"/>
            <ac:picMk id="6" creationId="{C85973B8-E4C0-2390-4609-CBDB3CD857B3}"/>
          </ac:picMkLst>
        </pc:picChg>
        <pc:picChg chg="add del mod">
          <ac:chgData name="NESTOR JULIO HERNANDEZ BOCKER" userId="a413b3be1cc3406f" providerId="LiveId" clId="{50CFAB60-AA5B-4BFF-AC60-DE784979C9BB}" dt="2023-09-19T23:42:30.816" v="140" actId="478"/>
          <ac:picMkLst>
            <pc:docMk/>
            <pc:sldMk cId="1230455291" sldId="290"/>
            <ac:picMk id="8" creationId="{062AA192-E7DE-F375-7493-EB100E96FC38}"/>
          </ac:picMkLst>
        </pc:pic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3207670988" sldId="29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34:53.724" v="28" actId="207"/>
        <pc:sldMkLst>
          <pc:docMk/>
          <pc:sldMk cId="1058868022" sldId="297"/>
        </pc:sldMkLst>
        <pc:spChg chg="mod">
          <ac:chgData name="NESTOR JULIO HERNANDEZ BOCKER" userId="a413b3be1cc3406f" providerId="LiveId" clId="{50CFAB60-AA5B-4BFF-AC60-DE784979C9BB}" dt="2023-09-19T23:34:53.724" v="28" actId="2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0CFAB60-AA5B-4BFF-AC60-DE784979C9BB}" dt="2023-09-19T23:49:11.182" v="233" actId="20577"/>
        <pc:sldMkLst>
          <pc:docMk/>
          <pc:sldMk cId="1402838187" sldId="299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19T23:48:30.827" v="222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19T23:49:11.182" v="233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19T23:50:54.061" v="323" actId="20577"/>
        <pc:sldMkLst>
          <pc:docMk/>
          <pc:sldMk cId="3528884864" sldId="300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50:38.767" v="313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19T23:50:54.061" v="323" actId="2057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19T23:59:51.460" v="549" actId="20577"/>
        <pc:sldMkLst>
          <pc:docMk/>
          <pc:sldMk cId="2994828080" sldId="304"/>
        </pc:sldMkLst>
        <pc:spChg chg="mod">
          <ac:chgData name="NESTOR JULIO HERNANDEZ BOCKER" userId="a413b3be1cc3406f" providerId="LiveId" clId="{50CFAB60-AA5B-4BFF-AC60-DE784979C9BB}" dt="2023-09-19T23:59:51.460" v="549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20T00:00:09.626" v="554" actId="20577"/>
        <pc:sldMkLst>
          <pc:docMk/>
          <pc:sldMk cId="1400359443" sldId="305"/>
        </pc:sldMkLst>
        <pc:spChg chg="mod">
          <ac:chgData name="NESTOR JULIO HERNANDEZ BOCKER" userId="a413b3be1cc3406f" providerId="LiveId" clId="{50CFAB60-AA5B-4BFF-AC60-DE784979C9BB}" dt="2023-09-20T00:00:09.626" v="554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20T00:05:11.153" v="703" actId="20577"/>
        <pc:sldMkLst>
          <pc:docMk/>
          <pc:sldMk cId="3902090573" sldId="307"/>
        </pc:sldMkLst>
        <pc:spChg chg="mod">
          <ac:chgData name="NESTOR JULIO HERNANDEZ BOCKER" userId="a413b3be1cc3406f" providerId="LiveId" clId="{50CFAB60-AA5B-4BFF-AC60-DE784979C9BB}" dt="2023-09-20T00:05:11.153" v="703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2799606255" sldId="308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58:35.073" v="537" actId="6549"/>
        <pc:sldMkLst>
          <pc:docMk/>
          <pc:sldMk cId="436528798" sldId="310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58:35.073" v="537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20T00:02:37.180" v="690"/>
        <pc:sldMkLst>
          <pc:docMk/>
          <pc:sldMk cId="537324164" sldId="31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50CFAB60-AA5B-4BFF-AC60-DE784979C9BB}" dt="2023-09-20T00:02:37.180" v="690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20T00:01:34.473" v="689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">
        <pc:chgData name="NESTOR JULIO HERNANDEZ BOCKER" userId="a413b3be1cc3406f" providerId="LiveId" clId="{50CFAB60-AA5B-4BFF-AC60-DE784979C9BB}" dt="2023-09-20T00:03:25.476" v="692"/>
        <pc:sldMkLst>
          <pc:docMk/>
          <pc:sldMk cId="757931575" sldId="312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757931575" sldId="31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20T00:03:09.371" v="691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0CFAB60-AA5B-4BFF-AC60-DE784979C9BB}" dt="2023-09-20T00:03:25.476" v="692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20T00:15:36.555" v="721" actId="20577"/>
        <pc:sldMkLst>
          <pc:docMk/>
          <pc:sldMk cId="2590248872" sldId="313"/>
        </pc:sldMkLst>
        <pc:spChg chg="mod">
          <ac:chgData name="NESTOR JULIO HERNANDEZ BOCKER" userId="a413b3be1cc3406f" providerId="LiveId" clId="{50CFAB60-AA5B-4BFF-AC60-DE784979C9BB}" dt="2023-09-20T00:15:36.555" v="72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CFAB60-AA5B-4BFF-AC60-DE784979C9BB}" dt="2023-09-20T00:36:06.677" v="739" actId="20577"/>
        <pc:sldMkLst>
          <pc:docMk/>
          <pc:sldMk cId="3633284213" sldId="314"/>
        </pc:sldMkLst>
        <pc:spChg chg="mod">
          <ac:chgData name="NESTOR JULIO HERNANDEZ BOCKER" userId="a413b3be1cc3406f" providerId="LiveId" clId="{50CFAB60-AA5B-4BFF-AC60-DE784979C9BB}" dt="2023-09-20T00:36:06.677" v="73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1867422395" sldId="315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43:54.785" v="205" actId="27107"/>
        <pc:sldMkLst>
          <pc:docMk/>
          <pc:sldMk cId="1113645801" sldId="316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43:54.785" v="205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0CFAB60-AA5B-4BFF-AC60-DE784979C9BB}" dt="2023-09-20T00:13:21.162" v="719" actId="20577"/>
        <pc:sldMkLst>
          <pc:docMk/>
          <pc:sldMk cId="2435645340" sldId="317"/>
        </pc:sldMkLst>
        <pc:spChg chg="mod">
          <ac:chgData name="NESTOR JULIO HERNANDEZ BOCKER" userId="a413b3be1cc3406f" providerId="LiveId" clId="{50CFAB60-AA5B-4BFF-AC60-DE784979C9BB}" dt="2023-09-20T00:13:21.162" v="719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19T23:59:12.634" v="546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0CFAB60-AA5B-4BFF-AC60-DE784979C9BB}" dt="2023-09-19T23:52:25.364" v="331" actId="478"/>
          <ac:picMkLst>
            <pc:docMk/>
            <pc:sldMk cId="2435645340" sldId="317"/>
            <ac:picMk id="2" creationId="{576872FC-2C26-D89B-9369-F9A67F2F3090}"/>
          </ac:picMkLst>
        </pc:picChg>
        <pc:picChg chg="add del mod">
          <ac:chgData name="NESTOR JULIO HERNANDEZ BOCKER" userId="a413b3be1cc3406f" providerId="LiveId" clId="{50CFAB60-AA5B-4BFF-AC60-DE784979C9BB}" dt="2023-09-19T23:55:13.116" v="411" actId="478"/>
          <ac:picMkLst>
            <pc:docMk/>
            <pc:sldMk cId="2435645340" sldId="317"/>
            <ac:picMk id="6" creationId="{45ADDD71-F491-4DA2-56AA-E1D6E63A0001}"/>
          </ac:picMkLst>
        </pc:picChg>
        <pc:picChg chg="add del mod">
          <ac:chgData name="NESTOR JULIO HERNANDEZ BOCKER" userId="a413b3be1cc3406f" providerId="LiveId" clId="{50CFAB60-AA5B-4BFF-AC60-DE784979C9BB}" dt="2023-09-19T23:57:17.983" v="474" actId="478"/>
          <ac:picMkLst>
            <pc:docMk/>
            <pc:sldMk cId="2435645340" sldId="317"/>
            <ac:picMk id="8" creationId="{318E06D1-CB85-B364-0C94-38E8943461F7}"/>
          </ac:picMkLst>
        </pc:picChg>
      </pc:sldChg>
      <pc:sldChg chg="modSp mod">
        <pc:chgData name="NESTOR JULIO HERNANDEZ BOCKER" userId="a413b3be1cc3406f" providerId="LiveId" clId="{50CFAB60-AA5B-4BFF-AC60-DE784979C9BB}" dt="2023-09-20T00:04:19.333" v="698" actId="20577"/>
        <pc:sldMkLst>
          <pc:docMk/>
          <pc:sldMk cId="3692254647" sldId="318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0CFAB60-AA5B-4BFF-AC60-DE784979C9BB}" dt="2023-09-20T00:04:19.333" v="698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1E8F3C16-C9E8-43C7-B6DE-ACB774F86CFA}"/>
    <pc:docChg chg="undo custSel addSld delSld modSld">
      <pc:chgData name="NESTOR JULIO HERNANDEZ BOCKER" userId="a413b3be1cc3406f" providerId="LiveId" clId="{1E8F3C16-C9E8-43C7-B6DE-ACB774F86CFA}" dt="2023-11-16T19:22:57.135" v="477" actId="122"/>
      <pc:docMkLst>
        <pc:docMk/>
      </pc:docMkLst>
      <pc:sldChg chg="modSp mod">
        <pc:chgData name="NESTOR JULIO HERNANDEZ BOCKER" userId="a413b3be1cc3406f" providerId="LiveId" clId="{1E8F3C16-C9E8-43C7-B6DE-ACB774F86CFA}" dt="2023-11-16T18:58:31.099" v="191" actId="20577"/>
        <pc:sldMkLst>
          <pc:docMk/>
          <pc:sldMk cId="2588731161" sldId="272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1E8F3C16-C9E8-43C7-B6DE-ACB774F86CFA}" dt="2023-11-16T18:58:31.099" v="191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E8F3C16-C9E8-43C7-B6DE-ACB774F86CFA}" dt="2023-11-16T18:58:58.372" v="198" actId="20577"/>
        <pc:sldMkLst>
          <pc:docMk/>
          <pc:sldMk cId="3718550132" sldId="273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1E8F3C16-C9E8-43C7-B6DE-ACB774F86CFA}" dt="2023-11-16T18:58:58.372" v="198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E8F3C16-C9E8-43C7-B6DE-ACB774F86CFA}" dt="2023-11-16T16:54:52.335" v="5" actId="20577"/>
        <pc:sldMkLst>
          <pc:docMk/>
          <pc:sldMk cId="1010862512" sldId="275"/>
        </pc:sldMkLst>
        <pc:spChg chg="mod">
          <ac:chgData name="NESTOR JULIO HERNANDEZ BOCKER" userId="a413b3be1cc3406f" providerId="LiveId" clId="{1E8F3C16-C9E8-43C7-B6DE-ACB774F86CFA}" dt="2023-11-16T16:54:52.335" v="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E8F3C16-C9E8-43C7-B6DE-ACB774F86CFA}" dt="2023-11-16T16:54:59.757" v="7" actId="20577"/>
        <pc:sldMkLst>
          <pc:docMk/>
          <pc:sldMk cId="3675170584" sldId="279"/>
        </pc:sldMkLst>
        <pc:spChg chg="mod">
          <ac:chgData name="NESTOR JULIO HERNANDEZ BOCKER" userId="a413b3be1cc3406f" providerId="LiveId" clId="{1E8F3C16-C9E8-43C7-B6DE-ACB774F86CFA}" dt="2023-11-16T16:54:59.757" v="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1E8F3C16-C9E8-43C7-B6DE-ACB774F86CFA}" dt="2023-11-16T18:37:09.891" v="85" actId="20577"/>
        <pc:sldMkLst>
          <pc:docMk/>
          <pc:sldMk cId="2130645913" sldId="281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1E8F3C16-C9E8-43C7-B6DE-ACB774F86CFA}" dt="2023-11-16T18:37:09.891" v="8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1E8F3C16-C9E8-43C7-B6DE-ACB774F86CFA}" dt="2023-11-16T18:36:36.340" v="78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130645913" sldId="28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1E8F3C16-C9E8-43C7-B6DE-ACB774F86CFA}" dt="2023-11-16T18:36:54.188" v="83"/>
          <ac:graphicFrameMkLst>
            <pc:docMk/>
            <pc:sldMk cId="2130645913" sldId="281"/>
            <ac:graphicFrameMk id="9" creationId="{743FC408-0E57-7176-2EB3-927A57FFAC43}"/>
          </ac:graphicFrameMkLst>
        </pc:graphicFrameChg>
      </pc:sldChg>
      <pc:sldChg chg="addSp delSp modSp mod">
        <pc:chgData name="NESTOR JULIO HERNANDEZ BOCKER" userId="a413b3be1cc3406f" providerId="LiveId" clId="{1E8F3C16-C9E8-43C7-B6DE-ACB774F86CFA}" dt="2023-11-16T18:57:49.507" v="184" actId="20577"/>
        <pc:sldMkLst>
          <pc:docMk/>
          <pc:sldMk cId="1230455291" sldId="290"/>
        </pc:sldMkLst>
        <pc:spChg chg="mod">
          <ac:chgData name="NESTOR JULIO HERNANDEZ BOCKER" userId="a413b3be1cc3406f" providerId="LiveId" clId="{1E8F3C16-C9E8-43C7-B6DE-ACB774F86CFA}" dt="2023-11-16T18:57:49.507" v="18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1E8F3C16-C9E8-43C7-B6DE-ACB774F86CFA}" dt="2023-11-16T18:41:05.188" v="140" actId="478"/>
          <ac:picMkLst>
            <pc:docMk/>
            <pc:sldMk cId="1230455291" sldId="290"/>
            <ac:picMk id="5" creationId="{29311016-57DD-1D2C-D7FE-4B0C33027F2D}"/>
          </ac:picMkLst>
        </pc:picChg>
        <pc:picChg chg="add del mod">
          <ac:chgData name="NESTOR JULIO HERNANDEZ BOCKER" userId="a413b3be1cc3406f" providerId="LiveId" clId="{1E8F3C16-C9E8-43C7-B6DE-ACB774F86CFA}" dt="2023-11-16T18:57:08.450" v="181" actId="478"/>
          <ac:picMkLst>
            <pc:docMk/>
            <pc:sldMk cId="1230455291" sldId="290"/>
            <ac:picMk id="6" creationId="{5BFEA5F2-B2B5-E03B-92F1-2326C2EA00D0}"/>
          </ac:picMkLst>
        </pc:picChg>
      </pc:sldChg>
      <pc:sldChg chg="modSp add del mod">
        <pc:chgData name="NESTOR JULIO HERNANDEZ BOCKER" userId="a413b3be1cc3406f" providerId="LiveId" clId="{1E8F3C16-C9E8-43C7-B6DE-ACB774F86CFA}" dt="2023-11-16T16:56:22.058" v="38"/>
        <pc:sldMkLst>
          <pc:docMk/>
          <pc:sldMk cId="3207670988" sldId="291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3207670988" sldId="29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1E8F3C16-C9E8-43C7-B6DE-ACB774F86CFA}" dt="2023-11-16T16:56:22.058" v="38"/>
          <ac:graphicFrameMkLst>
            <pc:docMk/>
            <pc:sldMk cId="3207670988" sldId="291"/>
            <ac:graphicFrameMk id="2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00:23.669" v="206"/>
        <pc:sldMkLst>
          <pc:docMk/>
          <pc:sldMk cId="1402838187" sldId="299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9:00:07.378" v="205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1E8F3C16-C9E8-43C7-B6DE-ACB774F86CFA}" dt="2023-11-16T19:00:23.669" v="206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01:38.744" v="220"/>
        <pc:sldMkLst>
          <pc:docMk/>
          <pc:sldMk cId="3528884864" sldId="300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9:01:28.867" v="219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1E8F3C16-C9E8-43C7-B6DE-ACB774F86CFA}" dt="2023-11-16T19:01:38.744" v="220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08:36.266" v="322" actId="20577"/>
        <pc:sldMkLst>
          <pc:docMk/>
          <pc:sldMk cId="2994828080" sldId="304"/>
        </pc:sldMkLst>
        <pc:spChg chg="mod">
          <ac:chgData name="NESTOR JULIO HERNANDEZ BOCKER" userId="a413b3be1cc3406f" providerId="LiveId" clId="{1E8F3C16-C9E8-43C7-B6DE-ACB774F86CFA}" dt="2023-11-16T19:08:36.266" v="322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1E8F3C16-C9E8-43C7-B6DE-ACB774F86CFA}" dt="2023-11-16T19:08:50.668" v="327" actId="20577"/>
        <pc:sldMkLst>
          <pc:docMk/>
          <pc:sldMk cId="1400359443" sldId="305"/>
        </pc:sldMkLst>
        <pc:spChg chg="mod">
          <ac:chgData name="NESTOR JULIO HERNANDEZ BOCKER" userId="a413b3be1cc3406f" providerId="LiveId" clId="{1E8F3C16-C9E8-43C7-B6DE-ACB774F86CFA}" dt="2023-11-16T19:08:50.668" v="327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1E8F3C16-C9E8-43C7-B6DE-ACB774F86CFA}" dt="2023-11-16T19:15:18.806" v="472" actId="20577"/>
        <pc:sldMkLst>
          <pc:docMk/>
          <pc:sldMk cId="3902090573" sldId="307"/>
        </pc:sldMkLst>
        <pc:spChg chg="mod">
          <ac:chgData name="NESTOR JULIO HERNANDEZ BOCKER" userId="a413b3be1cc3406f" providerId="LiveId" clId="{1E8F3C16-C9E8-43C7-B6DE-ACB774F86CFA}" dt="2023-11-16T19:15:18.806" v="472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1E8F3C16-C9E8-43C7-B6DE-ACB774F86CFA}" dt="2023-11-16T16:55:36.901" v="11"/>
        <pc:sldMkLst>
          <pc:docMk/>
          <pc:sldMk cId="2799606255" sldId="308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1E8F3C16-C9E8-43C7-B6DE-ACB774F86CFA}" dt="2023-11-16T19:07:19.954" v="303" actId="6549"/>
        <pc:sldMkLst>
          <pc:docMk/>
          <pc:sldMk cId="436528798" sldId="310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9:07:19.954" v="303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11:06.250" v="403"/>
        <pc:sldMkLst>
          <pc:docMk/>
          <pc:sldMk cId="537324164" sldId="311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1E8F3C16-C9E8-43C7-B6DE-ACB774F86CFA}" dt="2023-11-16T19:10:55.865" v="402" actId="6549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1E8F3C16-C9E8-43C7-B6DE-ACB774F86CFA}" dt="2023-11-16T19:11:06.250" v="403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12:47.191" v="462"/>
        <pc:sldMkLst>
          <pc:docMk/>
          <pc:sldMk cId="757931575" sldId="312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9:12:26.208" v="461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1E8F3C16-C9E8-43C7-B6DE-ACB774F86CFA}" dt="2023-11-16T19:12:47.191" v="462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22:57.135" v="477" actId="122"/>
        <pc:sldMkLst>
          <pc:docMk/>
          <pc:sldMk cId="2590248872" sldId="313"/>
        </pc:sldMkLst>
        <pc:spChg chg="mod">
          <ac:chgData name="NESTOR JULIO HERNANDEZ BOCKER" userId="a413b3be1cc3406f" providerId="LiveId" clId="{1E8F3C16-C9E8-43C7-B6DE-ACB774F86CFA}" dt="2023-11-16T19:22:37.383" v="474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1E8F3C16-C9E8-43C7-B6DE-ACB774F86CFA}" dt="2023-11-16T19:22:57.135" v="477" actId="122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1E8F3C16-C9E8-43C7-B6DE-ACB774F86CFA}" dt="2023-11-16T16:55:05.274" v="9" actId="20577"/>
        <pc:sldMkLst>
          <pc:docMk/>
          <pc:sldMk cId="3633284213" sldId="314"/>
        </pc:sldMkLst>
        <pc:spChg chg="mod">
          <ac:chgData name="NESTOR JULIO HERNANDEZ BOCKER" userId="a413b3be1cc3406f" providerId="LiveId" clId="{1E8F3C16-C9E8-43C7-B6DE-ACB774F86CFA}" dt="2023-11-16T16:55:05.274" v="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 mod">
        <pc:chgData name="NESTOR JULIO HERNANDEZ BOCKER" userId="a413b3be1cc3406f" providerId="LiveId" clId="{1E8F3C16-C9E8-43C7-B6DE-ACB774F86CFA}" dt="2023-11-16T16:55:53.744" v="27" actId="1036"/>
        <pc:sldMkLst>
          <pc:docMk/>
          <pc:sldMk cId="1867422395" sldId="315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867422395" sldId="31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1E8F3C16-C9E8-43C7-B6DE-ACB774F86CFA}" dt="2023-11-16T16:55:53.744" v="27" actId="1036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8:29:34.419" v="50"/>
        <pc:sldMkLst>
          <pc:docMk/>
          <pc:sldMk cId="1113645801" sldId="316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8:29:34.419" v="50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1E8F3C16-C9E8-43C7-B6DE-ACB774F86CFA}" dt="2023-11-16T19:06:23.485" v="296" actId="20577"/>
        <pc:sldMkLst>
          <pc:docMk/>
          <pc:sldMk cId="2435645340" sldId="317"/>
        </pc:sldMkLst>
        <pc:spChg chg="mod">
          <ac:chgData name="NESTOR JULIO HERNANDEZ BOCKER" userId="a413b3be1cc3406f" providerId="LiveId" clId="{1E8F3C16-C9E8-43C7-B6DE-ACB774F86CFA}" dt="2023-11-16T19:06:23.485" v="296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1E8F3C16-C9E8-43C7-B6DE-ACB774F86CFA}" dt="2023-11-16T19:01:47.656" v="221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1E8F3C16-C9E8-43C7-B6DE-ACB774F86CFA}" dt="2023-11-16T19:04:19.264" v="260" actId="478"/>
          <ac:picMkLst>
            <pc:docMk/>
            <pc:sldMk cId="2435645340" sldId="317"/>
            <ac:picMk id="2" creationId="{46E2DD0B-EF1D-61F8-C758-96D77C81E05F}"/>
          </ac:picMkLst>
        </pc:picChg>
        <pc:picChg chg="add del mod">
          <ac:chgData name="NESTOR JULIO HERNANDEZ BOCKER" userId="a413b3be1cc3406f" providerId="LiveId" clId="{1E8F3C16-C9E8-43C7-B6DE-ACB774F86CFA}" dt="2023-11-16T19:06:15.571" v="294" actId="478"/>
          <ac:picMkLst>
            <pc:docMk/>
            <pc:sldMk cId="2435645340" sldId="317"/>
            <ac:picMk id="6" creationId="{9813864B-21DD-6E65-FF30-F51AEE196263}"/>
          </ac:picMkLst>
        </pc:picChg>
      </pc:sldChg>
      <pc:sldChg chg="modSp mod">
        <pc:chgData name="NESTOR JULIO HERNANDEZ BOCKER" userId="a413b3be1cc3406f" providerId="LiveId" clId="{1E8F3C16-C9E8-43C7-B6DE-ACB774F86CFA}" dt="2023-11-16T19:14:11.630" v="468" actId="20577"/>
        <pc:sldMkLst>
          <pc:docMk/>
          <pc:sldMk cId="3692254647" sldId="318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1E8F3C16-C9E8-43C7-B6DE-ACB774F86CFA}" dt="2023-11-16T19:14:11.630" v="468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90BD9A67-73C2-497E-A2B5-BFC18AD6AC9F}"/>
    <pc:docChg chg="undo redo custSel addSld delSld modSld sldOrd">
      <pc:chgData name="NESTOR JULIO HERNANDEZ BOCKER" userId="a413b3be1cc3406f" providerId="LiveId" clId="{90BD9A67-73C2-497E-A2B5-BFC18AD6AC9F}" dt="2023-06-22T19:23:47.340" v="1118" actId="2062"/>
      <pc:docMkLst>
        <pc:docMk/>
      </pc:docMkLst>
      <pc:sldChg chg="addSp delSp modSp add mod">
        <pc:chgData name="NESTOR JULIO HERNANDEZ BOCKER" userId="a413b3be1cc3406f" providerId="LiveId" clId="{90BD9A67-73C2-497E-A2B5-BFC18AD6AC9F}" dt="2023-06-21T20:29:52.478" v="1070" actId="1038"/>
        <pc:sldMkLst>
          <pc:docMk/>
          <pc:sldMk cId="2588731161" sldId="272"/>
        </pc:sldMkLst>
        <pc:spChg chg="del">
          <ac:chgData name="NESTOR JULIO HERNANDEZ BOCKER" userId="a413b3be1cc3406f" providerId="LiveId" clId="{90BD9A67-73C2-497E-A2B5-BFC18AD6AC9F}" dt="2023-06-21T20:14:35.159" v="845" actId="478"/>
          <ac:spMkLst>
            <pc:docMk/>
            <pc:sldMk cId="2588731161" sldId="272"/>
            <ac:spMk id="2" creationId="{BADFD990-D08C-CF60-2911-910E8FA11C71}"/>
          </ac:spMkLst>
        </pc:spChg>
        <pc:spChg chg="add del mod">
          <ac:chgData name="NESTOR JULIO HERNANDEZ BOCKER" userId="a413b3be1cc3406f" providerId="LiveId" clId="{90BD9A67-73C2-497E-A2B5-BFC18AD6AC9F}" dt="2023-06-21T19:55:04.365" v="448" actId="478"/>
          <ac:spMkLst>
            <pc:docMk/>
            <pc:sldMk cId="2588731161" sldId="272"/>
            <ac:spMk id="6" creationId="{9E849DD2-F8F3-2EBF-56BE-1ED41F05146A}"/>
          </ac:spMkLst>
        </pc:spChg>
        <pc:spChg chg="add mod">
          <ac:chgData name="NESTOR JULIO HERNANDEZ BOCKER" userId="a413b3be1cc3406f" providerId="LiveId" clId="{90BD9A67-73C2-497E-A2B5-BFC18AD6AC9F}" dt="2023-06-21T19:58:16.805" v="502" actId="20577"/>
          <ac:spMkLst>
            <pc:docMk/>
            <pc:sldMk cId="2588731161" sldId="272"/>
            <ac:spMk id="7" creationId="{88588B9F-A018-A91C-EE30-E56E3B9805A3}"/>
          </ac:spMkLst>
        </pc:spChg>
        <pc:spChg chg="add mod">
          <ac:chgData name="NESTOR JULIO HERNANDEZ BOCKER" userId="a413b3be1cc3406f" providerId="LiveId" clId="{90BD9A67-73C2-497E-A2B5-BFC18AD6AC9F}" dt="2023-06-21T20:14:54.676" v="849" actId="207"/>
          <ac:spMkLst>
            <pc:docMk/>
            <pc:sldMk cId="2588731161" sldId="272"/>
            <ac:spMk id="8" creationId="{D5948D8C-9881-2DBC-90B6-B1910DEC1078}"/>
          </ac:spMkLst>
        </pc:spChg>
        <pc:spChg chg="add del mod">
          <ac:chgData name="NESTOR JULIO HERNANDEZ BOCKER" userId="a413b3be1cc3406f" providerId="LiveId" clId="{90BD9A67-73C2-497E-A2B5-BFC18AD6AC9F}" dt="2023-06-21T20:15:09.937" v="851"/>
          <ac:spMkLst>
            <pc:docMk/>
            <pc:sldMk cId="2588731161" sldId="272"/>
            <ac:spMk id="9" creationId="{9CFB2CF1-4852-CEEF-92C6-BBA4ACDB3D49}"/>
          </ac:spMkLst>
        </pc:spChg>
        <pc:spChg chg="add mod">
          <ac:chgData name="NESTOR JULIO HERNANDEZ BOCKER" userId="a413b3be1cc3406f" providerId="LiveId" clId="{90BD9A67-73C2-497E-A2B5-BFC18AD6AC9F}" dt="2023-06-21T20:15:13.168" v="853"/>
          <ac:spMkLst>
            <pc:docMk/>
            <pc:sldMk cId="2588731161" sldId="272"/>
            <ac:spMk id="10" creationId="{62E003D2-0EE5-0952-096A-4E78956DB673}"/>
          </ac:spMkLst>
        </pc:spChg>
        <pc:spChg chg="del mod">
          <ac:chgData name="NESTOR JULIO HERNANDEZ BOCKER" userId="a413b3be1cc3406f" providerId="LiveId" clId="{90BD9A67-73C2-497E-A2B5-BFC18AD6AC9F}" dt="2023-06-21T20:15:12.022" v="852" actId="478"/>
          <ac:spMkLst>
            <pc:docMk/>
            <pc:sldMk cId="2588731161" sldId="272"/>
            <ac:spMk id="11" creationId="{ECB134C0-D0B1-4208-8C89-F3E16183F4BE}"/>
          </ac:spMkLst>
        </pc:spChg>
        <pc:spChg chg="del">
          <ac:chgData name="NESTOR JULIO HERNANDEZ BOCKER" userId="a413b3be1cc3406f" providerId="LiveId" clId="{90BD9A67-73C2-497E-A2B5-BFC18AD6AC9F}" dt="2023-06-21T19:55:03.017" v="447" actId="478"/>
          <ac:spMkLst>
            <pc:docMk/>
            <pc:sldMk cId="2588731161" sldId="272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1.198" v="446" actId="478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29:52.478" v="1070" actId="1038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8:56.963" v="1056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picChg chg="del">
          <ac:chgData name="NESTOR JULIO HERNANDEZ BOCKER" userId="a413b3be1cc3406f" providerId="LiveId" clId="{90BD9A67-73C2-497E-A2B5-BFC18AD6AC9F}" dt="2023-06-21T20:14:34.091" v="844" actId="478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add mod">
        <pc:chgData name="NESTOR JULIO HERNANDEZ BOCKER" userId="a413b3be1cc3406f" providerId="LiveId" clId="{90BD9A67-73C2-497E-A2B5-BFC18AD6AC9F}" dt="2023-06-21T20:30:20.121" v="1072" actId="6549"/>
        <pc:sldMkLst>
          <pc:docMk/>
          <pc:sldMk cId="3718550132" sldId="273"/>
        </pc:sldMkLst>
        <pc:spChg chg="del">
          <ac:chgData name="NESTOR JULIO HERNANDEZ BOCKER" userId="a413b3be1cc3406f" providerId="LiveId" clId="{90BD9A67-73C2-497E-A2B5-BFC18AD6AC9F}" dt="2023-06-21T20:14:08.978" v="838" actId="478"/>
          <ac:spMkLst>
            <pc:docMk/>
            <pc:sldMk cId="3718550132" sldId="273"/>
            <ac:spMk id="2" creationId="{3A58DCEB-BD34-907B-198A-93EB2029B8ED}"/>
          </ac:spMkLst>
        </pc:spChg>
        <pc:spChg chg="add del mod">
          <ac:chgData name="NESTOR JULIO HERNANDEZ BOCKER" userId="a413b3be1cc3406f" providerId="LiveId" clId="{90BD9A67-73C2-497E-A2B5-BFC18AD6AC9F}" dt="2023-06-21T19:55:09.471" v="450" actId="478"/>
          <ac:spMkLst>
            <pc:docMk/>
            <pc:sldMk cId="3718550132" sldId="273"/>
            <ac:spMk id="6" creationId="{3BE89720-BB12-2BEA-838B-68DA5A21F83A}"/>
          </ac:spMkLst>
        </pc:spChg>
        <pc:spChg chg="add mod">
          <ac:chgData name="NESTOR JULIO HERNANDEZ BOCKER" userId="a413b3be1cc3406f" providerId="LiveId" clId="{90BD9A67-73C2-497E-A2B5-BFC18AD6AC9F}" dt="2023-06-21T19:57:47.279" v="498" actId="20577"/>
          <ac:spMkLst>
            <pc:docMk/>
            <pc:sldMk cId="3718550132" sldId="273"/>
            <ac:spMk id="7" creationId="{A3DAAE56-CA88-4942-2239-E701E7C070C5}"/>
          </ac:spMkLst>
        </pc:spChg>
        <pc:spChg chg="add del mod">
          <ac:chgData name="NESTOR JULIO HERNANDEZ BOCKER" userId="a413b3be1cc3406f" providerId="LiveId" clId="{90BD9A67-73C2-497E-A2B5-BFC18AD6AC9F}" dt="2023-06-21T20:13:50.330" v="833" actId="478"/>
          <ac:spMkLst>
            <pc:docMk/>
            <pc:sldMk cId="3718550132" sldId="273"/>
            <ac:spMk id="8" creationId="{194D43EB-450B-F952-96DF-66B0F047BDD0}"/>
          </ac:spMkLst>
        </pc:spChg>
        <pc:spChg chg="add mod">
          <ac:chgData name="NESTOR JULIO HERNANDEZ BOCKER" userId="a413b3be1cc3406f" providerId="LiveId" clId="{90BD9A67-73C2-497E-A2B5-BFC18AD6AC9F}" dt="2023-06-21T20:15:15.611" v="854"/>
          <ac:spMkLst>
            <pc:docMk/>
            <pc:sldMk cId="3718550132" sldId="273"/>
            <ac:spMk id="9" creationId="{3B97D4CC-AFA2-A893-534C-FDC8C1EAEE22}"/>
          </ac:spMkLst>
        </pc:spChg>
        <pc:spChg chg="add del mod">
          <ac:chgData name="NESTOR JULIO HERNANDEZ BOCKER" userId="a413b3be1cc3406f" providerId="LiveId" clId="{90BD9A67-73C2-497E-A2B5-BFC18AD6AC9F}" dt="2023-06-21T20:14:23.565" v="843" actId="1036"/>
          <ac:spMkLst>
            <pc:docMk/>
            <pc:sldMk cId="3718550132" sldId="273"/>
            <ac:spMk id="10" creationId="{E5624E12-3B0C-4B9C-9C7B-8F6D3EDCBFF5}"/>
          </ac:spMkLst>
        </pc:spChg>
        <pc:spChg chg="del">
          <ac:chgData name="NESTOR JULIO HERNANDEZ BOCKER" userId="a413b3be1cc3406f" providerId="LiveId" clId="{90BD9A67-73C2-497E-A2B5-BFC18AD6AC9F}" dt="2023-06-21T19:55:10.867" v="451" actId="478"/>
          <ac:spMkLst>
            <pc:docMk/>
            <pc:sldMk cId="3718550132" sldId="273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8.252" v="449" actId="478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30:20.121" v="1072" actId="6549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04:38.104" v="513" actId="207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picChg chg="del">
          <ac:chgData name="NESTOR JULIO HERNANDEZ BOCKER" userId="a413b3be1cc3406f" providerId="LiveId" clId="{90BD9A67-73C2-497E-A2B5-BFC18AD6AC9F}" dt="2023-06-21T20:14:03.086" v="837" actId="47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90BD9A67-73C2-497E-A2B5-BFC18AD6AC9F}" dt="2023-06-21T20:26:59.914" v="1053" actId="20577"/>
        <pc:sldMkLst>
          <pc:docMk/>
          <pc:sldMk cId="1010862512" sldId="275"/>
        </pc:sldMkLst>
        <pc:spChg chg="mod">
          <ac:chgData name="NESTOR JULIO HERNANDEZ BOCKER" userId="a413b3be1cc3406f" providerId="LiveId" clId="{90BD9A67-73C2-497E-A2B5-BFC18AD6AC9F}" dt="2023-06-21T19:25:44.707" v="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59.914" v="1053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2643471665" sldId="278"/>
        </pc:sldMkLst>
      </pc:sldChg>
      <pc:sldChg chg="modSp mod">
        <pc:chgData name="NESTOR JULIO HERNANDEZ BOCKER" userId="a413b3be1cc3406f" providerId="LiveId" clId="{90BD9A67-73C2-497E-A2B5-BFC18AD6AC9F}" dt="2023-06-21T20:26:52.181" v="1052" actId="20577"/>
        <pc:sldMkLst>
          <pc:docMk/>
          <pc:sldMk cId="3675170584" sldId="279"/>
        </pc:sldMkLst>
        <pc:spChg chg="mod">
          <ac:chgData name="NESTOR JULIO HERNANDEZ BOCKER" userId="a413b3be1cc3406f" providerId="LiveId" clId="{90BD9A67-73C2-497E-A2B5-BFC18AD6AC9F}" dt="2023-06-21T20:26:52.181" v="10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add del mod">
        <pc:chgData name="NESTOR JULIO HERNANDEZ BOCKER" userId="a413b3be1cc3406f" providerId="LiveId" clId="{90BD9A67-73C2-497E-A2B5-BFC18AD6AC9F}" dt="2023-06-21T21:01:34.761" v="1115" actId="20577"/>
        <pc:sldMkLst>
          <pc:docMk/>
          <pc:sldMk cId="2130645913" sldId="281"/>
        </pc:sldMkLst>
        <pc:spChg chg="mod">
          <ac:chgData name="NESTOR JULIO HERNANDEZ BOCKER" userId="a413b3be1cc3406f" providerId="LiveId" clId="{90BD9A67-73C2-497E-A2B5-BFC18AD6AC9F}" dt="2023-06-21T19:28:44.826" v="44" actId="20577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90BD9A67-73C2-497E-A2B5-BFC18AD6AC9F}" dt="2023-06-21T19:28:52.769" v="57" actId="20577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90BD9A67-73C2-497E-A2B5-BFC18AD6AC9F}" dt="2023-06-21T21:01:34.761" v="111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90BD9A67-73C2-497E-A2B5-BFC18AD6AC9F}" dt="2023-06-21T19:41:23.926" v="22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90BD9A67-73C2-497E-A2B5-BFC18AD6AC9F}" dt="2023-06-21T19:28:26.018" v="31" actId="14100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1:01:08.332" v="1114"/>
          <ac:graphicFrameMkLst>
            <pc:docMk/>
            <pc:sldMk cId="2130645913" sldId="281"/>
            <ac:graphicFrameMk id="4" creationId="{4D144258-2B07-5CA3-D49E-45D7748696E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29:20.360" v="59"/>
          <ac:graphicFrameMkLst>
            <pc:docMk/>
            <pc:sldMk cId="2130645913" sldId="281"/>
            <ac:graphicFrameMk id="9" creationId="{743FC408-0E57-7176-2EB3-927A57FFAC4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38:49.007" v="170" actId="47"/>
        <pc:sldMkLst>
          <pc:docMk/>
          <pc:sldMk cId="1373707831" sldId="283"/>
        </pc:sldMkLst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4055195964" sldId="284"/>
        </pc:sldMkLst>
      </pc:sldChg>
      <pc:sldChg chg="addSp delSp modSp mod">
        <pc:chgData name="NESTOR JULIO HERNANDEZ BOCKER" userId="a413b3be1cc3406f" providerId="LiveId" clId="{90BD9A67-73C2-497E-A2B5-BFC18AD6AC9F}" dt="2023-06-21T20:28:06.779" v="1054"/>
        <pc:sldMkLst>
          <pc:docMk/>
          <pc:sldMk cId="1230455291" sldId="290"/>
        </pc:sldMkLst>
        <pc:spChg chg="mod">
          <ac:chgData name="NESTOR JULIO HERNANDEZ BOCKER" userId="a413b3be1cc3406f" providerId="LiveId" clId="{90BD9A67-73C2-497E-A2B5-BFC18AD6AC9F}" dt="2023-06-21T19:45:25.115" v="284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7:23.788" v="542" actId="6549"/>
          <ac:spMkLst>
            <pc:docMk/>
            <pc:sldMk cId="1230455291" sldId="290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0:28:06.779" v="1054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graphicFrameChg chg="del mod">
          <ac:chgData name="NESTOR JULIO HERNANDEZ BOCKER" userId="a413b3be1cc3406f" providerId="LiveId" clId="{90BD9A67-73C2-497E-A2B5-BFC18AD6AC9F}" dt="2023-06-21T19:43:11.815" v="256" actId="478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39:54.420" v="1103" actId="692"/>
        <pc:sldMkLst>
          <pc:docMk/>
          <pc:sldMk cId="3207670988" sldId="291"/>
        </pc:sldMkLst>
        <pc:graphicFrameChg chg="mod">
          <ac:chgData name="NESTOR JULIO HERNANDEZ BOCKER" userId="a413b3be1cc3406f" providerId="LiveId" clId="{90BD9A67-73C2-497E-A2B5-BFC18AD6AC9F}" dt="2023-06-21T20:39:54.420" v="1103" actId="692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mod">
        <pc:chgData name="NESTOR JULIO HERNANDEZ BOCKER" userId="a413b3be1cc3406f" providerId="LiveId" clId="{90BD9A67-73C2-497E-A2B5-BFC18AD6AC9F}" dt="2023-06-21T19:40:55.413" v="216" actId="1036"/>
        <pc:sldMkLst>
          <pc:docMk/>
          <pc:sldMk cId="1058868022" sldId="297"/>
        </pc:sldMkLst>
        <pc:spChg chg="mod">
          <ac:chgData name="NESTOR JULIO HERNANDEZ BOCKER" userId="a413b3be1cc3406f" providerId="LiveId" clId="{90BD9A67-73C2-497E-A2B5-BFC18AD6AC9F}" dt="2023-06-21T19:39:08.326" v="184" actId="20577"/>
          <ac:spMkLst>
            <pc:docMk/>
            <pc:sldMk cId="1058868022" sldId="297"/>
            <ac:spMk id="10" creationId="{AE85FA06-F043-6F76-2D7A-77CFAD99732C}"/>
          </ac:spMkLst>
        </pc:spChg>
        <pc:spChg chg="mod">
          <ac:chgData name="NESTOR JULIO HERNANDEZ BOCKER" userId="a413b3be1cc3406f" providerId="LiveId" clId="{90BD9A67-73C2-497E-A2B5-BFC18AD6AC9F}" dt="2023-06-21T19:39:15.411" v="197" actId="20577"/>
          <ac:spMkLst>
            <pc:docMk/>
            <pc:sldMk cId="1058868022" sldId="297"/>
            <ac:spMk id="11" creationId="{DAFBDAAE-0F2D-BA10-01C7-6BCF9C20A50E}"/>
          </ac:spMkLst>
        </pc:spChg>
        <pc:spChg chg="mod">
          <ac:chgData name="NESTOR JULIO HERNANDEZ BOCKER" userId="a413b3be1cc3406f" providerId="LiveId" clId="{90BD9A67-73C2-497E-A2B5-BFC18AD6AC9F}" dt="2023-06-21T19:40:36.498" v="208" actId="207"/>
          <ac:spMkLst>
            <pc:docMk/>
            <pc:sldMk cId="1058868022" sldId="297"/>
            <ac:spMk id="14" creationId="{2429D940-E554-4FB7-91D3-1A9CD28C5C86}"/>
          </ac:spMkLst>
        </pc:spChg>
        <pc:spChg chg="mod">
          <ac:chgData name="NESTOR JULIO HERNANDEZ BOCKER" userId="a413b3be1cc3406f" providerId="LiveId" clId="{90BD9A67-73C2-497E-A2B5-BFC18AD6AC9F}" dt="2023-06-21T19:39:24.110" v="198"/>
          <ac:spMkLst>
            <pc:docMk/>
            <pc:sldMk cId="1058868022" sldId="297"/>
            <ac:spMk id="15" creationId="{D3219EAA-4D63-31C9-1CC8-36454F12C189}"/>
          </ac:spMkLst>
        </pc:spChg>
        <pc:spChg chg="mod">
          <ac:chgData name="NESTOR JULIO HERNANDEZ BOCKER" userId="a413b3be1cc3406f" providerId="LiveId" clId="{90BD9A67-73C2-497E-A2B5-BFC18AD6AC9F}" dt="2023-06-21T19:40:29.519" v="206" actId="207"/>
          <ac:spMkLst>
            <pc:docMk/>
            <pc:sldMk cId="1058868022" sldId="297"/>
            <ac:spMk id="17" creationId="{7110DCAC-DBE7-4065-96AB-2C32D83775A4}"/>
          </ac:spMkLst>
        </pc:sp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2" creationId="{6D2A7F5A-5FAA-60B6-06EC-36415699073D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3" creationId="{057760B2-BA2D-6F40-6387-31AAB57BA2E7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4" creationId="{CC6B568E-BCA9-178C-E913-48F2096E2FC5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5" creationId="{1DAB0536-1E9E-B7B6-497E-85C5186B8437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6" creationId="{00000000-0008-0000-0200-000003000000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7" creationId="{F1FCD929-9978-7EFA-4869-72927E03049F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8" creationId="{0836B6D9-FBAB-0674-83C0-65786F4B05E2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9" creationId="{00000000-0008-0000-0200-000002000000}"/>
          </ac:graphicFrameMkLst>
        </pc:graphicFrameChg>
      </pc:sldChg>
      <pc:sldChg chg="modSp del">
        <pc:chgData name="NESTOR JULIO HERNANDEZ BOCKER" userId="a413b3be1cc3406f" providerId="LiveId" clId="{90BD9A67-73C2-497E-A2B5-BFC18AD6AC9F}" dt="2023-06-21T19:50:34.292" v="314" actId="47"/>
        <pc:sldMkLst>
          <pc:docMk/>
          <pc:sldMk cId="999383766" sldId="298"/>
        </pc:sldMkLst>
        <pc:graphicFrameChg chg="mod">
          <ac:chgData name="NESTOR JULIO HERNANDEZ BOCKER" userId="a413b3be1cc3406f" providerId="LiveId" clId="{90BD9A67-73C2-497E-A2B5-BFC18AD6AC9F}" dt="2023-06-21T19:48:39.054" v="299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4:54.093" v="1085" actId="20577"/>
        <pc:sldMkLst>
          <pc:docMk/>
          <pc:sldMk cId="1402838187" sldId="299"/>
        </pc:sldMkLst>
        <pc:spChg chg="mod">
          <ac:chgData name="NESTOR JULIO HERNANDEZ BOCKER" userId="a413b3be1cc3406f" providerId="LiveId" clId="{90BD9A67-73C2-497E-A2B5-BFC18AD6AC9F}" dt="2023-06-21T19:51:51.104" v="382" actId="20577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19:51:58.288" v="395" actId="2057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34:54.093" v="1085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0:59.580" v="984" actId="14734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1:12.078" v="990" actId="11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2T19:23:47.340" v="1118" actId="2062"/>
        <pc:sldMkLst>
          <pc:docMk/>
          <pc:sldMk cId="3528884864" sldId="300"/>
        </pc:sldMkLst>
        <pc:spChg chg="mod">
          <ac:chgData name="NESTOR JULIO HERNANDEZ BOCKER" userId="a413b3be1cc3406f" providerId="LiveId" clId="{90BD9A67-73C2-497E-A2B5-BFC18AD6AC9F}" dt="2023-06-21T19:53:13.400" v="425" actId="20577"/>
          <ac:spMkLst>
            <pc:docMk/>
            <pc:sldMk cId="3528884864" sldId="300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19:53:21.407" v="438" actId="2057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35:00.034" v="1089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2T19:23:30.844" v="1117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2T19:23:47.340" v="1118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5:02.664" v="514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90BD9A67-73C2-497E-A2B5-BFC18AD6AC9F}" dt="2023-06-21T20:05:06.478" v="515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90BD9A67-73C2-497E-A2B5-BFC18AD6AC9F}" dt="2023-06-21T20:05:11.482" v="516" actId="47"/>
        <pc:sldMkLst>
          <pc:docMk/>
          <pc:sldMk cId="2869489403" sldId="303"/>
        </pc:sldMkLst>
      </pc:sldChg>
      <pc:sldChg chg="addSp delSp modSp mod ord">
        <pc:chgData name="NESTOR JULIO HERNANDEZ BOCKER" userId="a413b3be1cc3406f" providerId="LiveId" clId="{90BD9A67-73C2-497E-A2B5-BFC18AD6AC9F}" dt="2023-06-21T20:18:52.094" v="905" actId="207"/>
        <pc:sldMkLst>
          <pc:docMk/>
          <pc:sldMk cId="2994828080" sldId="304"/>
        </pc:sldMkLst>
        <pc:spChg chg="mod">
          <ac:chgData name="NESTOR JULIO HERNANDEZ BOCKER" userId="a413b3be1cc3406f" providerId="LiveId" clId="{90BD9A67-73C2-497E-A2B5-BFC18AD6AC9F}" dt="2023-06-21T20:12:10.673" v="611" actId="207"/>
          <ac:spMkLst>
            <pc:docMk/>
            <pc:sldMk cId="2994828080" sldId="304"/>
            <ac:spMk id="2" creationId="{077661EC-381A-3E4A-F0F0-5C72F32440DF}"/>
          </ac:spMkLst>
        </pc:spChg>
        <pc:spChg chg="del">
          <ac:chgData name="NESTOR JULIO HERNANDEZ BOCKER" userId="a413b3be1cc3406f" providerId="LiveId" clId="{90BD9A67-73C2-497E-A2B5-BFC18AD6AC9F}" dt="2023-06-21T20:15:34.862" v="855" actId="478"/>
          <ac:spMkLst>
            <pc:docMk/>
            <pc:sldMk cId="2994828080" sldId="304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6" creationId="{C275EA69-80EB-6119-C551-5611FE126210}"/>
          </ac:spMkLst>
        </pc:spChg>
        <pc:spChg chg="mod">
          <ac:chgData name="NESTOR JULIO HERNANDEZ BOCKER" userId="a413b3be1cc3406f" providerId="LiveId" clId="{90BD9A67-73C2-497E-A2B5-BFC18AD6AC9F}" dt="2023-06-21T20:12:16.989" v="624" actId="20577"/>
          <ac:spMkLst>
            <pc:docMk/>
            <pc:sldMk cId="2994828080" sldId="304"/>
            <ac:spMk id="7" creationId="{469CD69D-8310-32BB-7403-36C4ABF01797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8" creationId="{3E3FCAB7-BB5F-6937-F6E9-4FCBEF1BBE65}"/>
          </ac:spMkLst>
        </pc:spChg>
        <pc:graphicFrameChg chg="del">
          <ac:chgData name="NESTOR JULIO HERNANDEZ BOCKER" userId="a413b3be1cc3406f" providerId="LiveId" clId="{90BD9A67-73C2-497E-A2B5-BFC18AD6AC9F}" dt="2023-06-21T20:11:31.106" v="602" actId="478"/>
          <ac:graphicFrameMkLst>
            <pc:docMk/>
            <pc:sldMk cId="2994828080" sldId="304"/>
            <ac:graphicFrameMk id="4" creationId="{309C83EA-4E4B-1727-08E7-9FF5B87048D2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2.094" v="905" actId="207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addSp delSp modSp mod ord">
        <pc:chgData name="NESTOR JULIO HERNANDEZ BOCKER" userId="a413b3be1cc3406f" providerId="LiveId" clId="{90BD9A67-73C2-497E-A2B5-BFC18AD6AC9F}" dt="2023-06-21T20:19:21.586" v="908" actId="207"/>
        <pc:sldMkLst>
          <pc:docMk/>
          <pc:sldMk cId="1400359443" sldId="305"/>
        </pc:sldMkLst>
        <pc:spChg chg="mod">
          <ac:chgData name="NESTOR JULIO HERNANDEZ BOCKER" userId="a413b3be1cc3406f" providerId="LiveId" clId="{90BD9A67-73C2-497E-A2B5-BFC18AD6AC9F}" dt="2023-06-21T20:19:21.586" v="908" actId="207"/>
          <ac:spMkLst>
            <pc:docMk/>
            <pc:sldMk cId="1400359443" sldId="305"/>
            <ac:spMk id="2" creationId="{FF9461AB-7823-F6C6-32D6-8B0B0E8E09F6}"/>
          </ac:spMkLst>
        </pc:spChg>
        <pc:spChg chg="del">
          <ac:chgData name="NESTOR JULIO HERNANDEZ BOCKER" userId="a413b3be1cc3406f" providerId="LiveId" clId="{90BD9A67-73C2-497E-A2B5-BFC18AD6AC9F}" dt="2023-06-21T20:15:49.653" v="857" actId="478"/>
          <ac:spMkLst>
            <pc:docMk/>
            <pc:sldMk cId="1400359443" sldId="305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5" creationId="{07E2CEB9-A0D2-C3AD-E66B-CAD66779BF92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6" creationId="{8D3131F2-562C-C011-0FE5-87F0C5C05405}"/>
          </ac:spMkLst>
        </pc:spChg>
        <pc:spChg chg="mod">
          <ac:chgData name="NESTOR JULIO HERNANDEZ BOCKER" userId="a413b3be1cc3406f" providerId="LiveId" clId="{90BD9A67-73C2-497E-A2B5-BFC18AD6AC9F}" dt="2023-06-21T20:17:38.870" v="887" actId="20577"/>
          <ac:spMkLst>
            <pc:docMk/>
            <pc:sldMk cId="1400359443" sldId="30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17:42.460" v="888" actId="478"/>
          <ac:graphicFrameMkLst>
            <pc:docMk/>
            <pc:sldMk cId="1400359443" sldId="305"/>
            <ac:graphicFrameMk id="4" creationId="{D9605828-2B56-30DE-0CDC-4838A1C9CCCA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6.516" v="906" actId="207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24:41.945" v="1025" actId="47"/>
        <pc:sldMkLst>
          <pc:docMk/>
          <pc:sldMk cId="4061541852" sldId="306"/>
        </pc:sldMkLst>
      </pc:sldChg>
      <pc:sldChg chg="addSp delSp modSp mod">
        <pc:chgData name="NESTOR JULIO HERNANDEZ BOCKER" userId="a413b3be1cc3406f" providerId="LiveId" clId="{90BD9A67-73C2-497E-A2B5-BFC18AD6AC9F}" dt="2023-06-21T20:36:41.842" v="1096" actId="27918"/>
        <pc:sldMkLst>
          <pc:docMk/>
          <pc:sldMk cId="3902090573" sldId="307"/>
        </pc:sldMkLst>
        <pc:spChg chg="mod">
          <ac:chgData name="NESTOR JULIO HERNANDEZ BOCKER" userId="a413b3be1cc3406f" providerId="LiveId" clId="{90BD9A67-73C2-497E-A2B5-BFC18AD6AC9F}" dt="2023-06-21T20:25:38.833" v="1033" actId="20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90BD9A67-73C2-497E-A2B5-BFC18AD6AC9F}" dt="2023-06-21T20:35:50.540" v="1094" actId="20577"/>
          <ac:spMkLst>
            <pc:docMk/>
            <pc:sldMk cId="3902090573" sldId="30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24:57.595" v="1026" actId="478"/>
          <ac:graphicFrameMkLst>
            <pc:docMk/>
            <pc:sldMk cId="3902090573" sldId="307"/>
            <ac:graphicFrameMk id="4" creationId="{EC4FD2ED-555E-A47C-016C-DA984EC64CE7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6:38.366" v="1095" actId="207"/>
          <ac:graphicFrameMkLst>
            <pc:docMk/>
            <pc:sldMk cId="3902090573" sldId="307"/>
            <ac:graphicFrameMk id="5" creationId="{395D67DA-B6B2-41D2-E9A1-322EEE3BBE6A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26:22.030" v="1046" actId="207"/>
        <pc:sldMkLst>
          <pc:docMk/>
          <pc:sldMk cId="2799606255" sldId="308"/>
        </pc:sldMkLst>
        <pc:graphicFrameChg chg="mod">
          <ac:chgData name="NESTOR JULIO HERNANDEZ BOCKER" userId="a413b3be1cc3406f" providerId="LiveId" clId="{90BD9A67-73C2-497E-A2B5-BFC18AD6AC9F}" dt="2023-06-21T20:26:22.030" v="1046" actId="207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7:36.842" v="543" actId="47"/>
        <pc:sldMkLst>
          <pc:docMk/>
          <pc:sldMk cId="12027702" sldId="309"/>
        </pc:sldMkLst>
      </pc:sldChg>
      <pc:sldChg chg="addSp delSp modSp mod">
        <pc:chgData name="NESTOR JULIO HERNANDEZ BOCKER" userId="a413b3be1cc3406f" providerId="LiveId" clId="{90BD9A67-73C2-497E-A2B5-BFC18AD6AC9F}" dt="2023-06-21T20:10:36.278" v="599" actId="1037"/>
        <pc:sldMkLst>
          <pc:docMk/>
          <pc:sldMk cId="436528798" sldId="310"/>
        </pc:sldMkLst>
        <pc:spChg chg="mod">
          <ac:chgData name="NESTOR JULIO HERNANDEZ BOCKER" userId="a413b3be1cc3406f" providerId="LiveId" clId="{90BD9A67-73C2-497E-A2B5-BFC18AD6AC9F}" dt="2023-06-21T20:10:36.278" v="599" actId="1037"/>
          <ac:spMkLst>
            <pc:docMk/>
            <pc:sldMk cId="436528798" sldId="31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90BD9A67-73C2-497E-A2B5-BFC18AD6AC9F}" dt="2023-06-21T20:08:56.380" v="556" actId="207"/>
          <ac:graphicFrameMkLst>
            <pc:docMk/>
            <pc:sldMk cId="436528798" sldId="310"/>
            <ac:graphicFrameMk id="2" creationId="{98ECEAA4-C52F-B89F-B472-0D994861C94F}"/>
          </ac:graphicFrameMkLst>
        </pc:graphicFrameChg>
        <pc:graphicFrameChg chg="del">
          <ac:chgData name="NESTOR JULIO HERNANDEZ BOCKER" userId="a413b3be1cc3406f" providerId="LiveId" clId="{90BD9A67-73C2-497E-A2B5-BFC18AD6AC9F}" dt="2023-06-21T20:07:47.161" v="544" actId="478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22:09.228" v="999" actId="2711"/>
        <pc:sldMkLst>
          <pc:docMk/>
          <pc:sldMk cId="537324164" sldId="311"/>
        </pc:sldMkLst>
        <pc:spChg chg="mod">
          <ac:chgData name="NESTOR JULIO HERNANDEZ BOCKER" userId="a413b3be1cc3406f" providerId="LiveId" clId="{90BD9A67-73C2-497E-A2B5-BFC18AD6AC9F}" dt="2023-06-21T20:20:07.565" v="962" actId="20577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20:20:13.479" v="975" actId="20577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19:39.743" v="921" actId="20577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09.228" v="999" actId="2711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02.708" v="998" actId="2711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1:00:25.966" v="1113" actId="20577"/>
        <pc:sldMkLst>
          <pc:docMk/>
          <pc:sldMk cId="757931575" sldId="312"/>
        </pc:sldMkLst>
        <pc:spChg chg="mod">
          <ac:chgData name="NESTOR JULIO HERNANDEZ BOCKER" userId="a413b3be1cc3406f" providerId="LiveId" clId="{90BD9A67-73C2-497E-A2B5-BFC18AD6AC9F}" dt="2023-06-21T21:00:22.674" v="1112" actId="20577"/>
          <ac:spMkLst>
            <pc:docMk/>
            <pc:sldMk cId="757931575" sldId="312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21:00:25.966" v="1113" actId="20577"/>
          <ac:spMkLst>
            <pc:docMk/>
            <pc:sldMk cId="757931575" sldId="312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19:56.673" v="949" actId="2057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37.536" v="1005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34.634" v="1004" actId="2711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7:38.963" v="1098" actId="20577"/>
        <pc:sldMkLst>
          <pc:docMk/>
          <pc:sldMk cId="2590248872" sldId="313"/>
        </pc:sldMkLst>
        <pc:spChg chg="mod">
          <ac:chgData name="NESTOR JULIO HERNANDEZ BOCKER" userId="a413b3be1cc3406f" providerId="LiveId" clId="{90BD9A67-73C2-497E-A2B5-BFC18AD6AC9F}" dt="2023-06-21T20:37:38.963" v="1098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5:53.912" v="1038" actId="20577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0BD9A67-73C2-497E-A2B5-BFC18AD6AC9F}" dt="2023-06-21T20:37:54.836" v="1100" actId="20577"/>
        <pc:sldMkLst>
          <pc:docMk/>
          <pc:sldMk cId="3633284213" sldId="314"/>
        </pc:sldMkLst>
        <pc:spChg chg="mod">
          <ac:chgData name="NESTOR JULIO HERNANDEZ BOCKER" userId="a413b3be1cc3406f" providerId="LiveId" clId="{90BD9A67-73C2-497E-A2B5-BFC18AD6AC9F}" dt="2023-06-21T20:37:54.836" v="1100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01.037" v="1043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modSp mod">
        <pc:chgData name="NESTOR JULIO HERNANDEZ BOCKER" userId="a413b3be1cc3406f" providerId="LiveId" clId="{90BD9A67-73C2-497E-A2B5-BFC18AD6AC9F}" dt="2023-06-21T20:40:26.966" v="1109" actId="6549"/>
        <pc:sldMkLst>
          <pc:docMk/>
          <pc:sldMk cId="1867422395" sldId="315"/>
        </pc:sldMkLst>
        <pc:spChg chg="mod">
          <ac:chgData name="NESTOR JULIO HERNANDEZ BOCKER" userId="a413b3be1cc3406f" providerId="LiveId" clId="{90BD9A67-73C2-497E-A2B5-BFC18AD6AC9F}" dt="2023-06-21T20:40:26.966" v="1109" actId="6549"/>
          <ac:spMkLst>
            <pc:docMk/>
            <pc:sldMk cId="1867422395" sldId="31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0BD9A67-73C2-497E-A2B5-BFC18AD6AC9F}" dt="2023-06-21T20:26:32.496" v="1049" actId="207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08:25.315" v="551" actId="572"/>
        <pc:sldMkLst>
          <pc:docMk/>
          <pc:sldMk cId="1113645801" sldId="316"/>
        </pc:sldMkLst>
        <pc:spChg chg="mod">
          <ac:chgData name="NESTOR JULIO HERNANDEZ BOCKER" userId="a413b3be1cc3406f" providerId="LiveId" clId="{90BD9A67-73C2-497E-A2B5-BFC18AD6AC9F}" dt="2023-06-21T19:51:23.832" v="356" actId="20577"/>
          <ac:spMkLst>
            <pc:docMk/>
            <pc:sldMk cId="1113645801" sldId="316"/>
            <ac:spMk id="7" creationId="{469CD69D-8310-32BB-7403-36C4ABF01797}"/>
          </ac:spMkLst>
        </pc:spChg>
        <pc:graphicFrameChg chg="del modGraphic">
          <ac:chgData name="NESTOR JULIO HERNANDEZ BOCKER" userId="a413b3be1cc3406f" providerId="LiveId" clId="{90BD9A67-73C2-497E-A2B5-BFC18AD6AC9F}" dt="2023-06-21T19:46:27.070" v="292" actId="478"/>
          <ac:graphicFrameMkLst>
            <pc:docMk/>
            <pc:sldMk cId="1113645801" sldId="316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90BD9A67-73C2-497E-A2B5-BFC18AD6AC9F}" dt="2023-06-21T20:08:25.315" v="551" actId="572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46:13.986" v="289" actId="47"/>
        <pc:sldMkLst>
          <pc:docMk/>
          <pc:sldMk cId="3248211580" sldId="316"/>
        </pc:sldMkLst>
      </pc:sldChg>
      <pc:sldChg chg="addSp delSp modSp add mod">
        <pc:chgData name="NESTOR JULIO HERNANDEZ BOCKER" userId="a413b3be1cc3406f" providerId="LiveId" clId="{90BD9A67-73C2-497E-A2B5-BFC18AD6AC9F}" dt="2023-06-21T20:33:19.685" v="1081" actId="207"/>
        <pc:sldMkLst>
          <pc:docMk/>
          <pc:sldMk cId="2435645340" sldId="317"/>
        </pc:sldMkLst>
        <pc:spChg chg="mod">
          <ac:chgData name="NESTOR JULIO HERNANDEZ BOCKER" userId="a413b3be1cc3406f" providerId="LiveId" clId="{90BD9A67-73C2-497E-A2B5-BFC18AD6AC9F}" dt="2023-06-21T20:07:00.499" v="539" actId="20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6:31.836" v="537" actId="20577"/>
          <ac:spMkLst>
            <pc:docMk/>
            <pc:sldMk cId="2435645340" sldId="31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32:43.210" v="1073" actId="478"/>
          <ac:graphicFrameMkLst>
            <pc:docMk/>
            <pc:sldMk cId="2435645340" sldId="317"/>
            <ac:graphicFrameMk id="2" creationId="{67072DDF-5217-C2E1-5B1B-7E773C769B33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3:19.685" v="1081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24:29.446" v="1024" actId="207"/>
        <pc:sldMkLst>
          <pc:docMk/>
          <pc:sldMk cId="3692254647" sldId="318"/>
        </pc:sldMkLst>
        <pc:spChg chg="add del mod">
          <ac:chgData name="NESTOR JULIO HERNANDEZ BOCKER" userId="a413b3be1cc3406f" providerId="LiveId" clId="{90BD9A67-73C2-497E-A2B5-BFC18AD6AC9F}" dt="2023-06-21T20:24:02.007" v="1012" actId="478"/>
          <ac:spMkLst>
            <pc:docMk/>
            <pc:sldMk cId="3692254647" sldId="318"/>
            <ac:spMk id="6" creationId="{6EC155C1-E413-55A3-78D5-5459014415D8}"/>
          </ac:spMkLst>
        </pc:spChg>
        <pc:spChg chg="add mod">
          <ac:chgData name="NESTOR JULIO HERNANDEZ BOCKER" userId="a413b3be1cc3406f" providerId="LiveId" clId="{90BD9A67-73C2-497E-A2B5-BFC18AD6AC9F}" dt="2023-06-21T20:24:06.697" v="1018" actId="20577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90BD9A67-73C2-497E-A2B5-BFC18AD6AC9F}" dt="2023-06-21T20:24:29.446" v="1024" actId="207"/>
          <ac:spMkLst>
            <pc:docMk/>
            <pc:sldMk cId="3692254647" sldId="318"/>
            <ac:spMk id="15" creationId="{A1FEE787-43FA-4043-9C5B-EE2767A8C8C5}"/>
          </ac:spMkLst>
        </pc:spChg>
        <pc:spChg chg="del">
          <ac:chgData name="NESTOR JULIO HERNANDEZ BOCKER" userId="a413b3be1cc3406f" providerId="LiveId" clId="{90BD9A67-73C2-497E-A2B5-BFC18AD6AC9F}" dt="2023-06-21T20:23:53.733" v="1010" actId="478"/>
          <ac:spMkLst>
            <pc:docMk/>
            <pc:sldMk cId="3692254647" sldId="318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20:23:55.047" v="1011" actId="478"/>
          <ac:spMkLst>
            <pc:docMk/>
            <pc:sldMk cId="3692254647" sldId="31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4:24.901" v="1023" actId="207"/>
          <ac:graphicFrameMkLst>
            <pc:docMk/>
            <pc:sldMk cId="3692254647" sldId="318"/>
            <ac:graphicFrameMk id="4" creationId="{00000000-0008-0000-0300-000004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0485503584886344E-2"/>
                  <c:y val="4.04114586531910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28B-45C4-B466-42FC75F0D5F1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28B-45C4-B466-42FC75F0D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mensuales'!$D$61:$D$73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mensuales'!$E$61:$E$73</c:f>
              <c:numCache>
                <c:formatCode>_-* #,##0_-;\-* #,##0_-;_-* "-"??_-;_-@_-</c:formatCode>
                <c:ptCount val="13"/>
                <c:pt idx="0">
                  <c:v>4555.1187930899978</c:v>
                </c:pt>
                <c:pt idx="1">
                  <c:v>5168.7302261900004</c:v>
                </c:pt>
                <c:pt idx="2">
                  <c:v>5229.1608608800025</c:v>
                </c:pt>
                <c:pt idx="3">
                  <c:v>5368.2446903200016</c:v>
                </c:pt>
                <c:pt idx="4">
                  <c:v>4967.8517625100003</c:v>
                </c:pt>
                <c:pt idx="5">
                  <c:v>5121.9690143299958</c:v>
                </c:pt>
                <c:pt idx="6">
                  <c:v>5144.6675547700006</c:v>
                </c:pt>
                <c:pt idx="7">
                  <c:v>5699.1585389600014</c:v>
                </c:pt>
                <c:pt idx="8">
                  <c:v>5851.746791120001</c:v>
                </c:pt>
                <c:pt idx="9">
                  <c:v>5759.8307062399954</c:v>
                </c:pt>
                <c:pt idx="10">
                  <c:v>7119.8138774223944</c:v>
                </c:pt>
                <c:pt idx="11">
                  <c:v>9339.3408048240581</c:v>
                </c:pt>
                <c:pt idx="12">
                  <c:v>8012.3830404826103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5C4-B466-42FC75F0D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4324146981643E-2"/>
          <c:y val="2.4812986765592984E-2"/>
          <c:w val="0.92751829068241465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7-415A-A896-DFFA1F60EC4F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7-415A-A896-DFFA1F60EC4F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7-415A-A896-DFFA1F60EC4F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F7-415A-A896-DFFA1F60E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406.49994529000003</c:v>
                </c:pt>
                <c:pt idx="1">
                  <c:v>365.03939051999998</c:v>
                </c:pt>
                <c:pt idx="2">
                  <c:v>394.75707662000002</c:v>
                </c:pt>
                <c:pt idx="3">
                  <c:v>297.20305357000007</c:v>
                </c:pt>
                <c:pt idx="4">
                  <c:v>295.5497220200001</c:v>
                </c:pt>
                <c:pt idx="5">
                  <c:v>377.72408447000015</c:v>
                </c:pt>
                <c:pt idx="6">
                  <c:v>301.91625279000004</c:v>
                </c:pt>
                <c:pt idx="7">
                  <c:v>310.61554983000002</c:v>
                </c:pt>
                <c:pt idx="8">
                  <c:v>343.66836540999998</c:v>
                </c:pt>
                <c:pt idx="9">
                  <c:v>302.42884241999991</c:v>
                </c:pt>
                <c:pt idx="10">
                  <c:v>358.17730385999994</c:v>
                </c:pt>
                <c:pt idx="11">
                  <c:v>267.63200568346906</c:v>
                </c:pt>
                <c:pt idx="12">
                  <c:v>364.82058613154675</c:v>
                </c:pt>
                <c:pt idx="13">
                  <c:v>343.3521080887661</c:v>
                </c:pt>
                <c:pt idx="14">
                  <c:v>334.98465055054675</c:v>
                </c:pt>
                <c:pt idx="15">
                  <c:v>346.34896672654889</c:v>
                </c:pt>
                <c:pt idx="16">
                  <c:v>269.68246718848127</c:v>
                </c:pt>
                <c:pt idx="17">
                  <c:v>392.3099178507174</c:v>
                </c:pt>
                <c:pt idx="18">
                  <c:v>374.81886935679586</c:v>
                </c:pt>
                <c:pt idx="19">
                  <c:v>296.0978276353909</c:v>
                </c:pt>
                <c:pt idx="20">
                  <c:v>369.54286210473265</c:v>
                </c:pt>
                <c:pt idx="21">
                  <c:v>323.22036511279623</c:v>
                </c:pt>
                <c:pt idx="22">
                  <c:v>426.01569685356736</c:v>
                </c:pt>
                <c:pt idx="23">
                  <c:v>370.08105601112635</c:v>
                </c:pt>
                <c:pt idx="24">
                  <c:v>286.79372455157932</c:v>
                </c:pt>
                <c:pt idx="25">
                  <c:v>258.85381385899484</c:v>
                </c:pt>
                <c:pt idx="26">
                  <c:v>296.99974538666908</c:v>
                </c:pt>
                <c:pt idx="27">
                  <c:v>344.17730263823518</c:v>
                </c:pt>
                <c:pt idx="28">
                  <c:v>219.31541499812704</c:v>
                </c:pt>
                <c:pt idx="29">
                  <c:v>387.93343146184873</c:v>
                </c:pt>
                <c:pt idx="30">
                  <c:v>412.03807346296071</c:v>
                </c:pt>
                <c:pt idx="31">
                  <c:v>386.77238317519272</c:v>
                </c:pt>
                <c:pt idx="32">
                  <c:v>277.47281399211607</c:v>
                </c:pt>
                <c:pt idx="33">
                  <c:v>261.0067695713044</c:v>
                </c:pt>
                <c:pt idx="34">
                  <c:v>394.19674884607059</c:v>
                </c:pt>
                <c:pt idx="35">
                  <c:v>280.23269677238937</c:v>
                </c:pt>
                <c:pt idx="36">
                  <c:v>330.92380447937035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7-415A-A896-DFFA1F60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6142552493438323E-3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5526.2176170500024</c:v>
                </c:pt>
                <c:pt idx="1">
                  <c:v>6134.0208542599912</c:v>
                </c:pt>
                <c:pt idx="2">
                  <c:v>5874.7664000499954</c:v>
                </c:pt>
                <c:pt idx="3">
                  <c:v>5436.5965788100002</c:v>
                </c:pt>
                <c:pt idx="4">
                  <c:v>6245.1099365399941</c:v>
                </c:pt>
                <c:pt idx="5">
                  <c:v>6173.5908502499988</c:v>
                </c:pt>
                <c:pt idx="6">
                  <c:v>6129.9673834899995</c:v>
                </c:pt>
                <c:pt idx="7">
                  <c:v>6345.4191504200071</c:v>
                </c:pt>
                <c:pt idx="8">
                  <c:v>7638.6944270999957</c:v>
                </c:pt>
                <c:pt idx="9">
                  <c:v>9768.9375363300023</c:v>
                </c:pt>
                <c:pt idx="10">
                  <c:v>8280.7602814799975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4829.6467998699991</c:v>
                </c:pt>
                <c:pt idx="1">
                  <c:v>4975.7395375399974</c:v>
                </c:pt>
                <c:pt idx="2">
                  <c:v>4619.2775139099977</c:v>
                </c:pt>
                <c:pt idx="3">
                  <c:v>4804.8086640199999</c:v>
                </c:pt>
                <c:pt idx="4">
                  <c:v>4817.2750713299984</c:v>
                </c:pt>
                <c:pt idx="5">
                  <c:v>5312.7732815300033</c:v>
                </c:pt>
                <c:pt idx="6">
                  <c:v>5410.4057905400014</c:v>
                </c:pt>
                <c:pt idx="7">
                  <c:v>5332.9103886199982</c:v>
                </c:pt>
                <c:pt idx="8">
                  <c:v>6554.031601022074</c:v>
                </c:pt>
                <c:pt idx="9">
                  <c:v>8655.2634901246984</c:v>
                </c:pt>
                <c:pt idx="10">
                  <c:v>7414.9416704858286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696.57081718000302</c:v>
                </c:pt>
                <c:pt idx="1">
                  <c:v>1158.281316719994</c:v>
                </c:pt>
                <c:pt idx="2">
                  <c:v>1255.4888861399982</c:v>
                </c:pt>
                <c:pt idx="3">
                  <c:v>631.78791478999983</c:v>
                </c:pt>
                <c:pt idx="4">
                  <c:v>1427.8348652099958</c:v>
                </c:pt>
                <c:pt idx="5">
                  <c:v>860.81756871999619</c:v>
                </c:pt>
                <c:pt idx="6">
                  <c:v>719.56159294999861</c:v>
                </c:pt>
                <c:pt idx="7">
                  <c:v>1012.5087618000089</c:v>
                </c:pt>
                <c:pt idx="8">
                  <c:v>1084.6628260779214</c:v>
                </c:pt>
                <c:pt idx="9">
                  <c:v>1113.6740462053026</c:v>
                </c:pt>
                <c:pt idx="10">
                  <c:v>865.81861099416858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3.0778577861499992</c:v>
                </c:pt>
                <c:pt idx="1">
                  <c:v>3.8058858765599974</c:v>
                </c:pt>
                <c:pt idx="2">
                  <c:v>3.7989311327799991</c:v>
                </c:pt>
                <c:pt idx="3">
                  <c:v>3.5722217710099979</c:v>
                </c:pt>
                <c:pt idx="4">
                  <c:v>4.283621239479996</c:v>
                </c:pt>
                <c:pt idx="5">
                  <c:v>4.3624225306399937</c:v>
                </c:pt>
                <c:pt idx="6">
                  <c:v>4.5341234295399984</c:v>
                </c:pt>
                <c:pt idx="7">
                  <c:v>4.5724698343699979</c:v>
                </c:pt>
                <c:pt idx="8">
                  <c:v>4.5448374654399935</c:v>
                </c:pt>
                <c:pt idx="9">
                  <c:v>4.7633611359899923</c:v>
                </c:pt>
                <c:pt idx="10">
                  <c:v>4.1854615071099976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8.3579195515099993</c:v>
                </c:pt>
                <c:pt idx="1">
                  <c:v>9.0401957209000088</c:v>
                </c:pt>
                <c:pt idx="2">
                  <c:v>9.6942822296199989</c:v>
                </c:pt>
                <c:pt idx="3">
                  <c:v>10.992898575889999</c:v>
                </c:pt>
                <c:pt idx="4">
                  <c:v>10.92085545718</c:v>
                </c:pt>
                <c:pt idx="5">
                  <c:v>11.543297121160004</c:v>
                </c:pt>
                <c:pt idx="6">
                  <c:v>12.049926924730009</c:v>
                </c:pt>
                <c:pt idx="7">
                  <c:v>12.048181810550007</c:v>
                </c:pt>
                <c:pt idx="8">
                  <c:v>11.614240025140553</c:v>
                </c:pt>
                <c:pt idx="9">
                  <c:v>12.640188214609273</c:v>
                </c:pt>
                <c:pt idx="10">
                  <c:v>11.743140029759664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-5.2800617653600028</c:v>
                </c:pt>
                <c:pt idx="1">
                  <c:v>-5.2343098443399994</c:v>
                </c:pt>
                <c:pt idx="2">
                  <c:v>-5.895351096840006</c:v>
                </c:pt>
                <c:pt idx="3">
                  <c:v>-7.4206768048799985</c:v>
                </c:pt>
                <c:pt idx="4">
                  <c:v>-6.6372342177000032</c:v>
                </c:pt>
                <c:pt idx="5">
                  <c:v>-7.1808745905199993</c:v>
                </c:pt>
                <c:pt idx="6">
                  <c:v>-7.5158034951899984</c:v>
                </c:pt>
                <c:pt idx="7">
                  <c:v>-7.4757119761800048</c:v>
                </c:pt>
                <c:pt idx="8">
                  <c:v>-7.0694025597005563</c:v>
                </c:pt>
                <c:pt idx="9">
                  <c:v>-7.8768270786192778</c:v>
                </c:pt>
                <c:pt idx="10">
                  <c:v>-7.557678522649657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5D-46CC-9AB9-9164110CAEE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5D-46CC-9AB9-9164110CAEEB}"/>
                </c:ext>
              </c:extLst>
            </c:dLbl>
            <c:dLbl>
              <c:idx val="24"/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7E5D-46CC-9AB9-9164110CAEEB}"/>
                </c:ext>
              </c:extLst>
            </c:dLbl>
            <c:dLbl>
              <c:idx val="2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5D-46CC-9AB9-9164110CA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PETRÓLEO'!$C$143:$C$167</c:f>
              <c:strCache>
                <c:ptCount val="25"/>
                <c:pt idx="0">
                  <c:v>Oct-21</c:v>
                </c:pt>
                <c:pt idx="1">
                  <c:v>Nov-21</c:v>
                </c:pt>
                <c:pt idx="2">
                  <c:v>Dic-21</c:v>
                </c:pt>
                <c:pt idx="3">
                  <c:v>Ene-22</c:v>
                </c:pt>
                <c:pt idx="4">
                  <c:v>Feb-22</c:v>
                </c:pt>
                <c:pt idx="5">
                  <c:v>Mar-22</c:v>
                </c:pt>
                <c:pt idx="6">
                  <c:v>Abr-22</c:v>
                </c:pt>
                <c:pt idx="7">
                  <c:v>May-22</c:v>
                </c:pt>
                <c:pt idx="8">
                  <c:v>Jun-22</c:v>
                </c:pt>
                <c:pt idx="9">
                  <c:v>Jul-22</c:v>
                </c:pt>
                <c:pt idx="10">
                  <c:v>Ago-22</c:v>
                </c:pt>
                <c:pt idx="11">
                  <c:v>Sep-22</c:v>
                </c:pt>
                <c:pt idx="12">
                  <c:v>Oct-22</c:v>
                </c:pt>
                <c:pt idx="13">
                  <c:v>Nov-22</c:v>
                </c:pt>
                <c:pt idx="14">
                  <c:v>Dic-22</c:v>
                </c:pt>
                <c:pt idx="15">
                  <c:v>Ene-23</c:v>
                </c:pt>
                <c:pt idx="16">
                  <c:v>Feb-23</c:v>
                </c:pt>
                <c:pt idx="17">
                  <c:v>Mar-23</c:v>
                </c:pt>
                <c:pt idx="18">
                  <c:v>Abr-23</c:v>
                </c:pt>
                <c:pt idx="19">
                  <c:v>May-23</c:v>
                </c:pt>
                <c:pt idx="20">
                  <c:v>Jun-23</c:v>
                </c:pt>
                <c:pt idx="21">
                  <c:v>Jul-23</c:v>
                </c:pt>
                <c:pt idx="22">
                  <c:v>Ago-23</c:v>
                </c:pt>
                <c:pt idx="23">
                  <c:v>Sep-23</c:v>
                </c:pt>
                <c:pt idx="24">
                  <c:v>Oct-23</c:v>
                </c:pt>
              </c:strCache>
            </c:strRef>
          </c:cat>
          <c:val>
            <c:numRef>
              <c:f>'[TRM Y PETRÓLEO.xlsx]GRÁFICO PETRÓLEO'!$D$143:$D$167</c:f>
              <c:numCache>
                <c:formatCode>_(* #,##0.0_);_(* \(#,##0.0\);_(* "-"??_);_(@_)</c:formatCode>
                <c:ptCount val="25"/>
                <c:pt idx="0">
                  <c:v>82.063333333333333</c:v>
                </c:pt>
                <c:pt idx="1">
                  <c:v>79.916666666666671</c:v>
                </c:pt>
                <c:pt idx="2">
                  <c:v>72.866666666666674</c:v>
                </c:pt>
                <c:pt idx="3">
                  <c:v>83.92</c:v>
                </c:pt>
                <c:pt idx="4">
                  <c:v>93.543333333333322</c:v>
                </c:pt>
                <c:pt idx="5">
                  <c:v>112.39666666666676</c:v>
                </c:pt>
                <c:pt idx="6">
                  <c:v>103.41333333333324</c:v>
                </c:pt>
                <c:pt idx="7">
                  <c:v>110.09666666666675</c:v>
                </c:pt>
                <c:pt idx="8">
                  <c:v>116.80000000000001</c:v>
                </c:pt>
                <c:pt idx="9">
                  <c:v>105.08333333333326</c:v>
                </c:pt>
                <c:pt idx="10">
                  <c:v>95.973333333333315</c:v>
                </c:pt>
                <c:pt idx="11">
                  <c:v>88.22</c:v>
                </c:pt>
                <c:pt idx="12">
                  <c:v>90.326666666667506</c:v>
                </c:pt>
                <c:pt idx="13">
                  <c:v>87.376666666667489</c:v>
                </c:pt>
                <c:pt idx="14">
                  <c:v>78.066666666667501</c:v>
                </c:pt>
                <c:pt idx="15">
                  <c:v>80.41</c:v>
                </c:pt>
                <c:pt idx="16">
                  <c:v>80.253333333332506</c:v>
                </c:pt>
                <c:pt idx="17">
                  <c:v>76.473333333332505</c:v>
                </c:pt>
                <c:pt idx="18">
                  <c:v>82.46</c:v>
                </c:pt>
                <c:pt idx="19">
                  <c:v>74.123333333332511</c:v>
                </c:pt>
                <c:pt idx="20">
                  <c:v>73.263333333332511</c:v>
                </c:pt>
                <c:pt idx="21">
                  <c:v>78.983333333332496</c:v>
                </c:pt>
                <c:pt idx="22">
                  <c:v>84.72433333333251</c:v>
                </c:pt>
                <c:pt idx="23">
                  <c:v>92.22</c:v>
                </c:pt>
                <c:pt idx="24">
                  <c:v>89.083666666667497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E5D-46CC-9AB9-9164110CA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5D-46CC-9AB9-9164110CAEE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5D-46CC-9AB9-9164110CAEEB}"/>
                </c:ext>
              </c:extLst>
            </c:dLbl>
            <c:dLbl>
              <c:idx val="2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E5D-46CC-9AB9-9164110CAEEB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5D-46CC-9AB9-9164110CA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PETRÓLEO'!$C$143:$C$167</c:f>
              <c:strCache>
                <c:ptCount val="25"/>
                <c:pt idx="0">
                  <c:v>Oct-21</c:v>
                </c:pt>
                <c:pt idx="1">
                  <c:v>Nov-21</c:v>
                </c:pt>
                <c:pt idx="2">
                  <c:v>Dic-21</c:v>
                </c:pt>
                <c:pt idx="3">
                  <c:v>Ene-22</c:v>
                </c:pt>
                <c:pt idx="4">
                  <c:v>Feb-22</c:v>
                </c:pt>
                <c:pt idx="5">
                  <c:v>Mar-22</c:v>
                </c:pt>
                <c:pt idx="6">
                  <c:v>Abr-22</c:v>
                </c:pt>
                <c:pt idx="7">
                  <c:v>May-22</c:v>
                </c:pt>
                <c:pt idx="8">
                  <c:v>Jun-22</c:v>
                </c:pt>
                <c:pt idx="9">
                  <c:v>Jul-22</c:v>
                </c:pt>
                <c:pt idx="10">
                  <c:v>Ago-22</c:v>
                </c:pt>
                <c:pt idx="11">
                  <c:v>Sep-22</c:v>
                </c:pt>
                <c:pt idx="12">
                  <c:v>Oct-22</c:v>
                </c:pt>
                <c:pt idx="13">
                  <c:v>Nov-22</c:v>
                </c:pt>
                <c:pt idx="14">
                  <c:v>Dic-22</c:v>
                </c:pt>
                <c:pt idx="15">
                  <c:v>Ene-23</c:v>
                </c:pt>
                <c:pt idx="16">
                  <c:v>Feb-23</c:v>
                </c:pt>
                <c:pt idx="17">
                  <c:v>Mar-23</c:v>
                </c:pt>
                <c:pt idx="18">
                  <c:v>Abr-23</c:v>
                </c:pt>
                <c:pt idx="19">
                  <c:v>May-23</c:v>
                </c:pt>
                <c:pt idx="20">
                  <c:v>Jun-23</c:v>
                </c:pt>
                <c:pt idx="21">
                  <c:v>Jul-23</c:v>
                </c:pt>
                <c:pt idx="22">
                  <c:v>Ago-23</c:v>
                </c:pt>
                <c:pt idx="23">
                  <c:v>Sep-23</c:v>
                </c:pt>
                <c:pt idx="24">
                  <c:v>Oct-23</c:v>
                </c:pt>
              </c:strCache>
            </c:strRef>
          </c:cat>
          <c:val>
            <c:numRef>
              <c:f>'[TRM Y PETRÓLEO.xlsx]GRÁFICO PETRÓLEO'!$E$143:$E$167</c:f>
              <c:numCache>
                <c:formatCode>#,##0</c:formatCode>
                <c:ptCount val="25"/>
                <c:pt idx="0">
                  <c:v>3771.68</c:v>
                </c:pt>
                <c:pt idx="1">
                  <c:v>3900.51</c:v>
                </c:pt>
                <c:pt idx="2">
                  <c:v>3967.77</c:v>
                </c:pt>
                <c:pt idx="3">
                  <c:v>4000.72</c:v>
                </c:pt>
                <c:pt idx="4">
                  <c:v>3938.36</c:v>
                </c:pt>
                <c:pt idx="5">
                  <c:v>3805.52</c:v>
                </c:pt>
                <c:pt idx="6">
                  <c:v>3796.39</c:v>
                </c:pt>
                <c:pt idx="7">
                  <c:v>4027.6</c:v>
                </c:pt>
                <c:pt idx="8">
                  <c:v>3922.5</c:v>
                </c:pt>
                <c:pt idx="9">
                  <c:v>4394.01</c:v>
                </c:pt>
                <c:pt idx="10">
                  <c:v>4326.7700000000004</c:v>
                </c:pt>
                <c:pt idx="11">
                  <c:v>4437.3100000000004</c:v>
                </c:pt>
                <c:pt idx="12">
                  <c:v>4714.96</c:v>
                </c:pt>
                <c:pt idx="13">
                  <c:v>4922.3</c:v>
                </c:pt>
                <c:pt idx="14">
                  <c:v>4787.8900000000003</c:v>
                </c:pt>
                <c:pt idx="15">
                  <c:v>4712.18</c:v>
                </c:pt>
                <c:pt idx="16">
                  <c:v>4802.75</c:v>
                </c:pt>
                <c:pt idx="17">
                  <c:v>4760.96</c:v>
                </c:pt>
                <c:pt idx="18">
                  <c:v>4526.03</c:v>
                </c:pt>
                <c:pt idx="19">
                  <c:v>4539.54</c:v>
                </c:pt>
                <c:pt idx="20">
                  <c:v>4213.53</c:v>
                </c:pt>
                <c:pt idx="21">
                  <c:v>4067.63</c:v>
                </c:pt>
                <c:pt idx="22">
                  <c:v>4066.87</c:v>
                </c:pt>
                <c:pt idx="23">
                  <c:v>4008.41</c:v>
                </c:pt>
                <c:pt idx="24">
                  <c:v>4219.16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7E5D-46CC-9AB9-9164110CA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537754265091865"/>
          <c:y val="0.74905084403205757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40847</c:v>
                </c:pt>
                <c:pt idx="1">
                  <c:v>41213</c:v>
                </c:pt>
                <c:pt idx="2">
                  <c:v>41578</c:v>
                </c:pt>
                <c:pt idx="3">
                  <c:v>41943</c:v>
                </c:pt>
                <c:pt idx="4">
                  <c:v>42308</c:v>
                </c:pt>
                <c:pt idx="5">
                  <c:v>42674</c:v>
                </c:pt>
                <c:pt idx="6">
                  <c:v>43039</c:v>
                </c:pt>
                <c:pt idx="7">
                  <c:v>43404</c:v>
                </c:pt>
                <c:pt idx="8">
                  <c:v>43769</c:v>
                </c:pt>
                <c:pt idx="9">
                  <c:v>44135</c:v>
                </c:pt>
                <c:pt idx="10">
                  <c:v>44500</c:v>
                </c:pt>
                <c:pt idx="11">
                  <c:v>44865</c:v>
                </c:pt>
                <c:pt idx="12">
                  <c:v>45230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1863.0599999999993</c:v>
                </c:pt>
                <c:pt idx="1">
                  <c:v>1829.8899999999996</c:v>
                </c:pt>
                <c:pt idx="2">
                  <c:v>1884.0599999999993</c:v>
                </c:pt>
                <c:pt idx="3">
                  <c:v>2050.5199999999986</c:v>
                </c:pt>
                <c:pt idx="4">
                  <c:v>2897.8300000000013</c:v>
                </c:pt>
                <c:pt idx="5">
                  <c:v>2967.6600000000021</c:v>
                </c:pt>
                <c:pt idx="6">
                  <c:v>3011.4400000000014</c:v>
                </c:pt>
                <c:pt idx="7">
                  <c:v>3202.4400000000014</c:v>
                </c:pt>
                <c:pt idx="8">
                  <c:v>3389.9400000000014</c:v>
                </c:pt>
                <c:pt idx="9">
                  <c:v>3858.5599999999986</c:v>
                </c:pt>
                <c:pt idx="10">
                  <c:v>3784.44</c:v>
                </c:pt>
                <c:pt idx="11">
                  <c:v>4819.42</c:v>
                </c:pt>
                <c:pt idx="12">
                  <c:v>4060.83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6E3-4D4B-9270-894A26BA2B7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08-4DA9-9CCE-50ED2ADA36F2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08-4DA9-9CCE-50ED2ADA36F2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08-4DA9-9CCE-50ED2ADA36F2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08-4DA9-9CCE-50ED2ADA36F2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08-4DA9-9CCE-50ED2ADA36F2}"/>
                </c:ext>
              </c:extLst>
            </c:dLbl>
            <c:dLbl>
              <c:idx val="12"/>
              <c:layout>
                <c:manualLayout>
                  <c:x val="-2.6773532346845246E-2"/>
                  <c:y val="4.3853661612438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08-4DA9-9CCE-50ED2ADA3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40847</c:v>
                </c:pt>
                <c:pt idx="1">
                  <c:v>41213</c:v>
                </c:pt>
                <c:pt idx="2">
                  <c:v>41578</c:v>
                </c:pt>
                <c:pt idx="3">
                  <c:v>41943</c:v>
                </c:pt>
                <c:pt idx="4">
                  <c:v>42308</c:v>
                </c:pt>
                <c:pt idx="5">
                  <c:v>42674</c:v>
                </c:pt>
                <c:pt idx="6">
                  <c:v>43039</c:v>
                </c:pt>
                <c:pt idx="7">
                  <c:v>43404</c:v>
                </c:pt>
                <c:pt idx="8">
                  <c:v>43769</c:v>
                </c:pt>
                <c:pt idx="9">
                  <c:v>44135</c:v>
                </c:pt>
                <c:pt idx="10">
                  <c:v>44500</c:v>
                </c:pt>
                <c:pt idx="11">
                  <c:v>44865</c:v>
                </c:pt>
                <c:pt idx="12">
                  <c:v>45230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1.7154025900285745</c:v>
                </c:pt>
                <c:pt idx="1">
                  <c:v>-1.7804042811288809</c:v>
                </c:pt>
                <c:pt idx="2">
                  <c:v>2.9602872303799472</c:v>
                </c:pt>
                <c:pt idx="3">
                  <c:v>8.8351751005806278</c:v>
                </c:pt>
                <c:pt idx="4">
                  <c:v>41.321713516571577</c:v>
                </c:pt>
                <c:pt idx="5">
                  <c:v>2.4097341804039729</c:v>
                </c:pt>
                <c:pt idx="6">
                  <c:v>1.4752363815261589</c:v>
                </c:pt>
                <c:pt idx="7">
                  <c:v>6.3424806736976223</c:v>
                </c:pt>
                <c:pt idx="8">
                  <c:v>5.8549106306441416</c:v>
                </c:pt>
                <c:pt idx="9">
                  <c:v>13.823843489855193</c:v>
                </c:pt>
                <c:pt idx="10">
                  <c:v>-1.9209238679714389</c:v>
                </c:pt>
                <c:pt idx="11">
                  <c:v>27.348299880563573</c:v>
                </c:pt>
                <c:pt idx="12">
                  <c:v>-15.740275800822516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408-4DA9-9CCE-50ED2ADA36F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ADD-4458-AA8A-94039C124D7F}"/>
                </c:ext>
              </c:extLst>
            </c:dLbl>
            <c:dLbl>
              <c:idx val="12"/>
              <c:layout>
                <c:manualLayout>
                  <c:x val="-2.083333333333486E-3"/>
                  <c:y val="2.4245895379915998E-2"/>
                </c:manualLayout>
              </c:layout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ADD-4458-AA8A-94039C124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mensuales'!$D$86:$D$98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mensuales'!$E$86:$E$98</c:f>
              <c:numCache>
                <c:formatCode>_(* #,##0.00_);_(* \(#,##0.00\);_(* "-"??_);_(@_)</c:formatCode>
                <c:ptCount val="13"/>
                <c:pt idx="0">
                  <c:v>7.4051355522600018</c:v>
                </c:pt>
                <c:pt idx="1">
                  <c:v>8.1923141432399991</c:v>
                </c:pt>
                <c:pt idx="2">
                  <c:v>8.3579195515100011</c:v>
                </c:pt>
                <c:pt idx="3">
                  <c:v>9.0401957209000123</c:v>
                </c:pt>
                <c:pt idx="4">
                  <c:v>9.6942822296199971</c:v>
                </c:pt>
                <c:pt idx="5">
                  <c:v>10.992898575890003</c:v>
                </c:pt>
                <c:pt idx="6">
                  <c:v>10.92085545718</c:v>
                </c:pt>
                <c:pt idx="7">
                  <c:v>11.543297121160002</c:v>
                </c:pt>
                <c:pt idx="8">
                  <c:v>12.049926924730009</c:v>
                </c:pt>
                <c:pt idx="9">
                  <c:v>12.048181810550005</c:v>
                </c:pt>
                <c:pt idx="10">
                  <c:v>11.614240025140555</c:v>
                </c:pt>
                <c:pt idx="11">
                  <c:v>12.640188214609271</c:v>
                </c:pt>
                <c:pt idx="12">
                  <c:v>11.743140029759667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D-4458-AA8A-94039C124D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5D2-48D6-917C-4CF1B585F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8.6370161961400029</c:v>
                </c:pt>
                <c:pt idx="1">
                  <c:v>9.872449002639998</c:v>
                </c:pt>
                <c:pt idx="2">
                  <c:v>9.8789896541900042</c:v>
                </c:pt>
                <c:pt idx="3">
                  <c:v>10.31738226186001</c:v>
                </c:pt>
                <c:pt idx="4">
                  <c:v>11.46965793081</c:v>
                </c:pt>
                <c:pt idx="5">
                  <c:v>12.729013431760002</c:v>
                </c:pt>
                <c:pt idx="6">
                  <c:v>12.715451987509995</c:v>
                </c:pt>
                <c:pt idx="7">
                  <c:v>13.634561827610009</c:v>
                </c:pt>
                <c:pt idx="8">
                  <c:v>14.153951922160006</c:v>
                </c:pt>
                <c:pt idx="9">
                  <c:v>14.268053816640005</c:v>
                </c:pt>
                <c:pt idx="10">
                  <c:v>13.879808965206568</c:v>
                </c:pt>
                <c:pt idx="11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2-48D6-917C-4CF1B585F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953792048"/>
        <c:axId val="-1953801840"/>
      </c:barChart>
      <c:catAx>
        <c:axId val="-19537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801840"/>
        <c:crosses val="autoZero"/>
        <c:auto val="1"/>
        <c:lblAlgn val="ctr"/>
        <c:lblOffset val="100"/>
        <c:noMultiLvlLbl val="0"/>
      </c:catAx>
      <c:valAx>
        <c:axId val="-1953801840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B45-4CAA-B567-AD44AE815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5426.8477054499981</c:v>
                </c:pt>
                <c:pt idx="1">
                  <c:v>6325.5563093800001</c:v>
                </c:pt>
                <c:pt idx="2">
                  <c:v>6202.041947640002</c:v>
                </c:pt>
                <c:pt idx="3">
                  <c:v>6317.8707558000015</c:v>
                </c:pt>
                <c:pt idx="4">
                  <c:v>5861.8312636600022</c:v>
                </c:pt>
                <c:pt idx="5">
                  <c:v>6156.6756785799971</c:v>
                </c:pt>
                <c:pt idx="6">
                  <c:v>6141.2766246500014</c:v>
                </c:pt>
                <c:pt idx="7">
                  <c:v>6811.1268422000039</c:v>
                </c:pt>
                <c:pt idx="8">
                  <c:v>6975.9061154700003</c:v>
                </c:pt>
                <c:pt idx="9">
                  <c:v>6994.6865602199969</c:v>
                </c:pt>
                <c:pt idx="10">
                  <c:v>8830.9247957570333</c:v>
                </c:pt>
                <c:pt idx="11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5-4CAA-B567-AD44AE815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3995645633787E-2"/>
          <c:y val="3.9457904319242405E-2"/>
          <c:w val="0.83030656513403511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898.96109863621928</c:v>
                </c:pt>
                <c:pt idx="1">
                  <c:v>9339.3408048240581</c:v>
                </c:pt>
                <c:pt idx="2">
                  <c:v>11050.451723158696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9-44AD-8149-3215953D86D6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741.00850826998419</c:v>
                </c:pt>
                <c:pt idx="1">
                  <c:v>8012.3830404826094</c:v>
                </c:pt>
                <c:pt idx="2">
                  <c:v>9723.8179822648362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9-44AD-8149-3215953D86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5.4824756746922686E-2"/>
                  <c:y val="-7.9113205850115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E-4B8A-9D57-84B4DC12B1F3}"/>
                </c:ext>
              </c:extLst>
            </c:dLbl>
            <c:dLbl>
              <c:idx val="1"/>
              <c:numFmt formatCode="0.0%" sourceLinked="0"/>
              <c:spPr>
                <a:solidFill>
                  <a:sysClr val="window" lastClr="FFFFFF"/>
                </a:solidFill>
                <a:ln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F9-44AD-8149-3215953D86D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-0.17570570139893615</c:v>
                </c:pt>
                <c:pt idx="1">
                  <c:v>-0.14208259362973819</c:v>
                </c:pt>
                <c:pt idx="2">
                  <c:v>-0.12005244438230533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F9-44AD-8149-3215953D8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1.709011624338496E-2"/>
              <c:y val="0.3123467816832470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xfrm>
                  <a:off x="11255753" y="1126541"/>
                  <a:ext cx="393604" cy="269304"/>
                </a:xfrm>
                <a:solidFill>
                  <a:srgbClr val="C0000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977524391677442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293.19696048000003</c:v>
                </c:pt>
                <c:pt idx="1">
                  <c:v>316.49474863000006</c:v>
                </c:pt>
                <c:pt idx="2">
                  <c:v>273.78758547000001</c:v>
                </c:pt>
                <c:pt idx="3">
                  <c:v>351.58336043999998</c:v>
                </c:pt>
                <c:pt idx="4">
                  <c:v>325.48931869000006</c:v>
                </c:pt>
                <c:pt idx="5">
                  <c:v>422.76643724000002</c:v>
                </c:pt>
                <c:pt idx="6">
                  <c:v>373.17523819000013</c:v>
                </c:pt>
                <c:pt idx="7">
                  <c:v>329.28131010999994</c:v>
                </c:pt>
                <c:pt idx="8">
                  <c:v>377.43757115999995</c:v>
                </c:pt>
                <c:pt idx="9">
                  <c:v>340.44413699</c:v>
                </c:pt>
                <c:pt idx="10">
                  <c:v>424.02864619999991</c:v>
                </c:pt>
                <c:pt idx="11">
                  <c:v>377.29698216225592</c:v>
                </c:pt>
                <c:pt idx="12">
                  <c:v>521.76548990171955</c:v>
                </c:pt>
                <c:pt idx="13">
                  <c:v>434.34541110118619</c:v>
                </c:pt>
                <c:pt idx="14">
                  <c:v>501.74211501404631</c:v>
                </c:pt>
                <c:pt idx="15">
                  <c:v>443.6798072355582</c:v>
                </c:pt>
                <c:pt idx="16">
                  <c:v>375.29417293885308</c:v>
                </c:pt>
                <c:pt idx="17">
                  <c:v>628.91668901959952</c:v>
                </c:pt>
                <c:pt idx="18">
                  <c:v>514.73935673198696</c:v>
                </c:pt>
                <c:pt idx="19">
                  <c:v>556.74904462456732</c:v>
                </c:pt>
                <c:pt idx="20">
                  <c:v>585.32613895554834</c:v>
                </c:pt>
                <c:pt idx="21">
                  <c:v>498.51973100177719</c:v>
                </c:pt>
                <c:pt idx="22">
                  <c:v>578.84115817323072</c:v>
                </c:pt>
                <c:pt idx="23">
                  <c:v>496.95472765195348</c:v>
                </c:pt>
                <c:pt idx="24">
                  <c:v>522.68596656586942</c:v>
                </c:pt>
                <c:pt idx="25">
                  <c:v>494.11627333697055</c:v>
                </c:pt>
                <c:pt idx="26">
                  <c:v>493.63225690080452</c:v>
                </c:pt>
                <c:pt idx="27">
                  <c:v>470.98517945223142</c:v>
                </c:pt>
                <c:pt idx="28">
                  <c:v>432.03131991662286</c:v>
                </c:pt>
                <c:pt idx="29">
                  <c:v>581.16007729703017</c:v>
                </c:pt>
                <c:pt idx="30">
                  <c:v>458.92310574192265</c:v>
                </c:pt>
                <c:pt idx="31">
                  <c:v>428.25897203694706</c:v>
                </c:pt>
                <c:pt idx="32">
                  <c:v>365.19342333696608</c:v>
                </c:pt>
                <c:pt idx="33">
                  <c:v>384.35234366989675</c:v>
                </c:pt>
                <c:pt idx="34">
                  <c:v>489.47441111500689</c:v>
                </c:pt>
                <c:pt idx="35">
                  <c:v>352.75756302000212</c:v>
                </c:pt>
                <c:pt idx="36">
                  <c:v>368.48534720632836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xfrm>
                  <a:off x="11216445" y="1177137"/>
                  <a:ext cx="472220" cy="282673"/>
                </a:xfrm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400" b="1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0"/>
                      </a:avLst>
                    </a:prstGeom>
                  </c15:spPr>
                  <c15:layout>
                    <c:manualLayout>
                      <c:w val="4.0370603887707447E-2"/>
                      <c:h val="7.9244017794742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324.80368125000007</c:v>
                </c:pt>
                <c:pt idx="1">
                  <c:v>313.45995548999997</c:v>
                </c:pt>
                <c:pt idx="2">
                  <c:v>331.11356439000002</c:v>
                </c:pt>
                <c:pt idx="3">
                  <c:v>275.83677901000004</c:v>
                </c:pt>
                <c:pt idx="4">
                  <c:v>282.15016618999994</c:v>
                </c:pt>
                <c:pt idx="5">
                  <c:v>337.62594469999993</c:v>
                </c:pt>
                <c:pt idx="6">
                  <c:v>313.31883117000007</c:v>
                </c:pt>
                <c:pt idx="7">
                  <c:v>303.88011312999987</c:v>
                </c:pt>
                <c:pt idx="8">
                  <c:v>328.50601144999996</c:v>
                </c:pt>
                <c:pt idx="9">
                  <c:v>341.39108686000003</c:v>
                </c:pt>
                <c:pt idx="10">
                  <c:v>358.59681699000004</c:v>
                </c:pt>
                <c:pt idx="11">
                  <c:v>333.41057190059786</c:v>
                </c:pt>
                <c:pt idx="12">
                  <c:v>401.82906493782377</c:v>
                </c:pt>
                <c:pt idx="13">
                  <c:v>381.42689269382089</c:v>
                </c:pt>
                <c:pt idx="14">
                  <c:v>393.59649952558618</c:v>
                </c:pt>
                <c:pt idx="15">
                  <c:v>350.13301620201355</c:v>
                </c:pt>
                <c:pt idx="16">
                  <c:v>317.52605492042852</c:v>
                </c:pt>
                <c:pt idx="17">
                  <c:v>459.73554638312851</c:v>
                </c:pt>
                <c:pt idx="18">
                  <c:v>439.81352452034457</c:v>
                </c:pt>
                <c:pt idx="19">
                  <c:v>379.31194863187142</c:v>
                </c:pt>
                <c:pt idx="20">
                  <c:v>444.25311402557162</c:v>
                </c:pt>
                <c:pt idx="21">
                  <c:v>394.41116849981279</c:v>
                </c:pt>
                <c:pt idx="22">
                  <c:v>498.46645451978901</c:v>
                </c:pt>
                <c:pt idx="23">
                  <c:v>477.70805215180246</c:v>
                </c:pt>
                <c:pt idx="24">
                  <c:v>376.27513207035003</c:v>
                </c:pt>
                <c:pt idx="25">
                  <c:v>364.45201825023872</c:v>
                </c:pt>
                <c:pt idx="26">
                  <c:v>359.23439329421279</c:v>
                </c:pt>
                <c:pt idx="27">
                  <c:v>389.0736593924575</c:v>
                </c:pt>
                <c:pt idx="28">
                  <c:v>283.64497335326251</c:v>
                </c:pt>
                <c:pt idx="29">
                  <c:v>419.22361346143623</c:v>
                </c:pt>
                <c:pt idx="30">
                  <c:v>405.42626296953017</c:v>
                </c:pt>
                <c:pt idx="31">
                  <c:v>394.84921603035014</c:v>
                </c:pt>
                <c:pt idx="32">
                  <c:v>325.82469714914919</c:v>
                </c:pt>
                <c:pt idx="33">
                  <c:v>315.46794762558147</c:v>
                </c:pt>
                <c:pt idx="34">
                  <c:v>450.30983116364263</c:v>
                </c:pt>
                <c:pt idx="35">
                  <c:v>324.41793548058911</c:v>
                </c:pt>
                <c:pt idx="36">
                  <c:v>372.523161063656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818579195830701E-2"/>
          <c:y val="6.8545514659276177E-2"/>
          <c:w val="0.81833432915603199"/>
          <c:h val="0.7814329909456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1257.3823284643752</c:v>
                </c:pt>
                <c:pt idx="1">
                  <c:v>12640.188214609268</c:v>
                </c:pt>
                <c:pt idx="2">
                  <c:v>14905.757154675272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8BF-92BA-609AD1709A18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1111.692824949678</c:v>
                </c:pt>
                <c:pt idx="1">
                  <c:v>11743.140029759661</c:v>
                </c:pt>
                <c:pt idx="2">
                  <c:v>14060.602065308847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9-48BF-92BA-609AD1709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1"/>
              <c:layout>
                <c:manualLayout>
                  <c:x val="-4.6827438257546414E-2"/>
                  <c:y val="-5.5897032341348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15-4E6D-9F9F-5BF930A4D2E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Octubre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-0.11586730640045328</c:v>
                </c:pt>
                <c:pt idx="1">
                  <c:v>-7.0967945225120732E-2</c:v>
                </c:pt>
                <c:pt idx="2">
                  <c:v>-5.6699910014389121E-2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9-48BF-92BA-609AD1709A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40845228641891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2-40A2-9D39-AC8603069842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D2-40A2-9D39-AC8603069842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2-40A2-9D39-AC8603069842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D2-40A2-9D39-AC860306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44105</c:v>
                </c:pt>
                <c:pt idx="1">
                  <c:v>44136</c:v>
                </c:pt>
                <c:pt idx="2">
                  <c:v>44166</c:v>
                </c:pt>
                <c:pt idx="3">
                  <c:v>44197</c:v>
                </c:pt>
                <c:pt idx="4">
                  <c:v>44228</c:v>
                </c:pt>
                <c:pt idx="5">
                  <c:v>44256</c:v>
                </c:pt>
                <c:pt idx="6">
                  <c:v>44287</c:v>
                </c:pt>
                <c:pt idx="7">
                  <c:v>44317</c:v>
                </c:pt>
                <c:pt idx="8">
                  <c:v>44348</c:v>
                </c:pt>
                <c:pt idx="9">
                  <c:v>44378</c:v>
                </c:pt>
                <c:pt idx="10">
                  <c:v>44409</c:v>
                </c:pt>
                <c:pt idx="11">
                  <c:v>44440</c:v>
                </c:pt>
                <c:pt idx="12">
                  <c:v>44470</c:v>
                </c:pt>
                <c:pt idx="13">
                  <c:v>44501</c:v>
                </c:pt>
                <c:pt idx="14">
                  <c:v>44531</c:v>
                </c:pt>
                <c:pt idx="15">
                  <c:v>44562</c:v>
                </c:pt>
                <c:pt idx="16">
                  <c:v>44593</c:v>
                </c:pt>
                <c:pt idx="17">
                  <c:v>44621</c:v>
                </c:pt>
                <c:pt idx="18">
                  <c:v>44652</c:v>
                </c:pt>
                <c:pt idx="19">
                  <c:v>44682</c:v>
                </c:pt>
                <c:pt idx="20">
                  <c:v>44713</c:v>
                </c:pt>
                <c:pt idx="21">
                  <c:v>44743</c:v>
                </c:pt>
                <c:pt idx="22">
                  <c:v>44774</c:v>
                </c:pt>
                <c:pt idx="23">
                  <c:v>44805</c:v>
                </c:pt>
                <c:pt idx="24">
                  <c:v>44835</c:v>
                </c:pt>
                <c:pt idx="25">
                  <c:v>44866</c:v>
                </c:pt>
                <c:pt idx="26">
                  <c:v>44896</c:v>
                </c:pt>
                <c:pt idx="27">
                  <c:v>44927</c:v>
                </c:pt>
                <c:pt idx="28">
                  <c:v>44958</c:v>
                </c:pt>
                <c:pt idx="29">
                  <c:v>44986</c:v>
                </c:pt>
                <c:pt idx="30">
                  <c:v>45017</c:v>
                </c:pt>
                <c:pt idx="31">
                  <c:v>45047</c:v>
                </c:pt>
                <c:pt idx="32">
                  <c:v>45078</c:v>
                </c:pt>
                <c:pt idx="33">
                  <c:v>45108</c:v>
                </c:pt>
                <c:pt idx="34">
                  <c:v>45139</c:v>
                </c:pt>
                <c:pt idx="35">
                  <c:v>45170</c:v>
                </c:pt>
                <c:pt idx="36">
                  <c:v>45200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795.23980985000003</c:v>
                </c:pt>
                <c:pt idx="1">
                  <c:v>856.54899786999999</c:v>
                </c:pt>
                <c:pt idx="2">
                  <c:v>603.5265410799999</c:v>
                </c:pt>
                <c:pt idx="3">
                  <c:v>813.35341442000004</c:v>
                </c:pt>
                <c:pt idx="4">
                  <c:v>753.56639679</c:v>
                </c:pt>
                <c:pt idx="5">
                  <c:v>1011.9533905899999</c:v>
                </c:pt>
                <c:pt idx="6">
                  <c:v>855.59968672000002</c:v>
                </c:pt>
                <c:pt idx="7">
                  <c:v>749.28364532000001</c:v>
                </c:pt>
                <c:pt idx="8">
                  <c:v>802.18286418000014</c:v>
                </c:pt>
                <c:pt idx="9">
                  <c:v>710.19227111999976</c:v>
                </c:pt>
                <c:pt idx="10">
                  <c:v>877.4527997199998</c:v>
                </c:pt>
                <c:pt idx="11">
                  <c:v>718.39147747519598</c:v>
                </c:pt>
                <c:pt idx="12">
                  <c:v>1102.5283126203367</c:v>
                </c:pt>
                <c:pt idx="13">
                  <c:v>788.49163955016206</c:v>
                </c:pt>
                <c:pt idx="14">
                  <c:v>798.74054187652791</c:v>
                </c:pt>
                <c:pt idx="15">
                  <c:v>815.0997721436197</c:v>
                </c:pt>
                <c:pt idx="16">
                  <c:v>664.07207897560204</c:v>
                </c:pt>
                <c:pt idx="17">
                  <c:v>1188.6257827256927</c:v>
                </c:pt>
                <c:pt idx="18">
                  <c:v>840.2051507829608</c:v>
                </c:pt>
                <c:pt idx="19">
                  <c:v>882.68903975921296</c:v>
                </c:pt>
                <c:pt idx="20">
                  <c:v>952.63002532119629</c:v>
                </c:pt>
                <c:pt idx="21">
                  <c:v>832.0547995544631</c:v>
                </c:pt>
                <c:pt idx="22">
                  <c:v>1143.8461837217656</c:v>
                </c:pt>
                <c:pt idx="23">
                  <c:v>895.46502432022442</c:v>
                </c:pt>
                <c:pt idx="24">
                  <c:v>970.58860391279563</c:v>
                </c:pt>
                <c:pt idx="25">
                  <c:v>855.3659897076185</c:v>
                </c:pt>
                <c:pt idx="26">
                  <c:v>906.24248659590569</c:v>
                </c:pt>
                <c:pt idx="27">
                  <c:v>823.22818610978811</c:v>
                </c:pt>
                <c:pt idx="28">
                  <c:v>824.29916450100461</c:v>
                </c:pt>
                <c:pt idx="29">
                  <c:v>1079.6244997454919</c:v>
                </c:pt>
                <c:pt idx="30">
                  <c:v>873.35547803204918</c:v>
                </c:pt>
                <c:pt idx="31">
                  <c:v>774.5624942777315</c:v>
                </c:pt>
                <c:pt idx="32">
                  <c:v>635.92913782975415</c:v>
                </c:pt>
                <c:pt idx="33">
                  <c:v>772.25873514002149</c:v>
                </c:pt>
                <c:pt idx="34">
                  <c:v>1172.1249155107953</c:v>
                </c:pt>
                <c:pt idx="35">
                  <c:v>712.91895874509839</c:v>
                </c:pt>
                <c:pt idx="36">
                  <c:v>780.76902047030785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0A2-9D39-AC8603069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21/12/2023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0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4000" dirty="0">
                <a:solidFill>
                  <a:prstClr val="white"/>
                </a:solidFill>
                <a:latin typeface="Arial Black" panose="020B0A04020102020204" pitchFamily="34" charset="0"/>
              </a:rPr>
              <a:t>Octubre de 2023</a:t>
            </a:r>
            <a:endParaRPr lang="es-CO" sz="4000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Diciembre 21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importaciones de productos agropecuarios y agroindustriales </a:t>
            </a:r>
            <a:br>
              <a:rPr lang="es-MX" sz="2400" dirty="0"/>
            </a:br>
            <a:r>
              <a:rPr lang="es-MX" sz="2400" dirty="0"/>
              <a:t>Octubre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336" y="1228992"/>
            <a:ext cx="5314384" cy="5561107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octubre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11,6%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maíz en 49.132 toneladas (-29,3%), café en 43.729 toneladas (-71,5%) y trigo en 34.808 toneladas (-39,4%)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octubre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7,1%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maíz en 249.098 toneladas (-13,6%), trigo en 221.675 toneladas (-29,5%) y café en 152.940 toneladas (-40,3%).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(noviembre de 2022 - octubre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en volumen en 5,7%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EBCC50D4-3A19-7EFF-5428-845356878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839830"/>
              </p:ext>
            </p:extLst>
          </p:nvPr>
        </p:nvGraphicFramePr>
        <p:xfrm>
          <a:off x="-13848" y="1683945"/>
          <a:ext cx="6338143" cy="404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64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6" y="212023"/>
            <a:ext cx="9287158" cy="1302452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</a:t>
            </a:r>
            <a:br>
              <a:rPr lang="es-MX" sz="2400" dirty="0"/>
            </a:br>
            <a:r>
              <a:rPr lang="es-MX" sz="2400" dirty="0"/>
              <a:t>agroindustriales en volumen </a:t>
            </a:r>
            <a:br>
              <a:rPr lang="es-MX" sz="2400" dirty="0"/>
            </a:br>
            <a:r>
              <a:rPr lang="es-MX" sz="2400" dirty="0"/>
              <a:t>Enero-octubre (2022-2023) toneladas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ECEAA4-C52F-B89F-B472-0D994861C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142466"/>
              </p:ext>
            </p:extLst>
          </p:nvPr>
        </p:nvGraphicFramePr>
        <p:xfrm>
          <a:off x="492523" y="1621790"/>
          <a:ext cx="11206953" cy="431663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Enero-octubre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5.477.826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5.202.647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-275.179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1.737.291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1.476.401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-260.890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Tortas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1.504.199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1.431.891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-72.307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455.482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404.431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-51.050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376.980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397.461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20.481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278.039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298.559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20.520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248.999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213.425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-35.574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192.198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198.732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6.533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64.468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175.842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111.374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184.105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139.495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-44.610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129.819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114.963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-14.856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107.918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92.697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-15.221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1.882.865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1.596.597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-286.268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12.640.188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11.743.140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-897.048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en volumen octubre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90182"/>
            <a:ext cx="1207732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octubre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190 mil toneladas (-19,6%)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octubre de 2022.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27C7EC6-E3A4-D17F-4F04-015C43EDD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392215"/>
              </p:ext>
            </p:extLst>
          </p:nvPr>
        </p:nvGraphicFramePr>
        <p:xfrm>
          <a:off x="163067" y="1685261"/>
          <a:ext cx="1180749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275EA69-80EB-6119-C551-5611FE126210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3FCAB7-BB5F-6937-F6E9-4FCBEF1BBE6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agroindustrial* en volumen octubre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octubre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aumentaron en 44 mil toneladas (15,4%)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2CEB9-A0D2-C3AD-E66B-CAD66779BF92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3131F2-562C-C011-0FE5-87F0C5C054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1523816-EF83-378A-6290-67166D0C8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385963"/>
              </p:ext>
            </p:extLst>
          </p:nvPr>
        </p:nvGraphicFramePr>
        <p:xfrm>
          <a:off x="0" y="1685261"/>
          <a:ext cx="12192000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octubre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6429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Octubre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98.758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149.819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51.061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5.732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16.942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11.209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extracción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3.961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12.050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8.089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19.955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23.609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3.654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11.357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2.948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26,0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octubre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77129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Octubre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560.599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470.604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89.995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-16,1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227.010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171.969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55.041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36.645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18.923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17.722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-48,4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31.960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19.415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12.545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7.138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10.269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ítulo 6">
            <a:extLst>
              <a:ext uri="{FF2B5EF4-FFF2-40B4-BE49-F238E27FC236}">
                <a16:creationId xmlns:a16="http://schemas.microsoft.com/office/drawing/2014/main" id="{619BBC65-3A7B-2ADC-4012-9A4A7D0F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80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Octubre (2022-2023). Toneladas</a:t>
            </a:r>
          </a:p>
        </p:txBody>
      </p:sp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76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entre enero y octubre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32375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64.468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175.842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111.374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extracción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14.452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51.662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37.210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257,5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278.039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298.559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20.520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</a:t>
                      </a:r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almidón y similares</a:t>
                      </a:r>
                      <a:endParaRPr lang="es-MX" sz="1400" b="1" i="0" u="none" strike="noStrike" dirty="0">
                        <a:solidFill>
                          <a:srgbClr val="757171"/>
                        </a:solidFill>
                        <a:effectLst/>
                        <a:latin typeface="Nunito Sans (Cuerpo)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376.980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397.461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20.481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Arvejas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18.412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27.489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9.078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92290"/>
              </p:ext>
            </p:extLst>
          </p:nvPr>
        </p:nvGraphicFramePr>
        <p:xfrm>
          <a:off x="1504759" y="4266024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5.477.826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5.202.647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-275.179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1.737.291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1.476.401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-260.890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-15,0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1.504.199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1.431.891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72.307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455.482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404.431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51.050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184.105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139.495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44.610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-24,2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5" y="1330863"/>
            <a:ext cx="8290561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octubre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Diciembre 21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(enero-octubre)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valor presentó un superávit de USD 866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22,3%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220678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enero-octubre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enero-octubre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(enero-octubre)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7,56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inferior en 4,1%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324516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Diciembre 21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Octubre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650" y="212023"/>
            <a:ext cx="8799968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Enero - octubre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enero-octubre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enero-octubre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Enero-octubre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11,74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Enero-octubre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Enero-octubre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8.012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14,2%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Enero-octubre de 2022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144258-2B07-5CA3-D49E-45D774869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630425"/>
              </p:ext>
            </p:extLst>
          </p:nvPr>
        </p:nvGraphicFramePr>
        <p:xfrm>
          <a:off x="-11615" y="1857663"/>
          <a:ext cx="605598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3FC408-0E57-7176-2EB3-927A57FFA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253984"/>
              </p:ext>
            </p:extLst>
          </p:nvPr>
        </p:nvGraphicFramePr>
        <p:xfrm>
          <a:off x="6101744" y="18317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Octubre 2021 – octubre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octubre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89,1 por barril y presentó una disminución de 3,4%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octubre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$4.219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0" y="1242057"/>
          <a:ext cx="12192000" cy="437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octubre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octubre de 2023, la TRM cerró el mes con un valor de $4.061, siendo la segunda cotización de fin de mes más alta para un mes de octubre en el país.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Octubre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octubre de 2023 ($4.061),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disminuyó en 15,7%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($4.819).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Diciembre 21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941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Total</a:t>
            </a:r>
            <a:r>
              <a:rPr lang="es-MX" sz="2400" dirty="0">
                <a:solidFill>
                  <a:schemeClr val="bg1"/>
                </a:solidFill>
              </a:rPr>
              <a:t>,</a:t>
            </a:r>
            <a:r>
              <a:rPr lang="es-MX" sz="2400" dirty="0"/>
              <a:t>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FCD929-9978-7EFA-4869-72927E030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07136"/>
              </p:ext>
            </p:extLst>
          </p:nvPr>
        </p:nvGraphicFramePr>
        <p:xfrm>
          <a:off x="6093115" y="1748875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836B6D9-FBAB-0674-83C0-65786F4B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56886"/>
              </p:ext>
            </p:extLst>
          </p:nvPr>
        </p:nvGraphicFramePr>
        <p:xfrm>
          <a:off x="2888" y="1748930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importaciones de productos agropecuarios y agroindustriales </a:t>
            </a:r>
            <a:br>
              <a:rPr lang="es-MX" sz="2400" dirty="0"/>
            </a:br>
            <a:r>
              <a:rPr lang="es-MX" sz="2400" dirty="0"/>
              <a:t>Octubre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0" y="1238045"/>
            <a:ext cx="5296277" cy="5506787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octubre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17,6%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maíz en USD 49,1 millones (-29,3%), café en USD 43,7 millones (-71,5%) y trigo en USD 34,8 millones (-39,4%)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octubre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disminuyeron 14,2%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maíz en USD 249,1 millones (-13,6%), trigo en USD 221,7 millones (-29,5%) y café en USD 152,9 millones (-40,3%).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(noviembre de 2022 - octubre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en valor en 12,0%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67072DDF-5217-C2E1-5B1B-7E773C769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227910"/>
              </p:ext>
            </p:extLst>
          </p:nvPr>
        </p:nvGraphicFramePr>
        <p:xfrm>
          <a:off x="-11534" y="2050807"/>
          <a:ext cx="6354082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Enero-octubre (2022-2023) USD millones CIF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EE8BBF-46B3-34E9-B85C-158C91E2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930502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Enero-octubre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1.832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1.583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-249,1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02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3.422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3.104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9.339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8.012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-1.327,0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70600" y="5823940"/>
            <a:ext cx="11697125" cy="6351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octubre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154,2 millones (-29,5%)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9985222"/>
              </p:ext>
            </p:extLst>
          </p:nvPr>
        </p:nvGraphicFramePr>
        <p:xfrm>
          <a:off x="247437" y="1738209"/>
          <a:ext cx="11697125" cy="36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88588B9F-A018-A91C-EE30-E56E3B98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Valor octubre de 2023 (USD millones CIF)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948D8C-9881-2DBC-90B6-B1910DEC1078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E003D2-0EE5-0952-096A-4E78956DB673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85720" y="5805789"/>
            <a:ext cx="11697125" cy="72836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octubre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3,8 millones (-1,0%)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octubre de 2022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014617"/>
              </p:ext>
            </p:extLst>
          </p:nvPr>
        </p:nvGraphicFramePr>
        <p:xfrm>
          <a:off x="247437" y="1738208"/>
          <a:ext cx="1169712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A3DAAE56-CA88-4942-2239-E701E7C0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 * </a:t>
            </a:r>
            <a:br>
              <a:rPr lang="es-MX" sz="2400" dirty="0"/>
            </a:br>
            <a:r>
              <a:rPr lang="es-MX" sz="2400" dirty="0"/>
              <a:t>Valor octubre de 2023 (USD millones CIF)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97D4CC-AFA2-A893-534C-FDC8C1EAEE22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Octubre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octubre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86924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Octubre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56.079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75.524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19.445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6.710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10.659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de porcinos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24.692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32.537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7.846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Manzanas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9.857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14.901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5.044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y conservas de pescados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16.134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21.150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5.016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octubre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0091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Octubre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Octubre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167.668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118.536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49.132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61.196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17.467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43.729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88.374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53.571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34.804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23.139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12.844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-55,5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23.595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   9.445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</a:t>
            </a:r>
            <a:br>
              <a:rPr lang="es-MX" sz="2400" dirty="0"/>
            </a:br>
            <a:r>
              <a:rPr lang="es-MX" sz="2400" dirty="0"/>
              <a:t>entre enero y octubre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41918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oct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68.305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170.312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102.007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Cerveza de 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28.245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45.111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16.867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extracción grasas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6.866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15.985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232,8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Aguardiente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33.797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44.541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10.743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Lentejas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61.986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71.489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9.503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3898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1.832.017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1.582.919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-249.098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752.001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530.327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-221.675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379.210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226.270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-152.940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-40,3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soja (soya)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393.940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250.460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-143.480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158.885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92.019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66.866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2242</Words>
  <Application>Microsoft Office PowerPoint</Application>
  <PresentationFormat>Panorámica</PresentationFormat>
  <Paragraphs>596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Nunito Sans</vt:lpstr>
      <vt:lpstr>Nunito Sans ExtraBold</vt:lpstr>
      <vt:lpstr>Montserrat SemiBold</vt:lpstr>
      <vt:lpstr>Arial Black</vt:lpstr>
      <vt:lpstr>Arial</vt:lpstr>
      <vt:lpstr>Calibri</vt:lpstr>
      <vt:lpstr>Wingdings</vt:lpstr>
      <vt:lpstr>Nunito Sans (Cuerpo)</vt:lpstr>
      <vt:lpstr>Tema de Office</vt:lpstr>
      <vt:lpstr>Presentación de PowerPoint</vt:lpstr>
      <vt:lpstr>Importaciones de productos agropecuarios y agroindustriales Enero - octubre de 2023</vt:lpstr>
      <vt:lpstr>Importaciones de productos agropecuarios y agroindustriales Total, anual 2009-2022</vt:lpstr>
      <vt:lpstr>Valor importaciones de productos agropecuarios y agroindustriales  Octubre de 2023 (USD millones FOB)</vt:lpstr>
      <vt:lpstr>Importaciones de productos agropecuarios y agroindustriales en valor  Enero-octubre (2022-2023) USD millones CIF Principales productos</vt:lpstr>
      <vt:lpstr>Importaciones de productos del sector agropecuario*  Valor octubre de 2023 (USD millones CIF) </vt:lpstr>
      <vt:lpstr>Importaciones de productos del sector agroindustrial *  Valor octubre de 2023 (USD millones CIF) </vt:lpstr>
      <vt:lpstr>Principales productos agropecuarios y agroindustriales que aumentaron y disminuyeron sus importaciones  Octubre (2022-2023) - USD miles CIF</vt:lpstr>
      <vt:lpstr>Principales productos agropecuarios y agroindustriales que aumentaron y disminuyeron sus importaciones entre enero y octubre (2022-2023) - USD miles CIF</vt:lpstr>
      <vt:lpstr>Volumen importaciones de productos agropecuarios y agroindustriales  Octubre de 2023 (toneladas)</vt:lpstr>
      <vt:lpstr>Importaciones de productos agropecuarios y  agroindustriales en volumen  Enero-octubre (2022-2023) toneladas Principales productos</vt:lpstr>
      <vt:lpstr>Importaciones de productos del sector agropecuario*  en volumen octubre de 2023 (miles de toneladas)</vt:lpstr>
      <vt:lpstr>Importaciones de productos del sector agroindustrial* en volumen octubre de 2023 (miles de toneladas)</vt:lpstr>
      <vt:lpstr>Principales productos agropecuarios y agroindustriales que aumentaron y disminuyeron sus importaciones  Octubre (2022-2023). Toneladas</vt:lpstr>
      <vt:lpstr>Principales productos agropecuarios y agroindustriales que aumentaron y disminuyeron sus importaciones  entre enero y octubre (2022-2023). Toneladas</vt:lpstr>
      <vt:lpstr>Presentación de PowerPoint</vt:lpstr>
      <vt:lpstr>Valor balanza comercial productos agropecuarios y agroindustriales enero-octubre (2013- 2023)  USD millones FOB</vt:lpstr>
      <vt:lpstr>Volumen balanza comercial productos agropecuarios y agroindustriales enero-octubre (2013- 2023)  Millones de toneladas</vt:lpstr>
      <vt:lpstr>Presentación de PowerPoint</vt:lpstr>
      <vt:lpstr>Tasa  de cambio promedio mensual y precio internacional del petróleo  Octubre 2021 – octubre 2023</vt:lpstr>
      <vt:lpstr>Tasa de cambio representativa de fin de  mes del mercado octubre 2011-2023 </vt:lpstr>
      <vt:lpstr>Devaluación nominal fin de mes Octubre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2023-12-21T20:24:45Z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