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90" r:id="rId18"/>
    <p:sldId id="291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543C2-2596-482B-B902-FC1592E1F453}" v="52" dt="2022-12-20T19:54:49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247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E3585E20-2741-4A63-B22A-69DDB09F128C}"/>
    <pc:docChg chg="modSld">
      <pc:chgData name="NESTOR JULIO HERNANDEZ BOCKER" userId="a413b3be1cc3406f" providerId="LiveId" clId="{E3585E20-2741-4A63-B22A-69DDB09F128C}" dt="2022-09-02T03:07:29.230" v="0" actId="164"/>
      <pc:docMkLst>
        <pc:docMk/>
      </pc:docMkLst>
      <pc:sldChg chg="addSp modSp">
        <pc:chgData name="NESTOR JULIO HERNANDEZ BOCKER" userId="a413b3be1cc3406f" providerId="LiveId" clId="{E3585E20-2741-4A63-B22A-69DDB09F128C}" dt="2022-09-02T03:07:29.230" v="0" actId="164"/>
        <pc:sldMkLst>
          <pc:docMk/>
          <pc:sldMk cId="772786361" sldId="269"/>
        </pc:sldMkLst>
        <pc:spChg chg="mod">
          <ac:chgData name="NESTOR JULIO HERNANDEZ BOCKER" userId="a413b3be1cc3406f" providerId="LiveId" clId="{E3585E20-2741-4A63-B22A-69DDB09F128C}" dt="2022-09-02T03:07:29.230" v="0" actId="164"/>
          <ac:spMkLst>
            <pc:docMk/>
            <pc:sldMk cId="772786361" sldId="269"/>
            <ac:spMk id="2" creationId="{75F0B8AB-4A5B-B583-2251-770C4EBBC8B9}"/>
          </ac:spMkLst>
        </pc:spChg>
        <pc:grpChg chg="add mod">
          <ac:chgData name="NESTOR JULIO HERNANDEZ BOCKER" userId="a413b3be1cc3406f" providerId="LiveId" clId="{E3585E20-2741-4A63-B22A-69DDB09F128C}" dt="2022-09-02T03:07:29.230" v="0" actId="164"/>
          <ac:grpSpMkLst>
            <pc:docMk/>
            <pc:sldMk cId="772786361" sldId="269"/>
            <ac:grpSpMk id="4" creationId="{F3225EAF-EF9A-4AF4-1DEC-4EB5B096919F}"/>
          </ac:grpSpMkLst>
        </pc:grpChg>
        <pc:picChg chg="mod">
          <ac:chgData name="NESTOR JULIO HERNANDEZ BOCKER" userId="a413b3be1cc3406f" providerId="LiveId" clId="{E3585E20-2741-4A63-B22A-69DDB09F128C}" dt="2022-09-02T03:07:29.230" v="0" actId="164"/>
          <ac:picMkLst>
            <pc:docMk/>
            <pc:sldMk cId="772786361" sldId="269"/>
            <ac:picMk id="3" creationId="{05B389B9-9885-339C-DB2C-D8FE5153EC57}"/>
          </ac:picMkLst>
        </pc:picChg>
      </pc:sldChg>
    </pc:docChg>
  </pc:docChgLst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A302EDD6-49BB-4414-9014-7245BA901DAA}"/>
    <pc:docChg chg="undo redo custSel addSld delSld modSld">
      <pc:chgData name="NESTOR JULIO HERNANDEZ BOCKER" userId="a413b3be1cc3406f" providerId="LiveId" clId="{A302EDD6-49BB-4414-9014-7245BA901DAA}" dt="2022-10-20T00:07:49.597" v="627" actId="20577"/>
      <pc:docMkLst>
        <pc:docMk/>
      </pc:docMkLst>
      <pc:sldChg chg="modSp mod">
        <pc:chgData name="NESTOR JULIO HERNANDEZ BOCKER" userId="a413b3be1cc3406f" providerId="LiveId" clId="{A302EDD6-49BB-4414-9014-7245BA901DAA}" dt="2022-10-19T23:57:41.657" v="604" actId="20577"/>
        <pc:sldMkLst>
          <pc:docMk/>
          <pc:sldMk cId="3489943008" sldId="256"/>
        </pc:sldMkLst>
        <pc:spChg chg="mod">
          <ac:chgData name="NESTOR JULIO HERNANDEZ BOCKER" userId="a413b3be1cc3406f" providerId="LiveId" clId="{A302EDD6-49BB-4414-9014-7245BA901DAA}" dt="2022-10-19T23:57:38.047" v="60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41.657" v="60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2:59:15.427" v="247" actId="20577"/>
        <pc:sldMkLst>
          <pc:docMk/>
          <pc:sldMk cId="1297091760" sldId="257"/>
        </pc:sldMkLst>
        <pc:spChg chg="mod">
          <ac:chgData name="NESTOR JULIO HERNANDEZ BOCKER" userId="a413b3be1cc3406f" providerId="LiveId" clId="{A302EDD6-49BB-4414-9014-7245BA901DAA}" dt="2022-10-19T22:59:15.427" v="24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4:28.557" v="12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2:42:39.817" v="95" actId="478"/>
          <ac:picMkLst>
            <pc:docMk/>
            <pc:sldMk cId="1297091760" sldId="257"/>
            <ac:picMk id="4" creationId="{83BADCD5-4275-38D9-D58D-D4262E15324F}"/>
          </ac:picMkLst>
        </pc:picChg>
        <pc:picChg chg="add del mod">
          <ac:chgData name="NESTOR JULIO HERNANDEZ BOCKER" userId="a413b3be1cc3406f" providerId="LiveId" clId="{A302EDD6-49BB-4414-9014-7245BA901DAA}" dt="2022-10-19T22:44:47.388" v="127" actId="478"/>
          <ac:picMkLst>
            <pc:docMk/>
            <pc:sldMk cId="1297091760" sldId="257"/>
            <ac:picMk id="5" creationId="{BB84460C-F7CC-BEAF-59C3-8AC6A0044D87}"/>
          </ac:picMkLst>
        </pc:picChg>
      </pc:sldChg>
      <pc:sldChg chg="modSp mod">
        <pc:chgData name="NESTOR JULIO HERNANDEZ BOCKER" userId="a413b3be1cc3406f" providerId="LiveId" clId="{A302EDD6-49BB-4414-9014-7245BA901DAA}" dt="2022-10-19T22:32:58.687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A302EDD6-49BB-4414-9014-7245BA901DAA}" dt="2022-10-19T22:32:58.687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3:34:22.717" v="369" actId="478"/>
        <pc:sldMkLst>
          <pc:docMk/>
          <pc:sldMk cId="2687120463" sldId="266"/>
        </pc:sldMkLst>
        <pc:spChg chg="mod">
          <ac:chgData name="NESTOR JULIO HERNANDEZ BOCKER" userId="a413b3be1cc3406f" providerId="LiveId" clId="{A302EDD6-49BB-4414-9014-7245BA901DAA}" dt="2022-10-19T22:59:22.257" v="24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A302EDD6-49BB-4414-9014-7245BA901DAA}" dt="2022-10-19T23:33:36.437" v="3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3:25:22.802" v="330" actId="478"/>
          <ac:picMkLst>
            <pc:docMk/>
            <pc:sldMk cId="2687120463" sldId="266"/>
            <ac:picMk id="4" creationId="{C8446D89-779B-8D80-AB70-739BFCD5539C}"/>
          </ac:picMkLst>
        </pc:picChg>
        <pc:picChg chg="add del mod">
          <ac:chgData name="NESTOR JULIO HERNANDEZ BOCKER" userId="a413b3be1cc3406f" providerId="LiveId" clId="{A302EDD6-49BB-4414-9014-7245BA901DAA}" dt="2022-10-19T23:34:22.717" v="369" actId="478"/>
          <ac:picMkLst>
            <pc:docMk/>
            <pc:sldMk cId="2687120463" sldId="266"/>
            <ac:picMk id="5" creationId="{9AF13986-FB55-34A5-4C93-697526B4ADD5}"/>
          </ac:picMkLst>
        </pc:picChg>
      </pc:sldChg>
      <pc:sldChg chg="modSp mod">
        <pc:chgData name="NESTOR JULIO HERNANDEZ BOCKER" userId="a413b3be1cc3406f" providerId="LiveId" clId="{A302EDD6-49BB-4414-9014-7245BA901DAA}" dt="2022-10-19T23:57:10.537" v="601" actId="20577"/>
        <pc:sldMkLst>
          <pc:docMk/>
          <pc:sldMk cId="290937702" sldId="268"/>
        </pc:sldMkLst>
        <pc:spChg chg="mod">
          <ac:chgData name="NESTOR JULIO HERNANDEZ BOCKER" userId="a413b3be1cc3406f" providerId="LiveId" clId="{A302EDD6-49BB-4414-9014-7245BA901DAA}" dt="2022-10-19T22:28:22.527" v="27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10.537" v="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A302EDD6-49BB-4414-9014-7245BA901DAA}" dt="2022-10-19T22:32:40.637" v="29"/>
        <pc:sldMkLst>
          <pc:docMk/>
          <pc:sldMk cId="772786361" sldId="26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2522447131" sldId="27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1064889117" sldId="27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48:07.578" v="221" actId="20577"/>
        <pc:sldMkLst>
          <pc:docMk/>
          <pc:sldMk cId="2588731161" sldId="272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8:07.578" v="22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4:00.269" v="228" actId="20577"/>
        <pc:sldMkLst>
          <pc:docMk/>
          <pc:sldMk cId="3718550132" sldId="27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54:00.269" v="22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2:41.247" v="481" actId="20577"/>
        <pc:sldMkLst>
          <pc:docMk/>
          <pc:sldMk cId="2821425093" sldId="27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2:41.247" v="4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3:06.517" v="486" actId="20577"/>
        <pc:sldMkLst>
          <pc:docMk/>
          <pc:sldMk cId="281174417" sldId="27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3:06.517" v="4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">
        <pc:chgData name="NESTOR JULIO HERNANDEZ BOCKER" userId="a413b3be1cc3406f" providerId="LiveId" clId="{A302EDD6-49BB-4414-9014-7245BA901DAA}" dt="2022-10-19T22:55:38.577" v="232"/>
        <pc:sldMkLst>
          <pc:docMk/>
          <pc:sldMk cId="2643471665" sldId="278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2:55:10.348" v="231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302EDD6-49BB-4414-9014-7245BA901DAA}" dt="2022-10-19T22:55:38.577" v="23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20T00:07:49.597" v="627" actId="20577"/>
        <pc:sldMkLst>
          <pc:docMk/>
          <pc:sldMk cId="1992343336" sldId="27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4:05.947" v="48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20T00:07:49.597" v="627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34:35.527" v="371" actId="14734"/>
        <pc:sldMkLst>
          <pc:docMk/>
          <pc:sldMk cId="254701575" sldId="28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3:34:35.527" v="371" actId="14734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A302EDD6-49BB-4414-9014-7245BA901DAA}" dt="2022-10-19T23:35:54.257" v="475" actId="6549"/>
        <pc:sldMkLst>
          <pc:docMk/>
          <pc:sldMk cId="3330290270" sldId="28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330290270" sldId="281"/>
            <ac:spMk id="6" creationId="{BB1B45A6-CFAA-41AE-8E6A-109FD4BB3D85}"/>
          </ac:spMkLst>
        </pc:spChg>
        <pc:graphicFrameChg chg="add mod modGraphic">
          <ac:chgData name="NESTOR JULIO HERNANDEZ BOCKER" userId="a413b3be1cc3406f" providerId="LiveId" clId="{A302EDD6-49BB-4414-9014-7245BA901DAA}" dt="2022-10-19T23:35:54.257" v="475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  <pc:graphicFrameChg chg="del mod">
          <ac:chgData name="NESTOR JULIO HERNANDEZ BOCKER" userId="a413b3be1cc3406f" providerId="LiveId" clId="{A302EDD6-49BB-4414-9014-7245BA901DAA}" dt="2022-10-19T23:34:57.207" v="373" actId="21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A302EDD6-49BB-4414-9014-7245BA901DAA}" dt="2022-10-19T22:27:01.007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A302EDD6-49BB-4414-9014-7245BA901DAA}" dt="2022-10-19T22:36:48.197" v="49" actId="20577"/>
        <pc:sldMkLst>
          <pc:docMk/>
          <pc:sldMk cId="1373707831" sldId="28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3" creationId="{58E584A4-AB44-4696-AB78-1B76FE85DDA3}"/>
          </ac:spMkLst>
        </pc:spChg>
        <pc:spChg chg="mod ord">
          <ac:chgData name="NESTOR JULIO HERNANDEZ BOCKER" userId="a413b3be1cc3406f" providerId="LiveId" clId="{A302EDD6-49BB-4414-9014-7245BA901DAA}" dt="2022-10-19T22:35:47.987" v="42" actId="166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A302EDD6-49BB-4414-9014-7245BA901DAA}" dt="2022-10-19T22:36:48.197" v="49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8:01.117" v="246" actId="6549"/>
        <pc:sldMkLst>
          <pc:docMk/>
          <pc:sldMk cId="4055195964" sldId="28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2:57:12.482" v="24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A302EDD6-49BB-4414-9014-7245BA901DAA}" dt="2022-10-19T22:58:01.117" v="246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7:43.267" v="553" actId="20577"/>
        <pc:sldMkLst>
          <pc:docMk/>
          <pc:sldMk cId="1587063453" sldId="28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6:03.487" v="53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19T23:47:43.267" v="553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8:25.087" v="556" actId="20577"/>
        <pc:sldMkLst>
          <pc:docMk/>
          <pc:sldMk cId="3739594722" sldId="286"/>
        </pc:sldMkLst>
        <pc:spChg chg="mod">
          <ac:chgData name="NESTOR JULIO HERNANDEZ BOCKER" userId="a413b3be1cc3406f" providerId="LiveId" clId="{A302EDD6-49BB-4414-9014-7245BA901DAA}" dt="2022-10-19T23:48:20.827" v="55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8:25.087" v="55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3:47.447" v="597" actId="1036"/>
        <pc:sldMkLst>
          <pc:docMk/>
          <pc:sldMk cId="3692254647" sldId="290"/>
        </pc:sldMkLst>
        <pc:spChg chg="mod">
          <ac:chgData name="NESTOR JULIO HERNANDEZ BOCKER" userId="a413b3be1cc3406f" providerId="LiveId" clId="{A302EDD6-49BB-4414-9014-7245BA901DAA}" dt="2022-10-19T23:53:47.447" v="597" actId="1036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6:42.507" v="600" actId="20577"/>
        <pc:sldMkLst>
          <pc:docMk/>
          <pc:sldMk cId="3431761031" sldId="291"/>
        </pc:sldMkLst>
        <pc:spChg chg="mod">
          <ac:chgData name="NESTOR JULIO HERNANDEZ BOCKER" userId="a413b3be1cc3406f" providerId="LiveId" clId="{A302EDD6-49BB-4414-9014-7245BA901DAA}" dt="2022-10-19T23:56:42.507" v="600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6F703D4E-37F1-4566-B4FA-FE13A5544830}"/>
    <pc:docChg chg="custSel addSld delSld modSld">
      <pc:chgData name="NESTOR JULIO HERNANDEZ BOCKER" userId="a413b3be1cc3406f" providerId="LiveId" clId="{6F703D4E-37F1-4566-B4FA-FE13A5544830}" dt="2022-10-03T23:07:59.049" v="366"/>
      <pc:docMkLst>
        <pc:docMk/>
      </pc:docMkLst>
      <pc:sldChg chg="modSp mod">
        <pc:chgData name="NESTOR JULIO HERNANDEZ BOCKER" userId="a413b3be1cc3406f" providerId="LiveId" clId="{6F703D4E-37F1-4566-B4FA-FE13A5544830}" dt="2022-09-16T20:43:53.205" v="72" actId="20577"/>
        <pc:sldMkLst>
          <pc:docMk/>
          <pc:sldMk cId="3489943008" sldId="256"/>
        </pc:sldMkLst>
        <pc:spChg chg="mod">
          <ac:chgData name="NESTOR JULIO HERNANDEZ BOCKER" userId="a413b3be1cc3406f" providerId="LiveId" clId="{6F703D4E-37F1-4566-B4FA-FE13A5544830}" dt="2022-09-16T20:43:53.205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37:30.501" v="158" actId="20577"/>
        <pc:sldMkLst>
          <pc:docMk/>
          <pc:sldMk cId="1297091760" sldId="257"/>
        </pc:sldMkLst>
        <pc:spChg chg="mod">
          <ac:chgData name="NESTOR JULIO HERNANDEZ BOCKER" userId="a413b3be1cc3406f" providerId="LiveId" clId="{6F703D4E-37F1-4566-B4FA-FE13A5544830}" dt="2022-09-16T21:37:30.501" v="15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6:32.600" v="157" actId="20577"/>
          <ac:spMkLst>
            <pc:docMk/>
            <pc:sldMk cId="1297091760" sldId="257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0.664" v="12" actId="1038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6F703D4E-37F1-4566-B4FA-FE13A5544830}" dt="2022-09-16T21:34:51.542" v="133" actId="478"/>
          <ac:picMkLst>
            <pc:docMk/>
            <pc:sldMk cId="1297091760" sldId="257"/>
            <ac:picMk id="4" creationId="{9D3E9B00-E4F5-99D9-2EE2-B2AB0F5A7729}"/>
          </ac:picMkLst>
        </pc:picChg>
        <pc:picChg chg="add del mod">
          <ac:chgData name="NESTOR JULIO HERNANDEZ BOCKER" userId="a413b3be1cc3406f" providerId="LiveId" clId="{6F703D4E-37F1-4566-B4FA-FE13A5544830}" dt="2022-09-16T21:36:25.688" v="155" actId="478"/>
          <ac:picMkLst>
            <pc:docMk/>
            <pc:sldMk cId="1297091760" sldId="257"/>
            <ac:picMk id="5" creationId="{53E056A9-E675-D34E-7930-078048F88A0C}"/>
          </ac:picMkLst>
        </pc:picChg>
      </pc:sldChg>
      <pc:sldChg chg="modSp mod">
        <pc:chgData name="NESTOR JULIO HERNANDEZ BOCKER" userId="a413b3be1cc3406f" providerId="LiveId" clId="{6F703D4E-37F1-4566-B4FA-FE13A5544830}" dt="2022-09-16T20:39:33.994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6F703D4E-37F1-4566-B4FA-FE13A5544830}" dt="2022-09-16T20:39:33.994" v="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49:26.106" v="270" actId="20577"/>
        <pc:sldMkLst>
          <pc:docMk/>
          <pc:sldMk cId="2687120463" sldId="266"/>
        </pc:sldMkLst>
        <pc:spChg chg="mod">
          <ac:chgData name="NESTOR JULIO HERNANDEZ BOCKER" userId="a413b3be1cc3406f" providerId="LiveId" clId="{6F703D4E-37F1-4566-B4FA-FE13A5544830}" dt="2022-09-16T21:46:45.123" v="223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6F703D4E-37F1-4566-B4FA-FE13A5544830}" dt="2022-09-16T21:49:26.106" v="270" actId="20577"/>
          <ac:spMkLst>
            <pc:docMk/>
            <pc:sldMk cId="2687120463" sldId="266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34.934" v="24" actId="1038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6F703D4E-37F1-4566-B4FA-FE13A5544830}" dt="2022-09-16T21:46:40.919" v="222" actId="478"/>
          <ac:picMkLst>
            <pc:docMk/>
            <pc:sldMk cId="2687120463" sldId="266"/>
            <ac:picMk id="4" creationId="{8FF82741-B3E9-663C-7B76-CE1BA4A86119}"/>
          </ac:picMkLst>
        </pc:picChg>
        <pc:picChg chg="add del mod">
          <ac:chgData name="NESTOR JULIO HERNANDEZ BOCKER" userId="a413b3be1cc3406f" providerId="LiveId" clId="{6F703D4E-37F1-4566-B4FA-FE13A5544830}" dt="2022-09-16T21:49:18.607" v="268" actId="478"/>
          <ac:picMkLst>
            <pc:docMk/>
            <pc:sldMk cId="2687120463" sldId="266"/>
            <ac:picMk id="5" creationId="{7284674C-3FD4-BBF0-4DF1-9AFC4B74429D}"/>
          </ac:picMkLst>
        </pc:picChg>
      </pc:sldChg>
      <pc:sldChg chg="modSp mod">
        <pc:chgData name="NESTOR JULIO HERNANDEZ BOCKER" userId="a413b3be1cc3406f" providerId="LiveId" clId="{6F703D4E-37F1-4566-B4FA-FE13A5544830}" dt="2022-09-16T20:39:18.747" v="5" actId="20577"/>
        <pc:sldMkLst>
          <pc:docMk/>
          <pc:sldMk cId="290937702" sldId="268"/>
        </pc:sldMkLst>
        <pc:spChg chg="mod">
          <ac:chgData name="NESTOR JULIO HERNANDEZ BOCKER" userId="a413b3be1cc3406f" providerId="LiveId" clId="{6F703D4E-37F1-4566-B4FA-FE13A5544830}" dt="2022-09-16T20:39:18.747" v="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6F703D4E-37F1-4566-B4FA-FE13A5544830}" dt="2022-09-16T20:41:10.572" v="40" actId="1038"/>
        <pc:sldMkLst>
          <pc:docMk/>
          <pc:sldMk cId="772786361" sldId="26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1" creationId="{00000000-0000-0000-0000-000000000000}"/>
          </ac:spMkLst>
        </pc:spChg>
        <pc:grpChg chg="mod">
          <ac:chgData name="NESTOR JULIO HERNANDEZ BOCKER" userId="a413b3be1cc3406f" providerId="LiveId" clId="{6F703D4E-37F1-4566-B4FA-FE13A5544830}" dt="2022-09-16T20:41:10.572" v="40" actId="1038"/>
          <ac:grpSpMkLst>
            <pc:docMk/>
            <pc:sldMk cId="772786361" sldId="269"/>
            <ac:grpSpMk id="6" creationId="{A01F42AB-BEF5-34F4-2177-C1A6739B11AE}"/>
          </ac:grpSpMkLst>
        </pc:grpChg>
      </pc:sldChg>
      <pc:sldChg chg="addSp delSp modSp add del mod">
        <pc:chgData name="NESTOR JULIO HERNANDEZ BOCKER" userId="a413b3be1cc3406f" providerId="LiveId" clId="{6F703D4E-37F1-4566-B4FA-FE13A5544830}" dt="2022-09-16T20:42:39.018" v="68" actId="1037"/>
        <pc:sldMkLst>
          <pc:docMk/>
          <pc:sldMk cId="2522447131" sldId="270"/>
        </pc:sldMkLst>
        <pc:spChg chg="mod topLvl">
          <ac:chgData name="NESTOR JULIO HERNANDEZ BOCKER" userId="a413b3be1cc3406f" providerId="LiveId" clId="{6F703D4E-37F1-4566-B4FA-FE13A5544830}" dt="2022-09-16T20:42:26.598" v="65" actId="1037"/>
          <ac:spMkLst>
            <pc:docMk/>
            <pc:sldMk cId="2522447131" sldId="270"/>
            <ac:spMk id="7" creationId="{46D03297-D17E-319A-1AE2-A45456350A47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20.798" v="59" actId="165"/>
          <ac:grpSpMkLst>
            <pc:docMk/>
            <pc:sldMk cId="2522447131" sldId="270"/>
            <ac:grpSpMk id="2" creationId="{835E682E-6281-EA76-C25D-71F51E7704AA}"/>
          </ac:grpSpMkLst>
        </pc:grpChg>
        <pc:grpChg chg="del mod">
          <ac:chgData name="NESTOR JULIO HERNANDEZ BOCKER" userId="a413b3be1cc3406f" providerId="LiveId" clId="{6F703D4E-37F1-4566-B4FA-FE13A5544830}" dt="2022-09-16T20:41:55.195" v="48" actId="478"/>
          <ac:grpSpMkLst>
            <pc:docMk/>
            <pc:sldMk cId="2522447131" sldId="270"/>
            <ac:grpSpMk id="4" creationId="{16944B40-A351-17BD-DFA6-0656ECAE03E4}"/>
          </ac:grpSpMkLst>
        </pc:grpChg>
        <pc:picChg chg="mod topLvl">
          <ac:chgData name="NESTOR JULIO HERNANDEZ BOCKER" userId="a413b3be1cc3406f" providerId="LiveId" clId="{6F703D4E-37F1-4566-B4FA-FE13A5544830}" dt="2022-09-16T20:42:39.018" v="68" actId="1037"/>
          <ac:picMkLst>
            <pc:docMk/>
            <pc:sldMk cId="2522447131" sldId="270"/>
            <ac:picMk id="8" creationId="{63575CE5-62A3-C980-446C-F9CBBBF802F9}"/>
          </ac:picMkLst>
        </pc:picChg>
      </pc:sldChg>
      <pc:sldChg chg="addSp delSp modSp add del mod">
        <pc:chgData name="NESTOR JULIO HERNANDEZ BOCKER" userId="a413b3be1cc3406f" providerId="LiveId" clId="{6F703D4E-37F1-4566-B4FA-FE13A5544830}" dt="2022-09-16T20:42:55.213" v="71" actId="1038"/>
        <pc:sldMkLst>
          <pc:docMk/>
          <pc:sldMk cId="1064889117" sldId="271"/>
        </pc:sldMkLst>
        <pc:spChg chg="mod topLvl">
          <ac:chgData name="NESTOR JULIO HERNANDEZ BOCKER" userId="a413b3be1cc3406f" providerId="LiveId" clId="{6F703D4E-37F1-4566-B4FA-FE13A5544830}" dt="2022-09-16T20:42:51.494" v="69" actId="165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6F703D4E-37F1-4566-B4FA-FE13A5544830}" dt="2022-09-16T20:42:00.869" v="49"/>
          <ac:spMkLst>
            <pc:docMk/>
            <pc:sldMk cId="1064889117" sldId="271"/>
            <ac:spMk id="7" creationId="{038FE81F-D7C9-A08E-0AA1-F7FFFC040E6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02.250" v="50"/>
          <ac:grpSpMkLst>
            <pc:docMk/>
            <pc:sldMk cId="1064889117" sldId="271"/>
            <ac:grpSpMk id="2" creationId="{DA6CC8BD-A2D0-9512-AB5B-AEA84FFD1867}"/>
          </ac:grpSpMkLst>
        </pc:grpChg>
        <pc:grpChg chg="del">
          <ac:chgData name="NESTOR JULIO HERNANDEZ BOCKER" userId="a413b3be1cc3406f" providerId="LiveId" clId="{6F703D4E-37F1-4566-B4FA-FE13A5544830}" dt="2022-09-16T20:42:51.494" v="69" actId="165"/>
          <ac:grpSpMkLst>
            <pc:docMk/>
            <pc:sldMk cId="1064889117" sldId="271"/>
            <ac:grpSpMk id="4" creationId="{D125E965-E704-E1B4-851B-EB6427CC1DF8}"/>
          </ac:grpSpMkLst>
        </pc:grpChg>
        <pc:picChg chg="mod topLvl">
          <ac:chgData name="NESTOR JULIO HERNANDEZ BOCKER" userId="a413b3be1cc3406f" providerId="LiveId" clId="{6F703D4E-37F1-4566-B4FA-FE13A5544830}" dt="2022-09-16T20:42:55.213" v="71" actId="1038"/>
          <ac:picMkLst>
            <pc:docMk/>
            <pc:sldMk cId="1064889117" sldId="271"/>
            <ac:picMk id="6" creationId="{4E0597DD-C766-027F-75A8-AABF5C3122D1}"/>
          </ac:picMkLst>
        </pc:picChg>
        <pc:picChg chg="mod">
          <ac:chgData name="NESTOR JULIO HERNANDEZ BOCKER" userId="a413b3be1cc3406f" providerId="LiveId" clId="{6F703D4E-37F1-4566-B4FA-FE13A5544830}" dt="2022-09-16T20:42:00.869" v="49"/>
          <ac:picMkLst>
            <pc:docMk/>
            <pc:sldMk cId="1064889117" sldId="271"/>
            <ac:picMk id="8" creationId="{796925F8-2F5E-65F5-FFB6-F76B8B4402E1}"/>
          </ac:picMkLst>
        </pc:picChg>
      </pc:sldChg>
      <pc:sldChg chg="modSp mod">
        <pc:chgData name="NESTOR JULIO HERNANDEZ BOCKER" userId="a413b3be1cc3406f" providerId="LiveId" clId="{6F703D4E-37F1-4566-B4FA-FE13A5544830}" dt="2022-09-16T21:38:47.761" v="165" actId="20577"/>
        <pc:sldMkLst>
          <pc:docMk/>
          <pc:sldMk cId="2588731161" sldId="272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8:47.761" v="165" actId="20577"/>
          <ac:spMkLst>
            <pc:docMk/>
            <pc:sldMk cId="2588731161" sldId="272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8.732" v="16" actId="1038"/>
          <ac:picMkLst>
            <pc:docMk/>
            <pc:sldMk cId="2588731161" sldId="272"/>
            <ac:picMk id="3" creationId="{4EB97789-E7BB-CBE2-58F9-9A3B2659BEFA}"/>
          </ac:picMkLst>
        </pc:picChg>
      </pc:sldChg>
      <pc:sldChg chg="modSp mod">
        <pc:chgData name="NESTOR JULIO HERNANDEZ BOCKER" userId="a413b3be1cc3406f" providerId="LiveId" clId="{6F703D4E-37F1-4566-B4FA-FE13A5544830}" dt="2022-09-16T21:39:40.712" v="171" actId="20577"/>
        <pc:sldMkLst>
          <pc:docMk/>
          <pc:sldMk cId="3718550132" sldId="27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9:40.712" v="171" actId="20577"/>
          <ac:spMkLst>
            <pc:docMk/>
            <pc:sldMk cId="3718550132" sldId="273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23.086" v="18" actId="103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6F703D4E-37F1-4566-B4FA-FE13A5544830}" dt="2022-09-16T21:52:29.361" v="310" actId="20577"/>
        <pc:sldMkLst>
          <pc:docMk/>
          <pc:sldMk cId="2821425093" sldId="27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2:29.361" v="3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1:57.930" v="305" actId="403"/>
          <ac:graphicFrameMkLst>
            <pc:docMk/>
            <pc:sldMk cId="2821425093" sldId="274"/>
            <ac:graphicFrameMk id="8" creationId="{5C0C8940-20F0-4EF6-8EB6-1CB105E274D2}"/>
          </ac:graphicFrameMkLst>
        </pc:graphicFrameChg>
        <pc:picChg chg="mod">
          <ac:chgData name="NESTOR JULIO HERNANDEZ BOCKER" userId="a413b3be1cc3406f" providerId="LiveId" clId="{6F703D4E-37F1-4566-B4FA-FE13A5544830}" dt="2022-09-16T20:40:42.867" v="28" actId="1038"/>
          <ac:picMkLst>
            <pc:docMk/>
            <pc:sldMk cId="2821425093" sldId="274"/>
            <ac:picMk id="3" creationId="{38329510-5420-B76C-CC32-AD573F4F2C3D}"/>
          </ac:picMkLst>
        </pc:picChg>
      </pc:sldChg>
      <pc:sldChg chg="modSp mod">
        <pc:chgData name="NESTOR JULIO HERNANDEZ BOCKER" userId="a413b3be1cc3406f" providerId="LiveId" clId="{6F703D4E-37F1-4566-B4FA-FE13A5544830}" dt="2022-09-16T21:53:11.337" v="316" actId="20577"/>
        <pc:sldMkLst>
          <pc:docMk/>
          <pc:sldMk cId="281174417" sldId="27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3:11.337" v="316" actId="20577"/>
          <ac:spMkLst>
            <pc:docMk/>
            <pc:sldMk cId="281174417" sldId="275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2:55.778" v="312" actId="403"/>
          <ac:graphicFrameMkLst>
            <pc:docMk/>
            <pc:sldMk cId="281174417" sldId="275"/>
            <ac:graphicFrameMk id="8" creationId="{35EB9510-3607-4D9B-AB23-CC7FB212864D}"/>
          </ac:graphicFrameMkLst>
        </pc:graphicFrameChg>
        <pc:picChg chg="mod">
          <ac:chgData name="NESTOR JULIO HERNANDEZ BOCKER" userId="a413b3be1cc3406f" providerId="LiveId" clId="{6F703D4E-37F1-4566-B4FA-FE13A5544830}" dt="2022-09-16T20:40:46.304" v="30" actId="1038"/>
          <ac:picMkLst>
            <pc:docMk/>
            <pc:sldMk cId="281174417" sldId="275"/>
            <ac:picMk id="3" creationId="{AFD1A43B-7B0E-E48A-68BC-4A3CDE285606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692254647" sldId="276"/>
        </pc:sldMkLst>
        <pc:spChg chg="mod">
          <ac:chgData name="NESTOR JULIO HERNANDEZ BOCKER" userId="a413b3be1cc3406f" providerId="LiveId" clId="{6F703D4E-37F1-4566-B4FA-FE13A5544830}" dt="2022-09-16T22:05:50.634" v="357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692254647" sldId="276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59.797" v="36" actId="1038"/>
          <ac:picMkLst>
            <pc:docMk/>
            <pc:sldMk cId="3692254647" sldId="276"/>
            <ac:picMk id="3" creationId="{A285F9FF-D6F0-6D7B-51DE-8619B86A3DC8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431761031" sldId="277"/>
        </pc:sldMkLst>
        <pc:spChg chg="mod">
          <ac:chgData name="NESTOR JULIO HERNANDEZ BOCKER" userId="a413b3be1cc3406f" providerId="LiveId" clId="{6F703D4E-37F1-4566-B4FA-FE13A5544830}" dt="2022-09-16T22:06:39.226" v="36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431761031" sldId="277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1:04.021" v="38" actId="1038"/>
          <ac:picMkLst>
            <pc:docMk/>
            <pc:sldMk cId="3431761031" sldId="277"/>
            <ac:picMk id="3" creationId="{50ED3D93-1F10-56FC-182F-CF5BA6A3B35F}"/>
          </ac:picMkLst>
        </pc:picChg>
      </pc:sldChg>
      <pc:sldChg chg="modSp mod">
        <pc:chgData name="NESTOR JULIO HERNANDEZ BOCKER" userId="a413b3be1cc3406f" providerId="LiveId" clId="{6F703D4E-37F1-4566-B4FA-FE13A5544830}" dt="2022-09-16T21:40:34.135" v="175"/>
        <pc:sldMkLst>
          <pc:docMk/>
          <pc:sldMk cId="2643471665" sldId="278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40:31.480" v="174" actId="271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0:34.135" v="175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27.231" v="20" actId="1038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 mod">
        <pc:chgData name="NESTOR JULIO HERNANDEZ BOCKER" userId="a413b3be1cc3406f" providerId="LiveId" clId="{6F703D4E-37F1-4566-B4FA-FE13A5544830}" dt="2022-09-16T21:54:41.484" v="335" actId="6549"/>
        <pc:sldMkLst>
          <pc:docMk/>
          <pc:sldMk cId="1992343336" sldId="27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4:10.838" v="31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F703D4E-37F1-4566-B4FA-FE13A5544830}" dt="2022-09-16T21:54:41.484" v="335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49.899" v="32" actId="1038"/>
          <ac:picMkLst>
            <pc:docMk/>
            <pc:sldMk cId="1992343336" sldId="279"/>
            <ac:picMk id="3" creationId="{E2FBB273-CBD8-F673-0FB7-BFE05F7B3B0B}"/>
          </ac:picMkLst>
        </pc:picChg>
      </pc:sldChg>
      <pc:sldChg chg="modSp mod">
        <pc:chgData name="NESTOR JULIO HERNANDEZ BOCKER" userId="a413b3be1cc3406f" providerId="LiveId" clId="{6F703D4E-37F1-4566-B4FA-FE13A5544830}" dt="2022-09-16T21:31:46.734" v="109"/>
        <pc:sldMkLst>
          <pc:docMk/>
          <pc:sldMk cId="254701575" sldId="280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4701575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31:46.734" v="109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mod">
          <ac:chgData name="NESTOR JULIO HERNANDEZ BOCKER" userId="a413b3be1cc3406f" providerId="LiveId" clId="{6F703D4E-37F1-4566-B4FA-FE13A5544830}" dt="2022-09-16T20:40:14.288" v="14" actId="1038"/>
          <ac:picMkLst>
            <pc:docMk/>
            <pc:sldMk cId="254701575" sldId="280"/>
            <ac:picMk id="4" creationId="{3CBB5816-90CA-E93C-3B47-15CEDB046D23}"/>
          </ac:picMkLst>
        </pc:picChg>
      </pc:sldChg>
      <pc:sldChg chg="modSp mod">
        <pc:chgData name="NESTOR JULIO HERNANDEZ BOCKER" userId="a413b3be1cc3406f" providerId="LiveId" clId="{6F703D4E-37F1-4566-B4FA-FE13A5544830}" dt="2022-09-16T21:51:04.554" v="303" actId="6549"/>
        <pc:sldMkLst>
          <pc:docMk/>
          <pc:sldMk cId="3330290270" sldId="281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6F703D4E-37F1-4566-B4FA-FE13A5544830}" dt="2022-09-16T21:51:04.554" v="303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mod">
          <ac:chgData name="NESTOR JULIO HERNANDEZ BOCKER" userId="a413b3be1cc3406f" providerId="LiveId" clId="{6F703D4E-37F1-4566-B4FA-FE13A5544830}" dt="2022-09-16T20:40:38.809" v="26" actId="1038"/>
          <ac:picMkLst>
            <pc:docMk/>
            <pc:sldMk cId="3330290270" sldId="281"/>
            <ac:picMk id="3" creationId="{66407E5B-4632-D866-F63C-D1309126D749}"/>
          </ac:picMkLst>
        </pc:picChg>
      </pc:sldChg>
      <pc:sldChg chg="modSp mod">
        <pc:chgData name="NESTOR JULIO HERNANDEZ BOCKER" userId="a413b3be1cc3406f" providerId="LiveId" clId="{6F703D4E-37F1-4566-B4FA-FE13A5544830}" dt="2022-09-16T21:26:34.321" v="80" actId="27918"/>
        <pc:sldMkLst>
          <pc:docMk/>
          <pc:sldMk cId="1058868022" sldId="282"/>
        </pc:sldMkLst>
        <pc:picChg chg="mod">
          <ac:chgData name="NESTOR JULIO HERNANDEZ BOCKER" userId="a413b3be1cc3406f" providerId="LiveId" clId="{6F703D4E-37F1-4566-B4FA-FE13A5544830}" dt="2022-09-16T20:40:06.366" v="10" actId="1038"/>
          <ac:picMkLst>
            <pc:docMk/>
            <pc:sldMk cId="1058868022" sldId="282"/>
            <ac:picMk id="4" creationId="{D1FF2875-0631-7796-33EC-C51680BFEBD4}"/>
          </ac:picMkLst>
        </pc:picChg>
      </pc:sldChg>
      <pc:sldChg chg="modSp mod">
        <pc:chgData name="NESTOR JULIO HERNANDEZ BOCKER" userId="a413b3be1cc3406f" providerId="LiveId" clId="{6F703D4E-37F1-4566-B4FA-FE13A5544830}" dt="2022-09-16T21:29:44.173" v="108" actId="20577"/>
        <pc:sldMkLst>
          <pc:docMk/>
          <pc:sldMk cId="1373707831" sldId="28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6F703D4E-37F1-4566-B4FA-FE13A5544830}" dt="2022-09-16T21:29:07.390" v="103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6F703D4E-37F1-4566-B4FA-FE13A5544830}" dt="2022-09-16T21:29:44.173" v="10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39:59.592" v="8" actId="1038"/>
          <ac:picMkLst>
            <pc:docMk/>
            <pc:sldMk cId="1373707831" sldId="283"/>
            <ac:picMk id="3" creationId="{C0DC45D7-F1A5-6035-A4A2-8FD2E24DB0BD}"/>
          </ac:picMkLst>
        </pc:picChg>
      </pc:sldChg>
      <pc:sldChg chg="modSp mod">
        <pc:chgData name="NESTOR JULIO HERNANDEZ BOCKER" userId="a413b3be1cc3406f" providerId="LiveId" clId="{6F703D4E-37F1-4566-B4FA-FE13A5544830}" dt="2022-09-16T21:42:33.152" v="183"/>
        <pc:sldMkLst>
          <pc:docMk/>
          <pc:sldMk cId="4055195964" sldId="28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F703D4E-37F1-4566-B4FA-FE13A5544830}" dt="2022-09-16T21:41:13.070" v="18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2:33.152" v="183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30.984" v="22" actId="1038"/>
          <ac:picMkLst>
            <pc:docMk/>
            <pc:sldMk cId="4055195964" sldId="284"/>
            <ac:picMk id="3" creationId="{817A9E3B-393B-D3CA-5C24-E33EA490E99B}"/>
          </ac:picMkLst>
        </pc:picChg>
      </pc:sldChg>
      <pc:sldChg chg="modSp mod">
        <pc:chgData name="NESTOR JULIO HERNANDEZ BOCKER" userId="a413b3be1cc3406f" providerId="LiveId" clId="{6F703D4E-37F1-4566-B4FA-FE13A5544830}" dt="2022-09-16T22:03:54.596" v="346"/>
        <pc:sldMkLst>
          <pc:docMk/>
          <pc:sldMk cId="1587063453" sldId="28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2:03:43.315" v="345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2:03:54.596" v="346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53.810" v="34" actId="1038"/>
          <ac:picMkLst>
            <pc:docMk/>
            <pc:sldMk cId="1587063453" sldId="285"/>
            <ac:picMk id="3" creationId="{EF729909-73E7-65E7-CCE7-0C0BD2B9FE65}"/>
          </ac:picMkLst>
        </pc:picChg>
      </pc:sldChg>
      <pc:sldChg chg="modSp">
        <pc:chgData name="NESTOR JULIO HERNANDEZ BOCKER" userId="a413b3be1cc3406f" providerId="LiveId" clId="{6F703D4E-37F1-4566-B4FA-FE13A5544830}" dt="2022-09-16T21:27:36.411" v="93"/>
        <pc:sldMkLst>
          <pc:docMk/>
          <pc:sldMk cId="3739594722" sldId="286"/>
        </pc:sldMkLst>
        <pc:spChg chg="mod">
          <ac:chgData name="NESTOR JULIO HERNANDEZ BOCKER" userId="a413b3be1cc3406f" providerId="LiveId" clId="{6F703D4E-37F1-4566-B4FA-FE13A5544830}" dt="2022-09-16T21:27:36.411" v="9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739594722" sldId="286"/>
            <ac:spMk id="6" creationId="{00000000-0000-0000-0000-000000000000}"/>
          </ac:spMkLst>
        </pc:spChg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C6B7EAD6-7779-4B5A-AB11-728AF26EC6D5}"/>
    <pc:docChg chg="undo custSel addSld delSld modSld">
      <pc:chgData name="NESTOR JULIO HERNANDEZ BOCKER" userId="a413b3be1cc3406f" providerId="LiveId" clId="{C6B7EAD6-7779-4B5A-AB11-728AF26EC6D5}" dt="2022-11-15T22:23:03.361" v="974" actId="20577"/>
      <pc:docMkLst>
        <pc:docMk/>
      </pc:docMkLst>
      <pc:sldChg chg="modSp mod">
        <pc:chgData name="NESTOR JULIO HERNANDEZ BOCKER" userId="a413b3be1cc3406f" providerId="LiveId" clId="{C6B7EAD6-7779-4B5A-AB11-728AF26EC6D5}" dt="2022-11-15T15:53:13.090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C6B7EAD6-7779-4B5A-AB11-728AF26EC6D5}" dt="2022-11-15T15:53:09.632" v="3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3:13.090" v="3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18:38.151" v="963" actId="20577"/>
        <pc:sldMkLst>
          <pc:docMk/>
          <pc:sldMk cId="1297091760" sldId="257"/>
        </pc:sldMkLst>
        <pc:spChg chg="mod">
          <ac:chgData name="NESTOR JULIO HERNANDEZ BOCKER" userId="a413b3be1cc3406f" providerId="LiveId" clId="{C6B7EAD6-7779-4B5A-AB11-728AF26EC6D5}" dt="2022-11-15T15:51:11.707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2:18:38.151" v="9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49:42.483" v="905" actId="1036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06.947" v="57" actId="478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C6B7EAD6-7779-4B5A-AB11-728AF26EC6D5}" dt="2022-11-15T21:24:11.468" v="302" actId="478"/>
          <ac:picMkLst>
            <pc:docMk/>
            <pc:sldMk cId="1297091760" sldId="257"/>
            <ac:picMk id="5" creationId="{D31811B2-43D1-A351-5A33-09AE05E34320}"/>
          </ac:picMkLst>
        </pc:picChg>
        <pc:picChg chg="add del mod">
          <ac:chgData name="NESTOR JULIO HERNANDEZ BOCKER" userId="a413b3be1cc3406f" providerId="LiveId" clId="{C6B7EAD6-7779-4B5A-AB11-728AF26EC6D5}" dt="2022-11-15T21:26:12.826" v="346" actId="478"/>
          <ac:picMkLst>
            <pc:docMk/>
            <pc:sldMk cId="1297091760" sldId="257"/>
            <ac:picMk id="6" creationId="{BDB45FCD-4CBA-9AE7-DEC9-64B37F4E5221}"/>
          </ac:picMkLst>
        </pc:picChg>
      </pc:sldChg>
      <pc:sldChg chg="modSp mod">
        <pc:chgData name="NESTOR JULIO HERNANDEZ BOCKER" userId="a413b3be1cc3406f" providerId="LiveId" clId="{C6B7EAD6-7779-4B5A-AB11-728AF26EC6D5}" dt="2022-11-15T15:54:40.630" v="43" actId="20577"/>
        <pc:sldMkLst>
          <pc:docMk/>
          <pc:sldMk cId="1714585994" sldId="264"/>
        </pc:sldMkLst>
        <pc:spChg chg="mod">
          <ac:chgData name="NESTOR JULIO HERNANDEZ BOCKER" userId="a413b3be1cc3406f" providerId="LiveId" clId="{C6B7EAD6-7779-4B5A-AB11-728AF26EC6D5}" dt="2022-11-15T15:54:40.630" v="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23:03.361" v="974" actId="20577"/>
        <pc:sldMkLst>
          <pc:docMk/>
          <pc:sldMk cId="2687120463" sldId="266"/>
        </pc:sldMkLst>
        <pc:spChg chg="mod">
          <ac:chgData name="NESTOR JULIO HERNANDEZ BOCKER" userId="a413b3be1cc3406f" providerId="LiveId" clId="{C6B7EAD6-7779-4B5A-AB11-728AF26EC6D5}" dt="2022-11-15T15:52:40.701" v="32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C6B7EAD6-7779-4B5A-AB11-728AF26EC6D5}" dt="2022-11-15T22:23:03.361" v="97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52:28.230" v="961" actId="1036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32.494" v="144" actId="478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C6B7EAD6-7779-4B5A-AB11-728AF26EC6D5}" dt="2022-11-15T21:35:35.740" v="555" actId="478"/>
          <ac:picMkLst>
            <pc:docMk/>
            <pc:sldMk cId="2687120463" sldId="266"/>
            <ac:picMk id="5" creationId="{A8CCFB4C-2EC5-8E2E-BB07-7248415E2D0A}"/>
          </ac:picMkLst>
        </pc:picChg>
        <pc:picChg chg="add del mod">
          <ac:chgData name="NESTOR JULIO HERNANDEZ BOCKER" userId="a413b3be1cc3406f" providerId="LiveId" clId="{C6B7EAD6-7779-4B5A-AB11-728AF26EC6D5}" dt="2022-11-15T21:37:27.191" v="592" actId="478"/>
          <ac:picMkLst>
            <pc:docMk/>
            <pc:sldMk cId="2687120463" sldId="266"/>
            <ac:picMk id="6" creationId="{2C626EB0-4A10-4A37-86B6-C8F5FD7577B3}"/>
          </ac:picMkLst>
        </pc:picChg>
      </pc:sldChg>
      <pc:sldChg chg="modSp mod">
        <pc:chgData name="NESTOR JULIO HERNANDEZ BOCKER" userId="a413b3be1cc3406f" providerId="LiveId" clId="{C6B7EAD6-7779-4B5A-AB11-728AF26EC6D5}" dt="2022-11-15T15:54:16.280" v="41" actId="20577"/>
        <pc:sldMkLst>
          <pc:docMk/>
          <pc:sldMk cId="290937702" sldId="268"/>
        </pc:sldMkLst>
        <pc:spChg chg="mod">
          <ac:chgData name="NESTOR JULIO HERNANDEZ BOCKER" userId="a413b3be1cc3406f" providerId="LiveId" clId="{C6B7EAD6-7779-4B5A-AB11-728AF26EC6D5}" dt="2022-11-15T15:53:54.651" v="38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4:16.280" v="4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add del mod setBg">
        <pc:chgData name="NESTOR JULIO HERNANDEZ BOCKER" userId="a413b3be1cc3406f" providerId="LiveId" clId="{C6B7EAD6-7779-4B5A-AB11-728AF26EC6D5}" dt="2022-11-15T15:55:46.890" v="49" actId="14100"/>
        <pc:sldMkLst>
          <pc:docMk/>
          <pc:sldMk cId="772786361" sldId="26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6B7EAD6-7779-4B5A-AB11-728AF26EC6D5}" dt="2022-11-15T15:55:29.890" v="44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C6B7EAD6-7779-4B5A-AB11-728AF26EC6D5}" dt="2022-11-15T15:55:46.890" v="49" actId="1410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2522447131" sldId="27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1064889117" sldId="27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25.964" v="395" actId="20577"/>
        <pc:sldMkLst>
          <pc:docMk/>
          <pc:sldMk cId="2588731161" sldId="272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25.964" v="39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42.019" v="401" actId="20577"/>
        <pc:sldMkLst>
          <pc:docMk/>
          <pc:sldMk cId="3718550132" sldId="27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42.019" v="40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9:05.920" v="693" actId="20577"/>
        <pc:sldMkLst>
          <pc:docMk/>
          <pc:sldMk cId="2821425093" sldId="274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39:05.920" v="693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0:03.336" v="699" actId="20577"/>
        <pc:sldMkLst>
          <pc:docMk/>
          <pc:sldMk cId="281174417" sldId="27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0:03.336" v="69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5:28.009" v="554" actId="20577"/>
        <pc:sldMkLst>
          <pc:docMk/>
          <pc:sldMk cId="2643471665" sldId="278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5:28.009" v="55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0:56.520" v="434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1:39.238" v="798" actId="20577"/>
        <pc:sldMkLst>
          <pc:docMk/>
          <pc:sldMk cId="1992343336" sldId="27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40:53.303" v="766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1:39.238" v="79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2:19:28.664" v="972" actId="6549"/>
        <pc:sldMkLst>
          <pc:docMk/>
          <pc:sldMk cId="254701575" sldId="28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2:19:28.664" v="972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8:18.280" v="687" actId="6549"/>
        <pc:sldMkLst>
          <pc:docMk/>
          <pc:sldMk cId="3330290270" sldId="28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C6B7EAD6-7779-4B5A-AB11-728AF26EC6D5}" dt="2022-11-15T21:38:18.280" v="68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20:38.179" v="245" actId="20577"/>
        <pc:sldMkLst>
          <pc:docMk/>
          <pc:sldMk cId="1373707831" sldId="28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C6B7EAD6-7779-4B5A-AB11-728AF26EC6D5}" dt="2022-11-15T21:20:23.342" v="2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C6B7EAD6-7779-4B5A-AB11-728AF26EC6D5}" dt="2022-11-15T21:20:38.179" v="24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15:33.357" v="52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2:36.812" v="502"/>
        <pc:sldMkLst>
          <pc:docMk/>
          <pc:sldMk cId="4055195964" sldId="284"/>
        </pc:sldMkLst>
        <pc:spChg chg="mod">
          <ac:chgData name="NESTOR JULIO HERNANDEZ BOCKER" userId="a413b3be1cc3406f" providerId="LiveId" clId="{C6B7EAD6-7779-4B5A-AB11-728AF26EC6D5}" dt="2022-11-15T15:52:10.986" v="27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2:36.812" v="50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2:14.482" v="5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4:38.414" v="867" actId="6549"/>
        <pc:sldMkLst>
          <pc:docMk/>
          <pc:sldMk cId="1587063453" sldId="28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43:37.627" v="79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4:38.414" v="867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7:32.588" v="868" actId="20577"/>
        <pc:sldMkLst>
          <pc:docMk/>
          <pc:sldMk cId="3739594722" sldId="286"/>
        </pc:sldMkLst>
        <pc:spChg chg="mod">
          <ac:chgData name="NESTOR JULIO HERNANDEZ BOCKER" userId="a413b3be1cc3406f" providerId="LiveId" clId="{C6B7EAD6-7779-4B5A-AB11-728AF26EC6D5}" dt="2022-11-15T15:52:58.447" v="3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7:32.588" v="868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16.054" v="872" actId="20577"/>
        <pc:sldMkLst>
          <pc:docMk/>
          <pc:sldMk cId="3692254647" sldId="290"/>
        </pc:sldMkLst>
        <pc:spChg chg="mod">
          <ac:chgData name="NESTOR JULIO HERNANDEZ BOCKER" userId="a413b3be1cc3406f" providerId="LiveId" clId="{C6B7EAD6-7779-4B5A-AB11-728AF26EC6D5}" dt="2022-11-15T21:48:16.054" v="87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46.746" v="877" actId="20577"/>
        <pc:sldMkLst>
          <pc:docMk/>
          <pc:sldMk cId="3431761031" sldId="291"/>
        </pc:sldMkLst>
        <pc:spChg chg="mod">
          <ac:chgData name="NESTOR JULIO HERNANDEZ BOCKER" userId="a413b3be1cc3406f" providerId="LiveId" clId="{C6B7EAD6-7779-4B5A-AB11-728AF26EC6D5}" dt="2022-11-15T21:48:46.746" v="87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4D9543C2-2596-482B-B902-FC1592E1F453}"/>
    <pc:docChg chg="undo redo custSel addSld delSld modSld">
      <pc:chgData name="NESTOR JULIO HERNANDEZ BOCKER" userId="a413b3be1cc3406f" providerId="LiveId" clId="{4D9543C2-2596-482B-B902-FC1592E1F453}" dt="2022-12-20T20:16:03.748" v="1120" actId="1076"/>
      <pc:docMkLst>
        <pc:docMk/>
      </pc:docMkLst>
      <pc:sldChg chg="modSp mod">
        <pc:chgData name="NESTOR JULIO HERNANDEZ BOCKER" userId="a413b3be1cc3406f" providerId="LiveId" clId="{4D9543C2-2596-482B-B902-FC1592E1F453}" dt="2022-12-20T17:12:02.923" v="35" actId="20577"/>
        <pc:sldMkLst>
          <pc:docMk/>
          <pc:sldMk cId="3489943008" sldId="25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12:02.923" v="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4:29.963" v="545"/>
        <pc:sldMkLst>
          <pc:docMk/>
          <pc:sldMk cId="1297091760" sldId="257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3:46.593" v="5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4D9543C2-2596-482B-B902-FC1592E1F453}" dt="2022-12-20T19:02:55.470" v="219" actId="21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14:29.963" v="545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10:09.944" v="499" actId="478"/>
          <ac:picMkLst>
            <pc:docMk/>
            <pc:sldMk cId="1297091760" sldId="257"/>
            <ac:picMk id="6" creationId="{F9360568-EF42-45E5-F881-AD22480EDF0E}"/>
          </ac:picMkLst>
        </pc:picChg>
        <pc:picChg chg="add del mod">
          <ac:chgData name="NESTOR JULIO HERNANDEZ BOCKER" userId="a413b3be1cc3406f" providerId="LiveId" clId="{4D9543C2-2596-482B-B902-FC1592E1F453}" dt="2022-12-20T19:11:05.809" v="504" actId="478"/>
          <ac:picMkLst>
            <pc:docMk/>
            <pc:sldMk cId="1297091760" sldId="257"/>
            <ac:picMk id="7" creationId="{E258A5F0-18C1-C4C4-8120-0E76287FDE9E}"/>
          </ac:picMkLst>
        </pc:picChg>
        <pc:picChg chg="add del mod">
          <ac:chgData name="NESTOR JULIO HERNANDEZ BOCKER" userId="a413b3be1cc3406f" providerId="LiveId" clId="{4D9543C2-2596-482B-B902-FC1592E1F453}" dt="2022-12-20T19:11:39.504" v="511" actId="478"/>
          <ac:picMkLst>
            <pc:docMk/>
            <pc:sldMk cId="1297091760" sldId="257"/>
            <ac:picMk id="9" creationId="{9AB9EA6C-07CF-4516-D2F6-DF3F9736A955}"/>
          </ac:picMkLst>
        </pc:picChg>
        <pc:picChg chg="add del mod">
          <ac:chgData name="NESTOR JULIO HERNANDEZ BOCKER" userId="a413b3be1cc3406f" providerId="LiveId" clId="{4D9543C2-2596-482B-B902-FC1592E1F453}" dt="2022-12-20T19:13:35.130" v="538" actId="478"/>
          <ac:picMkLst>
            <pc:docMk/>
            <pc:sldMk cId="1297091760" sldId="257"/>
            <ac:picMk id="10" creationId="{795055AD-0699-11FB-72E4-04DB9B44EFDE}"/>
          </ac:picMkLst>
        </pc:picChg>
      </pc:sldChg>
      <pc:sldChg chg="modSp mod">
        <pc:chgData name="NESTOR JULIO HERNANDEZ BOCKER" userId="a413b3be1cc3406f" providerId="LiveId" clId="{4D9543C2-2596-482B-B902-FC1592E1F453}" dt="2022-12-20T17:06:10.965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4D9543C2-2596-482B-B902-FC1592E1F453}" dt="2022-12-20T17:06:10.965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20:16:03.748" v="1120" actId="1076"/>
        <pc:sldMkLst>
          <pc:docMk/>
          <pc:sldMk cId="2687120463" sldId="266"/>
        </pc:sldMkLst>
        <pc:spChg chg="mod">
          <ac:chgData name="NESTOR JULIO HERNANDEZ BOCKER" userId="a413b3be1cc3406f" providerId="LiveId" clId="{4D9543C2-2596-482B-B902-FC1592E1F453}" dt="2022-12-20T20:16:03.748" v="1120" actId="1076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D9543C2-2596-482B-B902-FC1592E1F453}" dt="2022-12-20T19:55:05.614" v="11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4D9543C2-2596-482B-B902-FC1592E1F453}" dt="2022-12-20T19:04:41.429" v="353" actId="478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54:49.882" v="1110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23:34.595" v="834" actId="478"/>
          <ac:picMkLst>
            <pc:docMk/>
            <pc:sldMk cId="2687120463" sldId="266"/>
            <ac:picMk id="6" creationId="{84A34623-E459-D362-DE64-985ECB011E78}"/>
          </ac:picMkLst>
        </pc:picChg>
        <pc:picChg chg="add del mod">
          <ac:chgData name="NESTOR JULIO HERNANDEZ BOCKER" userId="a413b3be1cc3406f" providerId="LiveId" clId="{4D9543C2-2596-482B-B902-FC1592E1F453}" dt="2022-12-20T19:26:00.063" v="876" actId="478"/>
          <ac:picMkLst>
            <pc:docMk/>
            <pc:sldMk cId="2687120463" sldId="266"/>
            <ac:picMk id="7" creationId="{083E68D0-5292-DF49-B7A5-A91C80673043}"/>
          </ac:picMkLst>
        </pc:picChg>
        <pc:picChg chg="add del mod">
          <ac:chgData name="NESTOR JULIO HERNANDEZ BOCKER" userId="a413b3be1cc3406f" providerId="LiveId" clId="{4D9543C2-2596-482B-B902-FC1592E1F453}" dt="2022-12-20T19:28:44.463" v="913" actId="478"/>
          <ac:picMkLst>
            <pc:docMk/>
            <pc:sldMk cId="2687120463" sldId="266"/>
            <ac:picMk id="8" creationId="{3272CF2B-F4B3-52A5-D6FA-7B24A93193BF}"/>
          </ac:picMkLst>
        </pc:picChg>
      </pc:sldChg>
      <pc:sldChg chg="modSp mod">
        <pc:chgData name="NESTOR JULIO HERNANDEZ BOCKER" userId="a413b3be1cc3406f" providerId="LiveId" clId="{4D9543C2-2596-482B-B902-FC1592E1F453}" dt="2022-12-20T17:05:42.498" v="28" actId="20577"/>
        <pc:sldMkLst>
          <pc:docMk/>
          <pc:sldMk cId="290937702" sldId="268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42.498" v="2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D9543C2-2596-482B-B902-FC1592E1F453}" dt="2022-12-20T17:06:05.302" v="32"/>
        <pc:sldMkLst>
          <pc:docMk/>
          <pc:sldMk cId="772786361" sldId="26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2522447131" sldId="270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1064889117" sldId="271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7:38.624" v="602" actId="20577"/>
        <pc:sldMkLst>
          <pc:docMk/>
          <pc:sldMk cId="2588731161" sldId="272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7:38.624" v="602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07.580" v="350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3:59.700" v="349" actId="21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18:22.053" v="620" actId="20577"/>
        <pc:sldMkLst>
          <pc:docMk/>
          <pc:sldMk cId="3718550132" sldId="27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8:22.053" v="620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23.900" v="352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4:12.633" v="351" actId="21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0:44.756" v="1010" actId="20577"/>
        <pc:sldMkLst>
          <pc:docMk/>
          <pc:sldMk cId="2821425093" sldId="27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0:44.756" v="10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09.935" v="396"/>
          <ac:graphicFrameMkLst>
            <pc:docMk/>
            <pc:sldMk cId="2821425093" sldId="274"/>
            <ac:graphicFrameMk id="4" creationId="{5C0C8940-20F0-4EF6-8EB6-1CB105E274D2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00.658" v="395" actId="21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1:31.847" v="1028" actId="20577"/>
        <pc:sldMkLst>
          <pc:docMk/>
          <pc:sldMk cId="281174417" sldId="27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1:31.847" v="1028" actId="20577"/>
          <ac:spMkLst>
            <pc:docMk/>
            <pc:sldMk cId="281174417" sldId="275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18.588" v="398"/>
          <ac:graphicFrameMkLst>
            <pc:docMk/>
            <pc:sldMk cId="281174417" sldId="275"/>
            <ac:graphicFrameMk id="4" creationId="{35EB9510-3607-4D9B-AB23-CC7FB212864D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13.231" v="397" actId="21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0:45.561" v="740" actId="6549"/>
        <pc:sldMkLst>
          <pc:docMk/>
          <pc:sldMk cId="2643471665" sldId="278"/>
        </pc:sldMkLst>
        <pc:spChg chg="ord">
          <ac:chgData name="NESTOR JULIO HERNANDEZ BOCKER" userId="a413b3be1cc3406f" providerId="LiveId" clId="{4D9543C2-2596-482B-B902-FC1592E1F453}" dt="2022-12-20T19:19:58.656" v="651" actId="167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9:21.690" v="649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4D9543C2-2596-482B-B902-FC1592E1F453}" dt="2022-12-20T19:20:45.561" v="740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ord">
          <ac:chgData name="NESTOR JULIO HERNANDEZ BOCKER" userId="a413b3be1cc3406f" providerId="LiveId" clId="{4D9543C2-2596-482B-B902-FC1592E1F453}" dt="2022-12-20T19:20:13.396" v="653" actId="167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">
        <pc:chgData name="NESTOR JULIO HERNANDEZ BOCKER" userId="a413b3be1cc3406f" providerId="LiveId" clId="{4D9543C2-2596-482B-B902-FC1592E1F453}" dt="2022-12-20T19:32:29.123" v="1030"/>
        <pc:sldMkLst>
          <pc:docMk/>
          <pc:sldMk cId="1992343336" sldId="27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D9543C2-2596-482B-B902-FC1592E1F453}" dt="2022-12-20T19:32:06.450" v="102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D9543C2-2596-482B-B902-FC1592E1F453}" dt="2022-12-20T19:32:29.123" v="1030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16:12.375" v="598" actId="6549"/>
        <pc:sldMkLst>
          <pc:docMk/>
          <pc:sldMk cId="254701575" sldId="280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6:12.375" v="598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9:39.397" v="989" actId="6549"/>
        <pc:sldMkLst>
          <pc:docMk/>
          <pc:sldMk cId="3330290270" sldId="281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D9543C2-2596-482B-B902-FC1592E1F453}" dt="2022-12-20T19:29:39.397" v="98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02:21.266" v="216" actId="20577"/>
        <pc:sldMkLst>
          <pc:docMk/>
          <pc:sldMk cId="1373707831" sldId="28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D9543C2-2596-482B-B902-FC1592E1F453}" dt="2022-12-20T19:02:05.199" v="211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D9543C2-2596-482B-B902-FC1592E1F453}" dt="2022-12-20T19:02:21.266" v="216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1:18.866" v="120" actId="1037"/>
          <ac:graphicFrameMkLst>
            <pc:docMk/>
            <pc:sldMk cId="1373707831" sldId="283"/>
            <ac:graphicFrameMk id="4" creationId="{00000000-0008-0000-0200-000005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01:44.464" v="205" actId="1038"/>
          <ac:graphicFrameMkLst>
            <pc:docMk/>
            <pc:sldMk cId="1373707831" sldId="283"/>
            <ac:graphicFrameMk id="5" creationId="{00000000-0008-0000-0200-000009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00.814" v="36" actId="21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29.492" v="121" actId="47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1:29.457" v="801" actId="6549"/>
        <pc:sldMkLst>
          <pc:docMk/>
          <pc:sldMk cId="4055195964" sldId="28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21:07.994" v="74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21:29.457" v="8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20:16:03.435" v="1119" actId="20577"/>
        <pc:sldMkLst>
          <pc:docMk/>
          <pc:sldMk cId="1587063453" sldId="28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20:16:03.435" v="1119" actId="20577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34:32.826" v="109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7:05:34.243" v="26" actId="20577"/>
        <pc:sldMkLst>
          <pc:docMk/>
          <pc:sldMk cId="3739594722" sldId="28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34.243" v="2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46:39.514" v="1103" actId="20577"/>
        <pc:sldMkLst>
          <pc:docMk/>
          <pc:sldMk cId="3692254647" sldId="290"/>
        </pc:sldMkLst>
        <pc:spChg chg="mod">
          <ac:chgData name="NESTOR JULIO HERNANDEZ BOCKER" userId="a413b3be1cc3406f" providerId="LiveId" clId="{4D9543C2-2596-482B-B902-FC1592E1F453}" dt="2022-12-20T19:46:39.514" v="1103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692254647" sldId="290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49.493" v="400"/>
          <ac:graphicFrameMkLst>
            <pc:docMk/>
            <pc:sldMk cId="3692254647" sldId="290"/>
            <ac:graphicFrameMk id="4" creationId="{00000000-0008-0000-0300-000004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30.839" v="399" actId="21"/>
          <ac:graphicFrameMkLst>
            <pc:docMk/>
            <pc:sldMk cId="3692254647" sldId="290"/>
            <ac:graphicFrameMk id="7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47:45.049" v="1107" actId="20577"/>
        <pc:sldMkLst>
          <pc:docMk/>
          <pc:sldMk cId="3431761031" sldId="291"/>
        </pc:sldMkLst>
        <pc:spChg chg="mod">
          <ac:chgData name="NESTOR JULIO HERNANDEZ BOCKER" userId="a413b3be1cc3406f" providerId="LiveId" clId="{4D9543C2-2596-482B-B902-FC1592E1F453}" dt="2022-12-20T19:47:45.049" v="110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431761031" sldId="29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59.877" v="402"/>
          <ac:graphicFrameMkLst>
            <pc:docMk/>
            <pc:sldMk cId="3431761031" sldId="291"/>
            <ac:graphicFrameMk id="4" creationId="{00000000-0008-0000-03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53.765" v="401" actId="21"/>
          <ac:graphicFrameMkLst>
            <pc:docMk/>
            <pc:sldMk cId="3431761031" sldId="291"/>
            <ac:graphicFrameMk id="8" creationId="{00000000-0008-0000-0300-000005000000}"/>
          </ac:graphicFrameMkLst>
        </pc:graphicFrame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7T04:06:11.587" v="1272" actId="1035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7T04:06:11.587" v="1272" actId="1035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7T04:06:11.587" v="1272" actId="1035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44A-4555-BDAA-76B806A49CBC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44A-4555-BDAA-76B806A49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mensuales'!$D$60:$D$72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'[Comercio exterior.xlsx]Totales mensuales'!$E$60:$E$72</c:f>
              <c:numCache>
                <c:formatCode>_-* #,##0_-;\-* #,##0_-;_-* "-"??_-;_-@_-</c:formatCode>
                <c:ptCount val="13"/>
                <c:pt idx="0">
                  <c:v>3423.8369216800002</c:v>
                </c:pt>
                <c:pt idx="1">
                  <c:v>4555.1187930899978</c:v>
                </c:pt>
                <c:pt idx="2">
                  <c:v>5168.7302261900004</c:v>
                </c:pt>
                <c:pt idx="3">
                  <c:v>5229.1608608800007</c:v>
                </c:pt>
                <c:pt idx="4">
                  <c:v>5368.2446903199998</c:v>
                </c:pt>
                <c:pt idx="5">
                  <c:v>4967.8517625100003</c:v>
                </c:pt>
                <c:pt idx="6">
                  <c:v>5121.9690143299958</c:v>
                </c:pt>
                <c:pt idx="7">
                  <c:v>5144.6675547700015</c:v>
                </c:pt>
                <c:pt idx="8">
                  <c:v>5699.1585389600004</c:v>
                </c:pt>
                <c:pt idx="9">
                  <c:v>5851.746791120001</c:v>
                </c:pt>
                <c:pt idx="10">
                  <c:v>5759.8307062399972</c:v>
                </c:pt>
                <c:pt idx="11">
                  <c:v>7119.8138774223953</c:v>
                </c:pt>
                <c:pt idx="12">
                  <c:v>9339.3408048240581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4A-4555-BDAA-76B806A49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4-4068-AFA3-1497297E2D4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4-4068-AFA3-1497297E2D4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4-4068-AFA3-1497297E2D4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4-4068-AFA3-1497297E2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'[Comercio exterior.xlsx]Impo Volumen'!$B$58:$B$94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exterior.xlsx]Impo Volumen'!$D$58:$D$94</c:f>
              <c:numCache>
                <c:formatCode>_-* #,##0_-;\-* #,##0_-;_-* "-"??_-;_-@_-</c:formatCode>
                <c:ptCount val="37"/>
                <c:pt idx="0">
                  <c:v>388.47288818999999</c:v>
                </c:pt>
                <c:pt idx="1">
                  <c:v>410.55598871000012</c:v>
                </c:pt>
                <c:pt idx="2">
                  <c:v>313.84794103999997</c:v>
                </c:pt>
                <c:pt idx="3">
                  <c:v>380.95210514999991</c:v>
                </c:pt>
                <c:pt idx="4">
                  <c:v>265.52990637000005</c:v>
                </c:pt>
                <c:pt idx="5">
                  <c:v>331.94652561999993</c:v>
                </c:pt>
                <c:pt idx="6">
                  <c:v>313.24975374999985</c:v>
                </c:pt>
                <c:pt idx="7">
                  <c:v>315.02795879999996</c:v>
                </c:pt>
                <c:pt idx="8">
                  <c:v>289.75857989000002</c:v>
                </c:pt>
                <c:pt idx="9">
                  <c:v>336.31679228000013</c:v>
                </c:pt>
                <c:pt idx="10">
                  <c:v>327.23943703999998</c:v>
                </c:pt>
                <c:pt idx="11">
                  <c:v>285.35421605000005</c:v>
                </c:pt>
                <c:pt idx="12">
                  <c:v>406.49994529000003</c:v>
                </c:pt>
                <c:pt idx="13">
                  <c:v>365.03939051999998</c:v>
                </c:pt>
                <c:pt idx="14">
                  <c:v>394.75707662000002</c:v>
                </c:pt>
                <c:pt idx="15">
                  <c:v>297.20305357000007</c:v>
                </c:pt>
                <c:pt idx="16">
                  <c:v>295.5497220200001</c:v>
                </c:pt>
                <c:pt idx="17">
                  <c:v>377.72408447000009</c:v>
                </c:pt>
                <c:pt idx="18">
                  <c:v>301.91625279000004</c:v>
                </c:pt>
                <c:pt idx="19">
                  <c:v>310.61554983000002</c:v>
                </c:pt>
                <c:pt idx="20">
                  <c:v>343.66836540999998</c:v>
                </c:pt>
                <c:pt idx="21">
                  <c:v>302.42884241999991</c:v>
                </c:pt>
                <c:pt idx="22">
                  <c:v>358.17730385999994</c:v>
                </c:pt>
                <c:pt idx="23">
                  <c:v>267.63200568346906</c:v>
                </c:pt>
                <c:pt idx="24">
                  <c:v>364.82058613154675</c:v>
                </c:pt>
                <c:pt idx="25">
                  <c:v>343.3521080887661</c:v>
                </c:pt>
                <c:pt idx="26">
                  <c:v>334.98465055054675</c:v>
                </c:pt>
                <c:pt idx="27">
                  <c:v>346.34896672654889</c:v>
                </c:pt>
                <c:pt idx="28">
                  <c:v>269.68246718848127</c:v>
                </c:pt>
                <c:pt idx="29">
                  <c:v>392.30991785071734</c:v>
                </c:pt>
                <c:pt idx="30">
                  <c:v>374.81886935679586</c:v>
                </c:pt>
                <c:pt idx="31">
                  <c:v>296.0978276353909</c:v>
                </c:pt>
                <c:pt idx="32">
                  <c:v>369.54286210473265</c:v>
                </c:pt>
                <c:pt idx="33">
                  <c:v>323.22036511279623</c:v>
                </c:pt>
                <c:pt idx="34">
                  <c:v>426.01569685356736</c:v>
                </c:pt>
                <c:pt idx="35">
                  <c:v>370.08105601112629</c:v>
                </c:pt>
                <c:pt idx="36">
                  <c:v>286.79372455157937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F4-4068-AFA3-1497297E2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5609.5422214599985</c:v>
                </c:pt>
                <c:pt idx="1">
                  <c:v>5526.2176170500034</c:v>
                </c:pt>
                <c:pt idx="2">
                  <c:v>6134.0208542599912</c:v>
                </c:pt>
                <c:pt idx="3">
                  <c:v>5874.7664000499963</c:v>
                </c:pt>
                <c:pt idx="4">
                  <c:v>5436.5965788099993</c:v>
                </c:pt>
                <c:pt idx="5">
                  <c:v>6245.1099365399941</c:v>
                </c:pt>
                <c:pt idx="6">
                  <c:v>6173.5908502500006</c:v>
                </c:pt>
                <c:pt idx="7">
                  <c:v>6129.9673834899995</c:v>
                </c:pt>
                <c:pt idx="8">
                  <c:v>6345.4191504200071</c:v>
                </c:pt>
                <c:pt idx="9">
                  <c:v>7638.6944270999966</c:v>
                </c:pt>
                <c:pt idx="10">
                  <c:v>9768.9375363300023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4771.5094097599977</c:v>
                </c:pt>
                <c:pt idx="1">
                  <c:v>4829.6467998699982</c:v>
                </c:pt>
                <c:pt idx="2">
                  <c:v>4975.7395375399983</c:v>
                </c:pt>
                <c:pt idx="3">
                  <c:v>4619.2775139099967</c:v>
                </c:pt>
                <c:pt idx="4">
                  <c:v>4804.8086640199999</c:v>
                </c:pt>
                <c:pt idx="5">
                  <c:v>4817.2750713299984</c:v>
                </c:pt>
                <c:pt idx="6">
                  <c:v>5312.7732815300014</c:v>
                </c:pt>
                <c:pt idx="7">
                  <c:v>5410.4057905400014</c:v>
                </c:pt>
                <c:pt idx="8">
                  <c:v>5332.9103886199982</c:v>
                </c:pt>
                <c:pt idx="9">
                  <c:v>6554.0316010220722</c:v>
                </c:pt>
                <c:pt idx="10">
                  <c:v>8655.2634901247002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838.03281170000139</c:v>
                </c:pt>
                <c:pt idx="1">
                  <c:v>696.57081718000495</c:v>
                </c:pt>
                <c:pt idx="2">
                  <c:v>1158.2813167199931</c:v>
                </c:pt>
                <c:pt idx="3">
                  <c:v>1255.48888614</c:v>
                </c:pt>
                <c:pt idx="4">
                  <c:v>631.78791478999892</c:v>
                </c:pt>
                <c:pt idx="5">
                  <c:v>1427.8348652099958</c:v>
                </c:pt>
                <c:pt idx="6">
                  <c:v>860.81756871999892</c:v>
                </c:pt>
                <c:pt idx="7">
                  <c:v>719.56159294999861</c:v>
                </c:pt>
                <c:pt idx="8">
                  <c:v>1012.5087618000089</c:v>
                </c:pt>
                <c:pt idx="9">
                  <c:v>1084.6628260779241</c:v>
                </c:pt>
                <c:pt idx="10">
                  <c:v>1113.6740462053008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'[Comercio exterior.xlsx]Balanza'!$O$88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exterior.xlsx]Balanza'!$P$70:$Z$70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'[Comercio exterior.xlsx]Balanza'!$P$88:$Z$88</c:f>
              <c:numCache>
                <c:formatCode>_(* #,##0.00_);_(* \(#,##0.00\);_(* "-"??_);_(@_)</c:formatCode>
                <c:ptCount val="11"/>
                <c:pt idx="0">
                  <c:v>3.4253348703299982</c:v>
                </c:pt>
                <c:pt idx="1">
                  <c:v>3.0778577861499996</c:v>
                </c:pt>
                <c:pt idx="2">
                  <c:v>3.8058858765599974</c:v>
                </c:pt>
                <c:pt idx="3">
                  <c:v>3.7989311327799991</c:v>
                </c:pt>
                <c:pt idx="4">
                  <c:v>3.5722217710099984</c:v>
                </c:pt>
                <c:pt idx="5">
                  <c:v>4.283621239479996</c:v>
                </c:pt>
                <c:pt idx="6">
                  <c:v>4.3624225306399929</c:v>
                </c:pt>
                <c:pt idx="7">
                  <c:v>4.5341234295399984</c:v>
                </c:pt>
                <c:pt idx="8">
                  <c:v>4.5724698343699979</c:v>
                </c:pt>
                <c:pt idx="9">
                  <c:v>4.5448374654399935</c:v>
                </c:pt>
                <c:pt idx="10">
                  <c:v>4.7633611359899923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A-4174-9C6B-B6B750B3E6B3}"/>
            </c:ext>
          </c:extLst>
        </c:ser>
        <c:ser>
          <c:idx val="1"/>
          <c:order val="1"/>
          <c:tx>
            <c:strRef>
              <c:f>'[Comercio exterior.xlsx]Balanza'!$O$89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exterior.xlsx]Balanza'!$P$70:$Z$70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'[Comercio exterior.xlsx]Balanza'!$P$89:$Z$89</c:f>
              <c:numCache>
                <c:formatCode>_(* #,##0.00_);_(* \(#,##0.00\);_(* "-"??_);_(@_)</c:formatCode>
                <c:ptCount val="11"/>
                <c:pt idx="0">
                  <c:v>8.1923141432399991</c:v>
                </c:pt>
                <c:pt idx="1">
                  <c:v>8.3579195515099993</c:v>
                </c:pt>
                <c:pt idx="2">
                  <c:v>9.0401957209000106</c:v>
                </c:pt>
                <c:pt idx="3">
                  <c:v>9.6942822296199989</c:v>
                </c:pt>
                <c:pt idx="4">
                  <c:v>10.992898575890003</c:v>
                </c:pt>
                <c:pt idx="5">
                  <c:v>10.920855457179997</c:v>
                </c:pt>
                <c:pt idx="6">
                  <c:v>11.543297121160004</c:v>
                </c:pt>
                <c:pt idx="7">
                  <c:v>12.049926924730007</c:v>
                </c:pt>
                <c:pt idx="8">
                  <c:v>12.048181810550007</c:v>
                </c:pt>
                <c:pt idx="9">
                  <c:v>11.614240025140557</c:v>
                </c:pt>
                <c:pt idx="10">
                  <c:v>12.640188214609273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A-4174-9C6B-B6B750B3E6B3}"/>
            </c:ext>
          </c:extLst>
        </c:ser>
        <c:ser>
          <c:idx val="2"/>
          <c:order val="2"/>
          <c:tx>
            <c:strRef>
              <c:f>'[Comercio exterior.xlsx]Balanza'!$O$90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exterior.xlsx]Balanza'!$P$70:$Z$70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'[Comercio exterior.xlsx]Balanza'!$P$90:$Z$90</c:f>
              <c:numCache>
                <c:formatCode>_(* #,##0.00_);_(* \(#,##0.00\);_(* "-"??_);_(@_)</c:formatCode>
                <c:ptCount val="11"/>
                <c:pt idx="0">
                  <c:v>-4.7669792729099996</c:v>
                </c:pt>
                <c:pt idx="1">
                  <c:v>-5.2800617653600028</c:v>
                </c:pt>
                <c:pt idx="2">
                  <c:v>-5.2343098443400002</c:v>
                </c:pt>
                <c:pt idx="3">
                  <c:v>-5.8953510968400069</c:v>
                </c:pt>
                <c:pt idx="4">
                  <c:v>-7.4206768048799985</c:v>
                </c:pt>
                <c:pt idx="5">
                  <c:v>-6.6372342177000032</c:v>
                </c:pt>
                <c:pt idx="6">
                  <c:v>-7.1808745905199993</c:v>
                </c:pt>
                <c:pt idx="7">
                  <c:v>-7.5158034951899984</c:v>
                </c:pt>
                <c:pt idx="8">
                  <c:v>-7.4757119761800048</c:v>
                </c:pt>
                <c:pt idx="9">
                  <c:v>-7.0694025597005563</c:v>
                </c:pt>
                <c:pt idx="10">
                  <c:v>-7.876827078619276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A-4174-9C6B-B6B750B3E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97554437999456E-2"/>
          <c:y val="2.0147678963345319E-2"/>
          <c:w val="0.84852048385256196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PETRÓLEO'!$C$2:$C$3</c:f>
              <c:strCache>
                <c:ptCount val="2"/>
                <c:pt idx="0">
                  <c:v> Precio promedio del petróleo </c:v>
                </c:pt>
                <c:pt idx="1">
                  <c:v>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E-4ABF-A0E5-47BBF7ECFC9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E-4ABF-A0E5-47BBF7ECFC91}"/>
                </c:ext>
              </c:extLst>
            </c:dLbl>
            <c:dLbl>
              <c:idx val="24"/>
              <c:layout>
                <c:manualLayout>
                  <c:x val="-1.0003233291490737E-3"/>
                  <c:y val="-2.0934381010400238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381E-4ABF-A0E5-47BBF7ECFC91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E-4ABF-A0E5-47BBF7ECF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PETRÓLEO'!$B$133:$B$157</c:f>
              <c:numCache>
                <c:formatCode>mmm\-yy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</c:numCache>
            </c:numRef>
          </c:cat>
          <c:val>
            <c:numRef>
              <c:f>'[TRM Y PETRÓLEO.xlsx]GRÁFICO PETRÓLEO'!$C$133:$C$157</c:f>
              <c:numCache>
                <c:formatCode>_(* #,##0.0_);_(* \(#,##0.0\);_(* "-"??_);_(@_)</c:formatCode>
                <c:ptCount val="25"/>
                <c:pt idx="0">
                  <c:v>39.900000000000006</c:v>
                </c:pt>
                <c:pt idx="1">
                  <c:v>42.30333333333332</c:v>
                </c:pt>
                <c:pt idx="2">
                  <c:v>48.726666666666674</c:v>
                </c:pt>
                <c:pt idx="3">
                  <c:v>53.603333333333325</c:v>
                </c:pt>
                <c:pt idx="4">
                  <c:v>60.463333333333324</c:v>
                </c:pt>
                <c:pt idx="5">
                  <c:v>63.829999999999991</c:v>
                </c:pt>
                <c:pt idx="6">
                  <c:v>62.95</c:v>
                </c:pt>
                <c:pt idx="7">
                  <c:v>66.400000000000006</c:v>
                </c:pt>
                <c:pt idx="8">
                  <c:v>71.803333333333313</c:v>
                </c:pt>
                <c:pt idx="9">
                  <c:v>73.283333333333317</c:v>
                </c:pt>
                <c:pt idx="10">
                  <c:v>68.866666666666674</c:v>
                </c:pt>
                <c:pt idx="11">
                  <c:v>72.8</c:v>
                </c:pt>
                <c:pt idx="12">
                  <c:v>82.063333333333333</c:v>
                </c:pt>
                <c:pt idx="13">
                  <c:v>79.916666666666671</c:v>
                </c:pt>
                <c:pt idx="14">
                  <c:v>72.866666666666674</c:v>
                </c:pt>
                <c:pt idx="15">
                  <c:v>83.92</c:v>
                </c:pt>
                <c:pt idx="16">
                  <c:v>93.543333333333322</c:v>
                </c:pt>
                <c:pt idx="17">
                  <c:v>112.39666666666676</c:v>
                </c:pt>
                <c:pt idx="18">
                  <c:v>103.41333333333324</c:v>
                </c:pt>
                <c:pt idx="19">
                  <c:v>110.09666666666675</c:v>
                </c:pt>
                <c:pt idx="20">
                  <c:v>116.80000000000001</c:v>
                </c:pt>
                <c:pt idx="21">
                  <c:v>105.08333333333326</c:v>
                </c:pt>
                <c:pt idx="22">
                  <c:v>95.973333333333315</c:v>
                </c:pt>
                <c:pt idx="23">
                  <c:v>88.22</c:v>
                </c:pt>
                <c:pt idx="24">
                  <c:v>90.326666666667506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81E-4ABF-A0E5-47BBF7ECF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PETRÓLEO'!$D$2:$D$3</c:f>
              <c:strCache>
                <c:ptCount val="2"/>
                <c:pt idx="0">
                  <c:v>Tasa de cambio promedio mensual</c:v>
                </c:pt>
                <c:pt idx="1">
                  <c:v>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E-4ABF-A0E5-47BBF7ECFC91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E-4ABF-A0E5-47BBF7ECFC91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81E-4ABF-A0E5-47BBF7ECFC91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E-4ABF-A0E5-47BBF7ECF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'[TRM Y PETRÓLEO.xlsx]GRÁFICO PETRÓLEO'!$B$133:$B$157</c:f>
              <c:numCache>
                <c:formatCode>mmm\-yy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</c:numCache>
            </c:numRef>
          </c:cat>
          <c:val>
            <c:numRef>
              <c:f>'[TRM Y PETRÓLEO.xlsx]GRÁFICO PETRÓLEO'!$D$133:$D$157</c:f>
              <c:numCache>
                <c:formatCode>#,##0</c:formatCode>
                <c:ptCount val="25"/>
                <c:pt idx="0">
                  <c:v>3833.06</c:v>
                </c:pt>
                <c:pt idx="1">
                  <c:v>3680.67</c:v>
                </c:pt>
                <c:pt idx="2">
                  <c:v>3468.5</c:v>
                </c:pt>
                <c:pt idx="3">
                  <c:v>3494.53</c:v>
                </c:pt>
                <c:pt idx="4">
                  <c:v>3552.43</c:v>
                </c:pt>
                <c:pt idx="5">
                  <c:v>3617</c:v>
                </c:pt>
                <c:pt idx="6">
                  <c:v>3651.85</c:v>
                </c:pt>
                <c:pt idx="7">
                  <c:v>3741.96</c:v>
                </c:pt>
                <c:pt idx="8">
                  <c:v>3693</c:v>
                </c:pt>
                <c:pt idx="9">
                  <c:v>3832.24</c:v>
                </c:pt>
                <c:pt idx="10">
                  <c:v>3887.68</c:v>
                </c:pt>
                <c:pt idx="11">
                  <c:v>3820.28</c:v>
                </c:pt>
                <c:pt idx="12">
                  <c:v>3771.68</c:v>
                </c:pt>
                <c:pt idx="13">
                  <c:v>3900.51</c:v>
                </c:pt>
                <c:pt idx="14">
                  <c:v>3967.77</c:v>
                </c:pt>
                <c:pt idx="15">
                  <c:v>4000.72</c:v>
                </c:pt>
                <c:pt idx="16">
                  <c:v>3938.36</c:v>
                </c:pt>
                <c:pt idx="17">
                  <c:v>3805.52</c:v>
                </c:pt>
                <c:pt idx="18">
                  <c:v>3796.39</c:v>
                </c:pt>
                <c:pt idx="19">
                  <c:v>4027.6</c:v>
                </c:pt>
                <c:pt idx="20">
                  <c:v>3922.5</c:v>
                </c:pt>
                <c:pt idx="21">
                  <c:v>4394.01</c:v>
                </c:pt>
                <c:pt idx="22">
                  <c:v>4326.7700000000004</c:v>
                </c:pt>
                <c:pt idx="23">
                  <c:v>4437.3100000000004</c:v>
                </c:pt>
                <c:pt idx="24">
                  <c:v>4714.96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381E-4ABF-A0E5-47BBF7ECF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date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Offset val="100"/>
        <c:baseTimeUnit val="months"/>
        <c:majorUnit val="1"/>
      </c:date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dateAx>
        <c:axId val="-65947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65948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40482</c:v>
                </c:pt>
                <c:pt idx="1">
                  <c:v>40847</c:v>
                </c:pt>
                <c:pt idx="2">
                  <c:v>41213</c:v>
                </c:pt>
                <c:pt idx="3">
                  <c:v>41578</c:v>
                </c:pt>
                <c:pt idx="4">
                  <c:v>41943</c:v>
                </c:pt>
                <c:pt idx="5">
                  <c:v>42308</c:v>
                </c:pt>
                <c:pt idx="6">
                  <c:v>42674</c:v>
                </c:pt>
                <c:pt idx="7">
                  <c:v>43039</c:v>
                </c:pt>
                <c:pt idx="8">
                  <c:v>43404</c:v>
                </c:pt>
                <c:pt idx="9">
                  <c:v>43769</c:v>
                </c:pt>
                <c:pt idx="10">
                  <c:v>44135</c:v>
                </c:pt>
                <c:pt idx="11">
                  <c:v>44500</c:v>
                </c:pt>
                <c:pt idx="12">
                  <c:v>44865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1831.6399999999996</c:v>
                </c:pt>
                <c:pt idx="1">
                  <c:v>1863.0599999999993</c:v>
                </c:pt>
                <c:pt idx="2">
                  <c:v>1829.8899999999996</c:v>
                </c:pt>
                <c:pt idx="3">
                  <c:v>1884.0599999999993</c:v>
                </c:pt>
                <c:pt idx="4">
                  <c:v>2050.5199999999986</c:v>
                </c:pt>
                <c:pt idx="5">
                  <c:v>2897.8300000000013</c:v>
                </c:pt>
                <c:pt idx="6">
                  <c:v>2967.6600000000021</c:v>
                </c:pt>
                <c:pt idx="7">
                  <c:v>3011.4400000000014</c:v>
                </c:pt>
                <c:pt idx="8">
                  <c:v>3202.4400000000014</c:v>
                </c:pt>
                <c:pt idx="9">
                  <c:v>3389.9400000000014</c:v>
                </c:pt>
                <c:pt idx="10">
                  <c:v>3858.5599999999986</c:v>
                </c:pt>
                <c:pt idx="11">
                  <c:v>3784.44</c:v>
                </c:pt>
                <c:pt idx="12">
                  <c:v>4819.42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FE8-4F38-A237-64AAE7F519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41-4226-B0B9-E783D5D080BF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41-4226-B0B9-E783D5D080B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41-4226-B0B9-E783D5D080BF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41-4226-B0B9-E783D5D08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40482</c:v>
                </c:pt>
                <c:pt idx="1">
                  <c:v>40847</c:v>
                </c:pt>
                <c:pt idx="2">
                  <c:v>41213</c:v>
                </c:pt>
                <c:pt idx="3">
                  <c:v>41578</c:v>
                </c:pt>
                <c:pt idx="4">
                  <c:v>41943</c:v>
                </c:pt>
                <c:pt idx="5">
                  <c:v>42308</c:v>
                </c:pt>
                <c:pt idx="6">
                  <c:v>42674</c:v>
                </c:pt>
                <c:pt idx="7">
                  <c:v>43039</c:v>
                </c:pt>
                <c:pt idx="8">
                  <c:v>43404</c:v>
                </c:pt>
                <c:pt idx="9">
                  <c:v>43769</c:v>
                </c:pt>
                <c:pt idx="10">
                  <c:v>44135</c:v>
                </c:pt>
                <c:pt idx="11">
                  <c:v>44500</c:v>
                </c:pt>
                <c:pt idx="12">
                  <c:v>44865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-8.1332129601766212</c:v>
                </c:pt>
                <c:pt idx="1">
                  <c:v>1.7154025900285745</c:v>
                </c:pt>
                <c:pt idx="2">
                  <c:v>-1.7804042811288809</c:v>
                </c:pt>
                <c:pt idx="3">
                  <c:v>2.9602872303799472</c:v>
                </c:pt>
                <c:pt idx="4">
                  <c:v>8.8351751005806278</c:v>
                </c:pt>
                <c:pt idx="5">
                  <c:v>41.321713516571577</c:v>
                </c:pt>
                <c:pt idx="6">
                  <c:v>2.4097341804039729</c:v>
                </c:pt>
                <c:pt idx="7">
                  <c:v>1.4752363815261589</c:v>
                </c:pt>
                <c:pt idx="8">
                  <c:v>6.3424806736976223</c:v>
                </c:pt>
                <c:pt idx="9">
                  <c:v>5.8549106306441416</c:v>
                </c:pt>
                <c:pt idx="10">
                  <c:v>13.823843489855193</c:v>
                </c:pt>
                <c:pt idx="11">
                  <c:v>-1.9209238679714389</c:v>
                </c:pt>
                <c:pt idx="12">
                  <c:v>27.348299880563573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141-4226-B0B9-E783D5D080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9C82-4266-BED9-C5E8B2DBE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mensuales'!$D$85:$D$97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'[Comercio exterior.xlsx]Totales mensuales'!$E$85:$E$97</c:f>
              <c:numCache>
                <c:formatCode>_(* #,##0.00_);_(* \(#,##0.00\);_(* "-"??_);_(@_)</c:formatCode>
                <c:ptCount val="13"/>
                <c:pt idx="0">
                  <c:v>7.3940070712100008</c:v>
                </c:pt>
                <c:pt idx="1">
                  <c:v>7.4051355522600009</c:v>
                </c:pt>
                <c:pt idx="2">
                  <c:v>8.1923141432399991</c:v>
                </c:pt>
                <c:pt idx="3">
                  <c:v>8.3579195515099993</c:v>
                </c:pt>
                <c:pt idx="4">
                  <c:v>9.0401957209000106</c:v>
                </c:pt>
                <c:pt idx="5">
                  <c:v>9.6942822296199989</c:v>
                </c:pt>
                <c:pt idx="6">
                  <c:v>10.992898575890003</c:v>
                </c:pt>
                <c:pt idx="7">
                  <c:v>10.920855457179997</c:v>
                </c:pt>
                <c:pt idx="8">
                  <c:v>11.543297121160004</c:v>
                </c:pt>
                <c:pt idx="9">
                  <c:v>12.049926924730007</c:v>
                </c:pt>
                <c:pt idx="10">
                  <c:v>12.048181810550007</c:v>
                </c:pt>
                <c:pt idx="11">
                  <c:v>11.614240025140557</c:v>
                </c:pt>
                <c:pt idx="12">
                  <c:v>12.640188214609273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2-4266-BED9-C5E8B2DBE1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8F3-4183-907E-DFA2E6380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4249.5785237699993</c:v>
                </c:pt>
                <c:pt idx="1">
                  <c:v>5426.8477054499972</c:v>
                </c:pt>
                <c:pt idx="2">
                  <c:v>6325.5563093799992</c:v>
                </c:pt>
                <c:pt idx="3">
                  <c:v>6202.041947640002</c:v>
                </c:pt>
                <c:pt idx="4">
                  <c:v>6317.8707558000015</c:v>
                </c:pt>
                <c:pt idx="5">
                  <c:v>5861.8312636600022</c:v>
                </c:pt>
                <c:pt idx="6">
                  <c:v>6156.6756785799962</c:v>
                </c:pt>
                <c:pt idx="7">
                  <c:v>6141.2766246500032</c:v>
                </c:pt>
                <c:pt idx="8">
                  <c:v>6811.1268422000039</c:v>
                </c:pt>
                <c:pt idx="9">
                  <c:v>6975.9061154700003</c:v>
                </c:pt>
                <c:pt idx="10">
                  <c:v>6994.6865602199969</c:v>
                </c:pt>
                <c:pt idx="11">
                  <c:v>8830.9247957570333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3-4183-907E-DFA2E63803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628693040"/>
        <c:axId val="-1628696848"/>
      </c:barChart>
      <c:catAx>
        <c:axId val="-162869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6848"/>
        <c:crosses val="autoZero"/>
        <c:auto val="1"/>
        <c:lblAlgn val="ctr"/>
        <c:lblOffset val="100"/>
        <c:noMultiLvlLbl val="0"/>
      </c:catAx>
      <c:valAx>
        <c:axId val="-1628696848"/>
        <c:scaling>
          <c:orientation val="minMax"/>
          <c:max val="9500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18E-4E36-AD31-CF77BED0C4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8.8316845087700013</c:v>
                </c:pt>
                <c:pt idx="1">
                  <c:v>8.6370161961399994</c:v>
                </c:pt>
                <c:pt idx="2">
                  <c:v>9.872449002639998</c:v>
                </c:pt>
                <c:pt idx="3">
                  <c:v>9.8789896541900024</c:v>
                </c:pt>
                <c:pt idx="4">
                  <c:v>10.31738226186001</c:v>
                </c:pt>
                <c:pt idx="5">
                  <c:v>11.46965793081</c:v>
                </c:pt>
                <c:pt idx="6">
                  <c:v>12.729013431760002</c:v>
                </c:pt>
                <c:pt idx="7">
                  <c:v>12.715451987509995</c:v>
                </c:pt>
                <c:pt idx="8">
                  <c:v>13.634561827610007</c:v>
                </c:pt>
                <c:pt idx="9">
                  <c:v>14.153951922160006</c:v>
                </c:pt>
                <c:pt idx="10">
                  <c:v>14.268053816640009</c:v>
                </c:pt>
                <c:pt idx="11">
                  <c:v>13.879808965206568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E-4E36-AD31-CF77BED0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628691408"/>
        <c:axId val="-1628688144"/>
      </c:barChart>
      <c:catAx>
        <c:axId val="-16286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88144"/>
        <c:crosses val="autoZero"/>
        <c:auto val="1"/>
        <c:lblAlgn val="ctr"/>
        <c:lblOffset val="100"/>
        <c:noMultiLvlLbl val="0"/>
      </c:catAx>
      <c:valAx>
        <c:axId val="-1628688144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6286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exterior.xlsx]Comercio'!$J$5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exterior.xlsx]Comercio'!$I$20:$I$22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exterior.xlsx]Comercio'!$J$20:$J$22</c:f>
              <c:numCache>
                <c:formatCode>#,##0</c:formatCode>
                <c:ptCount val="3"/>
                <c:pt idx="0">
                  <c:v>923.59455483954343</c:v>
                </c:pt>
                <c:pt idx="1">
                  <c:v>7119.8138774223953</c:v>
                </c:pt>
                <c:pt idx="2">
                  <c:v>8354.669731402395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9-4C63-916A-45203F390AC0}"/>
            </c:ext>
          </c:extLst>
        </c:ser>
        <c:ser>
          <c:idx val="1"/>
          <c:order val="1"/>
          <c:tx>
            <c:strRef>
              <c:f>'[Comercio exterior.xlsx]Comercio'!$K$5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exterior.xlsx]Comercio'!$I$20:$I$22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exterior.xlsx]Comercio'!$K$20:$K$22</c:f>
              <c:numCache>
                <c:formatCode>#,##0</c:formatCode>
                <c:ptCount val="3"/>
                <c:pt idx="0">
                  <c:v>898.96109863621905</c:v>
                </c:pt>
                <c:pt idx="1">
                  <c:v>9339.3408048240544</c:v>
                </c:pt>
                <c:pt idx="2">
                  <c:v>11050.451723158694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9-4C63-916A-45203F390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'[Comercio exterior.xlsx]Comercio'!$L$5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8962872388411939E-2"/>
                  <c:y val="-9.38069993055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9-4C63-916A-45203F390AC0}"/>
                </c:ext>
              </c:extLst>
            </c:dLbl>
            <c:dLbl>
              <c:idx val="2"/>
              <c:layout>
                <c:manualLayout>
                  <c:x val="-6.0910593550713626E-2"/>
                  <c:y val="-4.7318574870941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29-4C63-916A-45203F390AC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'[Comercio exterior.xlsx]Comercio'!$I$20:$I$22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exterior.xlsx]Comercio'!$L$20:$L$22</c:f>
              <c:numCache>
                <c:formatCode>0.0%</c:formatCode>
                <c:ptCount val="3"/>
                <c:pt idx="0">
                  <c:v>-2.667128782239736E-2</c:v>
                </c:pt>
                <c:pt idx="1">
                  <c:v>0.31173945915074963</c:v>
                </c:pt>
                <c:pt idx="2">
                  <c:v>0.32266769105471171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29-4C63-916A-45203F390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'[Comercio exterior.xlsx]Impo Valor'!$B$58:$B$94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exterior.xlsx]Impo Valor'!$C$58:$C$94</c:f>
              <c:numCache>
                <c:formatCode>_-* #,##0_-;\-* #,##0_-;_-* "-"??_-;_-@_-</c:formatCode>
                <c:ptCount val="37"/>
                <c:pt idx="0">
                  <c:v>272.58310002999997</c:v>
                </c:pt>
                <c:pt idx="1">
                  <c:v>297.28825496000013</c:v>
                </c:pt>
                <c:pt idx="2">
                  <c:v>253.24587039000002</c:v>
                </c:pt>
                <c:pt idx="3">
                  <c:v>410.52006689999996</c:v>
                </c:pt>
                <c:pt idx="4">
                  <c:v>334.94221431</c:v>
                </c:pt>
                <c:pt idx="5">
                  <c:v>281.94688430000002</c:v>
                </c:pt>
                <c:pt idx="6">
                  <c:v>325.33442899000005</c:v>
                </c:pt>
                <c:pt idx="7">
                  <c:v>311.30733605000012</c:v>
                </c:pt>
                <c:pt idx="8">
                  <c:v>252.19256648999999</c:v>
                </c:pt>
                <c:pt idx="9">
                  <c:v>277.45872647000004</c:v>
                </c:pt>
                <c:pt idx="10">
                  <c:v>291.83223009000011</c:v>
                </c:pt>
                <c:pt idx="11">
                  <c:v>263.99027795999996</c:v>
                </c:pt>
                <c:pt idx="12">
                  <c:v>293.19696048000003</c:v>
                </c:pt>
                <c:pt idx="13">
                  <c:v>316.49474863000006</c:v>
                </c:pt>
                <c:pt idx="14">
                  <c:v>273.78758547000001</c:v>
                </c:pt>
                <c:pt idx="15">
                  <c:v>351.58336043999998</c:v>
                </c:pt>
                <c:pt idx="16">
                  <c:v>325.48931869000006</c:v>
                </c:pt>
                <c:pt idx="17">
                  <c:v>422.76643724000002</c:v>
                </c:pt>
                <c:pt idx="18">
                  <c:v>373.17523819000013</c:v>
                </c:pt>
                <c:pt idx="19">
                  <c:v>329.28131010999994</c:v>
                </c:pt>
                <c:pt idx="20">
                  <c:v>377.43757115999995</c:v>
                </c:pt>
                <c:pt idx="21">
                  <c:v>340.44413699</c:v>
                </c:pt>
                <c:pt idx="22">
                  <c:v>424.02864619999991</c:v>
                </c:pt>
                <c:pt idx="23">
                  <c:v>377.29698216225592</c:v>
                </c:pt>
                <c:pt idx="24">
                  <c:v>521.76548990171955</c:v>
                </c:pt>
                <c:pt idx="25">
                  <c:v>434.34541110118619</c:v>
                </c:pt>
                <c:pt idx="26">
                  <c:v>501.74211501404631</c:v>
                </c:pt>
                <c:pt idx="27">
                  <c:v>443.6798072355582</c:v>
                </c:pt>
                <c:pt idx="28">
                  <c:v>375.29417293885302</c:v>
                </c:pt>
                <c:pt idx="29">
                  <c:v>628.91668901959952</c:v>
                </c:pt>
                <c:pt idx="30">
                  <c:v>514.73935673198696</c:v>
                </c:pt>
                <c:pt idx="31">
                  <c:v>556.74904462456732</c:v>
                </c:pt>
                <c:pt idx="32">
                  <c:v>585.32613895554834</c:v>
                </c:pt>
                <c:pt idx="33">
                  <c:v>498.51973100177719</c:v>
                </c:pt>
                <c:pt idx="34">
                  <c:v>578.84115817323072</c:v>
                </c:pt>
                <c:pt idx="35">
                  <c:v>496.95472765195348</c:v>
                </c:pt>
                <c:pt idx="36">
                  <c:v>522.68596656586931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'[Comercio exterior.xlsx]Impo Valor'!$B$58:$B$94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exterior.xlsx]Impo Valor'!$D$58:$D$94</c:f>
              <c:numCache>
                <c:formatCode>_-* #,##0_-;\-* #,##0_-;_-* "-"??_-;_-@_-</c:formatCode>
                <c:ptCount val="37"/>
                <c:pt idx="0">
                  <c:v>322.30475847000002</c:v>
                </c:pt>
                <c:pt idx="1">
                  <c:v>303.36778489</c:v>
                </c:pt>
                <c:pt idx="2">
                  <c:v>270.25741410999996</c:v>
                </c:pt>
                <c:pt idx="3">
                  <c:v>316.65062577999993</c:v>
                </c:pt>
                <c:pt idx="4">
                  <c:v>231.56272258000001</c:v>
                </c:pt>
                <c:pt idx="5">
                  <c:v>280.4398776000001</c:v>
                </c:pt>
                <c:pt idx="6">
                  <c:v>253.61122454999992</c:v>
                </c:pt>
                <c:pt idx="7">
                  <c:v>250.52888104999997</c:v>
                </c:pt>
                <c:pt idx="8">
                  <c:v>238.62928414000001</c:v>
                </c:pt>
                <c:pt idx="9">
                  <c:v>287.61182303999993</c:v>
                </c:pt>
                <c:pt idx="10">
                  <c:v>276.64613743000007</c:v>
                </c:pt>
                <c:pt idx="11">
                  <c:v>256.62475677999987</c:v>
                </c:pt>
                <c:pt idx="12">
                  <c:v>324.80368125000007</c:v>
                </c:pt>
                <c:pt idx="13">
                  <c:v>313.45995548999997</c:v>
                </c:pt>
                <c:pt idx="14">
                  <c:v>331.11356438999996</c:v>
                </c:pt>
                <c:pt idx="15">
                  <c:v>275.83677901000004</c:v>
                </c:pt>
                <c:pt idx="16">
                  <c:v>282.15016618999994</c:v>
                </c:pt>
                <c:pt idx="17">
                  <c:v>337.62594469999993</c:v>
                </c:pt>
                <c:pt idx="18">
                  <c:v>313.31883117000007</c:v>
                </c:pt>
                <c:pt idx="19">
                  <c:v>303.88011312999987</c:v>
                </c:pt>
                <c:pt idx="20">
                  <c:v>328.50601144999996</c:v>
                </c:pt>
                <c:pt idx="21">
                  <c:v>341.39108686000003</c:v>
                </c:pt>
                <c:pt idx="22">
                  <c:v>358.59681699000004</c:v>
                </c:pt>
                <c:pt idx="23">
                  <c:v>333.41057190059786</c:v>
                </c:pt>
                <c:pt idx="24">
                  <c:v>401.82906493782377</c:v>
                </c:pt>
                <c:pt idx="25">
                  <c:v>381.42689269382089</c:v>
                </c:pt>
                <c:pt idx="26">
                  <c:v>393.59649952558618</c:v>
                </c:pt>
                <c:pt idx="27">
                  <c:v>350.13301620201355</c:v>
                </c:pt>
                <c:pt idx="28">
                  <c:v>317.52605492042852</c:v>
                </c:pt>
                <c:pt idx="29">
                  <c:v>459.73554638312851</c:v>
                </c:pt>
                <c:pt idx="30">
                  <c:v>439.81352452034457</c:v>
                </c:pt>
                <c:pt idx="31">
                  <c:v>379.31194863187142</c:v>
                </c:pt>
                <c:pt idx="32">
                  <c:v>444.25311402557162</c:v>
                </c:pt>
                <c:pt idx="33">
                  <c:v>394.41116849981273</c:v>
                </c:pt>
                <c:pt idx="34">
                  <c:v>498.46645451978901</c:v>
                </c:pt>
                <c:pt idx="35">
                  <c:v>477.70805215180246</c:v>
                </c:pt>
                <c:pt idx="36">
                  <c:v>376.27513207035003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exterior.xlsx]Comercio'!$J$5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exterior.xlsx]Comercio'!$I$24:$I$26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exterior.xlsx]Comercio'!$J$24:$J$26</c:f>
              <c:numCache>
                <c:formatCode>#,##0</c:formatCode>
                <c:ptCount val="3"/>
                <c:pt idx="0">
                  <c:v>1467.3488987518831</c:v>
                </c:pt>
                <c:pt idx="1">
                  <c:v>11614.240025140552</c:v>
                </c:pt>
                <c:pt idx="2">
                  <c:v>13834.11203123055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D-44B5-B6EA-160DE4D20AF7}"/>
            </c:ext>
          </c:extLst>
        </c:ser>
        <c:ser>
          <c:idx val="1"/>
          <c:order val="1"/>
          <c:tx>
            <c:strRef>
              <c:f>'[Comercio exterior.xlsx]Comercio'!$K$5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'[Comercio exterior.xlsx]Comercio'!$I$24:$I$26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exterior.xlsx]Comercio'!$K$24:$K$26</c:f>
              <c:numCache>
                <c:formatCode>#,##0</c:formatCode>
                <c:ptCount val="3"/>
                <c:pt idx="0">
                  <c:v>1257.3823284643754</c:v>
                </c:pt>
                <c:pt idx="1">
                  <c:v>12640.188214609268</c:v>
                </c:pt>
                <c:pt idx="2">
                  <c:v>14905.75715467527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D-44B5-B6EA-160DE4D20A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'[Comercio exterior.xlsx]Comercio'!$L$5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layout>
                <c:manualLayout>
                  <c:x val="-5.0885093630737101E-2"/>
                  <c:y val="-5.0639176616270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5D-44B5-B6EA-160DE4D20AF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'[Comercio exterior.xlsx]Comercio'!$I$24:$I$26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'[Comercio exterior.xlsx]Comercio'!$L$24:$L$26</c:f>
              <c:numCache>
                <c:formatCode>0.0%</c:formatCode>
                <c:ptCount val="3"/>
                <c:pt idx="0">
                  <c:v>-0.1430924645570687</c:v>
                </c:pt>
                <c:pt idx="1">
                  <c:v>8.8335369963761456E-2</c:v>
                </c:pt>
                <c:pt idx="2">
                  <c:v>7.746396162077307E-2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D-44B5-B6EA-160DE4D20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A-4BE5-937D-9B10D4A0F256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A-4BE5-937D-9B10D4A0F256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A-4BE5-937D-9B10D4A0F256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A-4BE5-937D-9B10D4A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'[Comercio exterior.xlsx]Impo Volumen'!$B$58:$B$94</c:f>
              <c:numCache>
                <c:formatCode>mmm\-yy</c:formatCode>
                <c:ptCount val="37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  <c:pt idx="12">
                  <c:v>44105</c:v>
                </c:pt>
                <c:pt idx="13">
                  <c:v>44136</c:v>
                </c:pt>
                <c:pt idx="14">
                  <c:v>44166</c:v>
                </c:pt>
                <c:pt idx="15">
                  <c:v>44197</c:v>
                </c:pt>
                <c:pt idx="16">
                  <c:v>44228</c:v>
                </c:pt>
                <c:pt idx="17">
                  <c:v>44256</c:v>
                </c:pt>
                <c:pt idx="18">
                  <c:v>44287</c:v>
                </c:pt>
                <c:pt idx="19">
                  <c:v>44317</c:v>
                </c:pt>
                <c:pt idx="20">
                  <c:v>44348</c:v>
                </c:pt>
                <c:pt idx="21">
                  <c:v>44378</c:v>
                </c:pt>
                <c:pt idx="22">
                  <c:v>44409</c:v>
                </c:pt>
                <c:pt idx="23">
                  <c:v>44440</c:v>
                </c:pt>
                <c:pt idx="24">
                  <c:v>44470</c:v>
                </c:pt>
                <c:pt idx="25">
                  <c:v>44501</c:v>
                </c:pt>
                <c:pt idx="26">
                  <c:v>44531</c:v>
                </c:pt>
                <c:pt idx="27">
                  <c:v>44562</c:v>
                </c:pt>
                <c:pt idx="28">
                  <c:v>44593</c:v>
                </c:pt>
                <c:pt idx="29">
                  <c:v>44621</c:v>
                </c:pt>
                <c:pt idx="30">
                  <c:v>44652</c:v>
                </c:pt>
                <c:pt idx="31">
                  <c:v>44682</c:v>
                </c:pt>
                <c:pt idx="32">
                  <c:v>44713</c:v>
                </c:pt>
                <c:pt idx="33">
                  <c:v>44743</c:v>
                </c:pt>
                <c:pt idx="34">
                  <c:v>44774</c:v>
                </c:pt>
                <c:pt idx="35">
                  <c:v>44805</c:v>
                </c:pt>
                <c:pt idx="36">
                  <c:v>44835</c:v>
                </c:pt>
              </c:numCache>
            </c:numRef>
          </c:cat>
          <c:val>
            <c:numRef>
              <c:f>'[Comercio exterior.xlsx]Impo Volumen'!$C$58:$C$94</c:f>
              <c:numCache>
                <c:formatCode>_-* #,##0_-;\-* #,##0_-;_-* "-"??_-;_-@_-</c:formatCode>
                <c:ptCount val="37"/>
                <c:pt idx="0">
                  <c:v>690.04689673999985</c:v>
                </c:pt>
                <c:pt idx="1">
                  <c:v>813.96804082999995</c:v>
                </c:pt>
                <c:pt idx="2">
                  <c:v>565.65302684999995</c:v>
                </c:pt>
                <c:pt idx="3">
                  <c:v>1192.4089875299996</c:v>
                </c:pt>
                <c:pt idx="4">
                  <c:v>972.73675254000023</c:v>
                </c:pt>
                <c:pt idx="5">
                  <c:v>671.57757561000005</c:v>
                </c:pt>
                <c:pt idx="6">
                  <c:v>990.53379816000017</c:v>
                </c:pt>
                <c:pt idx="7">
                  <c:v>995.37087255999995</c:v>
                </c:pt>
                <c:pt idx="8">
                  <c:v>702.55702686999985</c:v>
                </c:pt>
                <c:pt idx="9">
                  <c:v>752.8561774999996</c:v>
                </c:pt>
                <c:pt idx="10">
                  <c:v>967.63749268000004</c:v>
                </c:pt>
                <c:pt idx="11">
                  <c:v>755.38809701000014</c:v>
                </c:pt>
                <c:pt idx="12">
                  <c:v>795.23980985000003</c:v>
                </c:pt>
                <c:pt idx="13">
                  <c:v>856.54899786999999</c:v>
                </c:pt>
                <c:pt idx="14">
                  <c:v>603.5265410799999</c:v>
                </c:pt>
                <c:pt idx="15">
                  <c:v>813.35341442000004</c:v>
                </c:pt>
                <c:pt idx="16">
                  <c:v>753.56639679</c:v>
                </c:pt>
                <c:pt idx="17">
                  <c:v>1011.9533905899999</c:v>
                </c:pt>
                <c:pt idx="18">
                  <c:v>855.59968672000002</c:v>
                </c:pt>
                <c:pt idx="19">
                  <c:v>749.28364532000001</c:v>
                </c:pt>
                <c:pt idx="20">
                  <c:v>802.18286418000014</c:v>
                </c:pt>
                <c:pt idx="21">
                  <c:v>710.19227111999976</c:v>
                </c:pt>
                <c:pt idx="22">
                  <c:v>877.4527997199998</c:v>
                </c:pt>
                <c:pt idx="23">
                  <c:v>718.39147747519598</c:v>
                </c:pt>
                <c:pt idx="24">
                  <c:v>1102.5283126203367</c:v>
                </c:pt>
                <c:pt idx="25">
                  <c:v>788.49163955016206</c:v>
                </c:pt>
                <c:pt idx="26">
                  <c:v>798.74054187652791</c:v>
                </c:pt>
                <c:pt idx="27">
                  <c:v>815.0997721436197</c:v>
                </c:pt>
                <c:pt idx="28">
                  <c:v>664.07207897560204</c:v>
                </c:pt>
                <c:pt idx="29">
                  <c:v>1188.6257827256927</c:v>
                </c:pt>
                <c:pt idx="30">
                  <c:v>840.2051507829608</c:v>
                </c:pt>
                <c:pt idx="31">
                  <c:v>882.68903975921296</c:v>
                </c:pt>
                <c:pt idx="32">
                  <c:v>952.63002532119629</c:v>
                </c:pt>
                <c:pt idx="33">
                  <c:v>832.0547995544631</c:v>
                </c:pt>
                <c:pt idx="34">
                  <c:v>1143.8461837217653</c:v>
                </c:pt>
                <c:pt idx="35">
                  <c:v>895.46502432022442</c:v>
                </c:pt>
                <c:pt idx="36">
                  <c:v>970.58860391279563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A-4BE5-937D-9B10D4A0F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20/12/2022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2022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diciembre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696075" y="1396884"/>
            <a:ext cx="5406882" cy="5461116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octubre de 2022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14,3%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2021, comportamiento explicado principalmente por la disminución en las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importaciones de maíz en 139.144 toneladas (-19,9%),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torta de soya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 en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46.288 toneladas (-31,9%) y 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cebada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en 28.140 toneladas (-50,1%).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8,8%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333.605 toneladas (6,5%), torta de soya en 211.628 toneladas (16,4%) y arroz en 171.690 toneladas (1.382,9%).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2021 - octubre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7,7%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163068" y="393318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Octubre de 2022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852725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48037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Enero-octubre (2021-2022)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115888-553C-EC47-B99F-5DFDFA133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32216"/>
              </p:ext>
            </p:extLst>
          </p:nvPr>
        </p:nvGraphicFramePr>
        <p:xfrm>
          <a:off x="450850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5.144.221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5.477.826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333.605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1.663.368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1.737.291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73.923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1.292.571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1.504.199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211.628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359.509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455.482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95.972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361.373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376.980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308.774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278.039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-30.735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249.240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248.999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174.295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192.198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12.415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184.105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171.690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121.625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129.933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8.308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155.265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129.819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81.865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110.713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28.848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1.689.719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1.814.606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124.887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11.614.240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12.640.188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1.025.948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octubre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octubre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132 mil toneladas (-12,0%)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octubre de 2021.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/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05188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octubre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octubre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78 mil toneladas (-21,4%)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/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8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octubre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0016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43316"/>
              </p:ext>
            </p:extLst>
          </p:nvPr>
        </p:nvGraphicFramePr>
        <p:xfrm>
          <a:off x="1302720" y="1970297"/>
          <a:ext cx="9177273" cy="1641473"/>
        </p:xfrm>
        <a:graphic>
          <a:graphicData uri="http://schemas.openxmlformats.org/drawingml/2006/table">
            <a:tbl>
              <a:tblPr/>
              <a:tblGrid>
                <a:gridCol w="380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199.747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227.010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27.263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31.960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23.154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9.316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6.205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4872,2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4.639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0935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51756"/>
              </p:ext>
            </p:extLst>
          </p:nvPr>
        </p:nvGraphicFramePr>
        <p:xfrm>
          <a:off x="1302720" y="4190412"/>
          <a:ext cx="9292580" cy="1641473"/>
        </p:xfrm>
        <a:graphic>
          <a:graphicData uri="http://schemas.openxmlformats.org/drawingml/2006/table">
            <a:tbl>
              <a:tblPr/>
              <a:tblGrid>
                <a:gridCol w="385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699.743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560.599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-139.144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145.045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98.758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46.288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28.140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5.732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15.601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16071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octubre (2021-2022)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17105"/>
              </p:ext>
            </p:extLst>
          </p:nvPr>
        </p:nvGraphicFramePr>
        <p:xfrm>
          <a:off x="1504757" y="199812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5.144.221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5.477.826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333.605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1.292.571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1.504.199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211.628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184.105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171.690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1.382,9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359.509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455.482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95.972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1.663.368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1.737.291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73.923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D9A8B3-8C6B-7FB3-15B1-977212FF48BC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729909-73E7-65E7-CCE7-0C0BD2B9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3422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111.326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64.468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46.857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308.774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278.039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30.735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alimentación animales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155.265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129.819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71.103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14.321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extracción grasas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11.649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Octubre de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de diciembre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9347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Enero-octubre (2012- 2022)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909665"/>
            <a:ext cx="9502299" cy="80266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(enero-octubre)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1.114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superior en 2,7% al superávit presentado en el mismo periodo de 2021.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90371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96212"/>
            <a:ext cx="121920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Enero-octubre (2012- 2022)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(enero-octubre)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7,88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11,4% al saldo presentado en el mismo periodo de 2021.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2022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diciembre de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octubre de 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enero-octubre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enero-octubre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12,64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Enero-octubre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9.339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31,2%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Enero-octubre de 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269503"/>
              </p:ext>
            </p:extLst>
          </p:nvPr>
        </p:nvGraphicFramePr>
        <p:xfrm>
          <a:off x="0" y="1676688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696777"/>
              </p:ext>
            </p:extLst>
          </p:nvPr>
        </p:nvGraphicFramePr>
        <p:xfrm>
          <a:off x="6086475" y="164805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Octubre 2020 – octubre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 el precio internacional del petróleo tuvo un valor de USD 90,3 por barril y presentó un aumento de 2,4%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octubre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cambio promedio del dólar más alta en la historia del país con $4.715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A26DAB-B723-4830-BC93-78CC47820A54}"/>
              </a:ext>
            </a:extLst>
          </p:cNvPr>
          <p:cNvGraphicFramePr>
            <a:graphicFrameLocks/>
          </p:cNvGraphicFramePr>
          <p:nvPr/>
        </p:nvGraphicFramePr>
        <p:xfrm>
          <a:off x="838200" y="1350051"/>
          <a:ext cx="105156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Octubre 2011-2022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2022, la TRM cerró el mes con un valor de $4.819, siendo la cotización de fin de mes más alta para un mes de octubre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1B84DC0-3154-40ED-BCD5-3CD18A9A5D29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Octubre 2010 – 2022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38576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octubre de 2022 ($4.819),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27,3%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 ($3.784).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404DB91-D1F3-42D0-81FD-27A5AB65EB47}"/>
              </a:ext>
            </a:extLst>
          </p:cNvPr>
          <p:cNvGraphicFramePr>
            <a:graphicFrameLocks/>
          </p:cNvGraphicFramePr>
          <p:nvPr/>
        </p:nvGraphicFramePr>
        <p:xfrm>
          <a:off x="81534" y="1369396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6049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2010-2021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2010-2021 (USD millones CIF)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2010-2021 (millones de toneladas)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2044031" y="4569500"/>
            <a:ext cx="26694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8.831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26,3%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897065-6DC6-46D9-918A-0D35B9ADFC68}"/>
              </a:ext>
            </a:extLst>
          </p:cNvPr>
          <p:cNvSpPr/>
          <p:nvPr/>
        </p:nvSpPr>
        <p:spPr>
          <a:xfrm>
            <a:off x="8026977" y="4569362"/>
            <a:ext cx="29186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 2021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13,88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2,7%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2020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17976"/>
              </p:ext>
            </p:extLst>
          </p:nvPr>
        </p:nvGraphicFramePr>
        <p:xfrm>
          <a:off x="0" y="1762413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623128"/>
              </p:ext>
            </p:extLst>
          </p:nvPr>
        </p:nvGraphicFramePr>
        <p:xfrm>
          <a:off x="6096000" y="1752997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8ABAE3F5-3698-8892-8B00-00C3E4543E9F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FF2875-0631-7796-33EC-C51680BFE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37183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Octubre de 2022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838949" y="1220592"/>
            <a:ext cx="5050629" cy="5664977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octubre de 2022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2,7%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2021, comportamiento explicado principalmente por la disminución en las importaciones de maíz en USD 41,9 millones (-20,0%), </a:t>
            </a: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aceite de soya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USD 15,9 millones (-35,1%) y aceite de palma y palmiste en USD 11,1 millones (-51,9%)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31,2%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incremento en las importaciones de maíz en USD 338,8 millones (22,7%), café en USD 230,6 millones (155,2%) y trigo en USD 224,4 millones (42,5%).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2021 - octubre de 2022)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32,3%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883530"/>
              </p:ext>
            </p:extLst>
          </p:nvPr>
        </p:nvGraphicFramePr>
        <p:xfrm>
          <a:off x="-11534" y="2050807"/>
          <a:ext cx="6500068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2898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Enero-octubre (2021-2022)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358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Enero-octubre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octubre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octubre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USD 0,9 millones (0,2%)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722" y="447366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octubre de 2022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14415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octubre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25,6 millones (-6,4%)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octubre de 2021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/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3987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octubre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06722"/>
              </p:ext>
            </p:extLst>
          </p:nvPr>
        </p:nvGraphicFramePr>
        <p:xfrm>
          <a:off x="1504757" y="2017173"/>
          <a:ext cx="8946661" cy="1644941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43.914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18.522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365,1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5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71.600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88.374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16.774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alimentación 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5.039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4.633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01638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209.544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167.668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41.876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45.375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15.920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11.064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11.004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66.775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56.079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10.697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611320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octubre (2021-2022)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2022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16883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1.493.262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1.832.017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338.755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148.601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379.210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230.609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527.565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752.001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224.437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630.420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837.020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206.600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144.007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250.165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106.158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2022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59513"/>
              </p:ext>
            </p:extLst>
          </p:nvPr>
        </p:nvGraphicFramePr>
        <p:xfrm>
          <a:off x="1504757" y="4228512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68.305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17.707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26.664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17.430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9.235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y despojos comestibles de aves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46.091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7.536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Avena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18.381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5.625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Atún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5.570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B5B89D-A03E-1DD1-582A-8337B0E6107B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A9E3B-393B-D3CA-5C24-E33EA490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3F0CC9-C423-4677-A079-51D0444803A1}"/>
</file>

<file path=customXml/itemProps2.xml><?xml version="1.0" encoding="utf-8"?>
<ds:datastoreItem xmlns:ds="http://schemas.openxmlformats.org/officeDocument/2006/customXml" ds:itemID="{11348FBD-4593-4B1B-A48E-33D9565108F6}"/>
</file>

<file path=customXml/itemProps3.xml><?xml version="1.0" encoding="utf-8"?>
<ds:datastoreItem xmlns:ds="http://schemas.openxmlformats.org/officeDocument/2006/customXml" ds:itemID="{3FD93D76-2104-4862-A7BF-E3C45BE81E26}"/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2188</Words>
  <Application>Microsoft Office PowerPoint</Application>
  <PresentationFormat>Panorámica</PresentationFormat>
  <Paragraphs>636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octubre de 2022</vt:lpstr>
      <vt:lpstr>Importaciones de productos agropecuarios y agroindustriales 2010-2021</vt:lpstr>
      <vt:lpstr>Valor importaciones de productos agropecuarios y agroindustriales Octubre de 2022 (USD millones CIF)</vt:lpstr>
      <vt:lpstr>Importaciones de productos agropecuarios y agroindustriales en valor  Enero-octubre (2021-2022) USD millones CIF. Principales productos</vt:lpstr>
      <vt:lpstr>Importaciones de productos del sector agropecuario* en valor  (USD millones CIF) octubre de 2022</vt:lpstr>
      <vt:lpstr>Importaciones de productos del sector agroindustrial* en valor  (USD millones CIF) octubre de 2022</vt:lpstr>
      <vt:lpstr>Principales productos agropecuarios y agroindustriales que aumentaron y disminuyeron sus importaciones octubre (2021-2022) - USD miles</vt:lpstr>
      <vt:lpstr>Principales productos agropecuarios y agroindustriales que aumentaron y disminuyeron sus importaciones entre enero y octubre (2021-2022) - USD miles</vt:lpstr>
      <vt:lpstr>Presentación de PowerPoint</vt:lpstr>
      <vt:lpstr>Presentación de PowerPoint</vt:lpstr>
      <vt:lpstr>Importaciones de productos del sector agropecuario* en volumen  (miles de toneladas) octubre de 2022</vt:lpstr>
      <vt:lpstr>Importaciones de productos del sector agroindustrial* en volumen  (miles de toneladas) octubre de 2022</vt:lpstr>
      <vt:lpstr>Principales productos agropecuarios y agroindustriales que aumentaron y disminuyeron sus importaciones en octubre (2021-2022) - toneladas</vt:lpstr>
      <vt:lpstr>Principales productos agropecuarios y agroindustriales que aumentaron y disminuyeron sus importaciones entre enero y octubre (2021-2022) - toneladas</vt:lpstr>
      <vt:lpstr>Presentación de PowerPoint</vt:lpstr>
      <vt:lpstr>Valor balanza comercial productos agropecuarios y agroindustriales Enero-octubre (2012- 2022) USD millones FOB</vt:lpstr>
      <vt:lpstr>Volumen balanza comercial productos agropecuarios y agroindustriales Enero-octubre (2012- 2022) millones de toneladas</vt:lpstr>
      <vt:lpstr>Presentación de PowerPoint</vt:lpstr>
      <vt:lpstr>Tasa  de cambio promedio mensual y precio internacional del petróleo  Octubre 2020 – octubre 2022</vt:lpstr>
      <vt:lpstr>Tasa de cambio representativa de fin de  mes del mercado  Octubre 2011-2022 </vt:lpstr>
      <vt:lpstr>Devaluación nominal fin de mes Octubre 2010 – 2022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2022-12-20T20:16:09Z</dcterms:modified>
</cp:coreProperties>
</file>