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4ED42-D682-4EF8-97D0-0AD580F815AE}" v="31" dt="2023-07-21T04:09:37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1T04:10:58.058" v="951" actId="6549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1T04:02:37.198" v="921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1T04:02:37.198" v="921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2200.7670436799986</c:v>
                </c:pt>
                <c:pt idx="1">
                  <c:v>2444.1041362700003</c:v>
                </c:pt>
                <c:pt idx="2">
                  <c:v>2564.6546627300004</c:v>
                </c:pt>
                <c:pt idx="3">
                  <c:v>2643.6951090299995</c:v>
                </c:pt>
                <c:pt idx="4">
                  <c:v>2628.9201147300009</c:v>
                </c:pt>
                <c:pt idx="5">
                  <c:v>2548.6354124899999</c:v>
                </c:pt>
                <c:pt idx="6">
                  <c:v>2655.8398041900005</c:v>
                </c:pt>
                <c:pt idx="7">
                  <c:v>2869.5975936999998</c:v>
                </c:pt>
                <c:pt idx="8">
                  <c:v>2886.2898028300006</c:v>
                </c:pt>
                <c:pt idx="9">
                  <c:v>2996.8442621099957</c:v>
                </c:pt>
                <c:pt idx="10">
                  <c:v>3315.1074988699988</c:v>
                </c:pt>
                <c:pt idx="11">
                  <c:v>4465.8991612083501</c:v>
                </c:pt>
                <c:pt idx="12">
                  <c:v>4263.5763796517913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315.02795879999996</c:v>
                </c:pt>
                <c:pt idx="1">
                  <c:v>289.75857989000002</c:v>
                </c:pt>
                <c:pt idx="2">
                  <c:v>336.31679228000013</c:v>
                </c:pt>
                <c:pt idx="3">
                  <c:v>327.23943703999998</c:v>
                </c:pt>
                <c:pt idx="4">
                  <c:v>285.35421605000005</c:v>
                </c:pt>
                <c:pt idx="5">
                  <c:v>406.49994529000003</c:v>
                </c:pt>
                <c:pt idx="6">
                  <c:v>365.03939051999998</c:v>
                </c:pt>
                <c:pt idx="7">
                  <c:v>394.75707662000002</c:v>
                </c:pt>
                <c:pt idx="8">
                  <c:v>297.20305357000007</c:v>
                </c:pt>
                <c:pt idx="9">
                  <c:v>295.5497220200001</c:v>
                </c:pt>
                <c:pt idx="10">
                  <c:v>377.72408447000009</c:v>
                </c:pt>
                <c:pt idx="11">
                  <c:v>301.91625279000004</c:v>
                </c:pt>
                <c:pt idx="12">
                  <c:v>310.61554983000002</c:v>
                </c:pt>
                <c:pt idx="13">
                  <c:v>343.66836540999998</c:v>
                </c:pt>
                <c:pt idx="14">
                  <c:v>302.42884241999991</c:v>
                </c:pt>
                <c:pt idx="15">
                  <c:v>358.17730385999994</c:v>
                </c:pt>
                <c:pt idx="16">
                  <c:v>267.63200568346906</c:v>
                </c:pt>
                <c:pt idx="17">
                  <c:v>364.82058613154675</c:v>
                </c:pt>
                <c:pt idx="18">
                  <c:v>343.3521080887661</c:v>
                </c:pt>
                <c:pt idx="19">
                  <c:v>334.98465055054675</c:v>
                </c:pt>
                <c:pt idx="20">
                  <c:v>346.34896672654889</c:v>
                </c:pt>
                <c:pt idx="21">
                  <c:v>269.68246718848127</c:v>
                </c:pt>
                <c:pt idx="22">
                  <c:v>392.3099178507174</c:v>
                </c:pt>
                <c:pt idx="23">
                  <c:v>374.81886935679586</c:v>
                </c:pt>
                <c:pt idx="24">
                  <c:v>296.0978276353909</c:v>
                </c:pt>
                <c:pt idx="25">
                  <c:v>369.54286210473265</c:v>
                </c:pt>
                <c:pt idx="26">
                  <c:v>323.22036511279623</c:v>
                </c:pt>
                <c:pt idx="27">
                  <c:v>426.01569685356736</c:v>
                </c:pt>
                <c:pt idx="28">
                  <c:v>370.08105601112635</c:v>
                </c:pt>
                <c:pt idx="29">
                  <c:v>286.79372455157937</c:v>
                </c:pt>
                <c:pt idx="30">
                  <c:v>258.85381385899484</c:v>
                </c:pt>
                <c:pt idx="31">
                  <c:v>296.99974538666908</c:v>
                </c:pt>
                <c:pt idx="32">
                  <c:v>344.17730263823518</c:v>
                </c:pt>
                <c:pt idx="33">
                  <c:v>219.31541499812704</c:v>
                </c:pt>
                <c:pt idx="34">
                  <c:v>387.93343146184873</c:v>
                </c:pt>
                <c:pt idx="35">
                  <c:v>412.03807346296071</c:v>
                </c:pt>
                <c:pt idx="36">
                  <c:v>386.77238317519272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2829.3263781000014</c:v>
                </c:pt>
                <c:pt idx="1">
                  <c:v>3025.1331334999977</c:v>
                </c:pt>
                <c:pt idx="2">
                  <c:v>3071.2562896699997</c:v>
                </c:pt>
                <c:pt idx="3">
                  <c:v>2954.6103340800009</c:v>
                </c:pt>
                <c:pt idx="4">
                  <c:v>3166.8198951499962</c:v>
                </c:pt>
                <c:pt idx="5">
                  <c:v>3295.0263126600012</c:v>
                </c:pt>
                <c:pt idx="6">
                  <c:v>3239.4127403399993</c:v>
                </c:pt>
                <c:pt idx="7">
                  <c:v>3176.1209473200061</c:v>
                </c:pt>
                <c:pt idx="8">
                  <c:v>3784.4047999300005</c:v>
                </c:pt>
                <c:pt idx="9">
                  <c:v>5055.5653755199974</c:v>
                </c:pt>
                <c:pt idx="10">
                  <c:v>4346.3242263100001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2371.4757145999993</c:v>
                </c:pt>
                <c:pt idx="1">
                  <c:v>2448.7427932299997</c:v>
                </c:pt>
                <c:pt idx="2">
                  <c:v>2442.6422905799982</c:v>
                </c:pt>
                <c:pt idx="3">
                  <c:v>2386.4980417599991</c:v>
                </c:pt>
                <c:pt idx="4">
                  <c:v>2486.4541169099984</c:v>
                </c:pt>
                <c:pt idx="5">
                  <c:v>2676.6771538499984</c:v>
                </c:pt>
                <c:pt idx="6">
                  <c:v>2672.9344460600014</c:v>
                </c:pt>
                <c:pt idx="7">
                  <c:v>2770.168207929999</c:v>
                </c:pt>
                <c:pt idx="8">
                  <c:v>3097.0776139300006</c:v>
                </c:pt>
                <c:pt idx="9">
                  <c:v>4052.2610654428299</c:v>
                </c:pt>
                <c:pt idx="10">
                  <c:v>3935.1777208857766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457.8506635000021</c:v>
                </c:pt>
                <c:pt idx="1">
                  <c:v>576.39034026999775</c:v>
                </c:pt>
                <c:pt idx="2">
                  <c:v>628.61399909000147</c:v>
                </c:pt>
                <c:pt idx="3">
                  <c:v>568.11229232000187</c:v>
                </c:pt>
                <c:pt idx="4">
                  <c:v>680.36577823999755</c:v>
                </c:pt>
                <c:pt idx="5">
                  <c:v>618.34915881000268</c:v>
                </c:pt>
                <c:pt idx="6">
                  <c:v>566.47829427999818</c:v>
                </c:pt>
                <c:pt idx="7">
                  <c:v>405.95273939000674</c:v>
                </c:pt>
                <c:pt idx="8">
                  <c:v>687.32718600000021</c:v>
                </c:pt>
                <c:pt idx="9">
                  <c:v>1003.3043100771675</c:v>
                </c:pt>
                <c:pt idx="10">
                  <c:v>411.14650542422339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1.5033995506999995</c:v>
                </c:pt>
                <c:pt idx="1">
                  <c:v>1.9995707224699979</c:v>
                </c:pt>
                <c:pt idx="2">
                  <c:v>1.8813379837599997</c:v>
                </c:pt>
                <c:pt idx="3">
                  <c:v>2.0045642997899984</c:v>
                </c:pt>
                <c:pt idx="4">
                  <c:v>2.1942516393299978</c:v>
                </c:pt>
                <c:pt idx="5">
                  <c:v>2.3403550445899954</c:v>
                </c:pt>
                <c:pt idx="6">
                  <c:v>2.493991096099998</c:v>
                </c:pt>
                <c:pt idx="7">
                  <c:v>2.2714460362099995</c:v>
                </c:pt>
                <c:pt idx="8">
                  <c:v>2.2388582660299976</c:v>
                </c:pt>
                <c:pt idx="9">
                  <c:v>2.419285203799999</c:v>
                </c:pt>
                <c:pt idx="10">
                  <c:v>2.0566508144699993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3.9967896277200019</c:v>
                </c:pt>
                <c:pt idx="1">
                  <c:v>4.6783929239800042</c:v>
                </c:pt>
                <c:pt idx="2">
                  <c:v>5.3238939177800022</c:v>
                </c:pt>
                <c:pt idx="3">
                  <c:v>6.0464293317800033</c:v>
                </c:pt>
                <c:pt idx="4">
                  <c:v>6.0472010504400036</c:v>
                </c:pt>
                <c:pt idx="5">
                  <c:v>6.1101026984000031</c:v>
                </c:pt>
                <c:pt idx="6">
                  <c:v>6.0411214755700042</c:v>
                </c:pt>
                <c:pt idx="7">
                  <c:v>6.4293342360900043</c:v>
                </c:pt>
                <c:pt idx="8">
                  <c:v>5.766765196520006</c:v>
                </c:pt>
                <c:pt idx="9">
                  <c:v>6.0699498731450214</c:v>
                </c:pt>
                <c:pt idx="10">
                  <c:v>6.1253064284024301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-2.4933900770200026</c:v>
                </c:pt>
                <c:pt idx="1">
                  <c:v>-2.6788222015099992</c:v>
                </c:pt>
                <c:pt idx="2">
                  <c:v>-3.4425559340200054</c:v>
                </c:pt>
                <c:pt idx="3">
                  <c:v>-4.0418650319899987</c:v>
                </c:pt>
                <c:pt idx="4">
                  <c:v>-3.8529494111100049</c:v>
                </c:pt>
                <c:pt idx="5">
                  <c:v>-3.7697476538099997</c:v>
                </c:pt>
                <c:pt idx="6">
                  <c:v>-3.5471303794699982</c:v>
                </c:pt>
                <c:pt idx="7">
                  <c:v>-4.1578881998800039</c:v>
                </c:pt>
                <c:pt idx="8">
                  <c:v>-3.5279069304900061</c:v>
                </c:pt>
                <c:pt idx="9">
                  <c:v>-3.6506646693450264</c:v>
                </c:pt>
                <c:pt idx="10">
                  <c:v>-4.0686556139324281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9-49C3-8507-6452D24772CD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9-49C3-8507-6452D24772CD}"/>
                </c:ext>
              </c:extLst>
            </c:dLbl>
            <c:dLbl>
              <c:idx val="24"/>
              <c:layout>
                <c:manualLayout>
                  <c:x val="-1.0003280839895013E-3"/>
                  <c:y val="2.7936478464954815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DCD9-49C3-8507-6452D24772C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9-49C3-8507-6452D2477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PETRÓLEO'!$C$138:$C$162</c:f>
              <c:strCache>
                <c:ptCount val="25"/>
                <c:pt idx="0">
                  <c:v>May-21</c:v>
                </c:pt>
                <c:pt idx="1">
                  <c:v>Jun-21</c:v>
                </c:pt>
                <c:pt idx="2">
                  <c:v>Jul-21</c:v>
                </c:pt>
                <c:pt idx="3">
                  <c:v>Ago-21</c:v>
                </c:pt>
                <c:pt idx="4">
                  <c:v>Sep-21</c:v>
                </c:pt>
                <c:pt idx="5">
                  <c:v>Oct-21</c:v>
                </c:pt>
                <c:pt idx="6">
                  <c:v>Nov-21</c:v>
                </c:pt>
                <c:pt idx="7">
                  <c:v>Dic-21</c:v>
                </c:pt>
                <c:pt idx="8">
                  <c:v>Ene-22</c:v>
                </c:pt>
                <c:pt idx="9">
                  <c:v>Feb-22</c:v>
                </c:pt>
                <c:pt idx="10">
                  <c:v>Mar-22</c:v>
                </c:pt>
                <c:pt idx="11">
                  <c:v>Abr-22</c:v>
                </c:pt>
                <c:pt idx="12">
                  <c:v>May-22</c:v>
                </c:pt>
                <c:pt idx="13">
                  <c:v>Jun-22</c:v>
                </c:pt>
                <c:pt idx="14">
                  <c:v>Jul-22</c:v>
                </c:pt>
                <c:pt idx="15">
                  <c:v>Ago-22</c:v>
                </c:pt>
                <c:pt idx="16">
                  <c:v>Sep-22</c:v>
                </c:pt>
                <c:pt idx="17">
                  <c:v>Oct-22</c:v>
                </c:pt>
                <c:pt idx="18">
                  <c:v>Nov-22</c:v>
                </c:pt>
                <c:pt idx="19">
                  <c:v>Dic-22</c:v>
                </c:pt>
                <c:pt idx="20">
                  <c:v>Ene-23</c:v>
                </c:pt>
                <c:pt idx="21">
                  <c:v>Feb-23</c:v>
                </c:pt>
                <c:pt idx="22">
                  <c:v>Mar-23</c:v>
                </c:pt>
                <c:pt idx="23">
                  <c:v>Abr-23</c:v>
                </c:pt>
                <c:pt idx="24">
                  <c:v>May-23</c:v>
                </c:pt>
              </c:strCache>
            </c:strRef>
          </c:cat>
          <c:val>
            <c:numRef>
              <c:f>'GRÁFICO PETRÓLEO'!$D$138:$D$162</c:f>
              <c:numCache>
                <c:formatCode>_(* #,##0.0_);_(* \(#,##0.0\);_(* "-"??_);_(@_)</c:formatCode>
                <c:ptCount val="25"/>
                <c:pt idx="0">
                  <c:v>66.400000000000006</c:v>
                </c:pt>
                <c:pt idx="1">
                  <c:v>71.803333333333313</c:v>
                </c:pt>
                <c:pt idx="2">
                  <c:v>73.283333333333317</c:v>
                </c:pt>
                <c:pt idx="3">
                  <c:v>68.866666666666674</c:v>
                </c:pt>
                <c:pt idx="4">
                  <c:v>72.8</c:v>
                </c:pt>
                <c:pt idx="5">
                  <c:v>82.063333333333333</c:v>
                </c:pt>
                <c:pt idx="6">
                  <c:v>79.916666666666671</c:v>
                </c:pt>
                <c:pt idx="7">
                  <c:v>72.866666666666674</c:v>
                </c:pt>
                <c:pt idx="8">
                  <c:v>83.92</c:v>
                </c:pt>
                <c:pt idx="9">
                  <c:v>93.543333333333322</c:v>
                </c:pt>
                <c:pt idx="10">
                  <c:v>112.39666666666676</c:v>
                </c:pt>
                <c:pt idx="11">
                  <c:v>103.41333333333324</c:v>
                </c:pt>
                <c:pt idx="12">
                  <c:v>110.09666666666675</c:v>
                </c:pt>
                <c:pt idx="13">
                  <c:v>116.80000000000001</c:v>
                </c:pt>
                <c:pt idx="14">
                  <c:v>105.08333333333326</c:v>
                </c:pt>
                <c:pt idx="15">
                  <c:v>95.973333333333315</c:v>
                </c:pt>
                <c:pt idx="16">
                  <c:v>88.22</c:v>
                </c:pt>
                <c:pt idx="17">
                  <c:v>90.326666666667506</c:v>
                </c:pt>
                <c:pt idx="18">
                  <c:v>87.376666666667489</c:v>
                </c:pt>
                <c:pt idx="19">
                  <c:v>78.066666666667501</c:v>
                </c:pt>
                <c:pt idx="20">
                  <c:v>80.41</c:v>
                </c:pt>
                <c:pt idx="21">
                  <c:v>80.253333333332506</c:v>
                </c:pt>
                <c:pt idx="22">
                  <c:v>76.473333333332505</c:v>
                </c:pt>
                <c:pt idx="23">
                  <c:v>82.46</c:v>
                </c:pt>
                <c:pt idx="24">
                  <c:v>74.123333333332511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CD9-49C3-8507-6452D2477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9-49C3-8507-6452D24772CD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9-49C3-8507-6452D24772CD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CD9-49C3-8507-6452D24772C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D9-49C3-8507-6452D2477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PETRÓLEO'!$C$138:$C$162</c:f>
              <c:strCache>
                <c:ptCount val="25"/>
                <c:pt idx="0">
                  <c:v>May-21</c:v>
                </c:pt>
                <c:pt idx="1">
                  <c:v>Jun-21</c:v>
                </c:pt>
                <c:pt idx="2">
                  <c:v>Jul-21</c:v>
                </c:pt>
                <c:pt idx="3">
                  <c:v>Ago-21</c:v>
                </c:pt>
                <c:pt idx="4">
                  <c:v>Sep-21</c:v>
                </c:pt>
                <c:pt idx="5">
                  <c:v>Oct-21</c:v>
                </c:pt>
                <c:pt idx="6">
                  <c:v>Nov-21</c:v>
                </c:pt>
                <c:pt idx="7">
                  <c:v>Dic-21</c:v>
                </c:pt>
                <c:pt idx="8">
                  <c:v>Ene-22</c:v>
                </c:pt>
                <c:pt idx="9">
                  <c:v>Feb-22</c:v>
                </c:pt>
                <c:pt idx="10">
                  <c:v>Mar-22</c:v>
                </c:pt>
                <c:pt idx="11">
                  <c:v>Abr-22</c:v>
                </c:pt>
                <c:pt idx="12">
                  <c:v>May-22</c:v>
                </c:pt>
                <c:pt idx="13">
                  <c:v>Jun-22</c:v>
                </c:pt>
                <c:pt idx="14">
                  <c:v>Jul-22</c:v>
                </c:pt>
                <c:pt idx="15">
                  <c:v>Ago-22</c:v>
                </c:pt>
                <c:pt idx="16">
                  <c:v>Sep-22</c:v>
                </c:pt>
                <c:pt idx="17">
                  <c:v>Oct-22</c:v>
                </c:pt>
                <c:pt idx="18">
                  <c:v>Nov-22</c:v>
                </c:pt>
                <c:pt idx="19">
                  <c:v>Dic-22</c:v>
                </c:pt>
                <c:pt idx="20">
                  <c:v>Ene-23</c:v>
                </c:pt>
                <c:pt idx="21">
                  <c:v>Feb-23</c:v>
                </c:pt>
                <c:pt idx="22">
                  <c:v>Mar-23</c:v>
                </c:pt>
                <c:pt idx="23">
                  <c:v>Abr-23</c:v>
                </c:pt>
                <c:pt idx="24">
                  <c:v>May-23</c:v>
                </c:pt>
              </c:strCache>
            </c:strRef>
          </c:cat>
          <c:val>
            <c:numRef>
              <c:f>'GRÁFICO PETRÓLEO'!$E$138:$E$162</c:f>
              <c:numCache>
                <c:formatCode>#,##0</c:formatCode>
                <c:ptCount val="25"/>
                <c:pt idx="0">
                  <c:v>3741.96</c:v>
                </c:pt>
                <c:pt idx="1">
                  <c:v>3693</c:v>
                </c:pt>
                <c:pt idx="2">
                  <c:v>3832.24</c:v>
                </c:pt>
                <c:pt idx="3">
                  <c:v>3887.68</c:v>
                </c:pt>
                <c:pt idx="4">
                  <c:v>3820.28</c:v>
                </c:pt>
                <c:pt idx="5">
                  <c:v>3771.68</c:v>
                </c:pt>
                <c:pt idx="6">
                  <c:v>3900.51</c:v>
                </c:pt>
                <c:pt idx="7">
                  <c:v>3967.77</c:v>
                </c:pt>
                <c:pt idx="8">
                  <c:v>4000.72</c:v>
                </c:pt>
                <c:pt idx="9">
                  <c:v>3938.36</c:v>
                </c:pt>
                <c:pt idx="10">
                  <c:v>3805.52</c:v>
                </c:pt>
                <c:pt idx="11">
                  <c:v>3796.39</c:v>
                </c:pt>
                <c:pt idx="12">
                  <c:v>4027.6</c:v>
                </c:pt>
                <c:pt idx="13">
                  <c:v>3922.5</c:v>
                </c:pt>
                <c:pt idx="14">
                  <c:v>4394.01</c:v>
                </c:pt>
                <c:pt idx="15">
                  <c:v>4326.7700000000004</c:v>
                </c:pt>
                <c:pt idx="16">
                  <c:v>4437.3100000000004</c:v>
                </c:pt>
                <c:pt idx="17">
                  <c:v>4714.96</c:v>
                </c:pt>
                <c:pt idx="18">
                  <c:v>4922.3</c:v>
                </c:pt>
                <c:pt idx="19">
                  <c:v>4787.8900000000003</c:v>
                </c:pt>
                <c:pt idx="20">
                  <c:v>4712.18</c:v>
                </c:pt>
                <c:pt idx="21">
                  <c:v>4802.75</c:v>
                </c:pt>
                <c:pt idx="22">
                  <c:v>4760.96</c:v>
                </c:pt>
                <c:pt idx="23">
                  <c:v>4526.03</c:v>
                </c:pt>
                <c:pt idx="24">
                  <c:v>4539.54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DCD9-49C3-8507-6452D2477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  <c:pt idx="12">
                  <c:v>45077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1817.3399999999986</c:v>
                </c:pt>
                <c:pt idx="1">
                  <c:v>1827.8300000000013</c:v>
                </c:pt>
                <c:pt idx="2">
                  <c:v>1891.4800000000014</c:v>
                </c:pt>
                <c:pt idx="3">
                  <c:v>1900.6399999999996</c:v>
                </c:pt>
                <c:pt idx="4">
                  <c:v>2533.7899999999991</c:v>
                </c:pt>
                <c:pt idx="5">
                  <c:v>3069.1699999999987</c:v>
                </c:pt>
                <c:pt idx="6">
                  <c:v>2920.4199999999987</c:v>
                </c:pt>
                <c:pt idx="7">
                  <c:v>2879.320000000002</c:v>
                </c:pt>
                <c:pt idx="8">
                  <c:v>3357.8200000000029</c:v>
                </c:pt>
                <c:pt idx="9">
                  <c:v>3718.8200000000033</c:v>
                </c:pt>
                <c:pt idx="10">
                  <c:v>3715.2799999999993</c:v>
                </c:pt>
                <c:pt idx="11">
                  <c:v>3912.34</c:v>
                </c:pt>
                <c:pt idx="12">
                  <c:v>4408.6499999999996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B86-4821-8A49-030C6E50FC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F0-422C-B7D0-8374542470D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F0-422C-B7D0-8374542470D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F0-422C-B7D0-8374542470D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F0-422C-B7D0-8374542470D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F0-422C-B7D0-837454247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  <c:pt idx="12">
                  <c:v>45077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-7.8217646014558255</c:v>
                </c:pt>
                <c:pt idx="1">
                  <c:v>0.57721725158764059</c:v>
                </c:pt>
                <c:pt idx="2">
                  <c:v>3.4822713272021986</c:v>
                </c:pt>
                <c:pt idx="3">
                  <c:v>0.48427686256256663</c:v>
                </c:pt>
                <c:pt idx="4">
                  <c:v>33.312463170300504</c:v>
                </c:pt>
                <c:pt idx="5">
                  <c:v>21.129612162018162</c:v>
                </c:pt>
                <c:pt idx="6">
                  <c:v>-4.846587188067133</c:v>
                </c:pt>
                <c:pt idx="7">
                  <c:v>-1.4073318221350632</c:v>
                </c:pt>
                <c:pt idx="8">
                  <c:v>16.618507147520958</c:v>
                </c:pt>
                <c:pt idx="9">
                  <c:v>10.751022985151096</c:v>
                </c:pt>
                <c:pt idx="10">
                  <c:v>-9.5191485471303849E-2</c:v>
                </c:pt>
                <c:pt idx="11">
                  <c:v>5.3040416873021883</c:v>
                </c:pt>
                <c:pt idx="12">
                  <c:v>12.685758395231488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EF0-422C-B7D0-8374542470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3.6577638900200005</c:v>
                </c:pt>
                <c:pt idx="1">
                  <c:v>4.0708345312200001</c:v>
                </c:pt>
                <c:pt idx="2">
                  <c:v>3.9967896277200019</c:v>
                </c:pt>
                <c:pt idx="3">
                  <c:v>4.6783929239800042</c:v>
                </c:pt>
                <c:pt idx="4">
                  <c:v>5.3238939177800022</c:v>
                </c:pt>
                <c:pt idx="5">
                  <c:v>6.0464293317800033</c:v>
                </c:pt>
                <c:pt idx="6">
                  <c:v>6.0472010504400036</c:v>
                </c:pt>
                <c:pt idx="7">
                  <c:v>6.1101026984000031</c:v>
                </c:pt>
                <c:pt idx="8">
                  <c:v>6.0411214755700042</c:v>
                </c:pt>
                <c:pt idx="9">
                  <c:v>6.4293342360900043</c:v>
                </c:pt>
                <c:pt idx="10">
                  <c:v>5.766765196520006</c:v>
                </c:pt>
                <c:pt idx="11">
                  <c:v>6.0699498731450214</c:v>
                </c:pt>
                <c:pt idx="12">
                  <c:v>6.1253064284024301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936.060993256438</c:v>
                </c:pt>
                <c:pt idx="1">
                  <c:v>4465.8991612083501</c:v>
                </c:pt>
                <c:pt idx="2">
                  <c:v>9981.7164580953868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823.10818806729753</c:v>
                </c:pt>
                <c:pt idx="1">
                  <c:v>4263.5763796517913</c:v>
                </c:pt>
                <c:pt idx="2">
                  <c:v>10848.452965049724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-0.12066821072865341</c:v>
                </c:pt>
                <c:pt idx="1">
                  <c:v>-4.5303929679821886E-2</c:v>
                </c:pt>
                <c:pt idx="2">
                  <c:v>8.6832411098132889E-2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311.30733605000012</c:v>
                </c:pt>
                <c:pt idx="1">
                  <c:v>252.19256648999999</c:v>
                </c:pt>
                <c:pt idx="2">
                  <c:v>277.45872647000004</c:v>
                </c:pt>
                <c:pt idx="3">
                  <c:v>291.83223009000011</c:v>
                </c:pt>
                <c:pt idx="4">
                  <c:v>263.99027795999996</c:v>
                </c:pt>
                <c:pt idx="5">
                  <c:v>293.19696048000003</c:v>
                </c:pt>
                <c:pt idx="6">
                  <c:v>316.49474863000006</c:v>
                </c:pt>
                <c:pt idx="7">
                  <c:v>273.78758547000001</c:v>
                </c:pt>
                <c:pt idx="8">
                  <c:v>351.58336043999998</c:v>
                </c:pt>
                <c:pt idx="9">
                  <c:v>325.48931869</c:v>
                </c:pt>
                <c:pt idx="10">
                  <c:v>422.76643724000002</c:v>
                </c:pt>
                <c:pt idx="11">
                  <c:v>373.17523819000013</c:v>
                </c:pt>
                <c:pt idx="12">
                  <c:v>329.28131010999994</c:v>
                </c:pt>
                <c:pt idx="13">
                  <c:v>377.43757115999995</c:v>
                </c:pt>
                <c:pt idx="14">
                  <c:v>340.44413699</c:v>
                </c:pt>
                <c:pt idx="15">
                  <c:v>424.02864619999991</c:v>
                </c:pt>
                <c:pt idx="16">
                  <c:v>377.29698216225592</c:v>
                </c:pt>
                <c:pt idx="17">
                  <c:v>521.76548990171955</c:v>
                </c:pt>
                <c:pt idx="18">
                  <c:v>434.34541110118619</c:v>
                </c:pt>
                <c:pt idx="19">
                  <c:v>501.74211501404631</c:v>
                </c:pt>
                <c:pt idx="20">
                  <c:v>443.6798072355582</c:v>
                </c:pt>
                <c:pt idx="21">
                  <c:v>375.29417293885302</c:v>
                </c:pt>
                <c:pt idx="22">
                  <c:v>628.91668901959952</c:v>
                </c:pt>
                <c:pt idx="23">
                  <c:v>514.73935673198696</c:v>
                </c:pt>
                <c:pt idx="24">
                  <c:v>556.74904462456732</c:v>
                </c:pt>
                <c:pt idx="25">
                  <c:v>585.32613895554834</c:v>
                </c:pt>
                <c:pt idx="26">
                  <c:v>498.51973100177719</c:v>
                </c:pt>
                <c:pt idx="27">
                  <c:v>578.84115817323072</c:v>
                </c:pt>
                <c:pt idx="28">
                  <c:v>496.95472765195348</c:v>
                </c:pt>
                <c:pt idx="29">
                  <c:v>522.68596656586942</c:v>
                </c:pt>
                <c:pt idx="30">
                  <c:v>494.11627333697055</c:v>
                </c:pt>
                <c:pt idx="31">
                  <c:v>493.63225690080452</c:v>
                </c:pt>
                <c:pt idx="32">
                  <c:v>470.98517945223142</c:v>
                </c:pt>
                <c:pt idx="33">
                  <c:v>432.03131991662286</c:v>
                </c:pt>
                <c:pt idx="34">
                  <c:v>581.16007729703017</c:v>
                </c:pt>
                <c:pt idx="35">
                  <c:v>458.92310574192265</c:v>
                </c:pt>
                <c:pt idx="36">
                  <c:v>428.25897203694706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250.52888104999997</c:v>
                </c:pt>
                <c:pt idx="1">
                  <c:v>238.62928414000001</c:v>
                </c:pt>
                <c:pt idx="2">
                  <c:v>287.61182303999993</c:v>
                </c:pt>
                <c:pt idx="3">
                  <c:v>276.64613743000007</c:v>
                </c:pt>
                <c:pt idx="4">
                  <c:v>256.62475677999987</c:v>
                </c:pt>
                <c:pt idx="5">
                  <c:v>324.80368125000007</c:v>
                </c:pt>
                <c:pt idx="6">
                  <c:v>313.45995548999997</c:v>
                </c:pt>
                <c:pt idx="7">
                  <c:v>331.11356438999996</c:v>
                </c:pt>
                <c:pt idx="8">
                  <c:v>275.83677901000004</c:v>
                </c:pt>
                <c:pt idx="9">
                  <c:v>282.15016618999994</c:v>
                </c:pt>
                <c:pt idx="10">
                  <c:v>337.62594469999993</c:v>
                </c:pt>
                <c:pt idx="11">
                  <c:v>313.31883117000007</c:v>
                </c:pt>
                <c:pt idx="12">
                  <c:v>303.88011312999987</c:v>
                </c:pt>
                <c:pt idx="13">
                  <c:v>328.50601144999996</c:v>
                </c:pt>
                <c:pt idx="14">
                  <c:v>341.39108686000003</c:v>
                </c:pt>
                <c:pt idx="15">
                  <c:v>358.59681699000004</c:v>
                </c:pt>
                <c:pt idx="16">
                  <c:v>333.41057190059786</c:v>
                </c:pt>
                <c:pt idx="17">
                  <c:v>401.82906493782377</c:v>
                </c:pt>
                <c:pt idx="18">
                  <c:v>381.42689269382089</c:v>
                </c:pt>
                <c:pt idx="19">
                  <c:v>393.59649952558618</c:v>
                </c:pt>
                <c:pt idx="20">
                  <c:v>350.13301620201355</c:v>
                </c:pt>
                <c:pt idx="21">
                  <c:v>317.52605492042852</c:v>
                </c:pt>
                <c:pt idx="22">
                  <c:v>459.73554638312856</c:v>
                </c:pt>
                <c:pt idx="23">
                  <c:v>439.81352452034457</c:v>
                </c:pt>
                <c:pt idx="24">
                  <c:v>379.31194863187142</c:v>
                </c:pt>
                <c:pt idx="25">
                  <c:v>444.25311402557162</c:v>
                </c:pt>
                <c:pt idx="26">
                  <c:v>394.41116849981273</c:v>
                </c:pt>
                <c:pt idx="27">
                  <c:v>498.46645451978901</c:v>
                </c:pt>
                <c:pt idx="28">
                  <c:v>477.70805215180235</c:v>
                </c:pt>
                <c:pt idx="29">
                  <c:v>376.27513207035003</c:v>
                </c:pt>
                <c:pt idx="30">
                  <c:v>364.45201825023872</c:v>
                </c:pt>
                <c:pt idx="31">
                  <c:v>359.23439329421279</c:v>
                </c:pt>
                <c:pt idx="32">
                  <c:v>389.0736593924575</c:v>
                </c:pt>
                <c:pt idx="33">
                  <c:v>283.64497335326251</c:v>
                </c:pt>
                <c:pt idx="34">
                  <c:v>419.22361346143623</c:v>
                </c:pt>
                <c:pt idx="35">
                  <c:v>405.42626296953017</c:v>
                </c:pt>
                <c:pt idx="36">
                  <c:v>394.84921603035014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1178.7868673946048</c:v>
                </c:pt>
                <c:pt idx="1">
                  <c:v>6069.9498731450221</c:v>
                </c:pt>
                <c:pt idx="2">
                  <c:v>14182.993641831577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1161.3348774529252</c:v>
                </c:pt>
                <c:pt idx="1">
                  <c:v>6125.3064284024285</c:v>
                </c:pt>
                <c:pt idx="2">
                  <c:v>15013.006805415867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-1.4805042730288154E-2</c:v>
                </c:pt>
                <c:pt idx="1">
                  <c:v>9.1197714008015573E-3</c:v>
                </c:pt>
                <c:pt idx="2">
                  <c:v>5.8521718654391375E-2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995.37087255999995</c:v>
                </c:pt>
                <c:pt idx="1">
                  <c:v>702.55702686999985</c:v>
                </c:pt>
                <c:pt idx="2">
                  <c:v>752.8561774999996</c:v>
                </c:pt>
                <c:pt idx="3">
                  <c:v>967.63749268000004</c:v>
                </c:pt>
                <c:pt idx="4">
                  <c:v>755.38809701000002</c:v>
                </c:pt>
                <c:pt idx="5">
                  <c:v>795.23980985000003</c:v>
                </c:pt>
                <c:pt idx="6">
                  <c:v>856.54899786999999</c:v>
                </c:pt>
                <c:pt idx="7">
                  <c:v>603.5265410799999</c:v>
                </c:pt>
                <c:pt idx="8">
                  <c:v>813.35341442000004</c:v>
                </c:pt>
                <c:pt idx="9">
                  <c:v>753.56639679</c:v>
                </c:pt>
                <c:pt idx="10">
                  <c:v>1011.9533905899999</c:v>
                </c:pt>
                <c:pt idx="11">
                  <c:v>855.59968672000002</c:v>
                </c:pt>
                <c:pt idx="12">
                  <c:v>749.28364532000001</c:v>
                </c:pt>
                <c:pt idx="13">
                  <c:v>802.18286418000014</c:v>
                </c:pt>
                <c:pt idx="14">
                  <c:v>710.19227111999976</c:v>
                </c:pt>
                <c:pt idx="15">
                  <c:v>877.4527997199998</c:v>
                </c:pt>
                <c:pt idx="16">
                  <c:v>718.39147747519598</c:v>
                </c:pt>
                <c:pt idx="17">
                  <c:v>1102.5283126203367</c:v>
                </c:pt>
                <c:pt idx="18">
                  <c:v>788.49163955016206</c:v>
                </c:pt>
                <c:pt idx="19">
                  <c:v>798.74054187652791</c:v>
                </c:pt>
                <c:pt idx="20">
                  <c:v>815.0997721436197</c:v>
                </c:pt>
                <c:pt idx="21">
                  <c:v>664.07207897560204</c:v>
                </c:pt>
                <c:pt idx="22">
                  <c:v>1188.6257827256927</c:v>
                </c:pt>
                <c:pt idx="23">
                  <c:v>840.2051507829608</c:v>
                </c:pt>
                <c:pt idx="24">
                  <c:v>882.68903975921296</c:v>
                </c:pt>
                <c:pt idx="25">
                  <c:v>952.63002532119629</c:v>
                </c:pt>
                <c:pt idx="26">
                  <c:v>832.0547995544631</c:v>
                </c:pt>
                <c:pt idx="27">
                  <c:v>1143.8461837217656</c:v>
                </c:pt>
                <c:pt idx="28">
                  <c:v>895.46502432022442</c:v>
                </c:pt>
                <c:pt idx="29">
                  <c:v>970.58860391279563</c:v>
                </c:pt>
                <c:pt idx="30">
                  <c:v>855.3659897076185</c:v>
                </c:pt>
                <c:pt idx="31">
                  <c:v>906.24248659590569</c:v>
                </c:pt>
                <c:pt idx="32">
                  <c:v>823.22818610978811</c:v>
                </c:pt>
                <c:pt idx="33">
                  <c:v>824.29916450100461</c:v>
                </c:pt>
                <c:pt idx="34">
                  <c:v>1079.6244997454919</c:v>
                </c:pt>
                <c:pt idx="35">
                  <c:v>873.35547803204918</c:v>
                </c:pt>
                <c:pt idx="36">
                  <c:v>774.5624942777315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20/07/2023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21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Mayo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mayo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1,5%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170.404 toneladas (-29,7%), arroz en 18.099 toneladas (-85,8%) y café en 5.108 toneladas (-44,8%)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0,9%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aumento en las importaciones de soya en 85.936 toneladas (42,6%), residuos de la industria del almidón y similares en 70.953 toneladas (47,0%) y azúcar en 57.952 toneladas (101,2%).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2022 - mayo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5,9%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063952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Enero-mayo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51622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Enero-mayo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2.675.884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2.567.482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-108.402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779.350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796.797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17.447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766.793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756.386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-10.407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201.722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287.658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85.936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150.842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221.795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70.953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137.752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168.451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30.699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57.258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115.210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57.952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101,2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98.767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114.835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16.068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132.851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102.760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-30.091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-22,7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39.243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62.172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22.930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58,4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61.190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57.497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-3.693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73.820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53.362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-20.458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-27,7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894.478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820.899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-73.578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6.069.950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6.125.306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55.357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mayo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mayo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108 mil toneladas (-12,2%)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mayo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883039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Mayo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mayo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91 mil toneladas (30,6%)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30714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en mayo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mayo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3578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88.635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54.492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133.096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178.837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45.741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122.462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166.820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44.358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56.741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42.626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33.808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18.131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mayo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7299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574.123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403.719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-170.404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21.106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18.099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11.399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5.108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8.455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4.900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3.609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entre enero y mayo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23577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201.722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287.658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85.936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150.842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70.953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115.210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57.952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137.752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168.451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30.699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34.136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24.124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78493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2.675.884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2.567.482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-108.402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132.851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102.760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30.091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73.820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53.362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13.550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10.977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mayo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21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411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59,0%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720402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enero-mayo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enero-mayo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4,07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11,4%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503488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21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1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mayo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enero-mayo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enero-mayo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6,13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0,9%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Enero-mayo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4.264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Enero-mayo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096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298066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Mayo 2021 – mayo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74,1 por barril y presentó una disminución de 10,1%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mayo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$4.540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350051"/>
          <a:ext cx="121920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mayo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2023, la TRM cerró el mes con un valor de $4.409, siendo la cotización de fin de mes más alta para un mes de mayo en el país.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Mayo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mayo de 2023 ($4.409),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12,7%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($3.912).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21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Mayo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mayo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12,1%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USD 82,9 millones (-36,7%), café en USD 20,9 millones (-54,0%) y arroz en USD 12,7 millones (-85,4%)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4,5%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aceite de soya en USD 81,4 millones (-39,1%), maíz en USD 65,6 millones (-7,0%) y trigo en USD 45,0 millones (-13,5%).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2022 - mayo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8,7%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67989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Enero-mayo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75606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Enero-mayo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934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868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-65,6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-45,0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Aceite de soja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-81,4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-39,1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-36,8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-24,1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47,2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-10,8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1.605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1.552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-53,0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-3,3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+mn-lt"/>
                        </a:rPr>
                        <a:t>36,4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4.466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4.264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-202,3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128,5 millones (-23,1%)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397384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mayo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15,5 millones (4,1%)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mayo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916501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mayo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 </a:t>
            </a:r>
            <a:br>
              <a:rPr lang="es-MX" sz="2400" dirty="0"/>
            </a:br>
            <a:r>
              <a:rPr lang="es-MX" sz="2400" dirty="0"/>
              <a:t>Mayo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mayo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429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23.947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52.201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28.254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74.998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100.414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25.416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18.555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36.199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5.880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15.056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4.351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mayo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8848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226.155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143.247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82.908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20.939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14.865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12.697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29.728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12.144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15.716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7.377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importaciones</a:t>
            </a:r>
            <a:br>
              <a:rPr lang="es-MX" sz="2400" dirty="0"/>
            </a:br>
            <a:r>
              <a:rPr lang="es-MX" sz="2400" dirty="0"/>
              <a:t>entre enero y mayo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4608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419.920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467.739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47.819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35.453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78.609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43.156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130.038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171.405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41.367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68.021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100.133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32.112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60.152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21.418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1523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208.006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126.614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81.392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933.734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868.162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65.572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334.394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289.383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45.011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152.439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115.630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36.809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92.581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55.945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36.636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2243</Words>
  <Application>Microsoft Office PowerPoint</Application>
  <PresentationFormat>Panorámica</PresentationFormat>
  <Paragraphs>594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 Black</vt:lpstr>
      <vt:lpstr>Nunito Sans</vt:lpstr>
      <vt:lpstr>Nunito Sans ExtraBold</vt:lpstr>
      <vt:lpstr>Calibri</vt:lpstr>
      <vt:lpstr>Wingdings</vt:lpstr>
      <vt:lpstr>Montserrat SemiBold</vt:lpstr>
      <vt:lpstr>Arial</vt:lpstr>
      <vt:lpstr>Nunito Sans (Cuerpo)</vt:lpstr>
      <vt:lpstr>Tema de Office</vt:lpstr>
      <vt:lpstr>Presentación de PowerPoint</vt:lpstr>
      <vt:lpstr>Importaciones de productos agropecuarios y agroindustriales Enero - mayo de 2023</vt:lpstr>
      <vt:lpstr>Importaciones de productos agropecuarios y agroindustriales Total anual 2009-2022</vt:lpstr>
      <vt:lpstr>Valor importaciones de productos agropecuarios y agroindustriales  Mayo de 2023 (USD millones FOB)</vt:lpstr>
      <vt:lpstr>Importaciones de productos agropecuarios y agroindustriales en valor  Enero-mayo (2022-2023) USD millones CIF Principales productos</vt:lpstr>
      <vt:lpstr>Importaciones de productos del sector agropecuario*  Valor mayo de 2023 (USD millones CIF) </vt:lpstr>
      <vt:lpstr>Importaciones de productos del sector agroindustrial *  Valor mayo de 2023 (USD millones CIF) </vt:lpstr>
      <vt:lpstr>Principales productos agropecuarios, alimentos y bebidas que aumentaron y disminuyeron sus importaciones  Mayo (2022-2023) - USD miles CIF</vt:lpstr>
      <vt:lpstr>Principales productos agropecuarios, alimentos y bebidas que aumentaron y disminuyeron sus importaciones entre enero y mayo (2022-2023) - USD miles CIF</vt:lpstr>
      <vt:lpstr>Volumen importaciones de productos agropecuarios y agroindustriales  Mayo de 2023 (toneladas)</vt:lpstr>
      <vt:lpstr>Importaciones de productos agropecuarios y  agroindustriales en volumen  Enero-mayo (2022-2023) toneladas Principales productos</vt:lpstr>
      <vt:lpstr>Importaciones de productos del sector agropecuario*  en volumen mayo de 2023 (miles de toneladas)</vt:lpstr>
      <vt:lpstr>Importaciones de productos del sector agroindustrial* en volumen Mayo de 2023 (miles de toneladas)</vt:lpstr>
      <vt:lpstr>Principales productos agropecuarios, alimentos y bebidas que aumentaron y disminuyeron sus Importaciones en mayo (2022-2023). Toneladas</vt:lpstr>
      <vt:lpstr>Principales productos agropecuarios, alimentos y bebidas que aumentaron y disminuyeron sus importaciones entre enero y mayo (2022-2023). Toneladas</vt:lpstr>
      <vt:lpstr>Presentación de PowerPoint</vt:lpstr>
      <vt:lpstr>Valor balanza comercial productos agropecuarios y agroindustriales enero-mayo (2013- 2023)  USD millones FOB</vt:lpstr>
      <vt:lpstr>Volumen balanza comercial productos agropecuarios y agroindustriales enero-mayo (2013- 2023)  Millones de toneladas</vt:lpstr>
      <vt:lpstr>Presentación de PowerPoint</vt:lpstr>
      <vt:lpstr>Tasa  de cambio promedio mensual y precio internacional del petróleo  Mayo 2021 – mayo 2023</vt:lpstr>
      <vt:lpstr>Tasa de cambio representativa de fin de  mes del mercado mayo 2011-2023 </vt:lpstr>
      <vt:lpstr>Devaluación nominal fin de mes Mayo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2023-07-21T04:11:05Z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