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3" r:id="rId3"/>
    <p:sldId id="292" r:id="rId4"/>
    <p:sldId id="257" r:id="rId5"/>
    <p:sldId id="280" r:id="rId6"/>
    <p:sldId id="272" r:id="rId7"/>
    <p:sldId id="273" r:id="rId8"/>
    <p:sldId id="278" r:id="rId9"/>
    <p:sldId id="284" r:id="rId10"/>
    <p:sldId id="266" r:id="rId11"/>
    <p:sldId id="281" r:id="rId12"/>
    <p:sldId id="274" r:id="rId13"/>
    <p:sldId id="275" r:id="rId14"/>
    <p:sldId id="279" r:id="rId15"/>
    <p:sldId id="285" r:id="rId16"/>
    <p:sldId id="286" r:id="rId17"/>
    <p:sldId id="290" r:id="rId18"/>
    <p:sldId id="291" r:id="rId19"/>
    <p:sldId id="268" r:id="rId20"/>
    <p:sldId id="269" r:id="rId21"/>
    <p:sldId id="270" r:id="rId22"/>
    <p:sldId id="27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395F9B"/>
    <a:srgbClr val="DEEBF7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B49BC-3AA6-4533-AC18-8CD247848A3E}" v="31" dt="2023-05-24T12:25:57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18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435BC575-264A-4D2A-8434-84E59F0193BF}"/>
    <pc:docChg chg="undo custSel addSld delSld modSld">
      <pc:chgData name="NESTOR JULIO HERNANDEZ BOCKER" userId="a413b3be1cc3406f" providerId="LiveId" clId="{435BC575-264A-4D2A-8434-84E59F0193BF}" dt="2023-03-17T22:46:50.737" v="1148" actId="6549"/>
      <pc:docMkLst>
        <pc:docMk/>
      </pc:docMkLst>
      <pc:sldChg chg="modSp mod">
        <pc:chgData name="NESTOR JULIO HERNANDEZ BOCKER" userId="a413b3be1cc3406f" providerId="LiveId" clId="{435BC575-264A-4D2A-8434-84E59F0193BF}" dt="2023-03-17T22:03:40.339" v="278" actId="20577"/>
        <pc:sldMkLst>
          <pc:docMk/>
          <pc:sldMk cId="3489943008" sldId="256"/>
        </pc:sldMkLst>
        <pc:spChg chg="mod">
          <ac:chgData name="NESTOR JULIO HERNANDEZ BOCKER" userId="a413b3be1cc3406f" providerId="LiveId" clId="{435BC575-264A-4D2A-8434-84E59F0193BF}" dt="2023-03-17T22:03:35.414" v="27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03:40.339" v="27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35BC575-264A-4D2A-8434-84E59F0193BF}" dt="2023-03-17T22:03:06.693" v="271" actId="20577"/>
        <pc:sldMkLst>
          <pc:docMk/>
          <pc:sldMk cId="1297091760" sldId="257"/>
        </pc:sldMkLst>
        <pc:spChg chg="mod">
          <ac:chgData name="NESTOR JULIO HERNANDEZ BOCKER" userId="a413b3be1cc3406f" providerId="LiveId" clId="{435BC575-264A-4D2A-8434-84E59F0193BF}" dt="2023-03-17T22:03:06.693" v="271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02:42.214" v="26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02:47.802" v="264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435BC575-264A-4D2A-8434-84E59F0193BF}" dt="2023-03-17T22:01:45.755" v="241" actId="478"/>
          <ac:picMkLst>
            <pc:docMk/>
            <pc:sldMk cId="1297091760" sldId="257"/>
            <ac:picMk id="4" creationId="{0C8C283D-594B-51E8-92F1-E854890E27CD}"/>
          </ac:picMkLst>
        </pc:picChg>
      </pc:sldChg>
      <pc:sldChg chg="addSp delSp modSp mod">
        <pc:chgData name="NESTOR JULIO HERNANDEZ BOCKER" userId="a413b3be1cc3406f" providerId="LiveId" clId="{435BC575-264A-4D2A-8434-84E59F0193BF}" dt="2023-03-17T22:13:57.643" v="603" actId="478"/>
        <pc:sldMkLst>
          <pc:docMk/>
          <pc:sldMk cId="2687120463" sldId="266"/>
        </pc:sldMkLst>
        <pc:spChg chg="mod">
          <ac:chgData name="NESTOR JULIO HERNANDEZ BOCKER" userId="a413b3be1cc3406f" providerId="LiveId" clId="{435BC575-264A-4D2A-8434-84E59F0193BF}" dt="2023-03-17T22:09:43.333" v="521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435BC575-264A-4D2A-8434-84E59F0193BF}" dt="2023-03-17T22:13:30.298" v="602" actId="1076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09:31.082" v="515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435BC575-264A-4D2A-8434-84E59F0193BF}" dt="2023-03-17T22:13:57.643" v="603" actId="478"/>
          <ac:picMkLst>
            <pc:docMk/>
            <pc:sldMk cId="2687120463" sldId="266"/>
            <ac:picMk id="4" creationId="{00B7463E-B1AB-CCC0-18D8-29BFF70026B6}"/>
          </ac:picMkLst>
        </pc:picChg>
      </pc:sldChg>
      <pc:sldChg chg="addSp delSp modSp mod">
        <pc:chgData name="NESTOR JULIO HERNANDEZ BOCKER" userId="a413b3be1cc3406f" providerId="LiveId" clId="{435BC575-264A-4D2A-8434-84E59F0193BF}" dt="2023-03-17T22:20:46.906" v="958" actId="478"/>
        <pc:sldMkLst>
          <pc:docMk/>
          <pc:sldMk cId="290937702" sldId="268"/>
        </pc:sldMkLst>
        <pc:spChg chg="mod">
          <ac:chgData name="NESTOR JULIO HERNANDEZ BOCKER" userId="a413b3be1cc3406f" providerId="LiveId" clId="{435BC575-264A-4D2A-8434-84E59F0193BF}" dt="2023-03-17T22:19:56.343" v="953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20:02.393" v="954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435BC575-264A-4D2A-8434-84E59F0193BF}" dt="2023-03-17T22:20:46.906" v="958" actId="478"/>
          <ac:graphicFrameMkLst>
            <pc:docMk/>
            <pc:sldMk cId="290937702" sldId="268"/>
            <ac:graphicFrameMk id="3" creationId="{4C2674CC-B96E-586F-33B5-A0AC45FB0044}"/>
          </ac:graphicFrameMkLst>
        </pc:graphicFrameChg>
      </pc:sldChg>
      <pc:sldChg chg="add del setBg">
        <pc:chgData name="NESTOR JULIO HERNANDEZ BOCKER" userId="a413b3be1cc3406f" providerId="LiveId" clId="{435BC575-264A-4D2A-8434-84E59F0193BF}" dt="2023-03-17T22:20:52.669" v="959"/>
        <pc:sldMkLst>
          <pc:docMk/>
          <pc:sldMk cId="772786361" sldId="269"/>
        </pc:sldMkLst>
      </pc:sldChg>
      <pc:sldChg chg="add del">
        <pc:chgData name="NESTOR JULIO HERNANDEZ BOCKER" userId="a413b3be1cc3406f" providerId="LiveId" clId="{435BC575-264A-4D2A-8434-84E59F0193BF}" dt="2023-03-17T22:20:52.669" v="959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435BC575-264A-4D2A-8434-84E59F0193BF}" dt="2023-03-17T22:20:52.669" v="959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435BC575-264A-4D2A-8434-84E59F0193BF}" dt="2023-03-17T22:31:01.922" v="965" actId="20577"/>
        <pc:sldMkLst>
          <pc:docMk/>
          <pc:sldMk cId="2588731161" sldId="272"/>
        </pc:sldMkLst>
        <pc:spChg chg="mod">
          <ac:chgData name="NESTOR JULIO HERNANDEZ BOCKER" userId="a413b3be1cc3406f" providerId="LiveId" clId="{435BC575-264A-4D2A-8434-84E59F0193BF}" dt="2023-03-17T22:04:58.985" v="353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31:01.922" v="965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31:32.545" v="970" actId="20577"/>
        <pc:sldMkLst>
          <pc:docMk/>
          <pc:sldMk cId="3718550132" sldId="273"/>
        </pc:sldMkLst>
        <pc:spChg chg="mod">
          <ac:chgData name="NESTOR JULIO HERNANDEZ BOCKER" userId="a413b3be1cc3406f" providerId="LiveId" clId="{435BC575-264A-4D2A-8434-84E59F0193BF}" dt="2023-03-17T22:05:55.187" v="377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31:32.545" v="97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0:37.973" v="1007" actId="20577"/>
        <pc:sldMkLst>
          <pc:docMk/>
          <pc:sldMk cId="2821425093" sldId="274"/>
        </pc:sldMkLst>
        <pc:spChg chg="mod">
          <ac:chgData name="NESTOR JULIO HERNANDEZ BOCKER" userId="a413b3be1cc3406f" providerId="LiveId" clId="{435BC575-264A-4D2A-8434-84E59F0193BF}" dt="2023-03-17T22:15:42.119" v="677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40:37.973" v="1007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435BC575-264A-4D2A-8434-84E59F0193BF}" dt="2023-03-17T22:15:43.543" v="678"/>
          <ac:graphicFrameMkLst>
            <pc:docMk/>
            <pc:sldMk cId="2821425093" sldId="274"/>
            <ac:graphicFrameMk id="4" creationId="{5C0C8940-20F0-4EF6-8EB6-1CB105E274D2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40:42.177" v="1008" actId="20577"/>
        <pc:sldMkLst>
          <pc:docMk/>
          <pc:sldMk cId="281174417" sldId="275"/>
        </pc:sldMkLst>
        <pc:spChg chg="mod">
          <ac:chgData name="NESTOR JULIO HERNANDEZ BOCKER" userId="a413b3be1cc3406f" providerId="LiveId" clId="{435BC575-264A-4D2A-8434-84E59F0193BF}" dt="2023-03-17T22:16:07.817" v="688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40:42.177" v="1008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08:56.685" v="509" actId="20577"/>
        <pc:sldMkLst>
          <pc:docMk/>
          <pc:sldMk cId="2643471665" sldId="278"/>
        </pc:sldMkLst>
        <pc:spChg chg="mod">
          <ac:chgData name="NESTOR JULIO HERNANDEZ BOCKER" userId="a413b3be1cc3406f" providerId="LiveId" clId="{435BC575-264A-4D2A-8434-84E59F0193BF}" dt="2023-03-17T22:08:52.353" v="500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435BC575-264A-4D2A-8434-84E59F0193BF}" dt="2023-03-17T22:08:56.685" v="509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435BC575-264A-4D2A-8434-84E59F0193BF}" dt="2023-03-17T22:07:23.865" v="42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07:51.453" v="487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35BC575-264A-4D2A-8434-84E59F0193BF}" dt="2023-03-17T22:08:23.522" v="488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41:29.805" v="1010" actId="20577"/>
        <pc:sldMkLst>
          <pc:docMk/>
          <pc:sldMk cId="1992343336" sldId="279"/>
        </pc:sldMkLst>
        <pc:spChg chg="mod">
          <ac:chgData name="NESTOR JULIO HERNANDEZ BOCKER" userId="a413b3be1cc3406f" providerId="LiveId" clId="{435BC575-264A-4D2A-8434-84E59F0193BF}" dt="2023-03-17T22:16:24.997" v="705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435BC575-264A-4D2A-8434-84E59F0193BF}" dt="2023-03-17T22:16:33.729" v="724" actId="6549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435BC575-264A-4D2A-8434-84E59F0193BF}" dt="2023-03-17T22:16:18.075" v="69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41:29.805" v="1010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35BC575-264A-4D2A-8434-84E59F0193BF}" dt="2023-03-17T22:18:00.967" v="868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15:16.249" v="659"/>
        <pc:sldMkLst>
          <pc:docMk/>
          <pc:sldMk cId="254701575" sldId="280"/>
        </pc:sldMkLst>
        <pc:spChg chg="mod">
          <ac:chgData name="NESTOR JULIO HERNANDEZ BOCKER" userId="a413b3be1cc3406f" providerId="LiveId" clId="{435BC575-264A-4D2A-8434-84E59F0193BF}" dt="2023-03-17T22:03:59.014" v="290" actId="20577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35BC575-264A-4D2A-8434-84E59F0193BF}" dt="2023-03-17T22:15:16.249" v="65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2:35:59.615" v="977" actId="6549"/>
        <pc:sldMkLst>
          <pc:docMk/>
          <pc:sldMk cId="3330290270" sldId="281"/>
        </pc:sldMkLst>
        <pc:spChg chg="mod">
          <ac:chgData name="NESTOR JULIO HERNANDEZ BOCKER" userId="a413b3be1cc3406f" providerId="LiveId" clId="{435BC575-264A-4D2A-8434-84E59F0193BF}" dt="2023-03-17T22:15:27.093" v="671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435BC575-264A-4D2A-8434-84E59F0193BF}" dt="2023-03-17T22:35:59.615" v="977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435BC575-264A-4D2A-8434-84E59F0193BF}" dt="2023-03-17T21:57:43.703" v="122" actId="20577"/>
        <pc:sldMkLst>
          <pc:docMk/>
          <pc:sldMk cId="1373707831" sldId="283"/>
        </pc:sldMkLst>
        <pc:spChg chg="mod">
          <ac:chgData name="NESTOR JULIO HERNANDEZ BOCKER" userId="a413b3be1cc3406f" providerId="LiveId" clId="{435BC575-264A-4D2A-8434-84E59F0193BF}" dt="2023-03-17T21:56:07.183" v="66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435BC575-264A-4D2A-8434-84E59F0193BF}" dt="2023-03-17T21:56:12.802" v="72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435BC575-264A-4D2A-8434-84E59F0193BF}" dt="2023-03-17T21:56:58.458" v="97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435BC575-264A-4D2A-8434-84E59F0193BF}" dt="2023-03-17T21:57:43.703" v="122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435BC575-264A-4D2A-8434-84E59F0193BF}" dt="2023-03-17T21:55:36.275" v="56" actId="20577"/>
          <ac:spMkLst>
            <pc:docMk/>
            <pc:sldMk cId="1373707831" sldId="283"/>
            <ac:spMk id="20" creationId="{00000000-0000-0000-0000-000000000000}"/>
          </ac:spMkLst>
        </pc:spChg>
      </pc:sldChg>
      <pc:sldChg chg="del">
        <pc:chgData name="NESTOR JULIO HERNANDEZ BOCKER" userId="a413b3be1cc3406f" providerId="LiveId" clId="{435BC575-264A-4D2A-8434-84E59F0193BF}" dt="2023-03-17T22:08:40.433" v="491" actId="47"/>
        <pc:sldMkLst>
          <pc:docMk/>
          <pc:sldMk cId="4055195964" sldId="284"/>
        </pc:sldMkLst>
      </pc:sldChg>
      <pc:sldChg chg="del">
        <pc:chgData name="NESTOR JULIO HERNANDEZ BOCKER" userId="a413b3be1cc3406f" providerId="LiveId" clId="{435BC575-264A-4D2A-8434-84E59F0193BF}" dt="2023-03-17T22:18:04.950" v="869" actId="47"/>
        <pc:sldMkLst>
          <pc:docMk/>
          <pc:sldMk cId="1587063453" sldId="285"/>
        </pc:sldMkLst>
      </pc:sldChg>
      <pc:sldChg chg="modSp mod">
        <pc:chgData name="NESTOR JULIO HERNANDEZ BOCKER" userId="a413b3be1cc3406f" providerId="LiveId" clId="{435BC575-264A-4D2A-8434-84E59F0193BF}" dt="2023-03-17T22:20:06.689" v="955" actId="20577"/>
        <pc:sldMkLst>
          <pc:docMk/>
          <pc:sldMk cId="3739594722" sldId="286"/>
        </pc:sldMkLst>
        <pc:spChg chg="mod">
          <ac:chgData name="NESTOR JULIO HERNANDEZ BOCKER" userId="a413b3be1cc3406f" providerId="LiveId" clId="{435BC575-264A-4D2A-8434-84E59F0193BF}" dt="2023-03-17T22:18:12.337" v="87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435BC575-264A-4D2A-8434-84E59F0193BF}" dt="2023-03-17T22:20:06.689" v="955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4:40.441" v="1111" actId="20577"/>
        <pc:sldMkLst>
          <pc:docMk/>
          <pc:sldMk cId="3692254647" sldId="290"/>
        </pc:sldMkLst>
        <pc:spChg chg="mod">
          <ac:chgData name="NESTOR JULIO HERNANDEZ BOCKER" userId="a413b3be1cc3406f" providerId="LiveId" clId="{435BC575-264A-4D2A-8434-84E59F0193BF}" dt="2023-03-17T22:44:40.441" v="1111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435BC575-264A-4D2A-8434-84E59F0193BF}" dt="2023-03-17T22:18:34.686" v="889" actId="20577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35BC575-264A-4D2A-8434-84E59F0193BF}" dt="2023-03-17T22:46:50.737" v="1148" actId="6549"/>
        <pc:sldMkLst>
          <pc:docMk/>
          <pc:sldMk cId="3431761031" sldId="291"/>
        </pc:sldMkLst>
        <pc:spChg chg="mod">
          <ac:chgData name="NESTOR JULIO HERNANDEZ BOCKER" userId="a413b3be1cc3406f" providerId="LiveId" clId="{435BC575-264A-4D2A-8434-84E59F0193BF}" dt="2023-03-17T22:46:50.737" v="1148" actId="6549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435BC575-264A-4D2A-8434-84E59F0193BF}" dt="2023-03-17T22:19:03.930" v="912" actId="20577"/>
          <ac:spMkLst>
            <pc:docMk/>
            <pc:sldMk cId="3431761031" sldId="291"/>
            <ac:spMk id="20" creationId="{00000000-0000-0000-0000-000000000000}"/>
          </ac:spMkLst>
        </pc:spChg>
      </pc:sldChg>
      <pc:sldChg chg="add">
        <pc:chgData name="NESTOR JULIO HERNANDEZ BOCKER" userId="a413b3be1cc3406f" providerId="LiveId" clId="{435BC575-264A-4D2A-8434-84E59F0193BF}" dt="2023-03-17T21:55:12.341" v="39"/>
        <pc:sldMkLst>
          <pc:docMk/>
          <pc:sldMk cId="2498307044" sldId="292"/>
        </pc:sldMkLst>
      </pc:sldChg>
      <pc:sldChg chg="add del mod">
        <pc:chgData name="NESTOR JULIO HERNANDEZ BOCKER" userId="a413b3be1cc3406f" providerId="LiveId" clId="{435BC575-264A-4D2A-8434-84E59F0193BF}" dt="2023-03-17T21:55:08.247" v="38"/>
        <pc:sldMkLst>
          <pc:docMk/>
          <pc:sldMk cId="3179283602" sldId="292"/>
        </pc:sldMkLst>
      </pc:sldChg>
    </pc:docChg>
  </pc:docChgLst>
  <pc:docChgLst>
    <pc:chgData name="NESTOR JULIO HERNANDEZ BOCKER" userId="a413b3be1cc3406f" providerId="LiveId" clId="{89FE06FE-C211-4A54-A796-DF2709634160}"/>
    <pc:docChg chg="undo custSel addSld delSld modSld">
      <pc:chgData name="NESTOR JULIO HERNANDEZ BOCKER" userId="a413b3be1cc3406f" providerId="LiveId" clId="{89FE06FE-C211-4A54-A796-DF2709634160}" dt="2022-07-19T22:19:06.749" v="744" actId="20577"/>
      <pc:docMkLst>
        <pc:docMk/>
      </pc:docMkLst>
      <pc:sldChg chg="modSp mod">
        <pc:chgData name="NESTOR JULIO HERNANDEZ BOCKER" userId="a413b3be1cc3406f" providerId="LiveId" clId="{89FE06FE-C211-4A54-A796-DF2709634160}" dt="2022-07-19T22:14:28.931" v="709" actId="20577"/>
        <pc:sldMkLst>
          <pc:docMk/>
          <pc:sldMk cId="3489943008" sldId="256"/>
        </pc:sldMkLst>
        <pc:spChg chg="mod">
          <ac:chgData name="NESTOR JULIO HERNANDEZ BOCKER" userId="a413b3be1cc3406f" providerId="LiveId" clId="{89FE06FE-C211-4A54-A796-DF2709634160}" dt="2022-07-19T22:14:24.513" v="70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4:28.931" v="70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44:33.598" v="402" actId="20577"/>
        <pc:sldMkLst>
          <pc:docMk/>
          <pc:sldMk cId="1297091760" sldId="257"/>
        </pc:sldMkLst>
        <pc:spChg chg="mod">
          <ac:chgData name="NESTOR JULIO HERNANDEZ BOCKER" userId="a413b3be1cc3406f" providerId="LiveId" clId="{89FE06FE-C211-4A54-A796-DF2709634160}" dt="2022-07-19T21:37:26.706" v="30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4:33.598" v="402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40:09.662" v="342" actId="478"/>
          <ac:picMkLst>
            <pc:docMk/>
            <pc:sldMk cId="1297091760" sldId="257"/>
            <ac:picMk id="2" creationId="{2A63ADEB-FCE3-C8FF-7446-502AE701ABE5}"/>
          </ac:picMkLst>
        </pc:picChg>
        <pc:picChg chg="add del mod">
          <ac:chgData name="NESTOR JULIO HERNANDEZ BOCKER" userId="a413b3be1cc3406f" providerId="LiveId" clId="{89FE06FE-C211-4A54-A796-DF2709634160}" dt="2022-07-19T21:42:29.546" v="379" actId="478"/>
          <ac:picMkLst>
            <pc:docMk/>
            <pc:sldMk cId="1297091760" sldId="257"/>
            <ac:picMk id="3" creationId="{A9131E95-B196-496D-2A80-56C1A9A540EF}"/>
          </ac:picMkLst>
        </pc:picChg>
        <pc:picChg chg="add del mod">
          <ac:chgData name="NESTOR JULIO HERNANDEZ BOCKER" userId="a413b3be1cc3406f" providerId="LiveId" clId="{89FE06FE-C211-4A54-A796-DF2709634160}" dt="2022-07-19T21:44:07.510" v="400" actId="478"/>
          <ac:picMkLst>
            <pc:docMk/>
            <pc:sldMk cId="1297091760" sldId="257"/>
            <ac:picMk id="4" creationId="{7E337A2D-F595-1131-1A1C-3438FCE7CDB7}"/>
          </ac:picMkLst>
        </pc:picChg>
      </pc:sldChg>
      <pc:sldChg chg="modSp mod">
        <pc:chgData name="NESTOR JULIO HERNANDEZ BOCKER" userId="a413b3be1cc3406f" providerId="LiveId" clId="{89FE06FE-C211-4A54-A796-DF2709634160}" dt="2022-07-19T21:32:40.578" v="289" actId="20577"/>
        <pc:sldMkLst>
          <pc:docMk/>
          <pc:sldMk cId="1714585994" sldId="264"/>
        </pc:sldMkLst>
        <pc:spChg chg="mod">
          <ac:chgData name="NESTOR JULIO HERNANDEZ BOCKER" userId="a413b3be1cc3406f" providerId="LiveId" clId="{89FE06FE-C211-4A54-A796-DF2709634160}" dt="2022-07-19T21:32:40.578" v="28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89FE06FE-C211-4A54-A796-DF2709634160}" dt="2022-07-19T21:58:57.667" v="622" actId="20577"/>
        <pc:sldMkLst>
          <pc:docMk/>
          <pc:sldMk cId="2687120463" sldId="266"/>
        </pc:sldMkLst>
        <pc:spChg chg="mod">
          <ac:chgData name="NESTOR JULIO HERNANDEZ BOCKER" userId="a413b3be1cc3406f" providerId="LiveId" clId="{89FE06FE-C211-4A54-A796-DF2709634160}" dt="2022-07-19T21:52:56.884" v="525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89FE06FE-C211-4A54-A796-DF2709634160}" dt="2022-07-19T21:58:57.667" v="6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89FE06FE-C211-4A54-A796-DF2709634160}" dt="2022-07-19T21:55:50.646" v="580" actId="478"/>
          <ac:picMkLst>
            <pc:docMk/>
            <pc:sldMk cId="2687120463" sldId="266"/>
            <ac:picMk id="2" creationId="{64BFEDBD-59B9-5A07-CEEC-B6799D97DBD4}"/>
          </ac:picMkLst>
        </pc:picChg>
        <pc:picChg chg="add del mod">
          <ac:chgData name="NESTOR JULIO HERNANDEZ BOCKER" userId="a413b3be1cc3406f" providerId="LiveId" clId="{89FE06FE-C211-4A54-A796-DF2709634160}" dt="2022-07-19T21:58:49.542" v="620" actId="478"/>
          <ac:picMkLst>
            <pc:docMk/>
            <pc:sldMk cId="2687120463" sldId="266"/>
            <ac:picMk id="3" creationId="{4E8374F6-4525-249D-36DB-2A299C0C0C37}"/>
          </ac:picMkLst>
        </pc:picChg>
      </pc:sldChg>
      <pc:sldChg chg="addSp delSp modSp mod">
        <pc:chgData name="NESTOR JULIO HERNANDEZ BOCKER" userId="a413b3be1cc3406f" providerId="LiveId" clId="{89FE06FE-C211-4A54-A796-DF2709634160}" dt="2022-07-19T21:33:11.939" v="291"/>
        <pc:sldMkLst>
          <pc:docMk/>
          <pc:sldMk cId="290937702" sldId="268"/>
        </pc:sldMkLst>
        <pc:spChg chg="mod">
          <ac:chgData name="NESTOR JULIO HERNANDEZ BOCKER" userId="a413b3be1cc3406f" providerId="LiveId" clId="{89FE06FE-C211-4A54-A796-DF2709634160}" dt="2022-07-19T21:32:25.076" v="28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32:29.359" v="287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89FE06FE-C211-4A54-A796-DF2709634160}" dt="2022-07-19T21:33:11.939" v="291"/>
          <ac:graphicFrameMkLst>
            <pc:docMk/>
            <pc:sldMk cId="290937702" sldId="268"/>
            <ac:graphicFrameMk id="2" creationId="{32E767B5-876C-C48D-A465-FEA26AE4269B}"/>
          </ac:graphicFrameMkLst>
        </pc:graphicFrameChg>
      </pc:sldChg>
      <pc:sldChg chg="modSp add del setBg">
        <pc:chgData name="NESTOR JULIO HERNANDEZ BOCKER" userId="a413b3be1cc3406f" providerId="LiveId" clId="{89FE06FE-C211-4A54-A796-DF2709634160}" dt="2022-07-19T22:13:26.421" v="707"/>
        <pc:sldMkLst>
          <pc:docMk/>
          <pc:sldMk cId="772786361" sldId="26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772786361" sldId="269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13:26.421" v="707"/>
          <ac:graphicFrameMkLst>
            <pc:docMk/>
            <pc:sldMk cId="772786361" sldId="269"/>
            <ac:graphicFrameMk id="7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2522447131" sldId="270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89FE06FE-C211-4A54-A796-DF2709634160}" dt="2022-07-19T21:33:17.370" v="292"/>
        <pc:sldMkLst>
          <pc:docMk/>
          <pc:sldMk cId="1064889117" sldId="27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05.622" v="409" actId="20577"/>
        <pc:sldMkLst>
          <pc:docMk/>
          <pc:sldMk cId="2588731161" sldId="272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05.622" v="40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46:44.973" v="415" actId="20577"/>
        <pc:sldMkLst>
          <pc:docMk/>
          <pc:sldMk cId="3718550132" sldId="27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1:46:44.973" v="41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1:55.632" v="639" actId="20577"/>
        <pc:sldMkLst>
          <pc:docMk/>
          <pc:sldMk cId="2821425093" sldId="27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1:55.632" v="639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03:11.454" v="656" actId="20577"/>
        <pc:sldMkLst>
          <pc:docMk/>
          <pc:sldMk cId="281174417" sldId="27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03:11.454" v="65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0:29.166" v="699" actId="20577"/>
        <pc:sldMkLst>
          <pc:docMk/>
          <pc:sldMk cId="3692254647" sldId="276"/>
        </pc:sldMkLst>
        <pc:spChg chg="mod">
          <ac:chgData name="NESTOR JULIO HERNANDEZ BOCKER" userId="a413b3be1cc3406f" providerId="LiveId" clId="{89FE06FE-C211-4A54-A796-DF2709634160}" dt="2022-07-19T22:10:29.166" v="69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2:11:55.178" v="704" actId="20577"/>
        <pc:sldMkLst>
          <pc:docMk/>
          <pc:sldMk cId="3431761031" sldId="277"/>
        </pc:sldMkLst>
        <pc:spChg chg="mod">
          <ac:chgData name="NESTOR JULIO HERNANDEZ BOCKER" userId="a413b3be1cc3406f" providerId="LiveId" clId="{89FE06FE-C211-4A54-A796-DF2709634160}" dt="2022-07-19T22:11:55.178" v="70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89FE06FE-C211-4A54-A796-DF2709634160}" dt="2022-07-19T21:48:17.819" v="419"/>
        <pc:sldMkLst>
          <pc:docMk/>
          <pc:sldMk cId="2643471665" sldId="278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1:47:42.857" v="41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1:48:17.819" v="41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8:17.836" v="741" actId="20577"/>
        <pc:sldMkLst>
          <pc:docMk/>
          <pc:sldMk cId="1992343336" sldId="279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2:18:17.836" v="741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2:05:21.445" v="67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4.714" v="710"/>
        <pc:sldMkLst>
          <pc:docMk/>
          <pc:sldMk cId="254701575" sldId="280"/>
        </pc:sldMkLst>
        <pc:spChg chg="add mod">
          <ac:chgData name="NESTOR JULIO HERNANDEZ BOCKER" userId="a413b3be1cc3406f" providerId="LiveId" clId="{89FE06FE-C211-4A54-A796-DF2709634160}" dt="2022-07-19T22:17:34.714" v="710"/>
          <ac:spMkLst>
            <pc:docMk/>
            <pc:sldMk cId="254701575" sldId="280"/>
            <ac:spMk id="5" creationId="{0F3247F2-8D07-CC08-2B15-68B3BAB513AF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29:59.378" v="80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modSp mod">
        <pc:chgData name="NESTOR JULIO HERNANDEZ BOCKER" userId="a413b3be1cc3406f" providerId="LiveId" clId="{89FE06FE-C211-4A54-A796-DF2709634160}" dt="2022-07-19T22:17:39.814" v="711"/>
        <pc:sldMkLst>
          <pc:docMk/>
          <pc:sldMk cId="3330290270" sldId="281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3330290270" sldId="281"/>
            <ac:spMk id="6" creationId="{BB1B45A6-CFAA-41AE-8E6A-109FD4BB3D85}"/>
          </ac:spMkLst>
        </pc:spChg>
        <pc:spChg chg="add mod">
          <ac:chgData name="NESTOR JULIO HERNANDEZ BOCKER" userId="a413b3be1cc3406f" providerId="LiveId" clId="{89FE06FE-C211-4A54-A796-DF2709634160}" dt="2022-07-19T22:17:39.814" v="711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89FE06FE-C211-4A54-A796-DF2709634160}" dt="2022-07-19T21:59:19.145" v="62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89FE06FE-C211-4A54-A796-DF2709634160}" dt="2022-07-19T21:28:57.973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89FE06FE-C211-4A54-A796-DF2709634160}" dt="2022-07-19T21:35:48.539" v="303" actId="20577"/>
        <pc:sldMkLst>
          <pc:docMk/>
          <pc:sldMk cId="1373707831" sldId="283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89FE06FE-C211-4A54-A796-DF2709634160}" dt="2022-07-19T21:35:25.931" v="298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89FE06FE-C211-4A54-A796-DF2709634160}" dt="2022-07-19T21:35:48.539" v="30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89FE06FE-C211-4A54-A796-DF2709634160}" dt="2022-07-19T21:52:25.307" v="524" actId="6549"/>
        <pc:sldMkLst>
          <pc:docMk/>
          <pc:sldMk cId="4055195964" sldId="284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89FE06FE-C211-4A54-A796-DF2709634160}" dt="2022-07-19T21:51:53.670" v="436" actId="6549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89FE06FE-C211-4A54-A796-DF2709634160}" dt="2022-07-19T21:52:25.307" v="524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89FE06FE-C211-4A54-A796-DF2709634160}" dt="2022-07-19T22:06:59.771" v="679"/>
        <pc:sldMkLst>
          <pc:docMk/>
          <pc:sldMk cId="1587063453" sldId="285"/>
        </pc:sldMkLst>
        <pc:spChg chg="mod">
          <ac:chgData name="NESTOR JULIO HERNANDEZ BOCKER" userId="a413b3be1cc3406f" providerId="LiveId" clId="{89FE06FE-C211-4A54-A796-DF2709634160}" dt="2022-07-19T21:28:06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89FE06FE-C211-4A54-A796-DF2709634160}" dt="2022-07-19T22:06:11.827" v="6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89FE06FE-C211-4A54-A796-DF2709634160}" dt="2022-07-19T22:06:59.771" v="67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89FE06FE-C211-4A54-A796-DF2709634160}" dt="2022-07-19T22:19:06.749" v="744" actId="20577"/>
        <pc:sldMkLst>
          <pc:docMk/>
          <pc:sldMk cId="3739594722" sldId="286"/>
        </pc:sldMkLst>
        <pc:spChg chg="mod">
          <ac:chgData name="NESTOR JULIO HERNANDEZ BOCKER" userId="a413b3be1cc3406f" providerId="LiveId" clId="{89FE06FE-C211-4A54-A796-DF2709634160}" dt="2022-07-19T22:08:47.404" v="683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89FE06FE-C211-4A54-A796-DF2709634160}" dt="2022-07-19T22:19:06.749" v="744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4D9543C2-2596-482B-B902-FC1592E1F453}"/>
    <pc:docChg chg="undo redo custSel addSld delSld modSld">
      <pc:chgData name="NESTOR JULIO HERNANDEZ BOCKER" userId="a413b3be1cc3406f" providerId="LiveId" clId="{4D9543C2-2596-482B-B902-FC1592E1F453}" dt="2022-12-20T20:16:03.748" v="1120" actId="1076"/>
      <pc:docMkLst>
        <pc:docMk/>
      </pc:docMkLst>
      <pc:sldChg chg="modSp mod">
        <pc:chgData name="NESTOR JULIO HERNANDEZ BOCKER" userId="a413b3be1cc3406f" providerId="LiveId" clId="{4D9543C2-2596-482B-B902-FC1592E1F453}" dt="2022-12-20T17:12:02.923" v="35" actId="20577"/>
        <pc:sldMkLst>
          <pc:docMk/>
          <pc:sldMk cId="3489943008" sldId="256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12:02.923" v="3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14:29.963" v="545"/>
        <pc:sldMkLst>
          <pc:docMk/>
          <pc:sldMk cId="1297091760" sldId="257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3:46.593" v="54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4D9543C2-2596-482B-B902-FC1592E1F453}" dt="2022-12-20T19:02:55.470" v="219" actId="21"/>
          <ac:graphicFrameMkLst>
            <pc:docMk/>
            <pc:sldMk cId="1297091760" sldId="257"/>
            <ac:graphicFrameMk id="4" creationId="{00000000-0008-0000-0000-000008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14:29.963" v="545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4D9543C2-2596-482B-B902-FC1592E1F453}" dt="2022-12-20T19:10:09.944" v="499" actId="478"/>
          <ac:picMkLst>
            <pc:docMk/>
            <pc:sldMk cId="1297091760" sldId="257"/>
            <ac:picMk id="6" creationId="{F9360568-EF42-45E5-F881-AD22480EDF0E}"/>
          </ac:picMkLst>
        </pc:picChg>
        <pc:picChg chg="add del mod">
          <ac:chgData name="NESTOR JULIO HERNANDEZ BOCKER" userId="a413b3be1cc3406f" providerId="LiveId" clId="{4D9543C2-2596-482B-B902-FC1592E1F453}" dt="2022-12-20T19:11:05.809" v="504" actId="478"/>
          <ac:picMkLst>
            <pc:docMk/>
            <pc:sldMk cId="1297091760" sldId="257"/>
            <ac:picMk id="7" creationId="{E258A5F0-18C1-C4C4-8120-0E76287FDE9E}"/>
          </ac:picMkLst>
        </pc:picChg>
        <pc:picChg chg="add del mod">
          <ac:chgData name="NESTOR JULIO HERNANDEZ BOCKER" userId="a413b3be1cc3406f" providerId="LiveId" clId="{4D9543C2-2596-482B-B902-FC1592E1F453}" dt="2022-12-20T19:11:39.504" v="511" actId="478"/>
          <ac:picMkLst>
            <pc:docMk/>
            <pc:sldMk cId="1297091760" sldId="257"/>
            <ac:picMk id="9" creationId="{9AB9EA6C-07CF-4516-D2F6-DF3F9736A955}"/>
          </ac:picMkLst>
        </pc:picChg>
        <pc:picChg chg="add del mod">
          <ac:chgData name="NESTOR JULIO HERNANDEZ BOCKER" userId="a413b3be1cc3406f" providerId="LiveId" clId="{4D9543C2-2596-482B-B902-FC1592E1F453}" dt="2022-12-20T19:13:35.130" v="538" actId="478"/>
          <ac:picMkLst>
            <pc:docMk/>
            <pc:sldMk cId="1297091760" sldId="257"/>
            <ac:picMk id="10" creationId="{795055AD-0699-11FB-72E4-04DB9B44EFDE}"/>
          </ac:picMkLst>
        </pc:picChg>
      </pc:sldChg>
      <pc:sldChg chg="modSp mod">
        <pc:chgData name="NESTOR JULIO HERNANDEZ BOCKER" userId="a413b3be1cc3406f" providerId="LiveId" clId="{4D9543C2-2596-482B-B902-FC1592E1F453}" dt="2022-12-20T17:06:10.965" v="33" actId="20577"/>
        <pc:sldMkLst>
          <pc:docMk/>
          <pc:sldMk cId="1714585994" sldId="264"/>
        </pc:sldMkLst>
        <pc:spChg chg="mod">
          <ac:chgData name="NESTOR JULIO HERNANDEZ BOCKER" userId="a413b3be1cc3406f" providerId="LiveId" clId="{4D9543C2-2596-482B-B902-FC1592E1F453}" dt="2022-12-20T17:06:10.965" v="3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20:16:03.748" v="1120" actId="1076"/>
        <pc:sldMkLst>
          <pc:docMk/>
          <pc:sldMk cId="2687120463" sldId="266"/>
        </pc:sldMkLst>
        <pc:spChg chg="mod">
          <ac:chgData name="NESTOR JULIO HERNANDEZ BOCKER" userId="a413b3be1cc3406f" providerId="LiveId" clId="{4D9543C2-2596-482B-B902-FC1592E1F453}" dt="2022-12-20T20:16:03.748" v="1120" actId="1076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4D9543C2-2596-482B-B902-FC1592E1F453}" dt="2022-12-20T19:55:05.614" v="11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4D9543C2-2596-482B-B902-FC1592E1F453}" dt="2022-12-20T19:04:41.429" v="353" actId="478"/>
          <ac:graphicFrameMkLst>
            <pc:docMk/>
            <pc:sldMk cId="2687120463" sldId="266"/>
            <ac:graphicFrameMk id="4" creationId="{00000000-0008-0000-0000-000009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54:49.882" v="1110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4D9543C2-2596-482B-B902-FC1592E1F453}" dt="2022-12-20T19:23:34.595" v="834" actId="478"/>
          <ac:picMkLst>
            <pc:docMk/>
            <pc:sldMk cId="2687120463" sldId="266"/>
            <ac:picMk id="6" creationId="{84A34623-E459-D362-DE64-985ECB011E78}"/>
          </ac:picMkLst>
        </pc:picChg>
        <pc:picChg chg="add del mod">
          <ac:chgData name="NESTOR JULIO HERNANDEZ BOCKER" userId="a413b3be1cc3406f" providerId="LiveId" clId="{4D9543C2-2596-482B-B902-FC1592E1F453}" dt="2022-12-20T19:26:00.063" v="876" actId="478"/>
          <ac:picMkLst>
            <pc:docMk/>
            <pc:sldMk cId="2687120463" sldId="266"/>
            <ac:picMk id="7" creationId="{083E68D0-5292-DF49-B7A5-A91C80673043}"/>
          </ac:picMkLst>
        </pc:picChg>
        <pc:picChg chg="add del mod">
          <ac:chgData name="NESTOR JULIO HERNANDEZ BOCKER" userId="a413b3be1cc3406f" providerId="LiveId" clId="{4D9543C2-2596-482B-B902-FC1592E1F453}" dt="2022-12-20T19:28:44.463" v="913" actId="478"/>
          <ac:picMkLst>
            <pc:docMk/>
            <pc:sldMk cId="2687120463" sldId="266"/>
            <ac:picMk id="8" creationId="{3272CF2B-F4B3-52A5-D6FA-7B24A93193BF}"/>
          </ac:picMkLst>
        </pc:picChg>
      </pc:sldChg>
      <pc:sldChg chg="modSp mod">
        <pc:chgData name="NESTOR JULIO HERNANDEZ BOCKER" userId="a413b3be1cc3406f" providerId="LiveId" clId="{4D9543C2-2596-482B-B902-FC1592E1F453}" dt="2022-12-20T17:05:42.498" v="28" actId="20577"/>
        <pc:sldMkLst>
          <pc:docMk/>
          <pc:sldMk cId="290937702" sldId="268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5:42.498" v="2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D9543C2-2596-482B-B902-FC1592E1F453}" dt="2022-12-20T17:06:05.302" v="32"/>
        <pc:sldMkLst>
          <pc:docMk/>
          <pc:sldMk cId="772786361" sldId="269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D9543C2-2596-482B-B902-FC1592E1F453}" dt="2022-12-20T17:06:05.302" v="32"/>
        <pc:sldMkLst>
          <pc:docMk/>
          <pc:sldMk cId="2522447131" sldId="270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D9543C2-2596-482B-B902-FC1592E1F453}" dt="2022-12-20T17:06:05.302" v="32"/>
        <pc:sldMkLst>
          <pc:docMk/>
          <pc:sldMk cId="1064889117" sldId="271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17:38.624" v="602" actId="20577"/>
        <pc:sldMkLst>
          <pc:docMk/>
          <pc:sldMk cId="2588731161" sldId="272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7:38.624" v="602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4:07.580" v="350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3:59.700" v="349" actId="21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18:22.053" v="620" actId="20577"/>
        <pc:sldMkLst>
          <pc:docMk/>
          <pc:sldMk cId="3718550132" sldId="273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18:22.053" v="620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4:23.900" v="352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4:12.633" v="351" actId="21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30:44.756" v="1010" actId="20577"/>
        <pc:sldMkLst>
          <pc:docMk/>
          <pc:sldMk cId="2821425093" sldId="274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30:44.756" v="10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09.935" v="396"/>
          <ac:graphicFrameMkLst>
            <pc:docMk/>
            <pc:sldMk cId="2821425093" sldId="274"/>
            <ac:graphicFrameMk id="4" creationId="{5C0C8940-20F0-4EF6-8EB6-1CB105E274D2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00.658" v="395" actId="21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31:31.847" v="1028" actId="20577"/>
        <pc:sldMkLst>
          <pc:docMk/>
          <pc:sldMk cId="281174417" sldId="275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9:31:31.847" v="1028" actId="20577"/>
          <ac:spMkLst>
            <pc:docMk/>
            <pc:sldMk cId="281174417" sldId="275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18.588" v="398"/>
          <ac:graphicFrameMkLst>
            <pc:docMk/>
            <pc:sldMk cId="281174417" sldId="275"/>
            <ac:graphicFrameMk id="4" creationId="{35EB9510-3607-4D9B-AB23-CC7FB212864D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13.231" v="397" actId="21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0:45.561" v="740" actId="6549"/>
        <pc:sldMkLst>
          <pc:docMk/>
          <pc:sldMk cId="2643471665" sldId="278"/>
        </pc:sldMkLst>
        <pc:spChg chg="ord">
          <ac:chgData name="NESTOR JULIO HERNANDEZ BOCKER" userId="a413b3be1cc3406f" providerId="LiveId" clId="{4D9543C2-2596-482B-B902-FC1592E1F453}" dt="2022-12-20T19:19:58.656" v="651" actId="167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19:21.690" v="649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4D9543C2-2596-482B-B902-FC1592E1F453}" dt="2022-12-20T19:20:45.561" v="740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ord">
          <ac:chgData name="NESTOR JULIO HERNANDEZ BOCKER" userId="a413b3be1cc3406f" providerId="LiveId" clId="{4D9543C2-2596-482B-B902-FC1592E1F453}" dt="2022-12-20T19:20:13.396" v="653" actId="167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">
        <pc:chgData name="NESTOR JULIO HERNANDEZ BOCKER" userId="a413b3be1cc3406f" providerId="LiveId" clId="{4D9543C2-2596-482B-B902-FC1592E1F453}" dt="2022-12-20T19:32:29.123" v="1030"/>
        <pc:sldMkLst>
          <pc:docMk/>
          <pc:sldMk cId="1992343336" sldId="279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D9543C2-2596-482B-B902-FC1592E1F453}" dt="2022-12-20T19:32:06.450" v="102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D9543C2-2596-482B-B902-FC1592E1F453}" dt="2022-12-20T19:32:29.123" v="1030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16:12.375" v="598" actId="6549"/>
        <pc:sldMkLst>
          <pc:docMk/>
          <pc:sldMk cId="254701575" sldId="280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16:12.375" v="598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9:39.397" v="989" actId="6549"/>
        <pc:sldMkLst>
          <pc:docMk/>
          <pc:sldMk cId="3330290270" sldId="281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4D9543C2-2596-482B-B902-FC1592E1F453}" dt="2022-12-20T19:29:39.397" v="98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02:21.266" v="216" actId="20577"/>
        <pc:sldMkLst>
          <pc:docMk/>
          <pc:sldMk cId="1373707831" sldId="283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4D9543C2-2596-482B-B902-FC1592E1F453}" dt="2022-12-20T19:02:05.199" v="211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4D9543C2-2596-482B-B902-FC1592E1F453}" dt="2022-12-20T19:02:21.266" v="216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373707831" sldId="283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1:18.866" v="120" actId="1037"/>
          <ac:graphicFrameMkLst>
            <pc:docMk/>
            <pc:sldMk cId="1373707831" sldId="283"/>
            <ac:graphicFrameMk id="4" creationId="{00000000-0008-0000-0200-000005000000}"/>
          </ac:graphicFrameMkLst>
        </pc:graphicFrameChg>
        <pc:graphicFrameChg chg="add mod">
          <ac:chgData name="NESTOR JULIO HERNANDEZ BOCKER" userId="a413b3be1cc3406f" providerId="LiveId" clId="{4D9543C2-2596-482B-B902-FC1592E1F453}" dt="2022-12-20T19:01:44.464" v="205" actId="1038"/>
          <ac:graphicFrameMkLst>
            <pc:docMk/>
            <pc:sldMk cId="1373707831" sldId="283"/>
            <ac:graphicFrameMk id="5" creationId="{00000000-0008-0000-0200-000009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1:00.814" v="36" actId="21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1:29.492" v="121" actId="47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9:21:29.457" v="801" actId="6549"/>
        <pc:sldMkLst>
          <pc:docMk/>
          <pc:sldMk cId="4055195964" sldId="284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19:21:07.994" v="74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D9543C2-2596-482B-B902-FC1592E1F453}" dt="2022-12-20T19:21:29.457" v="801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20:16:03.435" v="1119" actId="20577"/>
        <pc:sldMkLst>
          <pc:docMk/>
          <pc:sldMk cId="1587063453" sldId="285"/>
        </pc:sldMkLst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D9543C2-2596-482B-B902-FC1592E1F453}" dt="2022-12-20T20:16:03.435" v="1119" actId="20577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D9543C2-2596-482B-B902-FC1592E1F453}" dt="2022-12-20T19:34:32.826" v="109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D9543C2-2596-482B-B902-FC1592E1F453}" dt="2022-12-20T17:05:34.243" v="26" actId="20577"/>
        <pc:sldMkLst>
          <pc:docMk/>
          <pc:sldMk cId="3739594722" sldId="286"/>
        </pc:sldMkLst>
        <pc:spChg chg="mod">
          <ac:chgData name="NESTOR JULIO HERNANDEZ BOCKER" userId="a413b3be1cc3406f" providerId="LiveId" clId="{4D9543C2-2596-482B-B902-FC1592E1F453}" dt="2022-12-20T17:02:44.619" v="0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4D9543C2-2596-482B-B902-FC1592E1F453}" dt="2022-12-20T17:05:34.243" v="2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D9543C2-2596-482B-B902-FC1592E1F453}" dt="2022-12-20T19:46:39.514" v="1103" actId="20577"/>
        <pc:sldMkLst>
          <pc:docMk/>
          <pc:sldMk cId="3692254647" sldId="290"/>
        </pc:sldMkLst>
        <pc:spChg chg="mod">
          <ac:chgData name="NESTOR JULIO HERNANDEZ BOCKER" userId="a413b3be1cc3406f" providerId="LiveId" clId="{4D9543C2-2596-482B-B902-FC1592E1F453}" dt="2022-12-20T19:46:39.514" v="1103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692254647" sldId="290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49.493" v="400"/>
          <ac:graphicFrameMkLst>
            <pc:docMk/>
            <pc:sldMk cId="3692254647" sldId="290"/>
            <ac:graphicFrameMk id="4" creationId="{00000000-0008-0000-0300-000004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30.839" v="399" actId="21"/>
          <ac:graphicFrameMkLst>
            <pc:docMk/>
            <pc:sldMk cId="3692254647" sldId="290"/>
            <ac:graphicFrameMk id="7" creationId="{00000000-0008-0000-0300-000004000000}"/>
          </ac:graphicFrameMkLst>
        </pc:graphicFrameChg>
      </pc:sldChg>
      <pc:sldChg chg="addSp delSp modSp mod">
        <pc:chgData name="NESTOR JULIO HERNANDEZ BOCKER" userId="a413b3be1cc3406f" providerId="LiveId" clId="{4D9543C2-2596-482B-B902-FC1592E1F453}" dt="2022-12-20T19:47:45.049" v="1107" actId="20577"/>
        <pc:sldMkLst>
          <pc:docMk/>
          <pc:sldMk cId="3431761031" sldId="291"/>
        </pc:sldMkLst>
        <pc:spChg chg="mod">
          <ac:chgData name="NESTOR JULIO HERNANDEZ BOCKER" userId="a413b3be1cc3406f" providerId="LiveId" clId="{4D9543C2-2596-482B-B902-FC1592E1F453}" dt="2022-12-20T19:47:45.049" v="110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4D9543C2-2596-482B-B902-FC1592E1F453}" dt="2022-12-20T17:03:30.895" v="3"/>
          <ac:spMkLst>
            <pc:docMk/>
            <pc:sldMk cId="3431761031" sldId="291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4D9543C2-2596-482B-B902-FC1592E1F453}" dt="2022-12-20T19:05:59.877" v="402"/>
          <ac:graphicFrameMkLst>
            <pc:docMk/>
            <pc:sldMk cId="3431761031" sldId="291"/>
            <ac:graphicFrameMk id="4" creationId="{00000000-0008-0000-0300-000005000000}"/>
          </ac:graphicFrameMkLst>
        </pc:graphicFrameChg>
        <pc:graphicFrameChg chg="del">
          <ac:chgData name="NESTOR JULIO HERNANDEZ BOCKER" userId="a413b3be1cc3406f" providerId="LiveId" clId="{4D9543C2-2596-482B-B902-FC1592E1F453}" dt="2022-12-20T19:05:53.765" v="401" actId="21"/>
          <ac:graphicFrameMkLst>
            <pc:docMk/>
            <pc:sldMk cId="3431761031" sldId="291"/>
            <ac:graphicFrameMk id="8" creationId="{00000000-0008-0000-0300-000005000000}"/>
          </ac:graphicFrameMkLst>
        </pc:graphicFrameChg>
      </pc:sldChg>
    </pc:docChg>
  </pc:docChgLst>
  <pc:docChgLst>
    <pc:chgData name="NESTOR JULIO HERNANDEZ BOCKER" userId="a413b3be1cc3406f" providerId="LiveId" clId="{B0B90D90-D7E5-4D45-A964-50A9466E9C28}"/>
    <pc:docChg chg="undo custSel addSld delSld modSld">
      <pc:chgData name="NESTOR JULIO HERNANDEZ BOCKER" userId="a413b3be1cc3406f" providerId="LiveId" clId="{B0B90D90-D7E5-4D45-A964-50A9466E9C28}" dt="2022-08-17T04:06:11.587" v="1272" actId="1035"/>
      <pc:docMkLst>
        <pc:docMk/>
      </pc:docMkLst>
      <pc:sldChg chg="addSp modSp mod">
        <pc:chgData name="NESTOR JULIO HERNANDEZ BOCKER" userId="a413b3be1cc3406f" providerId="LiveId" clId="{B0B90D90-D7E5-4D45-A964-50A9466E9C28}" dt="2022-08-16T20:28:09.478" v="725"/>
        <pc:sldMkLst>
          <pc:docMk/>
          <pc:sldMk cId="3489943008" sldId="256"/>
        </pc:sldMkLst>
        <pc:spChg chg="mod">
          <ac:chgData name="NESTOR JULIO HERNANDEZ BOCKER" userId="a413b3be1cc3406f" providerId="LiveId" clId="{B0B90D90-D7E5-4D45-A964-50A9466E9C28}" dt="2022-08-16T19:58:24.504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29.631" v="4" actId="20577"/>
          <ac:spMkLst>
            <pc:docMk/>
            <pc:sldMk cId="3489943008" sldId="25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8:09.478" v="725"/>
          <ac:picMkLst>
            <pc:docMk/>
            <pc:sldMk cId="3489943008" sldId="256"/>
            <ac:picMk id="2" creationId="{A2D41F45-DC5E-F60E-AC75-AD6EFE597115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9:15.716" v="1115"/>
        <pc:sldMkLst>
          <pc:docMk/>
          <pc:sldMk cId="1297091760" sldId="257"/>
        </pc:sldMkLst>
        <pc:spChg chg="add mod">
          <ac:chgData name="NESTOR JULIO HERNANDEZ BOCKER" userId="a413b3be1cc3406f" providerId="LiveId" clId="{B0B90D90-D7E5-4D45-A964-50A9466E9C28}" dt="2022-08-16T20:28:26.588" v="728"/>
          <ac:spMkLst>
            <pc:docMk/>
            <pc:sldMk cId="1297091760" sldId="257"/>
            <ac:spMk id="2" creationId="{D038A765-F6D4-7A6B-4F17-3DF7CA8A2DE6}"/>
          </ac:spMkLst>
        </pc:spChg>
        <pc:spChg chg="mod">
          <ac:chgData name="NESTOR JULIO HERNANDEZ BOCKER" userId="a413b3be1cc3406f" providerId="LiveId" clId="{B0B90D90-D7E5-4D45-A964-50A9466E9C28}" dt="2022-08-16T20:33:02.747" v="908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9:12.970" v="1113" actId="20577"/>
          <ac:spMkLst>
            <pc:docMk/>
            <pc:sldMk cId="1297091760" sldId="257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0:59.572" v="879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B0B90D90-D7E5-4D45-A964-50A9466E9C28}" dt="2022-08-16T20:35:50.061" v="947" actId="478"/>
          <ac:picMkLst>
            <pc:docMk/>
            <pc:sldMk cId="1297091760" sldId="257"/>
            <ac:picMk id="4" creationId="{E1CDF0CB-1E2A-A285-E8E5-C6AB44962339}"/>
          </ac:picMkLst>
        </pc:picChg>
        <pc:picChg chg="add del mod">
          <ac:chgData name="NESTOR JULIO HERNANDEZ BOCKER" userId="a413b3be1cc3406f" providerId="LiveId" clId="{B0B90D90-D7E5-4D45-A964-50A9466E9C28}" dt="2022-08-16T20:37:58.893" v="979" actId="478"/>
          <ac:picMkLst>
            <pc:docMk/>
            <pc:sldMk cId="1297091760" sldId="257"/>
            <ac:picMk id="5" creationId="{5EEB9574-ED5B-C9DB-C308-CD93F666E62A}"/>
          </ac:picMkLst>
        </pc:picChg>
        <pc:picChg chg="add del mod">
          <ac:chgData name="NESTOR JULIO HERNANDEZ BOCKER" userId="a413b3be1cc3406f" providerId="LiveId" clId="{B0B90D90-D7E5-4D45-A964-50A9466E9C28}" dt="2022-08-16T20:49:15.716" v="1115"/>
          <ac:picMkLst>
            <pc:docMk/>
            <pc:sldMk cId="1297091760" sldId="257"/>
            <ac:picMk id="6" creationId="{B627B5DD-F57D-ABA2-7179-5F8EB209A69A}"/>
          </ac:picMkLst>
        </pc:picChg>
      </pc:sldChg>
      <pc:sldChg chg="addSp modSp mod">
        <pc:chgData name="NESTOR JULIO HERNANDEZ BOCKER" userId="a413b3be1cc3406f" providerId="LiveId" clId="{B0B90D90-D7E5-4D45-A964-50A9466E9C28}" dt="2022-08-16T20:32:26.790" v="907" actId="20577"/>
        <pc:sldMkLst>
          <pc:docMk/>
          <pc:sldMk cId="1714585994" sldId="264"/>
        </pc:sldMkLst>
        <pc:spChg chg="mod">
          <ac:chgData name="NESTOR JULIO HERNANDEZ BOCKER" userId="a413b3be1cc3406f" providerId="LiveId" clId="{B0B90D90-D7E5-4D45-A964-50A9466E9C28}" dt="2022-08-16T20:32:26.790" v="907" actId="20577"/>
          <ac:spMkLst>
            <pc:docMk/>
            <pc:sldMk cId="1714585994" sldId="264"/>
            <ac:spMk id="33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33.160" v="838" actId="1037"/>
          <ac:picMkLst>
            <pc:docMk/>
            <pc:sldMk cId="1714585994" sldId="264"/>
            <ac:picMk id="3" creationId="{DFE3F27B-8F0D-1DEF-2CF0-6C2AE1C36387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54:09.611" v="1224" actId="478"/>
        <pc:sldMkLst>
          <pc:docMk/>
          <pc:sldMk cId="2687120463" sldId="266"/>
        </pc:sldMkLst>
        <pc:spChg chg="add mod">
          <ac:chgData name="NESTOR JULIO HERNANDEZ BOCKER" userId="a413b3be1cc3406f" providerId="LiveId" clId="{B0B90D90-D7E5-4D45-A964-50A9466E9C28}" dt="2022-08-16T20:28:39.352" v="734"/>
          <ac:spMkLst>
            <pc:docMk/>
            <pc:sldMk cId="2687120463" sldId="266"/>
            <ac:spMk id="2" creationId="{F69E3732-73ED-6675-53CA-3C771809C6C5}"/>
          </ac:spMkLst>
        </pc:spChg>
        <pc:spChg chg="add del">
          <ac:chgData name="NESTOR JULIO HERNANDEZ BOCKER" userId="a413b3be1cc3406f" providerId="LiveId" clId="{B0B90D90-D7E5-4D45-A964-50A9466E9C28}" dt="2022-08-16T20:49:37.707" v="1118" actId="22"/>
          <ac:spMkLst>
            <pc:docMk/>
            <pc:sldMk cId="2687120463" sldId="266"/>
            <ac:spMk id="7" creationId="{C8816DB3-DE2F-A3C6-5AA7-78B481A83392}"/>
          </ac:spMkLst>
        </pc:spChg>
        <pc:spChg chg="mod">
          <ac:chgData name="NESTOR JULIO HERNANDEZ BOCKER" userId="a413b3be1cc3406f" providerId="LiveId" clId="{B0B90D90-D7E5-4D45-A964-50A9466E9C28}" dt="2022-08-16T20:23:06.173" v="61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B0B90D90-D7E5-4D45-A964-50A9466E9C28}" dt="2022-08-16T20:54:01.323" v="1223" actId="20577"/>
          <ac:spMkLst>
            <pc:docMk/>
            <pc:sldMk cId="2687120463" sldId="266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0.114" v="887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B0B90D90-D7E5-4D45-A964-50A9466E9C28}" dt="2022-08-16T20:44:04.257" v="1051" actId="478"/>
          <ac:picMkLst>
            <pc:docMk/>
            <pc:sldMk cId="2687120463" sldId="266"/>
            <ac:picMk id="4" creationId="{5059EA69-83F7-3163-AA0E-AAECD6A2FA9F}"/>
          </ac:picMkLst>
        </pc:picChg>
        <pc:picChg chg="add del mod">
          <ac:chgData name="NESTOR JULIO HERNANDEZ BOCKER" userId="a413b3be1cc3406f" providerId="LiveId" clId="{B0B90D90-D7E5-4D45-A964-50A9466E9C28}" dt="2022-08-16T20:46:02.804" v="1105" actId="478"/>
          <ac:picMkLst>
            <pc:docMk/>
            <pc:sldMk cId="2687120463" sldId="266"/>
            <ac:picMk id="5" creationId="{31296361-7428-2F54-DFC4-DCA335E21FE6}"/>
          </ac:picMkLst>
        </pc:picChg>
        <pc:picChg chg="add del mod">
          <ac:chgData name="NESTOR JULIO HERNANDEZ BOCKER" userId="a413b3be1cc3406f" providerId="LiveId" clId="{B0B90D90-D7E5-4D45-A964-50A9466E9C28}" dt="2022-08-16T20:51:39.753" v="1164" actId="478"/>
          <ac:picMkLst>
            <pc:docMk/>
            <pc:sldMk cId="2687120463" sldId="266"/>
            <ac:picMk id="8" creationId="{26923587-83E7-94AD-3783-5226CC649A22}"/>
          </ac:picMkLst>
        </pc:picChg>
        <pc:picChg chg="add del mod">
          <ac:chgData name="NESTOR JULIO HERNANDEZ BOCKER" userId="a413b3be1cc3406f" providerId="LiveId" clId="{B0B90D90-D7E5-4D45-A964-50A9466E9C28}" dt="2022-08-16T20:54:09.611" v="1224" actId="478"/>
          <ac:picMkLst>
            <pc:docMk/>
            <pc:sldMk cId="2687120463" sldId="266"/>
            <ac:picMk id="11" creationId="{D5BD57DE-541C-2514-A2C8-EDA1E3F7BBF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1:20.797" v="896"/>
        <pc:sldMkLst>
          <pc:docMk/>
          <pc:sldMk cId="290937702" sldId="268"/>
        </pc:sldMkLst>
        <pc:spChg chg="mod">
          <ac:chgData name="NESTOR JULIO HERNANDEZ BOCKER" userId="a413b3be1cc3406f" providerId="LiveId" clId="{B0B90D90-D7E5-4D45-A964-50A9466E9C28}" dt="2022-08-16T20:20:03.090" v="59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20:07.813" v="595" actId="20577"/>
          <ac:spMkLst>
            <pc:docMk/>
            <pc:sldMk cId="290937702" sldId="268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21.406" v="746"/>
          <ac:picMkLst>
            <pc:docMk/>
            <pc:sldMk cId="290937702" sldId="268"/>
            <ac:picMk id="2" creationId="{85CEDD72-8D00-BEC7-AB71-0BDA55260DE6}"/>
          </ac:picMkLst>
        </pc:picChg>
        <pc:picChg chg="add del mod">
          <ac:chgData name="NESTOR JULIO HERNANDEZ BOCKER" userId="a413b3be1cc3406f" providerId="LiveId" clId="{B0B90D90-D7E5-4D45-A964-50A9466E9C28}" dt="2022-08-16T20:31:20.797" v="896"/>
          <ac:picMkLst>
            <pc:docMk/>
            <pc:sldMk cId="290937702" sldId="268"/>
            <ac:picMk id="3" creationId="{E57BDFF8-28DB-1A8A-923E-74E7CEF23040}"/>
          </ac:picMkLst>
        </pc:picChg>
      </pc:sldChg>
      <pc:sldChg chg="addSp modSp add del setBg">
        <pc:chgData name="NESTOR JULIO HERNANDEZ BOCKER" userId="a413b3be1cc3406f" providerId="LiveId" clId="{B0B90D90-D7E5-4D45-A964-50A9466E9C28}" dt="2022-08-16T20:31:22.699" v="897"/>
        <pc:sldMkLst>
          <pc:docMk/>
          <pc:sldMk cId="772786361" sldId="269"/>
        </pc:sldMkLst>
        <pc:spChg chg="add mod">
          <ac:chgData name="NESTOR JULIO HERNANDEZ BOCKER" userId="a413b3be1cc3406f" providerId="LiveId" clId="{B0B90D90-D7E5-4D45-A964-50A9466E9C28}" dt="2022-08-16T20:29:00.475" v="742"/>
          <ac:spMkLst>
            <pc:docMk/>
            <pc:sldMk cId="772786361" sldId="269"/>
            <ac:spMk id="2" creationId="{75F0B8AB-4A5B-B583-2251-770C4EBBC8B9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772786361" sldId="269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2.699" v="897"/>
          <ac:picMkLst>
            <pc:docMk/>
            <pc:sldMk cId="772786361" sldId="269"/>
            <ac:picMk id="3" creationId="{05B389B9-9885-339C-DB2C-D8FE5153EC57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4.411" v="898"/>
        <pc:sldMkLst>
          <pc:docMk/>
          <pc:sldMk cId="2522447131" sldId="270"/>
        </pc:sldMkLst>
        <pc:spChg chg="add mod">
          <ac:chgData name="NESTOR JULIO HERNANDEZ BOCKER" userId="a413b3be1cc3406f" providerId="LiveId" clId="{B0B90D90-D7E5-4D45-A964-50A9466E9C28}" dt="2022-08-16T20:29:03.098" v="743"/>
          <ac:spMkLst>
            <pc:docMk/>
            <pc:sldMk cId="2522447131" sldId="270"/>
            <ac:spMk id="2" creationId="{D273EB0F-ED9A-55B2-CF26-3547D37793D6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22447131" sldId="270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4.411" v="898"/>
          <ac:picMkLst>
            <pc:docMk/>
            <pc:sldMk cId="2522447131" sldId="270"/>
            <ac:picMk id="3" creationId="{7D9F06A7-48BC-D53D-E934-A87D6C978D4A}"/>
          </ac:picMkLst>
        </pc:picChg>
      </pc:sldChg>
      <pc:sldChg chg="addSp modSp add del">
        <pc:chgData name="NESTOR JULIO HERNANDEZ BOCKER" userId="a413b3be1cc3406f" providerId="LiveId" clId="{B0B90D90-D7E5-4D45-A964-50A9466E9C28}" dt="2022-08-16T20:31:26.074" v="899"/>
        <pc:sldMkLst>
          <pc:docMk/>
          <pc:sldMk cId="1064889117" sldId="271"/>
        </pc:sldMkLst>
        <pc:spChg chg="add mod">
          <ac:chgData name="NESTOR JULIO HERNANDEZ BOCKER" userId="a413b3be1cc3406f" providerId="LiveId" clId="{B0B90D90-D7E5-4D45-A964-50A9466E9C28}" dt="2022-08-16T20:29:05.268" v="744"/>
          <ac:spMkLst>
            <pc:docMk/>
            <pc:sldMk cId="1064889117" sldId="271"/>
            <ac:spMk id="2" creationId="{E31E4025-4587-9054-6EF6-C08D31B6214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064889117" sldId="271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26.074" v="899"/>
          <ac:picMkLst>
            <pc:docMk/>
            <pc:sldMk cId="1064889117" sldId="271"/>
            <ac:picMk id="3" creationId="{FC53DFBE-51F3-762C-9191-E49473AC9DD5}"/>
          </ac:picMkLst>
        </pc:picChg>
      </pc:sldChg>
      <pc:sldChg chg="addSp modSp mod">
        <pc:chgData name="NESTOR JULIO HERNANDEZ BOCKER" userId="a413b3be1cc3406f" providerId="LiveId" clId="{B0B90D90-D7E5-4D45-A964-50A9466E9C28}" dt="2022-08-16T20:39:42.509" v="986" actId="20577"/>
        <pc:sldMkLst>
          <pc:docMk/>
          <pc:sldMk cId="2588731161" sldId="272"/>
        </pc:sldMkLst>
        <pc:spChg chg="add mod">
          <ac:chgData name="NESTOR JULIO HERNANDEZ BOCKER" userId="a413b3be1cc3406f" providerId="LiveId" clId="{B0B90D90-D7E5-4D45-A964-50A9466E9C28}" dt="2022-08-16T20:28:30.899" v="730"/>
          <ac:spMkLst>
            <pc:docMk/>
            <pc:sldMk cId="2588731161" sldId="272"/>
            <ac:spMk id="2" creationId="{BADFD990-D08C-CF60-2911-910E8FA11C71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39:42.509" v="986" actId="20577"/>
          <ac:spMkLst>
            <pc:docMk/>
            <pc:sldMk cId="2588731161" sldId="272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01.487" v="881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40:02.431" v="993" actId="20577"/>
        <pc:sldMkLst>
          <pc:docMk/>
          <pc:sldMk cId="3718550132" sldId="273"/>
        </pc:sldMkLst>
        <pc:spChg chg="add mod">
          <ac:chgData name="NESTOR JULIO HERNANDEZ BOCKER" userId="a413b3be1cc3406f" providerId="LiveId" clId="{B0B90D90-D7E5-4D45-A964-50A9466E9C28}" dt="2022-08-16T20:28:32.988" v="731"/>
          <ac:spMkLst>
            <pc:docMk/>
            <pc:sldMk cId="3718550132" sldId="273"/>
            <ac:spMk id="2" creationId="{3A58DCEB-BD34-907B-198A-93EB2029B8ED}"/>
          </ac:spMkLst>
        </pc:spChg>
        <pc:spChg chg="mod">
          <ac:chgData name="NESTOR JULIO HERNANDEZ BOCKER" userId="a413b3be1cc3406f" providerId="LiveId" clId="{B0B90D90-D7E5-4D45-A964-50A9466E9C28}" dt="2022-08-16T20:31:44.067" v="902" actId="1036"/>
          <ac:spMkLst>
            <pc:docMk/>
            <pc:sldMk cId="3718550132" sldId="273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40:02.431" v="993" actId="20577"/>
          <ac:spMkLst>
            <pc:docMk/>
            <pc:sldMk cId="3718550132" sldId="273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1:05.596" v="883"/>
          <ac:picMkLst>
            <pc:docMk/>
            <pc:sldMk cId="3718550132" sldId="273"/>
            <ac:picMk id="3" creationId="{6735A4F1-DEA5-3179-F5F4-B515B6E30842}"/>
          </ac:picMkLst>
        </pc:picChg>
        <pc:picChg chg="add mod">
          <ac:chgData name="NESTOR JULIO HERNANDEZ BOCKER" userId="a413b3be1cc3406f" providerId="LiveId" clId="{B0B90D90-D7E5-4D45-A964-50A9466E9C28}" dt="2022-08-16T20:31:06.695" v="884"/>
          <ac:picMkLst>
            <pc:docMk/>
            <pc:sldMk cId="3718550132" sldId="273"/>
            <ac:picMk id="4" creationId="{8B274A71-95FF-7C8B-E854-1689DBA57B92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26.850" v="1230" actId="20577"/>
        <pc:sldMkLst>
          <pc:docMk/>
          <pc:sldMk cId="2821425093" sldId="274"/>
        </pc:sldMkLst>
        <pc:spChg chg="add mod">
          <ac:chgData name="NESTOR JULIO HERNANDEZ BOCKER" userId="a413b3be1cc3406f" providerId="LiveId" clId="{B0B90D90-D7E5-4D45-A964-50A9466E9C28}" dt="2022-08-16T20:28:44.674" v="737"/>
          <ac:spMkLst>
            <pc:docMk/>
            <pc:sldMk cId="2821425093" sldId="274"/>
            <ac:spMk id="2" creationId="{9EF596FC-6E04-D43D-99DB-27949721F82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26.850" v="1230" actId="20577"/>
          <ac:spMkLst>
            <pc:docMk/>
            <pc:sldMk cId="2821425093" sldId="274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2.201" v="889"/>
          <ac:picMkLst>
            <pc:docMk/>
            <pc:sldMk cId="2821425093" sldId="274"/>
            <ac:picMk id="3" creationId="{38329510-5420-B76C-CC32-AD573F4F2C3D}"/>
          </ac:picMkLst>
        </pc:picChg>
      </pc:sldChg>
      <pc:sldChg chg="addSp modSp mod">
        <pc:chgData name="NESTOR JULIO HERNANDEZ BOCKER" userId="a413b3be1cc3406f" providerId="LiveId" clId="{B0B90D90-D7E5-4D45-A964-50A9466E9C28}" dt="2022-08-16T20:55:56.139" v="1245" actId="20577"/>
        <pc:sldMkLst>
          <pc:docMk/>
          <pc:sldMk cId="281174417" sldId="275"/>
        </pc:sldMkLst>
        <pc:spChg chg="add mod">
          <ac:chgData name="NESTOR JULIO HERNANDEZ BOCKER" userId="a413b3be1cc3406f" providerId="LiveId" clId="{B0B90D90-D7E5-4D45-A964-50A9466E9C28}" dt="2022-08-16T20:28:43.623" v="736"/>
          <ac:spMkLst>
            <pc:docMk/>
            <pc:sldMk cId="281174417" sldId="275"/>
            <ac:spMk id="2" creationId="{4B153C80-76ED-6AEC-0789-A8C457971021}"/>
          </ac:spMkLst>
        </pc:spChg>
        <pc:spChg chg="mod">
          <ac:chgData name="NESTOR JULIO HERNANDEZ BOCKER" userId="a413b3be1cc3406f" providerId="LiveId" clId="{B0B90D90-D7E5-4D45-A964-50A9466E9C28}" dt="2022-08-16T20:31:59.725" v="906" actId="1036"/>
          <ac:spMkLst>
            <pc:docMk/>
            <pc:sldMk cId="281174417" sldId="275"/>
            <ac:spMk id="10" creationId="{E5624E12-3B0C-4B9C-9C7B-8F6D3EDCBFF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5:56.139" v="1245" actId="20577"/>
          <ac:spMkLst>
            <pc:docMk/>
            <pc:sldMk cId="281174417" sldId="275"/>
            <ac:spMk id="21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3.236" v="890"/>
          <ac:picMkLst>
            <pc:docMk/>
            <pc:sldMk cId="281174417" sldId="275"/>
            <ac:picMk id="3" creationId="{AFD1A43B-7B0E-E48A-68BC-4A3CDE285606}"/>
          </ac:picMkLst>
        </pc:picChg>
      </pc:sldChg>
      <pc:sldChg chg="addSp modSp mod">
        <pc:chgData name="NESTOR JULIO HERNANDEZ BOCKER" userId="a413b3be1cc3406f" providerId="LiveId" clId="{B0B90D90-D7E5-4D45-A964-50A9466E9C28}" dt="2022-08-16T20:59:24.256" v="1263" actId="20577"/>
        <pc:sldMkLst>
          <pc:docMk/>
          <pc:sldMk cId="3692254647" sldId="276"/>
        </pc:sldMkLst>
        <pc:spChg chg="add mod">
          <ac:chgData name="NESTOR JULIO HERNANDEZ BOCKER" userId="a413b3be1cc3406f" providerId="LiveId" clId="{B0B90D90-D7E5-4D45-A964-50A9466E9C28}" dt="2022-08-16T20:28:51.032" v="740"/>
          <ac:spMkLst>
            <pc:docMk/>
            <pc:sldMk cId="3692254647" sldId="276"/>
            <ac:spMk id="2" creationId="{57C642EE-4349-7724-3C9D-28E4712E92D1}"/>
          </ac:spMkLst>
        </pc:spChg>
        <pc:spChg chg="mod">
          <ac:chgData name="NESTOR JULIO HERNANDEZ BOCKER" userId="a413b3be1cc3406f" providerId="LiveId" clId="{B0B90D90-D7E5-4D45-A964-50A9466E9C28}" dt="2022-08-16T20:59:24.256" v="126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692254647" sldId="276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7.207" v="893"/>
          <ac:picMkLst>
            <pc:docMk/>
            <pc:sldMk cId="3692254647" sldId="276"/>
            <ac:picMk id="3" creationId="{A285F9FF-D6F0-6D7B-51DE-8619B86A3DC8}"/>
          </ac:picMkLst>
        </pc:picChg>
      </pc:sldChg>
      <pc:sldChg chg="addSp modSp mod">
        <pc:chgData name="NESTOR JULIO HERNANDEZ BOCKER" userId="a413b3be1cc3406f" providerId="LiveId" clId="{B0B90D90-D7E5-4D45-A964-50A9466E9C28}" dt="2022-08-16T21:00:13.099" v="1267" actId="20577"/>
        <pc:sldMkLst>
          <pc:docMk/>
          <pc:sldMk cId="3431761031" sldId="277"/>
        </pc:sldMkLst>
        <pc:spChg chg="add mod">
          <ac:chgData name="NESTOR JULIO HERNANDEZ BOCKER" userId="a413b3be1cc3406f" providerId="LiveId" clId="{B0B90D90-D7E5-4D45-A964-50A9466E9C28}" dt="2022-08-16T20:28:57.182" v="741"/>
          <ac:spMkLst>
            <pc:docMk/>
            <pc:sldMk cId="3431761031" sldId="277"/>
            <ac:spMk id="2" creationId="{0BC3908A-854C-87C1-A1C5-3F2E1F3930C7}"/>
          </ac:spMkLst>
        </pc:spChg>
        <pc:spChg chg="mod">
          <ac:chgData name="NESTOR JULIO HERNANDEZ BOCKER" userId="a413b3be1cc3406f" providerId="LiveId" clId="{B0B90D90-D7E5-4D45-A964-50A9466E9C28}" dt="2022-08-16T21:00:13.099" v="1267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431761031" sldId="277"/>
            <ac:spMk id="20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31:18.319" v="894"/>
          <ac:picMkLst>
            <pc:docMk/>
            <pc:sldMk cId="3431761031" sldId="277"/>
            <ac:picMk id="3" creationId="{50ED3D93-1F10-56FC-182F-CF5BA6A3B35F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7.793" v="885"/>
        <pc:sldMkLst>
          <pc:docMk/>
          <pc:sldMk cId="2643471665" sldId="278"/>
        </pc:sldMkLst>
        <pc:spChg chg="add mod">
          <ac:chgData name="NESTOR JULIO HERNANDEZ BOCKER" userId="a413b3be1cc3406f" providerId="LiveId" clId="{B0B90D90-D7E5-4D45-A964-50A9466E9C28}" dt="2022-08-16T20:28:34.993" v="732"/>
          <ac:spMkLst>
            <pc:docMk/>
            <pc:sldMk cId="2643471665" sldId="278"/>
            <ac:spMk id="2" creationId="{3476532B-8A93-7C3B-03F9-EEA6613CDBF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1:15.191" v="33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1:58.945" v="142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7.793" v="885"/>
          <ac:picMkLst>
            <pc:docMk/>
            <pc:sldMk cId="2643471665" sldId="278"/>
            <ac:picMk id="3" creationId="{BFB644A1-4A1F-103B-9498-B66077BE73CE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4.304" v="891"/>
        <pc:sldMkLst>
          <pc:docMk/>
          <pc:sldMk cId="1992343336" sldId="279"/>
        </pc:sldMkLst>
        <pc:spChg chg="add mod">
          <ac:chgData name="NESTOR JULIO HERNANDEZ BOCKER" userId="a413b3be1cc3406f" providerId="LiveId" clId="{B0B90D90-D7E5-4D45-A964-50A9466E9C28}" dt="2022-08-16T20:28:46.460" v="738"/>
          <ac:spMkLst>
            <pc:docMk/>
            <pc:sldMk cId="1992343336" sldId="279"/>
            <ac:spMk id="2" creationId="{6999631F-B8D6-18B5-0A0E-DA1C086AE12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08:49.086" v="387" actId="271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09:46.224" v="497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4.304" v="891"/>
          <ac:picMkLst>
            <pc:docMk/>
            <pc:sldMk cId="1992343336" sldId="279"/>
            <ac:picMk id="3" creationId="{E2FBB273-CBD8-F673-0FB7-BFE05F7B3B0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00.592" v="880"/>
        <pc:sldMkLst>
          <pc:docMk/>
          <pc:sldMk cId="254701575" sldId="280"/>
        </pc:sldMkLst>
        <pc:spChg chg="add mod">
          <ac:chgData name="NESTOR JULIO HERNANDEZ BOCKER" userId="a413b3be1cc3406f" providerId="LiveId" clId="{B0B90D90-D7E5-4D45-A964-50A9466E9C28}" dt="2022-08-16T20:28:27.893" v="729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19:59:51.251" v="26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add mod">
          <ac:chgData name="NESTOR JULIO HERNANDEZ BOCKER" userId="a413b3be1cc3406f" providerId="LiveId" clId="{B0B90D90-D7E5-4D45-A964-50A9466E9C28}" dt="2022-08-16T20:31:00.592" v="880"/>
          <ac:picMkLst>
            <pc:docMk/>
            <pc:sldMk cId="254701575" sldId="280"/>
            <ac:picMk id="4" creationId="{3CBB5816-90CA-E93C-3B47-15CEDB046D23}"/>
          </ac:picMkLst>
        </pc:picChg>
      </pc:sldChg>
      <pc:sldChg chg="addSp modSp mod">
        <pc:chgData name="NESTOR JULIO HERNANDEZ BOCKER" userId="a413b3be1cc3406f" providerId="LiveId" clId="{B0B90D90-D7E5-4D45-A964-50A9466E9C28}" dt="2022-08-16T20:54:41.719" v="1225"/>
        <pc:sldMkLst>
          <pc:docMk/>
          <pc:sldMk cId="3330290270" sldId="281"/>
        </pc:sldMkLst>
        <pc:spChg chg="add mod">
          <ac:chgData name="NESTOR JULIO HERNANDEZ BOCKER" userId="a413b3be1cc3406f" providerId="LiveId" clId="{B0B90D90-D7E5-4D45-A964-50A9466E9C28}" dt="2022-08-16T20:28:41.487" v="735"/>
          <ac:spMkLst>
            <pc:docMk/>
            <pc:sldMk cId="3330290270" sldId="281"/>
            <ac:spMk id="2" creationId="{8A57BD48-348E-65DD-11BE-7033C9F9745E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B0B90D90-D7E5-4D45-A964-50A9466E9C28}" dt="2022-08-16T20:54:41.719" v="1225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add mod">
          <ac:chgData name="NESTOR JULIO HERNANDEZ BOCKER" userId="a413b3be1cc3406f" providerId="LiveId" clId="{B0B90D90-D7E5-4D45-A964-50A9466E9C28}" dt="2022-08-16T20:31:11.039" v="888"/>
          <ac:picMkLst>
            <pc:docMk/>
            <pc:sldMk cId="3330290270" sldId="281"/>
            <ac:picMk id="3" creationId="{66407E5B-4632-D866-F63C-D1309126D749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57.170" v="878"/>
        <pc:sldMkLst>
          <pc:docMk/>
          <pc:sldMk cId="1058868022" sldId="282"/>
        </pc:sldMkLst>
        <pc:spChg chg="add mod">
          <ac:chgData name="NESTOR JULIO HERNANDEZ BOCKER" userId="a413b3be1cc3406f" providerId="LiveId" clId="{B0B90D90-D7E5-4D45-A964-50A9466E9C28}" dt="2022-08-16T20:28:22.901" v="727"/>
          <ac:spMkLst>
            <pc:docMk/>
            <pc:sldMk cId="1058868022" sldId="282"/>
            <ac:spMk id="2" creationId="{8ABAE3F5-3698-8892-8B00-00C3E4543E9F}"/>
          </ac:spMkLst>
        </pc:spChg>
        <pc:spChg chg="mod">
          <ac:chgData name="NESTOR JULIO HERNANDEZ BOCKER" userId="a413b3be1cc3406f" providerId="LiveId" clId="{B0B90D90-D7E5-4D45-A964-50A9466E9C28}" dt="2022-08-16T20:27:46.474" v="713" actId="1038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7:49.062" v="724" actId="1038"/>
          <ac:spMkLst>
            <pc:docMk/>
            <pc:sldMk cId="1058868022" sldId="282"/>
            <ac:spMk id="26" creationId="{39897065-6DC6-46D9-918A-0D35B9ADFC68}"/>
          </ac:spMkLst>
        </pc:spChg>
        <pc:picChg chg="add del mod">
          <ac:chgData name="NESTOR JULIO HERNANDEZ BOCKER" userId="a413b3be1cc3406f" providerId="LiveId" clId="{B0B90D90-D7E5-4D45-A964-50A9466E9C28}" dt="2022-08-16T20:30:56.102" v="877"/>
          <ac:picMkLst>
            <pc:docMk/>
            <pc:sldMk cId="1058868022" sldId="282"/>
            <ac:picMk id="3" creationId="{3617768B-4842-427F-CEF4-874DADD000CF}"/>
          </ac:picMkLst>
        </pc:picChg>
        <pc:picChg chg="add mod">
          <ac:chgData name="NESTOR JULIO HERNANDEZ BOCKER" userId="a413b3be1cc3406f" providerId="LiveId" clId="{B0B90D90-D7E5-4D45-A964-50A9466E9C28}" dt="2022-08-16T20:30:57.170" v="878"/>
          <ac:picMkLst>
            <pc:docMk/>
            <pc:sldMk cId="1058868022" sldId="282"/>
            <ac:picMk id="4" creationId="{D1FF2875-0631-7796-33EC-C51680BFEBD4}"/>
          </ac:picMkLst>
        </pc:picChg>
      </pc:sldChg>
      <pc:sldChg chg="addSp delSp modSp mod">
        <pc:chgData name="NESTOR JULIO HERNANDEZ BOCKER" userId="a413b3be1cc3406f" providerId="LiveId" clId="{B0B90D90-D7E5-4D45-A964-50A9466E9C28}" dt="2022-08-16T20:30:39.446" v="871" actId="14100"/>
        <pc:sldMkLst>
          <pc:docMk/>
          <pc:sldMk cId="1373707831" sldId="283"/>
        </pc:sldMkLst>
        <pc:spChg chg="add mod">
          <ac:chgData name="NESTOR JULIO HERNANDEZ BOCKER" userId="a413b3be1cc3406f" providerId="LiveId" clId="{B0B90D90-D7E5-4D45-A964-50A9466E9C28}" dt="2022-08-16T20:28:20.141" v="726"/>
          <ac:spMkLst>
            <pc:docMk/>
            <pc:sldMk cId="1373707831" sldId="283"/>
            <ac:spMk id="2" creationId="{E47ED979-A398-3B81-4480-C0F957140CA8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B0B90D90-D7E5-4D45-A964-50A9466E9C28}" dt="2022-08-16T20:25:48.109" v="639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B0B90D90-D7E5-4D45-A964-50A9466E9C28}" dt="2022-08-16T20:26:22.844" v="64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373707831" sldId="283"/>
            <ac:spMk id="20" creationId="{00000000-0000-0000-0000-000000000000}"/>
          </ac:spMkLst>
        </pc:spChg>
        <pc:picChg chg="add del mod">
          <ac:chgData name="NESTOR JULIO HERNANDEZ BOCKER" userId="a413b3be1cc3406f" providerId="LiveId" clId="{B0B90D90-D7E5-4D45-A964-50A9466E9C28}" dt="2022-08-16T20:30:39.446" v="871" actId="14100"/>
          <ac:picMkLst>
            <pc:docMk/>
            <pc:sldMk cId="1373707831" sldId="283"/>
            <ac:picMk id="3" creationId="{C0DC45D7-F1A5-6035-A4A2-8FD2E24DB0BD}"/>
          </ac:picMkLst>
        </pc:picChg>
      </pc:sldChg>
      <pc:sldChg chg="addSp modSp mod">
        <pc:chgData name="NESTOR JULIO HERNANDEZ BOCKER" userId="a413b3be1cc3406f" providerId="LiveId" clId="{B0B90D90-D7E5-4D45-A964-50A9466E9C28}" dt="2022-08-17T04:06:11.587" v="1272" actId="1035"/>
        <pc:sldMkLst>
          <pc:docMk/>
          <pc:sldMk cId="4055195964" sldId="284"/>
        </pc:sldMkLst>
        <pc:spChg chg="add mod">
          <ac:chgData name="NESTOR JULIO HERNANDEZ BOCKER" userId="a413b3be1cc3406f" providerId="LiveId" clId="{B0B90D90-D7E5-4D45-A964-50A9466E9C28}" dt="2022-08-16T20:28:37.126" v="733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B0B90D90-D7E5-4D45-A964-50A9466E9C28}" dt="2022-08-16T20:02:59.940" v="15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7T04:06:11.587" v="1272" actId="1035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09.017" v="886"/>
          <ac:picMkLst>
            <pc:docMk/>
            <pc:sldMk cId="4055195964" sldId="284"/>
            <ac:picMk id="3" creationId="{817A9E3B-393B-D3CA-5C24-E33EA490E99B}"/>
          </ac:picMkLst>
        </pc:picChg>
      </pc:sldChg>
      <pc:sldChg chg="addSp modSp mod">
        <pc:chgData name="NESTOR JULIO HERNANDEZ BOCKER" userId="a413b3be1cc3406f" providerId="LiveId" clId="{B0B90D90-D7E5-4D45-A964-50A9466E9C28}" dt="2022-08-16T20:31:15.401" v="892"/>
        <pc:sldMkLst>
          <pc:docMk/>
          <pc:sldMk cId="1587063453" sldId="285"/>
        </pc:sldMkLst>
        <pc:spChg chg="add mod">
          <ac:chgData name="NESTOR JULIO HERNANDEZ BOCKER" userId="a413b3be1cc3406f" providerId="LiveId" clId="{B0B90D90-D7E5-4D45-A964-50A9466E9C28}" dt="2022-08-16T20:28:47.996" v="739"/>
          <ac:spMkLst>
            <pc:docMk/>
            <pc:sldMk cId="1587063453" sldId="285"/>
            <ac:spMk id="2" creationId="{CBD9A8B3-8C6B-7FB3-15B1-977212FF48BC}"/>
          </ac:spMkLst>
        </pc:spChg>
        <pc:spChg chg="mod">
          <ac:chgData name="NESTOR JULIO HERNANDEZ BOCKER" userId="a413b3be1cc3406f" providerId="LiveId" clId="{B0B90D90-D7E5-4D45-A964-50A9466E9C28}" dt="2022-08-16T19:58:16.949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B0B90D90-D7E5-4D45-A964-50A9466E9C28}" dt="2022-08-16T20:10:05.070" v="49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B0B90D90-D7E5-4D45-A964-50A9466E9C28}" dt="2022-08-16T20:10:43.704" v="591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add mod">
          <ac:chgData name="NESTOR JULIO HERNANDEZ BOCKER" userId="a413b3be1cc3406f" providerId="LiveId" clId="{B0B90D90-D7E5-4D45-A964-50A9466E9C28}" dt="2022-08-16T20:31:15.401" v="892"/>
          <ac:picMkLst>
            <pc:docMk/>
            <pc:sldMk cId="1587063453" sldId="285"/>
            <ac:picMk id="3" creationId="{EF729909-73E7-65E7-CCE7-0C0BD2B9FE65}"/>
          </ac:picMkLst>
        </pc:picChg>
      </pc:sldChg>
      <pc:sldChg chg="addSp modSp mod">
        <pc:chgData name="NESTOR JULIO HERNANDEZ BOCKER" userId="a413b3be1cc3406f" providerId="LiveId" clId="{B0B90D90-D7E5-4D45-A964-50A9466E9C28}" dt="2022-08-16T20:57:53.858" v="1251" actId="20577"/>
        <pc:sldMkLst>
          <pc:docMk/>
          <pc:sldMk cId="3739594722" sldId="286"/>
        </pc:sldMkLst>
        <pc:spChg chg="mod">
          <ac:chgData name="NESTOR JULIO HERNANDEZ BOCKER" userId="a413b3be1cc3406f" providerId="LiveId" clId="{B0B90D90-D7E5-4D45-A964-50A9466E9C28}" dt="2022-08-16T20:57:28.855" v="1246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B0B90D90-D7E5-4D45-A964-50A9466E9C28}" dt="2022-08-16T20:57:53.858" v="1251" actId="20577"/>
          <ac:spMkLst>
            <pc:docMk/>
            <pc:sldMk cId="3739594722" sldId="286"/>
            <ac:spMk id="6" creationId="{00000000-0000-0000-0000-000000000000}"/>
          </ac:spMkLst>
        </pc:spChg>
        <pc:picChg chg="add mod">
          <ac:chgData name="NESTOR JULIO HERNANDEZ BOCKER" userId="a413b3be1cc3406f" providerId="LiveId" clId="{B0B90D90-D7E5-4D45-A964-50A9466E9C28}" dt="2022-08-16T20:29:17.028" v="745"/>
          <ac:picMkLst>
            <pc:docMk/>
            <pc:sldMk cId="3739594722" sldId="286"/>
            <ac:picMk id="2" creationId="{3D532FA1-E978-2396-2E0F-DD2C28AF852C}"/>
          </ac:picMkLst>
        </pc:picChg>
      </pc:sldChg>
    </pc:docChg>
  </pc:docChgLst>
  <pc:docChgLst>
    <pc:chgData name="NESTOR JULIO HERNANDEZ BOCKER" userId="a413b3be1cc3406f" providerId="LiveId" clId="{392B49BC-3AA6-4533-AC18-8CD247848A3E}"/>
    <pc:docChg chg="custSel addSld delSld modSld">
      <pc:chgData name="NESTOR JULIO HERNANDEZ BOCKER" userId="a413b3be1cc3406f" providerId="LiveId" clId="{392B49BC-3AA6-4533-AC18-8CD247848A3E}" dt="2023-05-24T12:37:19.431" v="1476" actId="20577"/>
      <pc:docMkLst>
        <pc:docMk/>
      </pc:docMkLst>
      <pc:sldChg chg="modSp mod">
        <pc:chgData name="NESTOR JULIO HERNANDEZ BOCKER" userId="a413b3be1cc3406f" providerId="LiveId" clId="{392B49BC-3AA6-4533-AC18-8CD247848A3E}" dt="2023-05-24T12:01:42.751" v="446" actId="20577"/>
        <pc:sldMkLst>
          <pc:docMk/>
          <pc:sldMk cId="3489943008" sldId="256"/>
        </pc:sldMkLst>
        <pc:spChg chg="mod">
          <ac:chgData name="NESTOR JULIO HERNANDEZ BOCKER" userId="a413b3be1cc3406f" providerId="LiveId" clId="{392B49BC-3AA6-4533-AC18-8CD247848A3E}" dt="2023-05-17T13:12:36.958" v="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92B49BC-3AA6-4533-AC18-8CD247848A3E}" dt="2023-05-24T12:01:42.751" v="44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392B49BC-3AA6-4533-AC18-8CD247848A3E}" dt="2023-05-24T12:15:24.794" v="794" actId="478"/>
        <pc:sldMkLst>
          <pc:docMk/>
          <pc:sldMk cId="1297091760" sldId="257"/>
        </pc:sldMkLst>
        <pc:spChg chg="mod">
          <ac:chgData name="NESTOR JULIO HERNANDEZ BOCKER" userId="a413b3be1cc3406f" providerId="LiveId" clId="{392B49BC-3AA6-4533-AC18-8CD247848A3E}" dt="2023-05-24T12:10:25.671" v="571" actId="20577"/>
          <ac:spMkLst>
            <pc:docMk/>
            <pc:sldMk cId="1297091760" sldId="257"/>
            <ac:spMk id="7" creationId="{B396513C-4675-B099-405F-5D9A4B284E38}"/>
          </ac:spMkLst>
        </pc:spChg>
        <pc:spChg chg="mod">
          <ac:chgData name="NESTOR JULIO HERNANDEZ BOCKER" userId="a413b3be1cc3406f" providerId="LiveId" clId="{392B49BC-3AA6-4533-AC18-8CD247848A3E}" dt="2023-05-17T13:13:50.330" v="60" actId="20577"/>
          <ac:spMkLst>
            <pc:docMk/>
            <pc:sldMk cId="1297091760" sldId="257"/>
            <ac:spMk id="20" creationId="{00000000-0000-0000-0000-000000000000}"/>
          </ac:spMkLst>
        </pc:spChg>
        <pc:picChg chg="add del mod">
          <ac:chgData name="NESTOR JULIO HERNANDEZ BOCKER" userId="a413b3be1cc3406f" providerId="LiveId" clId="{392B49BC-3AA6-4533-AC18-8CD247848A3E}" dt="2023-05-24T12:15:24.794" v="794" actId="478"/>
          <ac:picMkLst>
            <pc:docMk/>
            <pc:sldMk cId="1297091760" sldId="257"/>
            <ac:picMk id="4" creationId="{6C1213DD-E839-34E0-9C31-66563FC60A92}"/>
          </ac:picMkLst>
        </pc:picChg>
        <pc:picChg chg="add del mod">
          <ac:chgData name="NESTOR JULIO HERNANDEZ BOCKER" userId="a413b3be1cc3406f" providerId="LiveId" clId="{392B49BC-3AA6-4533-AC18-8CD247848A3E}" dt="2023-05-24T12:10:18.708" v="570" actId="478"/>
          <ac:picMkLst>
            <pc:docMk/>
            <pc:sldMk cId="1297091760" sldId="257"/>
            <ac:picMk id="6" creationId="{2F8CE623-41EC-B560-376B-A1F0FAEE72F5}"/>
          </ac:picMkLst>
        </pc:picChg>
      </pc:sldChg>
      <pc:sldChg chg="modSp mod">
        <pc:chgData name="NESTOR JULIO HERNANDEZ BOCKER" userId="a413b3be1cc3406f" providerId="LiveId" clId="{392B49BC-3AA6-4533-AC18-8CD247848A3E}" dt="2023-05-17T13:28:00.117" v="412" actId="20577"/>
        <pc:sldMkLst>
          <pc:docMk/>
          <pc:sldMk cId="1714585994" sldId="264"/>
        </pc:sldMkLst>
        <pc:spChg chg="mod">
          <ac:chgData name="NESTOR JULIO HERNANDEZ BOCKER" userId="a413b3be1cc3406f" providerId="LiveId" clId="{392B49BC-3AA6-4533-AC18-8CD247848A3E}" dt="2023-05-17T13:28:00.117" v="41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92B49BC-3AA6-4533-AC18-8CD247848A3E}" dt="2023-05-24T12:19:57.554" v="898" actId="20577"/>
        <pc:sldMkLst>
          <pc:docMk/>
          <pc:sldMk cId="2687120463" sldId="266"/>
        </pc:sldMkLst>
        <pc:spChg chg="mod">
          <ac:chgData name="NESTOR JULIO HERNANDEZ BOCKER" userId="a413b3be1cc3406f" providerId="LiveId" clId="{392B49BC-3AA6-4533-AC18-8CD247848A3E}" dt="2023-05-24T12:19:57.554" v="898" actId="20577"/>
          <ac:spMkLst>
            <pc:docMk/>
            <pc:sldMk cId="2687120463" sldId="266"/>
            <ac:spMk id="7" creationId="{1B914F28-9A3B-21D1-8892-FB39DF5BEFF2}"/>
          </ac:spMkLst>
        </pc:spChg>
        <pc:spChg chg="mod">
          <ac:chgData name="NESTOR JULIO HERNANDEZ BOCKER" userId="a413b3be1cc3406f" providerId="LiveId" clId="{392B49BC-3AA6-4533-AC18-8CD247848A3E}" dt="2023-05-17T13:22:05.754" v="223" actId="20577"/>
          <ac:spMkLst>
            <pc:docMk/>
            <pc:sldMk cId="2687120463" sldId="266"/>
            <ac:spMk id="10" creationId="{573DABE1-2C0E-4C4C-8B73-A75ABFAFB3F1}"/>
          </ac:spMkLst>
        </pc:spChg>
        <pc:graphicFrameChg chg="mod">
          <ac:chgData name="NESTOR JULIO HERNANDEZ BOCKER" userId="a413b3be1cc3406f" providerId="LiveId" clId="{392B49BC-3AA6-4533-AC18-8CD247848A3E}" dt="2023-05-24T12:00:39.789" v="436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392B49BC-3AA6-4533-AC18-8CD247848A3E}" dt="2023-05-24T12:17:31.014" v="824" actId="478"/>
          <ac:picMkLst>
            <pc:docMk/>
            <pc:sldMk cId="2687120463" sldId="266"/>
            <ac:picMk id="4" creationId="{2EEE0070-5EBE-8BED-727E-97406E50FF6E}"/>
          </ac:picMkLst>
        </pc:picChg>
        <pc:picChg chg="add del mod">
          <ac:chgData name="NESTOR JULIO HERNANDEZ BOCKER" userId="a413b3be1cc3406f" providerId="LiveId" clId="{392B49BC-3AA6-4533-AC18-8CD247848A3E}" dt="2023-05-24T12:19:49.193" v="896" actId="478"/>
          <ac:picMkLst>
            <pc:docMk/>
            <pc:sldMk cId="2687120463" sldId="266"/>
            <ac:picMk id="6" creationId="{EBAAF1AA-6069-D4D4-3488-8351A5D9CD44}"/>
          </ac:picMkLst>
        </pc:picChg>
      </pc:sldChg>
      <pc:sldChg chg="modSp mod">
        <pc:chgData name="NESTOR JULIO HERNANDEZ BOCKER" userId="a413b3be1cc3406f" providerId="LiveId" clId="{392B49BC-3AA6-4533-AC18-8CD247848A3E}" dt="2023-05-24T12:37:19.431" v="1476" actId="20577"/>
        <pc:sldMkLst>
          <pc:docMk/>
          <pc:sldMk cId="290937702" sldId="268"/>
        </pc:sldMkLst>
        <pc:spChg chg="mod">
          <ac:chgData name="NESTOR JULIO HERNANDEZ BOCKER" userId="a413b3be1cc3406f" providerId="LiveId" clId="{392B49BC-3AA6-4533-AC18-8CD247848A3E}" dt="2023-05-17T13:27:42.958" v="402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392B49BC-3AA6-4533-AC18-8CD247848A3E}" dt="2023-05-24T12:37:19.431" v="1476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 del setBg">
        <pc:chgData name="NESTOR JULIO HERNANDEZ BOCKER" userId="a413b3be1cc3406f" providerId="LiveId" clId="{392B49BC-3AA6-4533-AC18-8CD247848A3E}" dt="2023-05-17T13:28:29.011" v="413"/>
        <pc:sldMkLst>
          <pc:docMk/>
          <pc:sldMk cId="772786361" sldId="269"/>
        </pc:sldMkLst>
      </pc:sldChg>
      <pc:sldChg chg="add del">
        <pc:chgData name="NESTOR JULIO HERNANDEZ BOCKER" userId="a413b3be1cc3406f" providerId="LiveId" clId="{392B49BC-3AA6-4533-AC18-8CD247848A3E}" dt="2023-05-17T13:28:29.011" v="413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392B49BC-3AA6-4533-AC18-8CD247848A3E}" dt="2023-05-17T13:28:29.011" v="413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392B49BC-3AA6-4533-AC18-8CD247848A3E}" dt="2023-05-24T12:12:25.307" v="605" actId="20577"/>
        <pc:sldMkLst>
          <pc:docMk/>
          <pc:sldMk cId="2588731161" sldId="272"/>
        </pc:sldMkLst>
        <pc:spChg chg="mod">
          <ac:chgData name="NESTOR JULIO HERNANDEZ BOCKER" userId="a413b3be1cc3406f" providerId="LiveId" clId="{392B49BC-3AA6-4533-AC18-8CD247848A3E}" dt="2023-05-17T13:19:49.013" v="148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392B49BC-3AA6-4533-AC18-8CD247848A3E}" dt="2023-05-24T12:12:25.307" v="605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392B49BC-3AA6-4533-AC18-8CD247848A3E}" dt="2023-05-24T12:13:25.291" v="610" actId="20577"/>
        <pc:sldMkLst>
          <pc:docMk/>
          <pc:sldMk cId="3718550132" sldId="273"/>
        </pc:sldMkLst>
        <pc:spChg chg="mod">
          <ac:chgData name="NESTOR JULIO HERNANDEZ BOCKER" userId="a413b3be1cc3406f" providerId="LiveId" clId="{392B49BC-3AA6-4533-AC18-8CD247848A3E}" dt="2023-05-17T13:24:27.288" v="342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392B49BC-3AA6-4533-AC18-8CD247848A3E}" dt="2023-05-24T12:13:25.291" v="61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392B49BC-3AA6-4533-AC18-8CD247848A3E}" dt="2023-05-24T12:23:59.020" v="1187" actId="20577"/>
        <pc:sldMkLst>
          <pc:docMk/>
          <pc:sldMk cId="2821425093" sldId="274"/>
        </pc:sldMkLst>
        <pc:spChg chg="mod">
          <ac:chgData name="NESTOR JULIO HERNANDEZ BOCKER" userId="a413b3be1cc3406f" providerId="LiveId" clId="{392B49BC-3AA6-4533-AC18-8CD247848A3E}" dt="2023-05-17T13:23:35.467" v="307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392B49BC-3AA6-4533-AC18-8CD247848A3E}" dt="2023-05-24T12:23:59.020" v="118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392B49BC-3AA6-4533-AC18-8CD247848A3E}" dt="2023-05-24T12:24:40.978" v="1190" actId="20577"/>
        <pc:sldMkLst>
          <pc:docMk/>
          <pc:sldMk cId="281174417" sldId="275"/>
        </pc:sldMkLst>
        <pc:spChg chg="mod">
          <ac:chgData name="NESTOR JULIO HERNANDEZ BOCKER" userId="a413b3be1cc3406f" providerId="LiveId" clId="{392B49BC-3AA6-4533-AC18-8CD247848A3E}" dt="2023-05-17T13:25:02.165" v="360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392B49BC-3AA6-4533-AC18-8CD247848A3E}" dt="2023-05-24T12:24:40.978" v="1190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392B49BC-3AA6-4533-AC18-8CD247848A3E}" dt="2023-05-24T12:14:27.941" v="650" actId="20577"/>
        <pc:sldMkLst>
          <pc:docMk/>
          <pc:sldMk cId="2643471665" sldId="278"/>
        </pc:sldMkLst>
        <pc:spChg chg="mod">
          <ac:chgData name="NESTOR JULIO HERNANDEZ BOCKER" userId="a413b3be1cc3406f" providerId="LiveId" clId="{392B49BC-3AA6-4533-AC18-8CD247848A3E}" dt="2023-05-17T13:20:25.448" v="178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392B49BC-3AA6-4533-AC18-8CD247848A3E}" dt="2023-05-17T13:20:33.852" v="184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392B49BC-3AA6-4533-AC18-8CD247848A3E}" dt="2023-05-17T13:20:11.320" v="163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92B49BC-3AA6-4533-AC18-8CD247848A3E}" dt="2023-05-24T12:14:09.370" v="642" actId="6549"/>
          <ac:graphicFrameMkLst>
            <pc:docMk/>
            <pc:sldMk cId="2643471665" sldId="278"/>
            <ac:graphicFrameMk id="4" creationId="{606EFA76-BF80-8625-FCD8-98FA7FF734FE}"/>
          </ac:graphicFrameMkLst>
        </pc:graphicFrameChg>
        <pc:graphicFrameChg chg="mod modGraphic">
          <ac:chgData name="NESTOR JULIO HERNANDEZ BOCKER" userId="a413b3be1cc3406f" providerId="LiveId" clId="{392B49BC-3AA6-4533-AC18-8CD247848A3E}" dt="2023-05-24T12:14:27.941" v="650" actId="20577"/>
          <ac:graphicFrameMkLst>
            <pc:docMk/>
            <pc:sldMk cId="2643471665" sldId="278"/>
            <ac:graphicFrameMk id="5" creationId="{8D355B94-8471-3304-4A3E-250522B55596}"/>
          </ac:graphicFrameMkLst>
        </pc:graphicFrameChg>
      </pc:sldChg>
      <pc:sldChg chg="modSp mod">
        <pc:chgData name="NESTOR JULIO HERNANDEZ BOCKER" userId="a413b3be1cc3406f" providerId="LiveId" clId="{392B49BC-3AA6-4533-AC18-8CD247848A3E}" dt="2023-05-24T12:25:31.344" v="1337" actId="6549"/>
        <pc:sldMkLst>
          <pc:docMk/>
          <pc:sldMk cId="1992343336" sldId="279"/>
        </pc:sldMkLst>
        <pc:spChg chg="mod">
          <ac:chgData name="NESTOR JULIO HERNANDEZ BOCKER" userId="a413b3be1cc3406f" providerId="LiveId" clId="{392B49BC-3AA6-4533-AC18-8CD247848A3E}" dt="2023-05-17T13:20:51.490" v="192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392B49BC-3AA6-4533-AC18-8CD247848A3E}" dt="2023-05-17T13:20:47.019" v="191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392B49BC-3AA6-4533-AC18-8CD247848A3E}" dt="2023-05-17T13:20:57.183" v="197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92B49BC-3AA6-4533-AC18-8CD247848A3E}" dt="2023-05-24T12:25:09.508" v="1250" actId="20577"/>
          <ac:graphicFrameMkLst>
            <pc:docMk/>
            <pc:sldMk cId="1992343336" sldId="279"/>
            <ac:graphicFrameMk id="4" creationId="{7F3116FD-3980-3689-7EC8-10C703E74013}"/>
          </ac:graphicFrameMkLst>
        </pc:graphicFrameChg>
        <pc:graphicFrameChg chg="mod modGraphic">
          <ac:chgData name="NESTOR JULIO HERNANDEZ BOCKER" userId="a413b3be1cc3406f" providerId="LiveId" clId="{392B49BC-3AA6-4533-AC18-8CD247848A3E}" dt="2023-05-24T12:25:31.344" v="1337" actId="6549"/>
          <ac:graphicFrameMkLst>
            <pc:docMk/>
            <pc:sldMk cId="1992343336" sldId="279"/>
            <ac:graphicFrameMk id="5" creationId="{1DBC8C50-9710-F5E6-26B4-746DACC455A7}"/>
          </ac:graphicFrameMkLst>
        </pc:graphicFrameChg>
      </pc:sldChg>
      <pc:sldChg chg="modSp mod">
        <pc:chgData name="NESTOR JULIO HERNANDEZ BOCKER" userId="a413b3be1cc3406f" providerId="LiveId" clId="{392B49BC-3AA6-4533-AC18-8CD247848A3E}" dt="2023-05-24T12:22:12.781" v="1006" actId="20577"/>
        <pc:sldMkLst>
          <pc:docMk/>
          <pc:sldMk cId="254701575" sldId="280"/>
        </pc:sldMkLst>
        <pc:spChg chg="mod">
          <ac:chgData name="NESTOR JULIO HERNANDEZ BOCKER" userId="a413b3be1cc3406f" providerId="LiveId" clId="{392B49BC-3AA6-4533-AC18-8CD247848A3E}" dt="2023-05-17T13:18:53.132" v="138" actId="20577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92B49BC-3AA6-4533-AC18-8CD247848A3E}" dt="2023-05-24T12:22:12.781" v="1006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392B49BC-3AA6-4533-AC18-8CD247848A3E}" dt="2023-05-24T12:23:24.864" v="1169" actId="1036"/>
        <pc:sldMkLst>
          <pc:docMk/>
          <pc:sldMk cId="3330290270" sldId="281"/>
        </pc:sldMkLst>
        <pc:spChg chg="mod">
          <ac:chgData name="NESTOR JULIO HERNANDEZ BOCKER" userId="a413b3be1cc3406f" providerId="LiveId" clId="{392B49BC-3AA6-4533-AC18-8CD247848A3E}" dt="2023-05-17T13:23:17.295" v="290" actId="20577"/>
          <ac:spMkLst>
            <pc:docMk/>
            <pc:sldMk cId="3330290270" sldId="281"/>
            <ac:spMk id="6" creationId="{BB1B45A6-CFAA-41AE-8E6A-109FD4BB3D85}"/>
          </ac:spMkLst>
        </pc:spChg>
        <pc:spChg chg="mod">
          <ac:chgData name="NESTOR JULIO HERNANDEZ BOCKER" userId="a413b3be1cc3406f" providerId="LiveId" clId="{392B49BC-3AA6-4533-AC18-8CD247848A3E}" dt="2023-05-24T12:23:24.864" v="1169" actId="1036"/>
          <ac:spMkLst>
            <pc:docMk/>
            <pc:sldMk cId="3330290270" sldId="281"/>
            <ac:spMk id="7" creationId="{6C56486B-86CE-9640-4886-CAEBCE22289C}"/>
          </ac:spMkLst>
        </pc:spChg>
        <pc:graphicFrameChg chg="mod modGraphic">
          <ac:chgData name="NESTOR JULIO HERNANDEZ BOCKER" userId="a413b3be1cc3406f" providerId="LiveId" clId="{392B49BC-3AA6-4533-AC18-8CD247848A3E}" dt="2023-05-24T12:23:09.675" v="1167" actId="20577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392B49BC-3AA6-4533-AC18-8CD247848A3E}" dt="2023-05-24T12:03:06.614" v="457" actId="20577"/>
        <pc:sldMkLst>
          <pc:docMk/>
          <pc:sldMk cId="1373707831" sldId="283"/>
        </pc:sldMkLst>
        <pc:spChg chg="mod">
          <ac:chgData name="NESTOR JULIO HERNANDEZ BOCKER" userId="a413b3be1cc3406f" providerId="LiveId" clId="{392B49BC-3AA6-4533-AC18-8CD247848A3E}" dt="2023-05-17T13:13:02.669" v="30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392B49BC-3AA6-4533-AC18-8CD247848A3E}" dt="2023-05-17T13:13:08.549" v="35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392B49BC-3AA6-4533-AC18-8CD247848A3E}" dt="2023-05-24T12:02:40.151" v="45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392B49BC-3AA6-4533-AC18-8CD247848A3E}" dt="2023-05-24T12:03:06.614" v="457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392B49BC-3AA6-4533-AC18-8CD247848A3E}" dt="2023-05-17T13:12:53.940" v="25" actId="20577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392B49BC-3AA6-4533-AC18-8CD247848A3E}" dt="2023-05-24T12:15:12.362" v="793" actId="6549"/>
        <pc:sldMkLst>
          <pc:docMk/>
          <pc:sldMk cId="4055195964" sldId="284"/>
        </pc:sldMkLst>
        <pc:spChg chg="mod">
          <ac:chgData name="NESTOR JULIO HERNANDEZ BOCKER" userId="a413b3be1cc3406f" providerId="LiveId" clId="{392B49BC-3AA6-4533-AC18-8CD247848A3E}" dt="2023-05-17T13:21:24.395" v="209" actId="20577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92B49BC-3AA6-4533-AC18-8CD247848A3E}" dt="2023-05-24T12:14:46.968" v="709" actId="6549"/>
          <ac:graphicFrameMkLst>
            <pc:docMk/>
            <pc:sldMk cId="4055195964" sldId="284"/>
            <ac:graphicFrameMk id="4" creationId="{B126ED1D-AEBD-733C-12A1-7F1EF6922FFF}"/>
          </ac:graphicFrameMkLst>
        </pc:graphicFrameChg>
        <pc:graphicFrameChg chg="mod modGraphic">
          <ac:chgData name="NESTOR JULIO HERNANDEZ BOCKER" userId="a413b3be1cc3406f" providerId="LiveId" clId="{392B49BC-3AA6-4533-AC18-8CD247848A3E}" dt="2023-05-24T12:15:12.362" v="793" actId="6549"/>
          <ac:graphicFrameMkLst>
            <pc:docMk/>
            <pc:sldMk cId="4055195964" sldId="284"/>
            <ac:graphicFrameMk id="5" creationId="{7D0D0199-22A2-803D-641F-B4663CA6E174}"/>
          </ac:graphicFrameMkLst>
        </pc:graphicFrameChg>
      </pc:sldChg>
      <pc:sldChg chg="modSp mod">
        <pc:chgData name="NESTOR JULIO HERNANDEZ BOCKER" userId="a413b3be1cc3406f" providerId="LiveId" clId="{392B49BC-3AA6-4533-AC18-8CD247848A3E}" dt="2023-05-24T12:26:17.292" v="1461" actId="20577"/>
        <pc:sldMkLst>
          <pc:docMk/>
          <pc:sldMk cId="1587063453" sldId="285"/>
        </pc:sldMkLst>
        <pc:spChg chg="mod">
          <ac:chgData name="NESTOR JULIO HERNANDEZ BOCKER" userId="a413b3be1cc3406f" providerId="LiveId" clId="{392B49BC-3AA6-4533-AC18-8CD247848A3E}" dt="2023-05-17T13:21:52.821" v="218" actId="20577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392B49BC-3AA6-4533-AC18-8CD247848A3E}" dt="2023-05-24T12:25:48.636" v="1359" actId="6549"/>
          <ac:graphicFrameMkLst>
            <pc:docMk/>
            <pc:sldMk cId="1587063453" sldId="285"/>
            <ac:graphicFrameMk id="4" creationId="{5DC19EB0-39C7-1C5B-3602-5727A5062696}"/>
          </ac:graphicFrameMkLst>
        </pc:graphicFrameChg>
        <pc:graphicFrameChg chg="mod modGraphic">
          <ac:chgData name="NESTOR JULIO HERNANDEZ BOCKER" userId="a413b3be1cc3406f" providerId="LiveId" clId="{392B49BC-3AA6-4533-AC18-8CD247848A3E}" dt="2023-05-24T12:26:17.292" v="1461" actId="20577"/>
          <ac:graphicFrameMkLst>
            <pc:docMk/>
            <pc:sldMk cId="1587063453" sldId="285"/>
            <ac:graphicFrameMk id="5" creationId="{6AF7AE6F-223D-8D2D-8815-166DAFF7F8B9}"/>
          </ac:graphicFrameMkLst>
        </pc:graphicFrameChg>
      </pc:sldChg>
      <pc:sldChg chg="modSp mod">
        <pc:chgData name="NESTOR JULIO HERNANDEZ BOCKER" userId="a413b3be1cc3406f" providerId="LiveId" clId="{392B49BC-3AA6-4533-AC18-8CD247848A3E}" dt="2023-05-24T12:37:10.856" v="1474" actId="20577"/>
        <pc:sldMkLst>
          <pc:docMk/>
          <pc:sldMk cId="3739594722" sldId="286"/>
        </pc:sldMkLst>
        <pc:spChg chg="mod">
          <ac:chgData name="NESTOR JULIO HERNANDEZ BOCKER" userId="a413b3be1cc3406f" providerId="LiveId" clId="{392B49BC-3AA6-4533-AC18-8CD247848A3E}" dt="2023-05-17T13:26:49.516" v="37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392B49BC-3AA6-4533-AC18-8CD247848A3E}" dt="2023-05-24T12:37:10.856" v="1474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92B49BC-3AA6-4533-AC18-8CD247848A3E}" dt="2023-05-24T12:27:09.252" v="1467" actId="20577"/>
        <pc:sldMkLst>
          <pc:docMk/>
          <pc:sldMk cId="3692254647" sldId="290"/>
        </pc:sldMkLst>
        <pc:spChg chg="mod">
          <ac:chgData name="NESTOR JULIO HERNANDEZ BOCKER" userId="a413b3be1cc3406f" providerId="LiveId" clId="{392B49BC-3AA6-4533-AC18-8CD247848A3E}" dt="2023-05-24T12:27:09.252" v="1467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392B49BC-3AA6-4533-AC18-8CD247848A3E}" dt="2023-05-17T13:27:16.390" v="387" actId="6549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392B49BC-3AA6-4533-AC18-8CD247848A3E}" dt="2023-05-24T12:28:34.594" v="1472" actId="20577"/>
        <pc:sldMkLst>
          <pc:docMk/>
          <pc:sldMk cId="3431761031" sldId="291"/>
        </pc:sldMkLst>
        <pc:spChg chg="mod">
          <ac:chgData name="NESTOR JULIO HERNANDEZ BOCKER" userId="a413b3be1cc3406f" providerId="LiveId" clId="{392B49BC-3AA6-4533-AC18-8CD247848A3E}" dt="2023-05-24T12:28:34.594" v="1472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392B49BC-3AA6-4533-AC18-8CD247848A3E}" dt="2023-05-17T13:27:22.404" v="392" actId="20577"/>
          <ac:spMkLst>
            <pc:docMk/>
            <pc:sldMk cId="3431761031" sldId="291"/>
            <ac:spMk id="20" creationId="{00000000-0000-0000-0000-000000000000}"/>
          </ac:spMkLst>
        </pc:spChg>
      </pc:sldChg>
      <pc:sldChg chg="mod">
        <pc:chgData name="NESTOR JULIO HERNANDEZ BOCKER" userId="a413b3be1cc3406f" providerId="LiveId" clId="{392B49BC-3AA6-4533-AC18-8CD247848A3E}" dt="2023-05-24T11:59:05.098" v="423" actId="27918"/>
        <pc:sldMkLst>
          <pc:docMk/>
          <pc:sldMk cId="2498307044" sldId="292"/>
        </pc:sldMkLst>
      </pc:sldChg>
    </pc:docChg>
  </pc:docChgLst>
  <pc:docChgLst>
    <pc:chgData name="NESTOR JULIO HERNANDEZ BOCKER" userId="a413b3be1cc3406f" providerId="LiveId" clId="{1F808C3D-3098-485A-9C40-5C4B79DCC15D}"/>
    <pc:docChg chg="custSel addSld delSld modSld">
      <pc:chgData name="NESTOR JULIO HERNANDEZ BOCKER" userId="a413b3be1cc3406f" providerId="LiveId" clId="{1F808C3D-3098-485A-9C40-5C4B79DCC15D}" dt="2022-06-17T19:33:49.435" v="619" actId="6549"/>
      <pc:docMkLst>
        <pc:docMk/>
      </pc:docMkLst>
      <pc:sldChg chg="modSp mod">
        <pc:chgData name="NESTOR JULIO HERNANDEZ BOCKER" userId="a413b3be1cc3406f" providerId="LiveId" clId="{1F808C3D-3098-485A-9C40-5C4B79DCC15D}" dt="2022-06-17T19:32:45.598" v="615" actId="20577"/>
        <pc:sldMkLst>
          <pc:docMk/>
          <pc:sldMk cId="3489943008" sldId="256"/>
        </pc:sldMkLst>
        <pc:spChg chg="mod">
          <ac:chgData name="NESTOR JULIO HERNANDEZ BOCKER" userId="a413b3be1cc3406f" providerId="LiveId" clId="{1F808C3D-3098-485A-9C40-5C4B79DCC15D}" dt="2022-06-17T19:32:39.026" v="61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32:45.598" v="61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03:11.672" v="126"/>
        <pc:sldMkLst>
          <pc:docMk/>
          <pc:sldMk cId="1297091760" sldId="257"/>
        </pc:sldMkLst>
        <pc:spChg chg="mod">
          <ac:chgData name="NESTOR JULIO HERNANDEZ BOCKER" userId="a413b3be1cc3406f" providerId="LiveId" clId="{1F808C3D-3098-485A-9C40-5C4B79DCC15D}" dt="2022-06-17T18:56:55.040" v="49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2:48.346" v="125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3:11.672" v="12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1F808C3D-3098-485A-9C40-5C4B79DCC15D}" dt="2022-06-17T19:00:15.991" v="90" actId="478"/>
          <ac:picMkLst>
            <pc:docMk/>
            <pc:sldMk cId="1297091760" sldId="257"/>
            <ac:picMk id="2" creationId="{999887BE-1E4B-1CA8-57BA-DECFF50BD9F3}"/>
          </ac:picMkLst>
        </pc:picChg>
        <pc:picChg chg="add del mod">
          <ac:chgData name="NESTOR JULIO HERNANDEZ BOCKER" userId="a413b3be1cc3406f" providerId="LiveId" clId="{1F808C3D-3098-485A-9C40-5C4B79DCC15D}" dt="2022-06-17T19:02:39.631" v="123" actId="478"/>
          <ac:picMkLst>
            <pc:docMk/>
            <pc:sldMk cId="1297091760" sldId="257"/>
            <ac:picMk id="3" creationId="{4E83A45A-2845-0CF3-88C7-0297484B7EE9}"/>
          </ac:picMkLst>
        </pc:picChg>
      </pc:sldChg>
      <pc:sldChg chg="modSp mod">
        <pc:chgData name="NESTOR JULIO HERNANDEZ BOCKER" userId="a413b3be1cc3406f" providerId="LiveId" clId="{1F808C3D-3098-485A-9C40-5C4B79DCC15D}" dt="2022-06-17T18:53:20.212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1F808C3D-3098-485A-9C40-5C4B79DCC15D}" dt="2022-06-17T18:53:20.212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808C3D-3098-485A-9C40-5C4B79DCC15D}" dt="2022-06-17T19:21:15.964" v="551" actId="1035"/>
        <pc:sldMkLst>
          <pc:docMk/>
          <pc:sldMk cId="2687120463" sldId="266"/>
        </pc:sldMkLst>
        <pc:spChg chg="mod">
          <ac:chgData name="NESTOR JULIO HERNANDEZ BOCKER" userId="a413b3be1cc3406f" providerId="LiveId" clId="{1F808C3D-3098-485A-9C40-5C4B79DCC15D}" dt="2022-06-17T19:12:03.336" v="373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1F808C3D-3098-485A-9C40-5C4B79DCC15D}" dt="2022-06-17T19:16:44.613" v="430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1F808C3D-3098-485A-9C40-5C4B79DCC15D}" dt="2022-06-17T19:19:20.290" v="435" actId="478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graphicFrameChg chg="add mod">
          <ac:chgData name="NESTOR JULIO HERNANDEZ BOCKER" userId="a413b3be1cc3406f" providerId="LiveId" clId="{1F808C3D-3098-485A-9C40-5C4B79DCC15D}" dt="2022-06-17T19:21:15.964" v="551" actId="1035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1F808C3D-3098-485A-9C40-5C4B79DCC15D}" dt="2022-06-17T19:11:58.648" v="372" actId="478"/>
          <ac:picMkLst>
            <pc:docMk/>
            <pc:sldMk cId="2687120463" sldId="266"/>
            <ac:picMk id="2" creationId="{2FE47A26-AE0B-2709-9918-9105D52E0D6A}"/>
          </ac:picMkLst>
        </pc:picChg>
        <pc:picChg chg="add del mod">
          <ac:chgData name="NESTOR JULIO HERNANDEZ BOCKER" userId="a413b3be1cc3406f" providerId="LiveId" clId="{1F808C3D-3098-485A-9C40-5C4B79DCC15D}" dt="2022-06-17T19:16:33.273" v="426" actId="478"/>
          <ac:picMkLst>
            <pc:docMk/>
            <pc:sldMk cId="2687120463" sldId="266"/>
            <ac:picMk id="3" creationId="{FCBF32A4-CAC9-102E-BA65-5E8C9FD38DBF}"/>
          </ac:picMkLst>
        </pc:picChg>
      </pc:sldChg>
      <pc:sldChg chg="modSp mod">
        <pc:chgData name="NESTOR JULIO HERNANDEZ BOCKER" userId="a413b3be1cc3406f" providerId="LiveId" clId="{1F808C3D-3098-485A-9C40-5C4B79DCC15D}" dt="2022-06-17T18:53:15.253" v="30" actId="20577"/>
        <pc:sldMkLst>
          <pc:docMk/>
          <pc:sldMk cId="290937702" sldId="268"/>
        </pc:sldMkLst>
        <pc:spChg chg="mod">
          <ac:chgData name="NESTOR JULIO HERNANDEZ BOCKER" userId="a413b3be1cc3406f" providerId="LiveId" clId="{1F808C3D-3098-485A-9C40-5C4B79DCC15D}" dt="2022-06-17T18:53:09.276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53:15.253" v="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1F808C3D-3098-485A-9C40-5C4B79DCC15D}" dt="2022-06-17T18:52:55.246" v="28"/>
        <pc:sldMkLst>
          <pc:docMk/>
          <pc:sldMk cId="772786361" sldId="26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2522447131" sldId="27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1F808C3D-3098-485A-9C40-5C4B79DCC15D}" dt="2022-06-17T18:52:55.246" v="28"/>
        <pc:sldMkLst>
          <pc:docMk/>
          <pc:sldMk cId="1064889117" sldId="27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5:31.756" v="154" actId="20577"/>
        <pc:sldMkLst>
          <pc:docMk/>
          <pc:sldMk cId="2588731161" sldId="272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5:31.756" v="15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6:04.655" v="160" actId="20577"/>
        <pc:sldMkLst>
          <pc:docMk/>
          <pc:sldMk cId="3718550132" sldId="273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06:04.655" v="160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3:33.014" v="581" actId="20577"/>
        <pc:sldMkLst>
          <pc:docMk/>
          <pc:sldMk cId="2821425093" sldId="27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3:33.014" v="5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4:00.072" v="586" actId="20577"/>
        <pc:sldMkLst>
          <pc:docMk/>
          <pc:sldMk cId="281174417" sldId="27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4:00.072" v="5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8:54.983" v="609" actId="20577"/>
        <pc:sldMkLst>
          <pc:docMk/>
          <pc:sldMk cId="3692254647" sldId="276"/>
        </pc:sldMkLst>
        <pc:spChg chg="mod">
          <ac:chgData name="NESTOR JULIO HERNANDEZ BOCKER" userId="a413b3be1cc3406f" providerId="LiveId" clId="{1F808C3D-3098-485A-9C40-5C4B79DCC15D}" dt="2022-06-17T19:28:54.983" v="609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29:37.789" v="613" actId="20577"/>
        <pc:sldMkLst>
          <pc:docMk/>
          <pc:sldMk cId="3431761031" sldId="277"/>
        </pc:sldMkLst>
        <pc:spChg chg="mod">
          <ac:chgData name="NESTOR JULIO HERNANDEZ BOCKER" userId="a413b3be1cc3406f" providerId="LiveId" clId="{1F808C3D-3098-485A-9C40-5C4B79DCC15D}" dt="2022-06-17T19:29:37.789" v="613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">
        <pc:chgData name="NESTOR JULIO HERNANDEZ BOCKER" userId="a413b3be1cc3406f" providerId="LiveId" clId="{1F808C3D-3098-485A-9C40-5C4B79DCC15D}" dt="2022-06-17T19:07:03.106" v="164"/>
        <pc:sldMkLst>
          <pc:docMk/>
          <pc:sldMk cId="2643471665" sldId="278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06:51.704" v="163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07:03.106" v="164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6:36.340" v="592"/>
        <pc:sldMkLst>
          <pc:docMk/>
          <pc:sldMk cId="1992343336" sldId="279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22.227" v="59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6:36.340" v="592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03:52.021" v="146" actId="6549"/>
        <pc:sldMkLst>
          <pc:docMk/>
          <pc:sldMk cId="254701575" sldId="280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3:52.021" v="14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2:38.087" v="564" actId="6549"/>
        <pc:sldMkLst>
          <pc:docMk/>
          <pc:sldMk cId="3330290270" sldId="281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808C3D-3098-485A-9C40-5C4B79DCC15D}" dt="2022-06-17T19:22:38.087" v="564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33:49.435" v="619" actId="6549"/>
        <pc:sldMkLst>
          <pc:docMk/>
          <pc:sldMk cId="1058868022" sldId="282"/>
        </pc:sldMkLst>
        <pc:spChg chg="mod">
          <ac:chgData name="NESTOR JULIO HERNANDEZ BOCKER" userId="a413b3be1cc3406f" providerId="LiveId" clId="{1F808C3D-3098-485A-9C40-5C4B79DCC15D}" dt="2022-06-17T19:33:43.435" v="617" actId="6549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9:33:49.435" v="619" actId="6549"/>
          <ac:spMkLst>
            <pc:docMk/>
            <pc:sldMk cId="1058868022" sldId="282"/>
            <ac:spMk id="13" creationId="{58E584A4-AB44-4696-AB78-1B76FE85DDA3}"/>
          </ac:spMkLst>
        </pc:spChg>
      </pc:sldChg>
      <pc:sldChg chg="modSp mod">
        <pc:chgData name="NESTOR JULIO HERNANDEZ BOCKER" userId="a413b3be1cc3406f" providerId="LiveId" clId="{1F808C3D-3098-485A-9C40-5C4B79DCC15D}" dt="2022-06-17T18:56:14.809" v="48" actId="20577"/>
        <pc:sldMkLst>
          <pc:docMk/>
          <pc:sldMk cId="1373707831" sldId="283"/>
        </pc:sldMkLst>
        <pc:spChg chg="mod">
          <ac:chgData name="NESTOR JULIO HERNANDEZ BOCKER" userId="a413b3be1cc3406f" providerId="LiveId" clId="{1F808C3D-3098-485A-9C40-5C4B79DCC15D}" dt="2022-06-17T18:54:57.839" v="33" actId="6549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808C3D-3098-485A-9C40-5C4B79DCC15D}" dt="2022-06-17T18:55:05.918" v="3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808C3D-3098-485A-9C40-5C4B79DCC15D}" dt="2022-06-17T18:55:43.747" v="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808C3D-3098-485A-9C40-5C4B79DCC15D}" dt="2022-06-17T18:56:14.809" v="4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808C3D-3098-485A-9C40-5C4B79DCC15D}" dt="2022-06-17T19:08:37.903" v="275" actId="6549"/>
        <pc:sldMkLst>
          <pc:docMk/>
          <pc:sldMk cId="4055195964" sldId="284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808C3D-3098-485A-9C40-5C4B79DCC15D}" dt="2022-06-17T19:08:05.998" v="174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1F808C3D-3098-485A-9C40-5C4B79DCC15D}" dt="2022-06-17T19:08:37.903" v="275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">
        <pc:chgData name="NESTOR JULIO HERNANDEZ BOCKER" userId="a413b3be1cc3406f" providerId="LiveId" clId="{1F808C3D-3098-485A-9C40-5C4B79DCC15D}" dt="2022-06-17T19:27:13.426" v="594"/>
        <pc:sldMkLst>
          <pc:docMk/>
          <pc:sldMk cId="1587063453" sldId="285"/>
        </pc:sldMkLst>
        <pc:spChg chg="mod">
          <ac:chgData name="NESTOR JULIO HERNANDEZ BOCKER" userId="a413b3be1cc3406f" providerId="LiveId" clId="{1F808C3D-3098-485A-9C40-5C4B79DCC15D}" dt="2022-06-17T18:49:07.138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808C3D-3098-485A-9C40-5C4B79DCC15D}" dt="2022-06-17T19:26:58.490" v="59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1F808C3D-3098-485A-9C40-5C4B79DCC15D}" dt="2022-06-17T19:27:13.426" v="594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808C3D-3098-485A-9C40-5C4B79DCC15D}" dt="2022-06-17T19:27:42.915" v="596" actId="20577"/>
        <pc:sldMkLst>
          <pc:docMk/>
          <pc:sldMk cId="3739594722" sldId="286"/>
        </pc:sldMkLst>
        <pc:spChg chg="mod">
          <ac:chgData name="NESTOR JULIO HERNANDEZ BOCKER" userId="a413b3be1cc3406f" providerId="LiveId" clId="{1F808C3D-3098-485A-9C40-5C4B79DCC15D}" dt="2022-06-17T19:27:36.832" v="595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808C3D-3098-485A-9C40-5C4B79DCC15D}" dt="2022-06-17T19:27:42.915" v="596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A302EDD6-49BB-4414-9014-7245BA901DAA}"/>
    <pc:docChg chg="undo redo custSel addSld delSld modSld">
      <pc:chgData name="NESTOR JULIO HERNANDEZ BOCKER" userId="a413b3be1cc3406f" providerId="LiveId" clId="{A302EDD6-49BB-4414-9014-7245BA901DAA}" dt="2022-10-20T00:07:49.597" v="627" actId="20577"/>
      <pc:docMkLst>
        <pc:docMk/>
      </pc:docMkLst>
      <pc:sldChg chg="modSp mod">
        <pc:chgData name="NESTOR JULIO HERNANDEZ BOCKER" userId="a413b3be1cc3406f" providerId="LiveId" clId="{A302EDD6-49BB-4414-9014-7245BA901DAA}" dt="2022-10-19T23:57:41.657" v="604" actId="20577"/>
        <pc:sldMkLst>
          <pc:docMk/>
          <pc:sldMk cId="3489943008" sldId="256"/>
        </pc:sldMkLst>
        <pc:spChg chg="mod">
          <ac:chgData name="NESTOR JULIO HERNANDEZ BOCKER" userId="a413b3be1cc3406f" providerId="LiveId" clId="{A302EDD6-49BB-4414-9014-7245BA901DAA}" dt="2022-10-19T23:57:38.047" v="60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41.657" v="60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2:59:15.427" v="247" actId="20577"/>
        <pc:sldMkLst>
          <pc:docMk/>
          <pc:sldMk cId="1297091760" sldId="257"/>
        </pc:sldMkLst>
        <pc:spChg chg="mod">
          <ac:chgData name="NESTOR JULIO HERNANDEZ BOCKER" userId="a413b3be1cc3406f" providerId="LiveId" clId="{A302EDD6-49BB-4414-9014-7245BA901DAA}" dt="2022-10-19T22:59:15.427" v="24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4:28.557" v="126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2:42:39.817" v="95" actId="478"/>
          <ac:picMkLst>
            <pc:docMk/>
            <pc:sldMk cId="1297091760" sldId="257"/>
            <ac:picMk id="4" creationId="{83BADCD5-4275-38D9-D58D-D4262E15324F}"/>
          </ac:picMkLst>
        </pc:picChg>
        <pc:picChg chg="add del mod">
          <ac:chgData name="NESTOR JULIO HERNANDEZ BOCKER" userId="a413b3be1cc3406f" providerId="LiveId" clId="{A302EDD6-49BB-4414-9014-7245BA901DAA}" dt="2022-10-19T22:44:47.388" v="127" actId="478"/>
          <ac:picMkLst>
            <pc:docMk/>
            <pc:sldMk cId="1297091760" sldId="257"/>
            <ac:picMk id="5" creationId="{BB84460C-F7CC-BEAF-59C3-8AC6A0044D87}"/>
          </ac:picMkLst>
        </pc:picChg>
      </pc:sldChg>
      <pc:sldChg chg="modSp mod">
        <pc:chgData name="NESTOR JULIO HERNANDEZ BOCKER" userId="a413b3be1cc3406f" providerId="LiveId" clId="{A302EDD6-49BB-4414-9014-7245BA901DAA}" dt="2022-10-19T22:32:58.687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A302EDD6-49BB-4414-9014-7245BA901DAA}" dt="2022-10-19T22:32:58.687" v="3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A302EDD6-49BB-4414-9014-7245BA901DAA}" dt="2022-10-19T23:34:22.717" v="369" actId="478"/>
        <pc:sldMkLst>
          <pc:docMk/>
          <pc:sldMk cId="2687120463" sldId="266"/>
        </pc:sldMkLst>
        <pc:spChg chg="mod">
          <ac:chgData name="NESTOR JULIO HERNANDEZ BOCKER" userId="a413b3be1cc3406f" providerId="LiveId" clId="{A302EDD6-49BB-4414-9014-7245BA901DAA}" dt="2022-10-19T22:59:22.257" v="248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A302EDD6-49BB-4414-9014-7245BA901DAA}" dt="2022-10-19T23:33:36.437" v="368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A302EDD6-49BB-4414-9014-7245BA901DAA}" dt="2022-10-19T23:25:22.802" v="330" actId="478"/>
          <ac:picMkLst>
            <pc:docMk/>
            <pc:sldMk cId="2687120463" sldId="266"/>
            <ac:picMk id="4" creationId="{C8446D89-779B-8D80-AB70-739BFCD5539C}"/>
          </ac:picMkLst>
        </pc:picChg>
        <pc:picChg chg="add del mod">
          <ac:chgData name="NESTOR JULIO HERNANDEZ BOCKER" userId="a413b3be1cc3406f" providerId="LiveId" clId="{A302EDD6-49BB-4414-9014-7245BA901DAA}" dt="2022-10-19T23:34:22.717" v="369" actId="478"/>
          <ac:picMkLst>
            <pc:docMk/>
            <pc:sldMk cId="2687120463" sldId="266"/>
            <ac:picMk id="5" creationId="{9AF13986-FB55-34A5-4C93-697526B4ADD5}"/>
          </ac:picMkLst>
        </pc:picChg>
      </pc:sldChg>
      <pc:sldChg chg="modSp mod">
        <pc:chgData name="NESTOR JULIO HERNANDEZ BOCKER" userId="a413b3be1cc3406f" providerId="LiveId" clId="{A302EDD6-49BB-4414-9014-7245BA901DAA}" dt="2022-10-19T23:57:10.537" v="601" actId="20577"/>
        <pc:sldMkLst>
          <pc:docMk/>
          <pc:sldMk cId="290937702" sldId="268"/>
        </pc:sldMkLst>
        <pc:spChg chg="mod">
          <ac:chgData name="NESTOR JULIO HERNANDEZ BOCKER" userId="a413b3be1cc3406f" providerId="LiveId" clId="{A302EDD6-49BB-4414-9014-7245BA901DAA}" dt="2022-10-19T22:28:22.527" v="27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57:10.537" v="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A302EDD6-49BB-4414-9014-7245BA901DAA}" dt="2022-10-19T22:32:40.637" v="29"/>
        <pc:sldMkLst>
          <pc:docMk/>
          <pc:sldMk cId="772786361" sldId="26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2522447131" sldId="27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A302EDD6-49BB-4414-9014-7245BA901DAA}" dt="2022-10-19T22:32:40.637" v="29"/>
        <pc:sldMkLst>
          <pc:docMk/>
          <pc:sldMk cId="1064889117" sldId="27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48:07.578" v="221" actId="20577"/>
        <pc:sldMkLst>
          <pc:docMk/>
          <pc:sldMk cId="2588731161" sldId="272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48:07.578" v="22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4:00.269" v="228" actId="20577"/>
        <pc:sldMkLst>
          <pc:docMk/>
          <pc:sldMk cId="3718550132" sldId="27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2:54:00.269" v="228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2:41.247" v="481" actId="20577"/>
        <pc:sldMkLst>
          <pc:docMk/>
          <pc:sldMk cId="2821425093" sldId="27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2:41.247" v="48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43:06.517" v="486" actId="20577"/>
        <pc:sldMkLst>
          <pc:docMk/>
          <pc:sldMk cId="281174417" sldId="27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3:06.517" v="48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">
        <pc:chgData name="NESTOR JULIO HERNANDEZ BOCKER" userId="a413b3be1cc3406f" providerId="LiveId" clId="{A302EDD6-49BB-4414-9014-7245BA901DAA}" dt="2022-10-19T22:55:38.577" v="232"/>
        <pc:sldMkLst>
          <pc:docMk/>
          <pc:sldMk cId="2643471665" sldId="278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2:55:10.348" v="231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A302EDD6-49BB-4414-9014-7245BA901DAA}" dt="2022-10-19T22:55:38.577" v="23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20T00:07:49.597" v="627" actId="20577"/>
        <pc:sldMkLst>
          <pc:docMk/>
          <pc:sldMk cId="1992343336" sldId="279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4:05.947" v="48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20T00:07:49.597" v="627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34:35.527" v="371" actId="14734"/>
        <pc:sldMkLst>
          <pc:docMk/>
          <pc:sldMk cId="254701575" sldId="280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3:34:35.527" v="371" actId="14734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A302EDD6-49BB-4414-9014-7245BA901DAA}" dt="2022-10-19T23:35:54.257" v="475" actId="6549"/>
        <pc:sldMkLst>
          <pc:docMk/>
          <pc:sldMk cId="3330290270" sldId="281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330290270" sldId="281"/>
            <ac:spMk id="6" creationId="{BB1B45A6-CFAA-41AE-8E6A-109FD4BB3D85}"/>
          </ac:spMkLst>
        </pc:spChg>
        <pc:graphicFrameChg chg="add mod modGraphic">
          <ac:chgData name="NESTOR JULIO HERNANDEZ BOCKER" userId="a413b3be1cc3406f" providerId="LiveId" clId="{A302EDD6-49BB-4414-9014-7245BA901DAA}" dt="2022-10-19T23:35:54.257" v="475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  <pc:graphicFrameChg chg="del mod">
          <ac:chgData name="NESTOR JULIO HERNANDEZ BOCKER" userId="a413b3be1cc3406f" providerId="LiveId" clId="{A302EDD6-49BB-4414-9014-7245BA901DAA}" dt="2022-10-19T23:34:57.207" v="373" actId="21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">
        <pc:chgData name="NESTOR JULIO HERNANDEZ BOCKER" userId="a413b3be1cc3406f" providerId="LiveId" clId="{A302EDD6-49BB-4414-9014-7245BA901DAA}" dt="2022-10-19T22:27:01.007" v="10" actId="27918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A302EDD6-49BB-4414-9014-7245BA901DAA}" dt="2022-10-19T22:36:48.197" v="49" actId="20577"/>
        <pc:sldMkLst>
          <pc:docMk/>
          <pc:sldMk cId="1373707831" sldId="283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13" creationId="{58E584A4-AB44-4696-AB78-1B76FE85DDA3}"/>
          </ac:spMkLst>
        </pc:spChg>
        <pc:spChg chg="mod ord">
          <ac:chgData name="NESTOR JULIO HERNANDEZ BOCKER" userId="a413b3be1cc3406f" providerId="LiveId" clId="{A302EDD6-49BB-4414-9014-7245BA901DAA}" dt="2022-10-19T22:35:47.987" v="42" actId="166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A302EDD6-49BB-4414-9014-7245BA901DAA}" dt="2022-10-19T22:36:48.197" v="49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2:58:01.117" v="246" actId="6549"/>
        <pc:sldMkLst>
          <pc:docMk/>
          <pc:sldMk cId="4055195964" sldId="284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A302EDD6-49BB-4414-9014-7245BA901DAA}" dt="2022-10-19T22:57:12.482" v="24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A302EDD6-49BB-4414-9014-7245BA901DAA}" dt="2022-10-19T22:58:01.117" v="246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7:43.267" v="553" actId="20577"/>
        <pc:sldMkLst>
          <pc:docMk/>
          <pc:sldMk cId="1587063453" sldId="285"/>
        </pc:sldMkLst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A302EDD6-49BB-4414-9014-7245BA901DAA}" dt="2022-10-19T23:46:03.487" v="533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ord modGraphic">
          <ac:chgData name="NESTOR JULIO HERNANDEZ BOCKER" userId="a413b3be1cc3406f" providerId="LiveId" clId="{A302EDD6-49BB-4414-9014-7245BA901DAA}" dt="2022-10-19T23:47:43.267" v="553" actId="20577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A302EDD6-49BB-4414-9014-7245BA901DAA}" dt="2022-10-19T23:48:25.087" v="556" actId="20577"/>
        <pc:sldMkLst>
          <pc:docMk/>
          <pc:sldMk cId="3739594722" sldId="286"/>
        </pc:sldMkLst>
        <pc:spChg chg="mod">
          <ac:chgData name="NESTOR JULIO HERNANDEZ BOCKER" userId="a413b3be1cc3406f" providerId="LiveId" clId="{A302EDD6-49BB-4414-9014-7245BA901DAA}" dt="2022-10-19T23:48:20.827" v="554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A302EDD6-49BB-4414-9014-7245BA901DAA}" dt="2022-10-19T23:48:25.087" v="556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3:47.447" v="597" actId="1036"/>
        <pc:sldMkLst>
          <pc:docMk/>
          <pc:sldMk cId="3692254647" sldId="290"/>
        </pc:sldMkLst>
        <pc:spChg chg="mod">
          <ac:chgData name="NESTOR JULIO HERNANDEZ BOCKER" userId="a413b3be1cc3406f" providerId="LiveId" clId="{A302EDD6-49BB-4414-9014-7245BA901DAA}" dt="2022-10-19T23:53:47.447" v="597" actId="1036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A302EDD6-49BB-4414-9014-7245BA901DAA}" dt="2022-10-19T23:56:42.507" v="600" actId="20577"/>
        <pc:sldMkLst>
          <pc:docMk/>
          <pc:sldMk cId="3431761031" sldId="291"/>
        </pc:sldMkLst>
        <pc:spChg chg="mod">
          <ac:chgData name="NESTOR JULIO HERNANDEZ BOCKER" userId="a413b3be1cc3406f" providerId="LiveId" clId="{A302EDD6-49BB-4414-9014-7245BA901DAA}" dt="2022-10-19T23:56:42.507" v="600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A302EDD6-49BB-4414-9014-7245BA901DAA}" dt="2022-10-19T22:26:32.84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79BC16B7-5C0B-4E4B-9EE4-577739A2CAFB}"/>
    <pc:docChg chg="undo redo custSel addSld delSld modSld">
      <pc:chgData name="NESTOR JULIO HERNANDEZ BOCKER" userId="a413b3be1cc3406f" providerId="LiveId" clId="{79BC16B7-5C0B-4E4B-9EE4-577739A2CAFB}" dt="2021-12-21T18:03:26.284" v="980" actId="20577"/>
      <pc:docMkLst>
        <pc:docMk/>
      </pc:docMkLst>
      <pc:sldChg chg="modSp mod">
        <pc:chgData name="NESTOR JULIO HERNANDEZ BOCKER" userId="a413b3be1cc3406f" providerId="LiveId" clId="{79BC16B7-5C0B-4E4B-9EE4-577739A2CAFB}" dt="2021-12-21T16:21:08.477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79BC16B7-5C0B-4E4B-9EE4-577739A2CAFB}" dt="2021-12-21T16:20:47.409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21:08.477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38:19.844" v="274" actId="20577"/>
        <pc:sldMkLst>
          <pc:docMk/>
          <pc:sldMk cId="1297091760" sldId="257"/>
        </pc:sldMkLst>
        <pc:spChg chg="mod">
          <ac:chgData name="NESTOR JULIO HERNANDEZ BOCKER" userId="a413b3be1cc3406f" providerId="LiveId" clId="{79BC16B7-5C0B-4E4B-9EE4-577739A2CAFB}" dt="2021-12-21T16:21:02.585" v="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38:19.844" v="274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23:38.098" v="166" actId="1035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graphicFrameChg chg="del">
          <ac:chgData name="NESTOR JULIO HERNANDEZ BOCKER" userId="a413b3be1cc3406f" providerId="LiveId" clId="{79BC16B7-5C0B-4E4B-9EE4-577739A2CAFB}" dt="2021-12-21T16:23:09.384" v="11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9BC16B7-5C0B-4E4B-9EE4-577739A2CAFB}" dt="2021-12-21T16:28:46.876" v="217" actId="478"/>
          <ac:picMkLst>
            <pc:docMk/>
            <pc:sldMk cId="1297091760" sldId="257"/>
            <ac:picMk id="2" creationId="{A4E8C009-D7D2-4A3C-8B1B-84E0B1F1A579}"/>
          </ac:picMkLst>
        </pc:picChg>
        <pc:picChg chg="add del mod">
          <ac:chgData name="NESTOR JULIO HERNANDEZ BOCKER" userId="a413b3be1cc3406f" providerId="LiveId" clId="{79BC16B7-5C0B-4E4B-9EE4-577739A2CAFB}" dt="2021-12-21T16:37:11.516" v="247" actId="478"/>
          <ac:picMkLst>
            <pc:docMk/>
            <pc:sldMk cId="1297091760" sldId="257"/>
            <ac:picMk id="3" creationId="{8F2BF96A-AC1A-4D7B-B4DA-63A3F31492BF}"/>
          </ac:picMkLst>
        </pc:picChg>
      </pc:sldChg>
      <pc:sldChg chg="modSp mod">
        <pc:chgData name="NESTOR JULIO HERNANDEZ BOCKER" userId="a413b3be1cc3406f" providerId="LiveId" clId="{79BC16B7-5C0B-4E4B-9EE4-577739A2CAFB}" dt="2021-12-21T16:18:13.169" v="2" actId="20577"/>
        <pc:sldMkLst>
          <pc:docMk/>
          <pc:sldMk cId="1714585994" sldId="264"/>
        </pc:sldMkLst>
        <pc:spChg chg="mod">
          <ac:chgData name="NESTOR JULIO HERNANDEZ BOCKER" userId="a413b3be1cc3406f" providerId="LiveId" clId="{79BC16B7-5C0B-4E4B-9EE4-577739A2CAFB}" dt="2021-12-21T16:18:13.169" v="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">
        <pc:chgData name="NESTOR JULIO HERNANDEZ BOCKER" userId="a413b3be1cc3406f" providerId="LiveId" clId="{79BC16B7-5C0B-4E4B-9EE4-577739A2CAFB}" dt="2021-12-21T17:00:54.336" v="333"/>
        <pc:sldMkLst>
          <pc:docMk/>
          <pc:sldMk cId="3321077232" sldId="26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00:33.870" v="33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0:54.336" v="333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16:41.225" v="701" actId="20577"/>
        <pc:sldMkLst>
          <pc:docMk/>
          <pc:sldMk cId="2687120463" sldId="266"/>
        </pc:sldMkLst>
        <pc:spChg chg="mod">
          <ac:chgData name="NESTOR JULIO HERNANDEZ BOCKER" userId="a413b3be1cc3406f" providerId="LiveId" clId="{79BC16B7-5C0B-4E4B-9EE4-577739A2CAFB}" dt="2021-12-21T17:16:23.637" v="684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16:41.225" v="701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02:54.875" v="366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06:24.585" v="513" actId="103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79BC16B7-5C0B-4E4B-9EE4-577739A2CAFB}" dt="2021-12-21T17:10:17.826" v="581" actId="478"/>
          <ac:picMkLst>
            <pc:docMk/>
            <pc:sldMk cId="2687120463" sldId="266"/>
            <ac:picMk id="2" creationId="{468CABCA-A45B-4CF9-BD45-21072008E29B}"/>
          </ac:picMkLst>
        </pc:picChg>
        <pc:picChg chg="add del mod">
          <ac:chgData name="NESTOR JULIO HERNANDEZ BOCKER" userId="a413b3be1cc3406f" providerId="LiveId" clId="{79BC16B7-5C0B-4E4B-9EE4-577739A2CAFB}" dt="2021-12-21T17:11:27.178" v="597" actId="478"/>
          <ac:picMkLst>
            <pc:docMk/>
            <pc:sldMk cId="2687120463" sldId="266"/>
            <ac:picMk id="3" creationId="{AC6AC962-09BD-45AF-9386-E284A93EADE5}"/>
          </ac:picMkLst>
        </pc:picChg>
        <pc:picChg chg="add del mod">
          <ac:chgData name="NESTOR JULIO HERNANDEZ BOCKER" userId="a413b3be1cc3406f" providerId="LiveId" clId="{79BC16B7-5C0B-4E4B-9EE4-577739A2CAFB}" dt="2021-12-21T17:16:08.277" v="673" actId="478"/>
          <ac:picMkLst>
            <pc:docMk/>
            <pc:sldMk cId="2687120463" sldId="266"/>
            <ac:picMk id="4" creationId="{DCB647E9-3BDF-451C-A8DC-5EF705E2AEAE}"/>
          </ac:picMkLst>
        </pc:picChg>
      </pc:sldChg>
      <pc:sldChg chg="modSp mod">
        <pc:chgData name="NESTOR JULIO HERNANDEZ BOCKER" userId="a413b3be1cc3406f" providerId="LiveId" clId="{79BC16B7-5C0B-4E4B-9EE4-577739A2CAFB}" dt="2021-12-21T17:22:44.467" v="781" actId="20577"/>
        <pc:sldMkLst>
          <pc:docMk/>
          <pc:sldMk cId="2772694670" sldId="267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79BC16B7-5C0B-4E4B-9EE4-577739A2CAFB}" dt="2021-12-21T17:22:12.994" v="750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2:44.467" v="781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8:03:26.284" v="980" actId="20577"/>
        <pc:sldMkLst>
          <pc:docMk/>
          <pc:sldMk cId="290937702" sldId="268"/>
        </pc:sldMkLst>
        <pc:spChg chg="mod">
          <ac:chgData name="NESTOR JULIO HERNANDEZ BOCKER" userId="a413b3be1cc3406f" providerId="LiveId" clId="{79BC16B7-5C0B-4E4B-9EE4-577739A2CAFB}" dt="2021-12-21T18:03:26.284" v="98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46:23.587" v="967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9BC16B7-5C0B-4E4B-9EE4-577739A2CAFB}" dt="2021-12-21T17:46:43.202" v="969"/>
        <pc:sldMkLst>
          <pc:docMk/>
          <pc:sldMk cId="772786361" sldId="269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2522447131" sldId="270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9BC16B7-5C0B-4E4B-9EE4-577739A2CAFB}" dt="2021-12-21T17:46:43.202" v="969"/>
        <pc:sldMkLst>
          <pc:docMk/>
          <pc:sldMk cId="1064889117" sldId="271"/>
        </pc:sldMkLst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19:45.059" v="3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9BC16B7-5C0B-4E4B-9EE4-577739A2CAFB}" dt="2021-12-21T16:46:38.031" v="312" actId="27918"/>
        <pc:sldMkLst>
          <pc:docMk/>
          <pc:sldMk cId="2588731161" sldId="272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44:33.882" v="287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9BC16B7-5C0B-4E4B-9EE4-577739A2CAFB}" dt="2021-12-21T16:46:35.692" v="311" actId="403"/>
          <ac:graphicFrameMkLst>
            <pc:docMk/>
            <pc:sldMk cId="2588731161" sldId="272"/>
            <ac:graphicFrameMk id="7" creationId="{00000000-0008-0000-0400-000002000000}"/>
          </ac:graphicFrameMkLst>
        </pc:graphicFrameChg>
        <pc:graphicFrameChg chg="del">
          <ac:chgData name="NESTOR JULIO HERNANDEZ BOCKER" userId="a413b3be1cc3406f" providerId="LiveId" clId="{79BC16B7-5C0B-4E4B-9EE4-577739A2CAFB}" dt="2021-12-21T16:42:54.753" v="275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54:09.163" v="971" actId="1035"/>
        <pc:sldMkLst>
          <pc:docMk/>
          <pc:sldMk cId="3718550132" sldId="273"/>
        </pc:sldMkLst>
        <pc:spChg chg="mod">
          <ac:chgData name="NESTOR JULIO HERNANDEZ BOCKER" userId="a413b3be1cc3406f" providerId="LiveId" clId="{79BC16B7-5C0B-4E4B-9EE4-577739A2CAFB}" dt="2021-12-21T17:54:09.163" v="971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6:59:48.725" v="329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6:44:41.313" v="288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6:47:22.056" v="321" actId="2085"/>
          <ac:graphicFrameMkLst>
            <pc:docMk/>
            <pc:sldMk cId="3718550132" sldId="273"/>
            <ac:graphicFrameMk id="8" creationId="{00000000-0008-0000-0400-000003000000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0:17.089" v="728" actId="20577"/>
        <pc:sldMkLst>
          <pc:docMk/>
          <pc:sldMk cId="2821425093" sldId="274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0:17.089" v="728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9BC16B7-5C0B-4E4B-9EE4-577739A2CAFB}" dt="2021-12-21T17:19:15.455" v="703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20.002" v="705"/>
          <ac:graphicFrameMkLst>
            <pc:docMk/>
            <pc:sldMk cId="2821425093" sldId="274"/>
            <ac:graphicFrameMk id="8" creationId="{5C0C8940-20F0-4EF6-8EB6-1CB105E274D2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7:21:09.342" v="747" actId="20577"/>
        <pc:sldMkLst>
          <pc:docMk/>
          <pc:sldMk cId="281174417" sldId="275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9BC16B7-5C0B-4E4B-9EE4-577739A2CAFB}" dt="2021-12-21T17:21:09.342" v="747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19:25.366" v="70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19:30.311" v="708"/>
          <ac:graphicFrameMkLst>
            <pc:docMk/>
            <pc:sldMk cId="281174417" sldId="275"/>
            <ac:graphicFrameMk id="8" creationId="{35EB9510-3607-4D9B-AB23-CC7FB212864D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56.214" v="979" actId="207"/>
        <pc:sldMkLst>
          <pc:docMk/>
          <pc:sldMk cId="3692254647" sldId="276"/>
        </pc:sldMkLst>
        <pc:spChg chg="mod">
          <ac:chgData name="NESTOR JULIO HERNANDEZ BOCKER" userId="a413b3be1cc3406f" providerId="LiveId" clId="{79BC16B7-5C0B-4E4B-9EE4-577739A2CAFB}" dt="2021-12-21T18:02:56.214" v="979" actId="20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9BC16B7-5C0B-4E4B-9EE4-577739A2CAFB}" dt="2021-12-21T17:42:43.793" v="93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2:53.704" v="93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9BC16B7-5C0B-4E4B-9EE4-577739A2CAFB}" dt="2021-12-21T18:02:49.669" v="978" actId="207"/>
        <pc:sldMkLst>
          <pc:docMk/>
          <pc:sldMk cId="3431761031" sldId="277"/>
        </pc:sldMkLst>
        <pc:spChg chg="mod">
          <ac:chgData name="NESTOR JULIO HERNANDEZ BOCKER" userId="a413b3be1cc3406f" providerId="LiveId" clId="{79BC16B7-5C0B-4E4B-9EE4-577739A2CAFB}" dt="2021-12-21T18:02:49.669" v="978" actId="20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3431761031" sldId="277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79BC16B7-5C0B-4E4B-9EE4-577739A2CAFB}" dt="2021-12-21T17:44:24.869" v="954" actId="478"/>
          <ac:graphicFrameMkLst>
            <pc:docMk/>
            <pc:sldMk cId="3431761031" sldId="277"/>
            <ac:graphicFrameMk id="8" creationId="{7ABE8AF9-F9D8-4526-B10A-5CD3F74148EE}"/>
          </ac:graphicFrameMkLst>
        </pc:graphicFrameChg>
        <pc:graphicFrameChg chg="add del">
          <ac:chgData name="NESTOR JULIO HERNANDEZ BOCKER" userId="a413b3be1cc3406f" providerId="LiveId" clId="{79BC16B7-5C0B-4E4B-9EE4-577739A2CAFB}" dt="2021-12-21T17:44:21.052" v="952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  <pc:graphicFrameChg chg="add mod">
          <ac:chgData name="NESTOR JULIO HERNANDEZ BOCKER" userId="a413b3be1cc3406f" providerId="LiveId" clId="{79BC16B7-5C0B-4E4B-9EE4-577739A2CAFB}" dt="2021-12-21T17:44:34.242" v="960" actId="14100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56:07.564" v="976" actId="20577"/>
        <pc:sldMkLst>
          <pc:docMk/>
          <pc:sldMk cId="2643471665" sldId="278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56:07.564" v="976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9BC16B7-5C0B-4E4B-9EE4-577739A2CAFB}" dt="2021-12-21T17:02:14.830" v="365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9BC16B7-5C0B-4E4B-9EE4-577739A2CAFB}" dt="2021-12-21T17:25:43.753" v="933"/>
        <pc:sldMkLst>
          <pc:docMk/>
          <pc:sldMk cId="1992343336" sldId="279"/>
        </pc:sldMkLst>
        <pc:spChg chg="mod">
          <ac:chgData name="NESTOR JULIO HERNANDEZ BOCKER" userId="a413b3be1cc3406f" providerId="LiveId" clId="{79BC16B7-5C0B-4E4B-9EE4-577739A2CAFB}" dt="2021-12-21T16:20:36.026" v="4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9BC16B7-5C0B-4E4B-9EE4-577739A2CAFB}" dt="2021-12-21T17:25:27.600" v="932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9BC16B7-5C0B-4E4B-9EE4-577739A2CAFB}" dt="2021-12-21T17:25:43.753" v="93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4F02520B-D9F1-4CE1-95F2-812FF6519020}"/>
    <pc:docChg chg="undo custSel addSld delSld modSld sldOrd">
      <pc:chgData name="NESTOR JULIO HERNANDEZ BOCKER" userId="a413b3be1cc3406f" providerId="LiveId" clId="{4F02520B-D9F1-4CE1-95F2-812FF6519020}" dt="2022-02-16T23:54:41.628" v="1928" actId="6549"/>
      <pc:docMkLst>
        <pc:docMk/>
      </pc:docMkLst>
      <pc:sldChg chg="modSp mod">
        <pc:chgData name="NESTOR JULIO HERNANDEZ BOCKER" userId="a413b3be1cc3406f" providerId="LiveId" clId="{4F02520B-D9F1-4CE1-95F2-812FF6519020}" dt="2022-02-16T21:58:16.757" v="137" actId="20577"/>
        <pc:sldMkLst>
          <pc:docMk/>
          <pc:sldMk cId="3489943008" sldId="256"/>
        </pc:sldMkLst>
        <pc:spChg chg="mod">
          <ac:chgData name="NESTOR JULIO HERNANDEZ BOCKER" userId="a413b3be1cc3406f" providerId="LiveId" clId="{4F02520B-D9F1-4CE1-95F2-812FF6519020}" dt="2022-02-16T21:58:09.157" v="13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8:16.757" v="13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4F02520B-D9F1-4CE1-95F2-812FF6519020}" dt="2022-02-16T21:58:23.876" v="138" actId="20577"/>
        <pc:sldMkLst>
          <pc:docMk/>
          <pc:sldMk cId="1297091760" sldId="257"/>
        </pc:sldMkLst>
        <pc:spChg chg="mod">
          <ac:chgData name="NESTOR JULIO HERNANDEZ BOCKER" userId="a413b3be1cc3406f" providerId="LiveId" clId="{4F02520B-D9F1-4CE1-95F2-812FF6519020}" dt="2022-02-16T21:58:23.876" v="13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57:44.057" v="134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1:55:33.477" v="80" actId="478"/>
          <ac:picMkLst>
            <pc:docMk/>
            <pc:sldMk cId="1297091760" sldId="257"/>
            <ac:picMk id="2" creationId="{04ADBD49-C563-4C77-BB56-8FBBB67B1996}"/>
          </ac:picMkLst>
        </pc:picChg>
        <pc:picChg chg="add del mod">
          <ac:chgData name="NESTOR JULIO HERNANDEZ BOCKER" userId="a413b3be1cc3406f" providerId="LiveId" clId="{4F02520B-D9F1-4CE1-95F2-812FF6519020}" dt="2022-02-16T21:58:02.549" v="135" actId="478"/>
          <ac:picMkLst>
            <pc:docMk/>
            <pc:sldMk cId="1297091760" sldId="257"/>
            <ac:picMk id="3" creationId="{22D93BD6-AB44-40FE-B915-764EBFB4367D}"/>
          </ac:picMkLst>
        </pc:picChg>
      </pc:sldChg>
      <pc:sldChg chg="modSp mod">
        <pc:chgData name="NESTOR JULIO HERNANDEZ BOCKER" userId="a413b3be1cc3406f" providerId="LiveId" clId="{4F02520B-D9F1-4CE1-95F2-812FF6519020}" dt="2022-02-16T22:47:02.632" v="1141" actId="20577"/>
        <pc:sldMkLst>
          <pc:docMk/>
          <pc:sldMk cId="1714585994" sldId="264"/>
        </pc:sldMkLst>
        <pc:spChg chg="mod">
          <ac:chgData name="NESTOR JULIO HERNANDEZ BOCKER" userId="a413b3be1cc3406f" providerId="LiveId" clId="{4F02520B-D9F1-4CE1-95F2-812FF6519020}" dt="2022-02-16T22:47:02.632" v="114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 ord">
        <pc:chgData name="NESTOR JULIO HERNANDEZ BOCKER" userId="a413b3be1cc3406f" providerId="LiveId" clId="{4F02520B-D9F1-4CE1-95F2-812FF6519020}" dt="2022-02-16T22:54:14.739" v="1292" actId="6549"/>
        <pc:sldMkLst>
          <pc:docMk/>
          <pc:sldMk cId="3321077232" sldId="26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03:57.126" v="204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54:14.739" v="1292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4F02520B-D9F1-4CE1-95F2-812FF6519020}" dt="2022-02-16T22:56:41.934" v="1299" actId="14100"/>
        <pc:sldMkLst>
          <pc:docMk/>
          <pc:sldMk cId="2687120463" sldId="266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56:41.934" v="1299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4F02520B-D9F1-4CE1-95F2-812FF6519020}" dt="2022-02-16T22:13:14.834" v="385" actId="478"/>
          <ac:picMkLst>
            <pc:docMk/>
            <pc:sldMk cId="2687120463" sldId="266"/>
            <ac:picMk id="2" creationId="{85C8C797-B077-4347-B49D-61D9A3F807B1}"/>
          </ac:picMkLst>
        </pc:picChg>
        <pc:picChg chg="add del mod">
          <ac:chgData name="NESTOR JULIO HERNANDEZ BOCKER" userId="a413b3be1cc3406f" providerId="LiveId" clId="{4F02520B-D9F1-4CE1-95F2-812FF6519020}" dt="2022-02-16T22:17:37.784" v="498" actId="478"/>
          <ac:picMkLst>
            <pc:docMk/>
            <pc:sldMk cId="2687120463" sldId="266"/>
            <ac:picMk id="3" creationId="{15882970-2C13-49B3-81DD-46FC70CA3073}"/>
          </ac:picMkLst>
        </pc:picChg>
      </pc:sldChg>
      <pc:sldChg chg="modSp mod">
        <pc:chgData name="NESTOR JULIO HERNANDEZ BOCKER" userId="a413b3be1cc3406f" providerId="LiveId" clId="{4F02520B-D9F1-4CE1-95F2-812FF6519020}" dt="2022-02-16T22:22:17.249" v="818" actId="6549"/>
        <pc:sldMkLst>
          <pc:docMk/>
          <pc:sldMk cId="2772694670" sldId="267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4F02520B-D9F1-4CE1-95F2-812FF6519020}" dt="2022-02-16T22:21:29.489" v="67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22:17.249" v="818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4F02520B-D9F1-4CE1-95F2-812FF6519020}" dt="2022-02-16T22:41:46.322" v="1130" actId="20577"/>
        <pc:sldMkLst>
          <pc:docMk/>
          <pc:sldMk cId="290937702" sldId="268"/>
        </pc:sldMkLst>
        <pc:spChg chg="mod">
          <ac:chgData name="NESTOR JULIO HERNANDEZ BOCKER" userId="a413b3be1cc3406f" providerId="LiveId" clId="{4F02520B-D9F1-4CE1-95F2-812FF6519020}" dt="2022-02-16T22:41:41.367" v="11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1:46.322" v="113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4F02520B-D9F1-4CE1-95F2-812FF6519020}" dt="2022-02-16T22:42:34.390" v="1134"/>
        <pc:sldMkLst>
          <pc:docMk/>
          <pc:sldMk cId="772786361" sldId="269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4F02520B-D9F1-4CE1-95F2-812FF6519020}" dt="2022-02-16T22:44:18.848" v="1140" actId="20577"/>
        <pc:sldMkLst>
          <pc:docMk/>
          <pc:sldMk cId="2522447131" sldId="270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44:18.848" v="1140" actId="20577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4F02520B-D9F1-4CE1-95F2-812FF6519020}" dt="2022-02-16T22:42:34.390" v="1134"/>
        <pc:sldMkLst>
          <pc:docMk/>
          <pc:sldMk cId="1064889117" sldId="271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24.662" v="148" actId="20577"/>
        <pc:sldMkLst>
          <pc:docMk/>
          <pc:sldMk cId="2588731161" sldId="272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24.662" v="14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01:50.187" v="154" actId="1035"/>
        <pc:sldMkLst>
          <pc:docMk/>
          <pc:sldMk cId="3718550132" sldId="273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01:50.187" v="154" actId="1035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12.128" v="511" actId="20577"/>
        <pc:sldMkLst>
          <pc:docMk/>
          <pc:sldMk cId="2821425093" sldId="274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12.128" v="511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18:51.328" v="516" actId="20577"/>
        <pc:sldMkLst>
          <pc:docMk/>
          <pc:sldMk cId="281174417" sldId="275"/>
        </pc:sldMkLst>
        <pc:spChg chg="mod">
          <ac:chgData name="NESTOR JULIO HERNANDEZ BOCKER" userId="a413b3be1cc3406f" providerId="LiveId" clId="{4F02520B-D9F1-4CE1-95F2-812FF6519020}" dt="2022-02-16T21:45:56.0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2:18:51.328" v="516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3:54:41.628" v="1928" actId="6549"/>
        <pc:sldMkLst>
          <pc:docMk/>
          <pc:sldMk cId="3692254647" sldId="276"/>
        </pc:sldMkLst>
        <pc:spChg chg="mod">
          <ac:chgData name="NESTOR JULIO HERNANDEZ BOCKER" userId="a413b3be1cc3406f" providerId="LiveId" clId="{4F02520B-D9F1-4CE1-95F2-812FF6519020}" dt="2022-02-16T23:54:41.628" v="1928" actId="6549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4F02520B-D9F1-4CE1-95F2-812FF6519020}" dt="2022-02-16T22:23:01.246" v="823" actId="20577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40:36.827" v="1128" actId="20577"/>
        <pc:sldMkLst>
          <pc:docMk/>
          <pc:sldMk cId="3431761031" sldId="277"/>
        </pc:sldMkLst>
        <pc:spChg chg="mod">
          <ac:chgData name="NESTOR JULIO HERNANDEZ BOCKER" userId="a413b3be1cc3406f" providerId="LiveId" clId="{4F02520B-D9F1-4CE1-95F2-812FF6519020}" dt="2022-02-16T22:40:36.827" v="1128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4F02520B-D9F1-4CE1-95F2-812FF6519020}" dt="2022-02-16T22:23:08.424" v="828" actId="20577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4F02520B-D9F1-4CE1-95F2-812FF6519020}" dt="2022-02-16T22:53:07.44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4F02520B-D9F1-4CE1-95F2-812FF6519020}" dt="2022-02-16T22:53:07.441" v="114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03:15.572" v="202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4F02520B-D9F1-4CE1-95F2-812FF6519020}" dt="2022-02-16T22:03:31.808" v="203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 ord">
        <pc:chgData name="NESTOR JULIO HERNANDEZ BOCKER" userId="a413b3be1cc3406f" providerId="LiveId" clId="{4F02520B-D9F1-4CE1-95F2-812FF6519020}" dt="2022-02-16T23:54:01.191" v="1926" actId="20577"/>
        <pc:sldMkLst>
          <pc:docMk/>
          <pc:sldMk cId="1992343336" sldId="279"/>
        </pc:sldMkLst>
        <pc:spChg chg="mod">
          <ac:chgData name="NESTOR JULIO HERNANDEZ BOCKER" userId="a413b3be1cc3406f" providerId="LiveId" clId="{4F02520B-D9F1-4CE1-95F2-812FF6519020}" dt="2022-02-16T23:54:01.191" v="192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4F02520B-D9F1-4CE1-95F2-812FF6519020}" dt="2022-02-16T22:20:05.965" v="670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4F02520B-D9F1-4CE1-95F2-812FF6519020}" dt="2022-02-16T22:20:24.961" v="671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40:17.143" v="1584" actId="20577"/>
        <pc:sldMkLst>
          <pc:docMk/>
          <pc:sldMk cId="254701575" sldId="280"/>
        </pc:sldMkLst>
        <pc:spChg chg="mod">
          <ac:chgData name="NESTOR JULIO HERNANDEZ BOCKER" userId="a413b3be1cc3406f" providerId="LiveId" clId="{4F02520B-D9F1-4CE1-95F2-812FF6519020}" dt="2022-02-16T23:40:17.143" v="1584" actId="20577"/>
          <ac:spMkLst>
            <pc:docMk/>
            <pc:sldMk cId="254701575" sldId="280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22:46.856" v="1383" actId="20577"/>
          <ac:spMkLst>
            <pc:docMk/>
            <pc:sldMk cId="254701575" sldId="280"/>
            <ac:spMk id="20" creationId="{00000000-0000-0000-0000-000000000000}"/>
          </ac:spMkLst>
        </pc:spChg>
        <pc:graphicFrameChg chg="add del mod">
          <ac:chgData name="NESTOR JULIO HERNANDEZ BOCKER" userId="a413b3be1cc3406f" providerId="LiveId" clId="{4F02520B-D9F1-4CE1-95F2-812FF6519020}" dt="2022-02-16T23:18:05.269" v="1321"/>
          <ac:graphicFrameMkLst>
            <pc:docMk/>
            <pc:sldMk cId="254701575" sldId="280"/>
            <ac:graphicFrameMk id="2" creationId="{764DFCE1-0CC9-4D39-8602-4FF40CBFD507}"/>
          </ac:graphicFrameMkLst>
        </pc:graphicFrameChg>
        <pc:graphicFrameChg chg="add mod modGraphic">
          <ac:chgData name="NESTOR JULIO HERNANDEZ BOCKER" userId="a413b3be1cc3406f" providerId="LiveId" clId="{4F02520B-D9F1-4CE1-95F2-812FF6519020}" dt="2022-02-16T23:23:30.545" v="1397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graphicFrameChg chg="del">
          <ac:chgData name="NESTOR JULIO HERNANDEZ BOCKER" userId="a413b3be1cc3406f" providerId="LiveId" clId="{4F02520B-D9F1-4CE1-95F2-812FF6519020}" dt="2022-02-16T23:17:46.729" v="1317" actId="478"/>
          <ac:graphicFrameMkLst>
            <pc:docMk/>
            <pc:sldMk cId="254701575" sldId="280"/>
            <ac:graphicFrameMk id="6" creationId="{1274B1B0-9B86-4259-BA87-AF38CFE4CE1B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29:23.131" v="1570"/>
        <pc:sldMkLst>
          <pc:docMk/>
          <pc:sldMk cId="3330290270" sldId="281"/>
        </pc:sldMkLst>
        <pc:spChg chg="mod">
          <ac:chgData name="NESTOR JULIO HERNANDEZ BOCKER" userId="a413b3be1cc3406f" providerId="LiveId" clId="{4F02520B-D9F1-4CE1-95F2-812FF6519020}" dt="2022-02-16T23:24:32.912" v="1414" actId="20577"/>
          <ac:spMkLst>
            <pc:docMk/>
            <pc:sldMk cId="3330290270" sldId="281"/>
            <ac:spMk id="20" creationId="{00000000-0000-0000-0000-000000000000}"/>
          </ac:spMkLst>
        </pc:spChg>
        <pc:graphicFrameChg chg="del mod modGraphic">
          <ac:chgData name="NESTOR JULIO HERNANDEZ BOCKER" userId="a413b3be1cc3406f" providerId="LiveId" clId="{4F02520B-D9F1-4CE1-95F2-812FF6519020}" dt="2022-02-16T23:29:22.161" v="1569" actId="21"/>
          <ac:graphicFrameMkLst>
            <pc:docMk/>
            <pc:sldMk cId="3330290270" sldId="281"/>
            <ac:graphicFrameMk id="3" creationId="{BADD1547-94DB-408B-9E6D-17EB34AA4518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29:23.131" v="1570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add mod">
        <pc:chgData name="NESTOR JULIO HERNANDEZ BOCKER" userId="a413b3be1cc3406f" providerId="LiveId" clId="{4F02520B-D9F1-4CE1-95F2-812FF6519020}" dt="2022-02-16T23:52:32.456" v="1921" actId="20577"/>
        <pc:sldMkLst>
          <pc:docMk/>
          <pc:sldMk cId="1058868022" sldId="282"/>
        </pc:sldMkLst>
        <pc:spChg chg="mod">
          <ac:chgData name="NESTOR JULIO HERNANDEZ BOCKER" userId="a413b3be1cc3406f" providerId="LiveId" clId="{4F02520B-D9F1-4CE1-95F2-812FF6519020}" dt="2022-02-16T23:41:11.576" v="1626" actId="20577"/>
          <ac:spMkLst>
            <pc:docMk/>
            <pc:sldMk cId="1058868022" sldId="282"/>
            <ac:spMk id="12" creationId="{35E4570E-0A15-4797-A1E4-293900080A5D}"/>
          </ac:spMkLst>
        </pc:spChg>
        <pc:spChg chg="mod">
          <ac:chgData name="NESTOR JULIO HERNANDEZ BOCKER" userId="a413b3be1cc3406f" providerId="LiveId" clId="{4F02520B-D9F1-4CE1-95F2-812FF6519020}" dt="2022-02-16T23:41:19.029" v="1639" actId="20577"/>
          <ac:spMkLst>
            <pc:docMk/>
            <pc:sldMk cId="1058868022" sldId="282"/>
            <ac:spMk id="13" creationId="{58E584A4-AB44-4696-AB78-1B76FE85DDA3}"/>
          </ac:spMkLst>
        </pc:spChg>
        <pc:spChg chg="mod">
          <ac:chgData name="NESTOR JULIO HERNANDEZ BOCKER" userId="a413b3be1cc3406f" providerId="LiveId" clId="{4F02520B-D9F1-4CE1-95F2-812FF6519020}" dt="2022-02-16T23:48:36.496" v="1705" actId="6549"/>
          <ac:spMkLst>
            <pc:docMk/>
            <pc:sldMk cId="1058868022" sldId="282"/>
            <ac:spMk id="14" creationId="{2429D940-E554-4FB7-91D3-1A9CD28C5C86}"/>
          </ac:spMkLst>
        </pc:spChg>
        <pc:spChg chg="mod">
          <ac:chgData name="NESTOR JULIO HERNANDEZ BOCKER" userId="a413b3be1cc3406f" providerId="LiveId" clId="{4F02520B-D9F1-4CE1-95F2-812FF6519020}" dt="2022-02-16T23:40:35.023" v="1597" actId="20577"/>
          <ac:spMkLst>
            <pc:docMk/>
            <pc:sldMk cId="1058868022" sldId="282"/>
            <ac:spMk id="16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32.456" v="1921" actId="20577"/>
          <ac:spMkLst>
            <pc:docMk/>
            <pc:sldMk cId="1058868022" sldId="282"/>
            <ac:spMk id="20" creationId="{00000000-0000-0000-0000-000000000000}"/>
          </ac:spMkLst>
        </pc:spChg>
        <pc:spChg chg="mod">
          <ac:chgData name="NESTOR JULIO HERNANDEZ BOCKER" userId="a413b3be1cc3406f" providerId="LiveId" clId="{4F02520B-D9F1-4CE1-95F2-812FF6519020}" dt="2022-02-16T23:52:25.359" v="1920" actId="1037"/>
          <ac:spMkLst>
            <pc:docMk/>
            <pc:sldMk cId="1058868022" sldId="282"/>
            <ac:spMk id="26" creationId="{39897065-6DC6-46D9-918A-0D35B9ADFC68}"/>
          </ac:spMkLst>
        </pc:spChg>
        <pc:graphicFrameChg chg="del">
          <ac:chgData name="NESTOR JULIO HERNANDEZ BOCKER" userId="a413b3be1cc3406f" providerId="LiveId" clId="{4F02520B-D9F1-4CE1-95F2-812FF6519020}" dt="2022-02-16T23:41:47.780" v="1654" actId="478"/>
          <ac:graphicFrameMkLst>
            <pc:docMk/>
            <pc:sldMk cId="1058868022" sldId="282"/>
            <ac:graphicFrameMk id="10" creationId="{5D610509-800B-46E4-97D7-E3BA978F1E3F}"/>
          </ac:graphicFrameMkLst>
        </pc:graphicFrameChg>
        <pc:graphicFrameChg chg="add del mod">
          <ac:chgData name="NESTOR JULIO HERNANDEZ BOCKER" userId="a413b3be1cc3406f" providerId="LiveId" clId="{4F02520B-D9F1-4CE1-95F2-812FF6519020}" dt="2022-02-16T23:49:49.840" v="1710" actId="20577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add mod">
          <ac:chgData name="NESTOR JULIO HERNANDEZ BOCKER" userId="a413b3be1cc3406f" providerId="LiveId" clId="{4F02520B-D9F1-4CE1-95F2-812FF6519020}" dt="2022-02-16T23:45:04.018" v="1677" actId="14861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del">
          <ac:chgData name="NESTOR JULIO HERNANDEZ BOCKER" userId="a413b3be1cc3406f" providerId="LiveId" clId="{4F02520B-D9F1-4CE1-95F2-812FF6519020}" dt="2022-02-16T23:42:05.359" v="1657" actId="478"/>
          <ac:graphicFrameMkLst>
            <pc:docMk/>
            <pc:sldMk cId="1058868022" sldId="282"/>
            <ac:graphicFrameMk id="23" creationId="{3C9C6035-247D-45C0-A767-C713E4D5EEF4}"/>
          </ac:graphicFrameMkLst>
        </pc:graphicFrameChg>
      </pc:sldChg>
    </pc:docChg>
  </pc:docChgLst>
  <pc:docChgLst>
    <pc:chgData name="NESTOR JULIO HERNANDEZ BOCKER" userId="a413b3be1cc3406f" providerId="LiveId" clId="{2EE4972E-2D92-49B2-A485-8E0858CB0D0D}"/>
    <pc:docChg chg="undo custSel addSld delSld modSld">
      <pc:chgData name="NESTOR JULIO HERNANDEZ BOCKER" userId="a413b3be1cc3406f" providerId="LiveId" clId="{2EE4972E-2D92-49B2-A485-8E0858CB0D0D}" dt="2022-04-22T03:32:24.161" v="1413" actId="6549"/>
      <pc:docMkLst>
        <pc:docMk/>
      </pc:docMkLst>
      <pc:sldChg chg="modSp mod">
        <pc:chgData name="NESTOR JULIO HERNANDEZ BOCKER" userId="a413b3be1cc3406f" providerId="LiveId" clId="{2EE4972E-2D92-49B2-A485-8E0858CB0D0D}" dt="2022-04-22T00:55:45.819" v="3" actId="20577"/>
        <pc:sldMkLst>
          <pc:docMk/>
          <pc:sldMk cId="3489943008" sldId="256"/>
        </pc:sldMkLst>
        <pc:spChg chg="mod">
          <ac:chgData name="NESTOR JULIO HERNANDEZ BOCKER" userId="a413b3be1cc3406f" providerId="LiveId" clId="{2EE4972E-2D92-49B2-A485-8E0858CB0D0D}" dt="2022-04-22T00:55:45.819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2:58:47.609" v="1253" actId="1035"/>
        <pc:sldMkLst>
          <pc:docMk/>
          <pc:sldMk cId="1297091760" sldId="257"/>
        </pc:sldMkLst>
        <pc:spChg chg="add del mod">
          <ac:chgData name="NESTOR JULIO HERNANDEZ BOCKER" userId="a413b3be1cc3406f" providerId="LiveId" clId="{2EE4972E-2D92-49B2-A485-8E0858CB0D0D}" dt="2022-04-22T01:28:31.902" v="224" actId="478"/>
          <ac:spMkLst>
            <pc:docMk/>
            <pc:sldMk cId="1297091760" sldId="257"/>
            <ac:spMk id="4" creationId="{44C46806-1400-41BE-875C-16F6E2E4C8C9}"/>
          </ac:spMkLst>
        </pc:spChg>
        <pc:spChg chg="mod">
          <ac:chgData name="NESTOR JULIO HERNANDEZ BOCKER" userId="a413b3be1cc3406f" providerId="LiveId" clId="{2EE4972E-2D92-49B2-A485-8E0858CB0D0D}" dt="2022-04-22T02:58:47.609" v="1253" actId="1035"/>
          <ac:spMkLst>
            <pc:docMk/>
            <pc:sldMk cId="1297091760" sldId="257"/>
            <ac:spMk id="20" creationId="{00000000-0000-0000-0000-000000000000}"/>
          </ac:spMkLst>
        </pc:spChg>
        <pc:spChg chg="add del mod">
          <ac:chgData name="NESTOR JULIO HERNANDEZ BOCKER" userId="a413b3be1cc3406f" providerId="LiveId" clId="{2EE4972E-2D92-49B2-A485-8E0858CB0D0D}" dt="2022-04-22T01:32:53.965" v="33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2EE4972E-2D92-49B2-A485-8E0858CB0D0D}" dt="2022-04-22T01:27:45.733" v="218" actId="478"/>
          <ac:picMkLst>
            <pc:docMk/>
            <pc:sldMk cId="1297091760" sldId="257"/>
            <ac:picMk id="2" creationId="{851828BB-ECCB-4872-94D3-53B3F015C339}"/>
          </ac:picMkLst>
        </pc:picChg>
        <pc:picChg chg="add del mod">
          <ac:chgData name="NESTOR JULIO HERNANDEZ BOCKER" userId="a413b3be1cc3406f" providerId="LiveId" clId="{2EE4972E-2D92-49B2-A485-8E0858CB0D0D}" dt="2022-04-22T01:33:43.706" v="334" actId="478"/>
          <ac:picMkLst>
            <pc:docMk/>
            <pc:sldMk cId="1297091760" sldId="257"/>
            <ac:picMk id="5" creationId="{7F6C61C8-95E0-44B9-9E1A-764BCA54642C}"/>
          </ac:picMkLst>
        </pc:picChg>
      </pc:sldChg>
      <pc:sldChg chg="modSp mod">
        <pc:chgData name="NESTOR JULIO HERNANDEZ BOCKER" userId="a413b3be1cc3406f" providerId="LiveId" clId="{2EE4972E-2D92-49B2-A485-8E0858CB0D0D}" dt="2022-04-22T02:52:54.423" v="1223" actId="20577"/>
        <pc:sldMkLst>
          <pc:docMk/>
          <pc:sldMk cId="1714585994" sldId="264"/>
        </pc:sldMkLst>
        <pc:spChg chg="mod">
          <ac:chgData name="NESTOR JULIO HERNANDEZ BOCKER" userId="a413b3be1cc3406f" providerId="LiveId" clId="{2EE4972E-2D92-49B2-A485-8E0858CB0D0D}" dt="2022-04-22T02:52:54.423" v="122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2EE4972E-2D92-49B2-A485-8E0858CB0D0D}" dt="2022-04-22T03:18:46.188" v="1388" actId="20577"/>
        <pc:sldMkLst>
          <pc:docMk/>
          <pc:sldMk cId="2687120463" sldId="266"/>
        </pc:sldMkLst>
        <pc:spChg chg="add del mod">
          <ac:chgData name="NESTOR JULIO HERNANDEZ BOCKER" userId="a413b3be1cc3406f" providerId="LiveId" clId="{2EE4972E-2D92-49B2-A485-8E0858CB0D0D}" dt="2022-04-22T03:00:57.297" v="1270" actId="478"/>
          <ac:spMkLst>
            <pc:docMk/>
            <pc:sldMk cId="2687120463" sldId="266"/>
            <ac:spMk id="5" creationId="{7EC28FB9-4D35-415E-ACC6-C87CBD7A3041}"/>
          </ac:spMkLst>
        </pc:spChg>
        <pc:spChg chg="add mod">
          <ac:chgData name="NESTOR JULIO HERNANDEZ BOCKER" userId="a413b3be1cc3406f" providerId="LiveId" clId="{2EE4972E-2D92-49B2-A485-8E0858CB0D0D}" dt="2022-04-22T03:00:40.029" v="1266" actId="14100"/>
          <ac:spMkLst>
            <pc:docMk/>
            <pc:sldMk cId="2687120463" sldId="266"/>
            <ac:spMk id="10" creationId="{573DABE1-2C0E-4C4C-8B73-A75ABFAFB3F1}"/>
          </ac:spMkLst>
        </pc:spChg>
        <pc:spChg chg="del mod">
          <ac:chgData name="NESTOR JULIO HERNANDEZ BOCKER" userId="a413b3be1cc3406f" providerId="LiveId" clId="{2EE4972E-2D92-49B2-A485-8E0858CB0D0D}" dt="2022-04-22T03:00:49.959" v="1269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8:46.188" v="1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2EE4972E-2D92-49B2-A485-8E0858CB0D0D}" dt="2022-04-22T03:00:42.078" v="1267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picChg chg="add del mod">
          <ac:chgData name="NESTOR JULIO HERNANDEZ BOCKER" userId="a413b3be1cc3406f" providerId="LiveId" clId="{2EE4972E-2D92-49B2-A485-8E0858CB0D0D}" dt="2022-04-22T01:48:18.674" v="699" actId="478"/>
          <ac:picMkLst>
            <pc:docMk/>
            <pc:sldMk cId="2687120463" sldId="266"/>
            <ac:picMk id="2" creationId="{5100E9CF-DB77-4F05-8EAE-C2E342BE4E90}"/>
          </ac:picMkLst>
        </pc:picChg>
        <pc:picChg chg="add del mod">
          <ac:chgData name="NESTOR JULIO HERNANDEZ BOCKER" userId="a413b3be1cc3406f" providerId="LiveId" clId="{2EE4972E-2D92-49B2-A485-8E0858CB0D0D}" dt="2022-04-22T02:07:11.509" v="851" actId="478"/>
          <ac:picMkLst>
            <pc:docMk/>
            <pc:sldMk cId="2687120463" sldId="266"/>
            <ac:picMk id="3" creationId="{AED94BBA-0986-4FA2-AEF3-EDEAB776E5E1}"/>
          </ac:picMkLst>
        </pc:picChg>
      </pc:sldChg>
      <pc:sldChg chg="modSp mod">
        <pc:chgData name="NESTOR JULIO HERNANDEZ BOCKER" userId="a413b3be1cc3406f" providerId="LiveId" clId="{2EE4972E-2D92-49B2-A485-8E0858CB0D0D}" dt="2022-04-22T02:50:09.174" v="1209" actId="20577"/>
        <pc:sldMkLst>
          <pc:docMk/>
          <pc:sldMk cId="290937702" sldId="268"/>
        </pc:sldMkLst>
        <pc:spChg chg="mod">
          <ac:chgData name="NESTOR JULIO HERNANDEZ BOCKER" userId="a413b3be1cc3406f" providerId="LiveId" clId="{2EE4972E-2D92-49B2-A485-8E0858CB0D0D}" dt="2022-04-22T02:50:09.174" v="120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3:06.423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2EE4972E-2D92-49B2-A485-8E0858CB0D0D}" dt="2022-04-22T02:50:27.204" v="1211"/>
        <pc:sldMkLst>
          <pc:docMk/>
          <pc:sldMk cId="772786361" sldId="269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2522447131" sldId="270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2EE4972E-2D92-49B2-A485-8E0858CB0D0D}" dt="2022-04-22T02:50:27.204" v="1211"/>
        <pc:sldMkLst>
          <pc:docMk/>
          <pc:sldMk cId="1064889117" sldId="271"/>
        </pc:sldMkLst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0:55:40.269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01.185" v="1322" actId="14100"/>
        <pc:sldMkLst>
          <pc:docMk/>
          <pc:sldMk cId="2588731161" sldId="272"/>
        </pc:sldMkLst>
        <pc:spChg chg="mod">
          <ac:chgData name="NESTOR JULIO HERNANDEZ BOCKER" userId="a413b3be1cc3406f" providerId="LiveId" clId="{2EE4972E-2D92-49B2-A485-8E0858CB0D0D}" dt="2022-04-22T03:09:01.185" v="1322" actId="1410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18.818" v="39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09:31.466" v="1327" actId="1036"/>
        <pc:sldMkLst>
          <pc:docMk/>
          <pc:sldMk cId="3718550132" sldId="273"/>
        </pc:sldMkLst>
        <pc:spChg chg="mod">
          <ac:chgData name="NESTOR JULIO HERNANDEZ BOCKER" userId="a413b3be1cc3406f" providerId="LiveId" clId="{2EE4972E-2D92-49B2-A485-8E0858CB0D0D}" dt="2022-04-22T03:09:31.466" v="1327" actId="1036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1:40:58.507" v="39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20.257" v="1350" actId="1036"/>
        <pc:sldMkLst>
          <pc:docMk/>
          <pc:sldMk cId="2821425093" sldId="274"/>
        </pc:sldMkLst>
        <pc:spChg chg="mod">
          <ac:chgData name="NESTOR JULIO HERNANDEZ BOCKER" userId="a413b3be1cc3406f" providerId="LiveId" clId="{2EE4972E-2D92-49B2-A485-8E0858CB0D0D}" dt="2022-04-22T03:11:20.257" v="1350" actId="1036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1:35.354" v="1077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1:36.842" v="1353" actId="1036"/>
        <pc:sldMkLst>
          <pc:docMk/>
          <pc:sldMk cId="281174417" sldId="275"/>
        </pc:sldMkLst>
        <pc:spChg chg="mod">
          <ac:chgData name="NESTOR JULIO HERNANDEZ BOCKER" userId="a413b3be1cc3406f" providerId="LiveId" clId="{2EE4972E-2D92-49B2-A485-8E0858CB0D0D}" dt="2022-04-22T03:11:36.842" v="1353" actId="1036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12:16.553" v="1094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1:43.917" v="1404" actId="20577"/>
        <pc:sldMkLst>
          <pc:docMk/>
          <pc:sldMk cId="3692254647" sldId="276"/>
        </pc:sldMkLst>
        <pc:spChg chg="mod">
          <ac:chgData name="NESTOR JULIO HERNANDEZ BOCKER" userId="a413b3be1cc3406f" providerId="LiveId" clId="{2EE4972E-2D92-49B2-A485-8E0858CB0D0D}" dt="2022-04-22T03:31:43.917" v="1404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2EE4972E-2D92-49B2-A485-8E0858CB0D0D}" dt="2022-04-22T03:30:27.231" v="1396" actId="6549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32:24.161" v="1413" actId="6549"/>
        <pc:sldMkLst>
          <pc:docMk/>
          <pc:sldMk cId="3431761031" sldId="277"/>
        </pc:sldMkLst>
        <pc:spChg chg="mod">
          <ac:chgData name="NESTOR JULIO HERNANDEZ BOCKER" userId="a413b3be1cc3406f" providerId="LiveId" clId="{2EE4972E-2D92-49B2-A485-8E0858CB0D0D}" dt="2022-04-22T03:31:51.300" v="1405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2EE4972E-2D92-49B2-A485-8E0858CB0D0D}" dt="2022-04-22T03:32:24.161" v="1413" actId="6549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3:10:04.633" v="1331" actId="1036"/>
        <pc:sldMkLst>
          <pc:docMk/>
          <pc:sldMk cId="2643471665" sldId="278"/>
        </pc:sldMkLst>
        <pc:spChg chg="mod">
          <ac:chgData name="NESTOR JULIO HERNANDEZ BOCKER" userId="a413b3be1cc3406f" providerId="LiveId" clId="{2EE4972E-2D92-49B2-A485-8E0858CB0D0D}" dt="2022-04-22T03:10:04.633" v="1331" actId="1036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1:41:56.667" v="412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1:43:26.743" v="60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1:46.738" v="1354" actId="14100"/>
        <pc:sldMkLst>
          <pc:docMk/>
          <pc:sldMk cId="1992343336" sldId="279"/>
        </pc:sldMkLst>
        <pc:spChg chg="mod">
          <ac:chgData name="NESTOR JULIO HERNANDEZ BOCKER" userId="a413b3be1cc3406f" providerId="LiveId" clId="{2EE4972E-2D92-49B2-A485-8E0858CB0D0D}" dt="2022-04-22T03:11:46.738" v="1354" actId="1410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1:59.221" v="115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2:23.969" v="115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07.667" v="1368" actId="403"/>
        <pc:sldMkLst>
          <pc:docMk/>
          <pc:sldMk cId="254701575" sldId="280"/>
        </pc:sldMkLst>
        <pc:spChg chg="mod">
          <ac:chgData name="NESTOR JULIO HERNANDEZ BOCKER" userId="a413b3be1cc3406f" providerId="LiveId" clId="{2EE4972E-2D92-49B2-A485-8E0858CB0D0D}" dt="2022-04-22T03:08:38.139" v="1321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3:16:07.667" v="1368" actId="403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3:16:45.466" v="1375" actId="20577"/>
        <pc:sldMkLst>
          <pc:docMk/>
          <pc:sldMk cId="3330290270" sldId="281"/>
        </pc:sldMkLst>
        <pc:spChg chg="mod">
          <ac:chgData name="NESTOR JULIO HERNANDEZ BOCKER" userId="a413b3be1cc3406f" providerId="LiveId" clId="{2EE4972E-2D92-49B2-A485-8E0858CB0D0D}" dt="2022-04-22T03:16:45.466" v="1375" actId="20577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2EE4972E-2D92-49B2-A485-8E0858CB0D0D}" dt="2022-04-22T03:16:22.954" v="1369" actId="403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modSp mod">
        <pc:chgData name="NESTOR JULIO HERNANDEZ BOCKER" userId="a413b3be1cc3406f" providerId="LiveId" clId="{2EE4972E-2D92-49B2-A485-8E0858CB0D0D}" dt="2022-04-22T02:57:28.896" v="1230" actId="255"/>
        <pc:sldMkLst>
          <pc:docMk/>
          <pc:sldMk cId="1058868022" sldId="282"/>
        </pc:sldMkLst>
        <pc:spChg chg="mod">
          <ac:chgData name="NESTOR JULIO HERNANDEZ BOCKER" userId="a413b3be1cc3406f" providerId="LiveId" clId="{2EE4972E-2D92-49B2-A485-8E0858CB0D0D}" dt="2022-04-22T02:57:28.896" v="1230" actId="255"/>
          <ac:spMkLst>
            <pc:docMk/>
            <pc:sldMk cId="1058868022" sldId="282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2EE4972E-2D92-49B2-A485-8E0858CB0D0D}" dt="2022-04-22T02:58:04.417" v="1238" actId="1036"/>
        <pc:sldMkLst>
          <pc:docMk/>
          <pc:sldMk cId="1373707831" sldId="283"/>
        </pc:sldMkLst>
        <pc:spChg chg="mod">
          <ac:chgData name="NESTOR JULIO HERNANDEZ BOCKER" userId="a413b3be1cc3406f" providerId="LiveId" clId="{2EE4972E-2D92-49B2-A485-8E0858CB0D0D}" dt="2022-04-22T01:12:47.104" v="7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2EE4972E-2D92-49B2-A485-8E0858CB0D0D}" dt="2022-04-22T01:12:38.303" v="77" actId="20577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2EE4972E-2D92-49B2-A485-8E0858CB0D0D}" dt="2022-04-22T01:16:36.305" v="112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2EE4972E-2D92-49B2-A485-8E0858CB0D0D}" dt="2022-04-22T01:18:58.001" v="13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2EE4972E-2D92-49B2-A485-8E0858CB0D0D}" dt="2022-04-22T02:58:04.417" v="1238" actId="1036"/>
          <ac:spMkLst>
            <pc:docMk/>
            <pc:sldMk cId="1373707831" sldId="283"/>
            <ac:spMk id="20" creationId="{00000000-0000-0000-0000-000000000000}"/>
          </ac:spMkLst>
        </pc:spChg>
      </pc:sldChg>
      <pc:sldChg chg="modSp add mod">
        <pc:chgData name="NESTOR JULIO HERNANDEZ BOCKER" userId="a413b3be1cc3406f" providerId="LiveId" clId="{2EE4972E-2D92-49B2-A485-8E0858CB0D0D}" dt="2022-04-22T03:10:25.713" v="1334" actId="1036"/>
        <pc:sldMkLst>
          <pc:docMk/>
          <pc:sldMk cId="4055195964" sldId="284"/>
        </pc:sldMkLst>
        <pc:spChg chg="mod">
          <ac:chgData name="NESTOR JULIO HERNANDEZ BOCKER" userId="a413b3be1cc3406f" providerId="LiveId" clId="{2EE4972E-2D92-49B2-A485-8E0858CB0D0D}" dt="2022-04-22T02:23:50.535" v="1163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54.083" v="1164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27.337" v="1258" actId="20577"/>
          <ac:spMkLst>
            <pc:docMk/>
            <pc:sldMk cId="4055195964" sldId="284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0:25.713" v="1334" actId="1036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01.623" v="116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2EE4972E-2D92-49B2-A485-8E0858CB0D0D}" dt="2022-04-22T02:24:07.046" v="1170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2EE4972E-2D92-49B2-A485-8E0858CB0D0D}" dt="2022-04-22T03:12:26.306" v="1365" actId="1036"/>
        <pc:sldMkLst>
          <pc:docMk/>
          <pc:sldMk cId="1587063453" sldId="285"/>
        </pc:sldMkLst>
        <pc:spChg chg="mod">
          <ac:chgData name="NESTOR JULIO HERNANDEZ BOCKER" userId="a413b3be1cc3406f" providerId="LiveId" clId="{2EE4972E-2D92-49B2-A485-8E0858CB0D0D}" dt="2022-04-22T02:23:22.804" v="1161" actId="20577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2EE4972E-2D92-49B2-A485-8E0858CB0D0D}" dt="2022-04-22T02:23:27.463" v="1162" actId="20577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2EE4972E-2D92-49B2-A485-8E0858CB0D0D}" dt="2022-04-22T02:59:45.562" v="1260" actId="20577"/>
          <ac:spMkLst>
            <pc:docMk/>
            <pc:sldMk cId="1587063453" sldId="285"/>
            <ac:spMk id="16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3:12:26.306" v="1365" actId="1036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2EE4972E-2D92-49B2-A485-8E0858CB0D0D}" dt="2022-04-22T02:24:13.397" v="1171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2EE4972E-2D92-49B2-A485-8E0858CB0D0D}" dt="2022-04-22T02:24:15.344" v="1172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add del mod setBg">
        <pc:chgData name="NESTOR JULIO HERNANDEZ BOCKER" userId="a413b3be1cc3406f" providerId="LiveId" clId="{2EE4972E-2D92-49B2-A485-8E0858CB0D0D}" dt="2022-04-22T02:52:25.057" v="1222" actId="20577"/>
        <pc:sldMkLst>
          <pc:docMk/>
          <pc:sldMk cId="3739594722" sldId="286"/>
        </pc:sldMkLst>
        <pc:spChg chg="mod">
          <ac:chgData name="NESTOR JULIO HERNANDEZ BOCKER" userId="a413b3be1cc3406f" providerId="LiveId" clId="{2EE4972E-2D92-49B2-A485-8E0858CB0D0D}" dt="2022-04-22T02:52:20.562" v="1220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2EE4972E-2D92-49B2-A485-8E0858CB0D0D}" dt="2022-04-22T02:52:25.057" v="1222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7E311BCA-6D2B-4158-84BA-429AACD54659}"/>
    <pc:docChg chg="undo custSel addSld delSld modSld">
      <pc:chgData name="NESTOR JULIO HERNANDEZ BOCKER" userId="a413b3be1cc3406f" providerId="LiveId" clId="{7E311BCA-6D2B-4158-84BA-429AACD54659}" dt="2021-09-18T04:49:43.396" v="1607" actId="20577"/>
      <pc:docMkLst>
        <pc:docMk/>
      </pc:docMkLst>
      <pc:sldChg chg="modSp mod">
        <pc:chgData name="NESTOR JULIO HERNANDEZ BOCKER" userId="a413b3be1cc3406f" providerId="LiveId" clId="{7E311BCA-6D2B-4158-84BA-429AACD54659}" dt="2021-09-18T03:18:00.299" v="9" actId="20577"/>
        <pc:sldMkLst>
          <pc:docMk/>
          <pc:sldMk cId="3489943008" sldId="256"/>
        </pc:sldMkLst>
        <pc:spChg chg="mod">
          <ac:chgData name="NESTOR JULIO HERNANDEZ BOCKER" userId="a413b3be1cc3406f" providerId="LiveId" clId="{7E311BCA-6D2B-4158-84BA-429AACD54659}" dt="2021-09-18T03:17:55.51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8:00.29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47:54.905" v="631" actId="20577"/>
        <pc:sldMkLst>
          <pc:docMk/>
          <pc:sldMk cId="1297091760" sldId="257"/>
        </pc:sldMkLst>
        <pc:spChg chg="mod">
          <ac:chgData name="NESTOR JULIO HERNANDEZ BOCKER" userId="a413b3be1cc3406f" providerId="LiveId" clId="{7E311BCA-6D2B-4158-84BA-429AACD54659}" dt="2021-09-18T03:17:51.159" v="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47:54.905" v="631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44:59.500" v="506" actId="1037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17:36.377" v="5" actId="478"/>
          <ac:graphicFrameMkLst>
            <pc:docMk/>
            <pc:sldMk cId="1297091760" sldId="257"/>
            <ac:graphicFrameMk id="9" creationId="{00000000-0008-0000-0200-00000C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26:10.557" v="88" actId="478"/>
          <ac:picMkLst>
            <pc:docMk/>
            <pc:sldMk cId="1297091760" sldId="257"/>
            <ac:picMk id="2" creationId="{0060E6F5-7FDF-49B0-974E-A93CCF0F1B2C}"/>
          </ac:picMkLst>
        </pc:picChg>
        <pc:picChg chg="add del mod">
          <ac:chgData name="NESTOR JULIO HERNANDEZ BOCKER" userId="a413b3be1cc3406f" providerId="LiveId" clId="{7E311BCA-6D2B-4158-84BA-429AACD54659}" dt="2021-09-18T03:47:45.301" v="629" actId="478"/>
          <ac:picMkLst>
            <pc:docMk/>
            <pc:sldMk cId="1297091760" sldId="257"/>
            <ac:picMk id="3" creationId="{301DACC8-3686-40B5-8107-D78AFA9F665E}"/>
          </ac:picMkLst>
        </pc:picChg>
      </pc:sldChg>
      <pc:sldChg chg="modSp mod">
        <pc:chgData name="NESTOR JULIO HERNANDEZ BOCKER" userId="a413b3be1cc3406f" providerId="LiveId" clId="{7E311BCA-6D2B-4158-84BA-429AACD54659}" dt="2021-09-18T04:36:54.485" v="1605" actId="20577"/>
        <pc:sldMkLst>
          <pc:docMk/>
          <pc:sldMk cId="1714585994" sldId="264"/>
        </pc:sldMkLst>
        <pc:spChg chg="mod">
          <ac:chgData name="NESTOR JULIO HERNANDEZ BOCKER" userId="a413b3be1cc3406f" providerId="LiveId" clId="{7E311BCA-6D2B-4158-84BA-429AACD54659}" dt="2021-09-18T04:36:54.485" v="160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7E311BCA-6D2B-4158-84BA-429AACD54659}" dt="2021-09-18T03:37:52.246" v="265"/>
        <pc:sldMkLst>
          <pc:docMk/>
          <pc:sldMk cId="3321077232" sldId="26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37:26.081" v="264" actId="20577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37:52.246" v="265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49:43.396" v="1607" actId="20577"/>
        <pc:sldMkLst>
          <pc:docMk/>
          <pc:sldMk cId="2687120463" sldId="266"/>
        </pc:sldMkLst>
        <pc:spChg chg="mod">
          <ac:chgData name="NESTOR JULIO HERNANDEZ BOCKER" userId="a413b3be1cc3406f" providerId="LiveId" clId="{7E311BCA-6D2B-4158-84BA-429AACD54659}" dt="2021-09-18T03:51:18.606" v="806" actId="20577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3:01.856" v="1543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3:49:54.422" v="632" actId="478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49:43.396" v="1607" actId="20577"/>
          <ac:graphicFrameMkLst>
            <pc:docMk/>
            <pc:sldMk cId="2687120463" sldId="266"/>
            <ac:graphicFrameMk id="8" creationId="{00000000-0008-0000-0200-00000D000000}"/>
          </ac:graphicFrameMkLst>
        </pc:graphicFrameChg>
        <pc:picChg chg="add del mod">
          <ac:chgData name="NESTOR JULIO HERNANDEZ BOCKER" userId="a413b3be1cc3406f" providerId="LiveId" clId="{7E311BCA-6D2B-4158-84BA-429AACD54659}" dt="2021-09-18T03:56:04.275" v="912" actId="478"/>
          <ac:picMkLst>
            <pc:docMk/>
            <pc:sldMk cId="2687120463" sldId="266"/>
            <ac:picMk id="2" creationId="{8B7A7DB3-6760-4437-9655-746620BF6E62}"/>
          </ac:picMkLst>
        </pc:picChg>
        <pc:picChg chg="add del mod">
          <ac:chgData name="NESTOR JULIO HERNANDEZ BOCKER" userId="a413b3be1cc3406f" providerId="LiveId" clId="{7E311BCA-6D2B-4158-84BA-429AACD54659}" dt="2021-09-18T04:13:59.154" v="1544" actId="478"/>
          <ac:picMkLst>
            <pc:docMk/>
            <pc:sldMk cId="2687120463" sldId="266"/>
            <ac:picMk id="3" creationId="{8C36A11F-6628-469A-A89D-1ABCE21007C7}"/>
          </ac:picMkLst>
        </pc:picChg>
      </pc:sldChg>
      <pc:sldChg chg="modSp mod">
        <pc:chgData name="NESTOR JULIO HERNANDEZ BOCKER" userId="a413b3be1cc3406f" providerId="LiveId" clId="{7E311BCA-6D2B-4158-84BA-429AACD54659}" dt="2021-09-18T04:07:38.052" v="1234" actId="6549"/>
        <pc:sldMkLst>
          <pc:docMk/>
          <pc:sldMk cId="2772694670" sldId="267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07:05.458" v="1172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07:38.052" v="123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E311BCA-6D2B-4158-84BA-429AACD54659}" dt="2021-09-18T04:36:35.507" v="1604" actId="20577"/>
        <pc:sldMkLst>
          <pc:docMk/>
          <pc:sldMk cId="290937702" sldId="268"/>
        </pc:sldMkLst>
        <pc:spChg chg="mod">
          <ac:chgData name="NESTOR JULIO HERNANDEZ BOCKER" userId="a413b3be1cc3406f" providerId="LiveId" clId="{7E311BCA-6D2B-4158-84BA-429AACD54659}" dt="2021-09-18T04:36:35.507" v="1604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36:03.601" v="160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E311BCA-6D2B-4158-84BA-429AACD54659}" dt="2021-09-18T04:36:28.567" v="1603"/>
        <pc:sldMkLst>
          <pc:docMk/>
          <pc:sldMk cId="772786361" sldId="269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2522447131" sldId="270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E311BCA-6D2B-4158-84BA-429AACD54659}" dt="2021-09-18T04:36:28.567" v="1603"/>
        <pc:sldMkLst>
          <pc:docMk/>
          <pc:sldMk cId="1064889117" sldId="271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7E311BCA-6D2B-4158-84BA-429AACD54659}" dt="2021-09-18T03:35:02.131" v="141" actId="20577"/>
        <pc:sldMkLst>
          <pc:docMk/>
          <pc:sldMk cId="2588731161" sldId="272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5:02.131" v="141" actId="20577"/>
          <ac:spMkLst>
            <pc:docMk/>
            <pc:sldMk cId="2588731161" sldId="272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3:34:26.268" v="135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09.966" v="129" actId="478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3:36:40.261" v="202" actId="20577"/>
        <pc:sldMkLst>
          <pc:docMk/>
          <pc:sldMk cId="3718550132" sldId="273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3:36:40.261" v="202" actId="20577"/>
          <ac:spMkLst>
            <pc:docMk/>
            <pc:sldMk cId="3718550132" sldId="273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7E311BCA-6D2B-4158-84BA-429AACD54659}" dt="2021-09-18T03:34:05.279" v="134" actId="478"/>
          <ac:graphicFrameMkLst>
            <pc:docMk/>
            <pc:sldMk cId="3718550132" sldId="273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7E311BCA-6D2B-4158-84BA-429AACD54659}" dt="2021-09-18T03:36:14.553" v="196"/>
          <ac:graphicFrameMkLst>
            <pc:docMk/>
            <pc:sldMk cId="3718550132" sldId="273"/>
            <ac:graphicFrameMk id="8" creationId="{422D9D72-7E8D-4B13-8043-B028039F44E6}"/>
          </ac:graphicFrameMkLst>
        </pc:graphicFrameChg>
        <pc:graphicFrameChg chg="del">
          <ac:chgData name="NESTOR JULIO HERNANDEZ BOCKER" userId="a413b3be1cc3406f" providerId="LiveId" clId="{7E311BCA-6D2B-4158-84BA-429AACD54659}" dt="2021-09-18T03:33:14.823" v="130" actId="478"/>
          <ac:graphicFrameMkLst>
            <pc:docMk/>
            <pc:sldMk cId="3718550132" sldId="273"/>
            <ac:graphicFrameMk id="9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5:28.462" v="1564" actId="20577"/>
        <pc:sldMkLst>
          <pc:docMk/>
          <pc:sldMk cId="2821425093" sldId="274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5:28.462" v="1564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5.083" v="1545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4:48.273" v="1547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16:33.776" v="1583" actId="20577"/>
        <pc:sldMkLst>
          <pc:docMk/>
          <pc:sldMk cId="281174417" sldId="275"/>
        </pc:sldMkLst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E311BCA-6D2B-4158-84BA-429AACD54659}" dt="2021-09-18T04:16:33.776" v="1583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14:08.658" v="154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16:04.843" v="1565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4:36.770" v="1595" actId="20577"/>
        <pc:sldMkLst>
          <pc:docMk/>
          <pc:sldMk cId="3692254647" sldId="276"/>
        </pc:sldMkLst>
        <pc:spChg chg="mod">
          <ac:chgData name="NESTOR JULIO HERNANDEZ BOCKER" userId="a413b3be1cc3406f" providerId="LiveId" clId="{7E311BCA-6D2B-4158-84BA-429AACD54659}" dt="2021-09-18T04:34:36.770" v="1595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692254647" sldId="276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7E311BCA-6D2B-4158-84BA-429AACD54659}" dt="2021-09-18T04:32:57.938" v="1584" actId="478"/>
          <ac:graphicFrameMkLst>
            <pc:docMk/>
            <pc:sldMk cId="3692254647" sldId="276"/>
            <ac:graphicFrameMk id="7" creationId="{26D57DEA-FE68-4AD1-BC05-F618C283F1C4}"/>
          </ac:graphicFrameMkLst>
        </pc:graphicFrameChg>
        <pc:graphicFrameChg chg="add mod">
          <ac:chgData name="NESTOR JULIO HERNANDEZ BOCKER" userId="a413b3be1cc3406f" providerId="LiveId" clId="{7E311BCA-6D2B-4158-84BA-429AACD54659}" dt="2021-09-18T04:33:04.219" v="1586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7E311BCA-6D2B-4158-84BA-429AACD54659}" dt="2021-09-18T04:35:26.471" v="1600" actId="20577"/>
        <pc:sldMkLst>
          <pc:docMk/>
          <pc:sldMk cId="3431761031" sldId="277"/>
        </pc:sldMkLst>
        <pc:spChg chg="mod">
          <ac:chgData name="NESTOR JULIO HERNANDEZ BOCKER" userId="a413b3be1cc3406f" providerId="LiveId" clId="{7E311BCA-6D2B-4158-84BA-429AACD54659}" dt="2021-09-18T04:35:26.471" v="1600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E311BCA-6D2B-4158-84BA-429AACD54659}" dt="2021-09-18T03:14:19.821" v="2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7E311BCA-6D2B-4158-84BA-429AACD54659}" dt="2021-09-18T04:33:24.291" v="1591"/>
          <ac:graphicFrameMkLst>
            <pc:docMk/>
            <pc:sldMk cId="3431761031" sldId="277"/>
            <ac:graphicFrameMk id="8" creationId="{00000000-0008-0000-0700-000002000000}"/>
          </ac:graphicFrameMkLst>
        </pc:graphicFrameChg>
        <pc:graphicFrameChg chg="del mod">
          <ac:chgData name="NESTOR JULIO HERNANDEZ BOCKER" userId="a413b3be1cc3406f" providerId="LiveId" clId="{7E311BCA-6D2B-4158-84BA-429AACD54659}" dt="2021-09-18T04:33:18.389" v="1589" actId="478"/>
          <ac:graphicFrameMkLst>
            <pc:docMk/>
            <pc:sldMk cId="3431761031" sldId="277"/>
            <ac:graphicFrameMk id="9" creationId="{00000000-0008-0000-0700-000002000000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3:42:13.089" v="387"/>
        <pc:sldMkLst>
          <pc:docMk/>
          <pc:sldMk cId="2643471665" sldId="278"/>
        </pc:sldMkLst>
        <pc:spChg chg="mod">
          <ac:chgData name="NESTOR JULIO HERNANDEZ BOCKER" userId="a413b3be1cc3406f" providerId="LiveId" clId="{7E311BCA-6D2B-4158-84BA-429AACD54659}" dt="2021-09-18T03:27:46.121" v="115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7E311BCA-6D2B-4158-84BA-429AACD54659}" dt="2021-09-18T03:29:32.130" v="12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7E311BCA-6D2B-4158-84BA-429AACD54659}" dt="2021-09-18T03:27:03.033" v="102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3:41:02.520" v="38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7E311BCA-6D2B-4158-84BA-429AACD54659}" dt="2021-09-18T03:42:13.089" v="38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add mod">
        <pc:chgData name="NESTOR JULIO HERNANDEZ BOCKER" userId="a413b3be1cc3406f" providerId="LiveId" clId="{7E311BCA-6D2B-4158-84BA-429AACD54659}" dt="2021-09-18T04:11:06.739" v="1415"/>
        <pc:sldMkLst>
          <pc:docMk/>
          <pc:sldMk cId="1992343336" sldId="279"/>
        </pc:sldMkLst>
        <pc:spChg chg="mod">
          <ac:chgData name="NESTOR JULIO HERNANDEZ BOCKER" userId="a413b3be1cc3406f" providerId="LiveId" clId="{7E311BCA-6D2B-4158-84BA-429AACD54659}" dt="2021-09-18T03:58:35.424" v="1045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E311BCA-6D2B-4158-84BA-429AACD54659}" dt="2021-09-18T04:10:48.479" v="1414" actId="1036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E311BCA-6D2B-4158-84BA-429AACD54659}" dt="2021-09-18T04:11:06.739" v="1415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94ECE8CC-A4F6-4327-9469-5D523E9A783C}"/>
    <pc:docChg chg="undo custSel addSld delSld modSld">
      <pc:chgData name="NESTOR JULIO HERNANDEZ BOCKER" userId="a413b3be1cc3406f" providerId="LiveId" clId="{94ECE8CC-A4F6-4327-9469-5D523E9A783C}" dt="2023-03-11T05:31:34.250" v="1543" actId="20577"/>
      <pc:docMkLst>
        <pc:docMk/>
      </pc:docMkLst>
      <pc:sldChg chg="modSp mod">
        <pc:chgData name="NESTOR JULIO HERNANDEZ BOCKER" userId="a413b3be1cc3406f" providerId="LiveId" clId="{94ECE8CC-A4F6-4327-9469-5D523E9A783C}" dt="2023-03-11T05:15:36.442" v="1375" actId="20577"/>
        <pc:sldMkLst>
          <pc:docMk/>
          <pc:sldMk cId="3489943008" sldId="256"/>
        </pc:sldMkLst>
        <pc:spChg chg="mod">
          <ac:chgData name="NESTOR JULIO HERNANDEZ BOCKER" userId="a413b3be1cc3406f" providerId="LiveId" clId="{94ECE8CC-A4F6-4327-9469-5D523E9A783C}" dt="2023-02-14T21:59:15.618" v="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15:36.442" v="137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4ECE8CC-A4F6-4327-9469-5D523E9A783C}" dt="2023-03-11T04:17:32.320" v="503" actId="478"/>
        <pc:sldMkLst>
          <pc:docMk/>
          <pc:sldMk cId="1297091760" sldId="257"/>
        </pc:sldMkLst>
        <pc:spChg chg="mod">
          <ac:chgData name="NESTOR JULIO HERNANDEZ BOCKER" userId="a413b3be1cc3406f" providerId="LiveId" clId="{94ECE8CC-A4F6-4327-9469-5D523E9A783C}" dt="2023-02-14T22:09:51.603" v="154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15:53.500" v="502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4ECE8CC-A4F6-4327-9469-5D523E9A783C}" dt="2023-03-11T04:14:03.734" v="480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94ECE8CC-A4F6-4327-9469-5D523E9A783C}" dt="2023-03-11T04:07:59.406" v="389" actId="478"/>
          <ac:picMkLst>
            <pc:docMk/>
            <pc:sldMk cId="1297091760" sldId="257"/>
            <ac:picMk id="4" creationId="{0A996F7C-1F88-E08F-FC32-3E4F49A452B8}"/>
          </ac:picMkLst>
        </pc:picChg>
        <pc:picChg chg="add del mod">
          <ac:chgData name="NESTOR JULIO HERNANDEZ BOCKER" userId="a413b3be1cc3406f" providerId="LiveId" clId="{94ECE8CC-A4F6-4327-9469-5D523E9A783C}" dt="2023-03-11T04:11:58.085" v="465" actId="478"/>
          <ac:picMkLst>
            <pc:docMk/>
            <pc:sldMk cId="1297091760" sldId="257"/>
            <ac:picMk id="6" creationId="{13D13AF2-37C3-0213-F6F7-94519F553467}"/>
          </ac:picMkLst>
        </pc:picChg>
        <pc:picChg chg="add del mod">
          <ac:chgData name="NESTOR JULIO HERNANDEZ BOCKER" userId="a413b3be1cc3406f" providerId="LiveId" clId="{94ECE8CC-A4F6-4327-9469-5D523E9A783C}" dt="2023-03-11T04:17:32.320" v="503" actId="478"/>
          <ac:picMkLst>
            <pc:docMk/>
            <pc:sldMk cId="1297091760" sldId="257"/>
            <ac:picMk id="7" creationId="{A1360422-A5F9-B523-4305-69B9EC90F8F2}"/>
          </ac:picMkLst>
        </pc:picChg>
      </pc:sldChg>
      <pc:sldChg chg="modSp mod">
        <pc:chgData name="NESTOR JULIO HERNANDEZ BOCKER" userId="a413b3be1cc3406f" providerId="LiveId" clId="{94ECE8CC-A4F6-4327-9469-5D523E9A783C}" dt="2023-03-11T04:02:04.822" v="354" actId="20577"/>
        <pc:sldMkLst>
          <pc:docMk/>
          <pc:sldMk cId="1714585994" sldId="264"/>
        </pc:sldMkLst>
        <pc:spChg chg="mod">
          <ac:chgData name="NESTOR JULIO HERNANDEZ BOCKER" userId="a413b3be1cc3406f" providerId="LiveId" clId="{94ECE8CC-A4F6-4327-9469-5D523E9A783C}" dt="2023-03-11T04:02:04.822" v="3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94ECE8CC-A4F6-4327-9469-5D523E9A783C}" dt="2023-03-11T04:54:15.539" v="1054" actId="478"/>
        <pc:sldMkLst>
          <pc:docMk/>
          <pc:sldMk cId="2687120463" sldId="266"/>
        </pc:sldMkLst>
        <pc:spChg chg="mod">
          <ac:chgData name="NESTOR JULIO HERNANDEZ BOCKER" userId="a413b3be1cc3406f" providerId="LiveId" clId="{94ECE8CC-A4F6-4327-9469-5D523E9A783C}" dt="2023-02-14T22:12:49.971" v="236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94ECE8CC-A4F6-4327-9469-5D523E9A783C}" dt="2023-03-11T04:53:39.391" v="1053" actId="14100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94ECE8CC-A4F6-4327-9469-5D523E9A783C}" dt="2023-03-11T04:51:27.423" v="970" actId="478"/>
          <ac:picMkLst>
            <pc:docMk/>
            <pc:sldMk cId="2687120463" sldId="266"/>
            <ac:picMk id="4" creationId="{2C81932F-2943-DDE6-3B8B-6DAC18BC1465}"/>
          </ac:picMkLst>
        </pc:picChg>
        <pc:picChg chg="add del mod">
          <ac:chgData name="NESTOR JULIO HERNANDEZ BOCKER" userId="a413b3be1cc3406f" providerId="LiveId" clId="{94ECE8CC-A4F6-4327-9469-5D523E9A783C}" dt="2023-03-11T04:54:15.539" v="1054" actId="478"/>
          <ac:picMkLst>
            <pc:docMk/>
            <pc:sldMk cId="2687120463" sldId="266"/>
            <ac:picMk id="6" creationId="{D7098852-C80D-4684-8A3F-B5ADCE8C0600}"/>
          </ac:picMkLst>
        </pc:picChg>
      </pc:sldChg>
      <pc:sldChg chg="modSp mod">
        <pc:chgData name="NESTOR JULIO HERNANDEZ BOCKER" userId="a413b3be1cc3406f" providerId="LiveId" clId="{94ECE8CC-A4F6-4327-9469-5D523E9A783C}" dt="2023-03-11T05:31:34.250" v="1543" actId="20577"/>
        <pc:sldMkLst>
          <pc:docMk/>
          <pc:sldMk cId="290937702" sldId="268"/>
        </pc:sldMkLst>
        <pc:spChg chg="mod">
          <ac:chgData name="NESTOR JULIO HERNANDEZ BOCKER" userId="a413b3be1cc3406f" providerId="LiveId" clId="{94ECE8CC-A4F6-4327-9469-5D523E9A783C}" dt="2023-02-14T22:15:41.193" v="323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31:34.250" v="154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94ECE8CC-A4F6-4327-9469-5D523E9A783C}" dt="2023-02-14T22:15:09.662" v="320"/>
        <pc:sldMkLst>
          <pc:docMk/>
          <pc:sldMk cId="772786361" sldId="269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94ECE8CC-A4F6-4327-9469-5D523E9A783C}" dt="2023-03-11T05:14:35.795" v="1368" actId="6549"/>
        <pc:sldMkLst>
          <pc:docMk/>
          <pc:sldMk cId="2522447131" sldId="270"/>
        </pc:sldMkLst>
        <pc:spChg chg="mod">
          <ac:chgData name="NESTOR JULIO HERNANDEZ BOCKER" userId="a413b3be1cc3406f" providerId="LiveId" clId="{94ECE8CC-A4F6-4327-9469-5D523E9A783C}" dt="2023-03-11T05:14:35.795" v="1368" actId="6549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94ECE8CC-A4F6-4327-9469-5D523E9A783C}" dt="2023-02-14T22:15:09.662" v="320"/>
        <pc:sldMkLst>
          <pc:docMk/>
          <pc:sldMk cId="1064889117" sldId="271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20:56.665" v="669" actId="20577"/>
        <pc:sldMkLst>
          <pc:docMk/>
          <pc:sldMk cId="2588731161" sldId="272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20:56.665" v="66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28:23.989" v="675" actId="20577"/>
        <pc:sldMkLst>
          <pc:docMk/>
          <pc:sldMk cId="3718550132" sldId="273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4:28:23.989" v="67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03:02.589" v="1204" actId="20577"/>
        <pc:sldMkLst>
          <pc:docMk/>
          <pc:sldMk cId="2821425093" sldId="274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3:02.589" v="1204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04:39.813" v="1209" actId="20577"/>
        <pc:sldMkLst>
          <pc:docMk/>
          <pc:sldMk cId="281174417" sldId="275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4:39.813" v="120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39:24.487" v="741" actId="207"/>
        <pc:sldMkLst>
          <pc:docMk/>
          <pc:sldMk cId="2643471665" sldId="278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4:39:24.487" v="741" actId="20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4:31:46.417" v="735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6:21.505" v="1255" actId="20577"/>
        <pc:sldMkLst>
          <pc:docMk/>
          <pc:sldMk cId="1992343336" sldId="279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5:05:58.816" v="1241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5:06:21.505" v="1255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19:04.345" v="1536" actId="6549"/>
        <pc:sldMkLst>
          <pc:docMk/>
          <pc:sldMk cId="254701575" sldId="280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5:19:04.345" v="1536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0:08.190" v="1199" actId="6549"/>
        <pc:sldMkLst>
          <pc:docMk/>
          <pc:sldMk cId="3330290270" sldId="281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94ECE8CC-A4F6-4327-9469-5D523E9A783C}" dt="2023-03-11T05:00:08.190" v="119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del">
        <pc:chgData name="NESTOR JULIO HERNANDEZ BOCKER" userId="a413b3be1cc3406f" providerId="LiveId" clId="{94ECE8CC-A4F6-4327-9469-5D523E9A783C}" dt="2023-02-14T22:08:09.224" v="153" actId="47"/>
        <pc:sldMkLst>
          <pc:docMk/>
          <pc:sldMk cId="1058868022" sldId="282"/>
        </pc:sldMkLst>
      </pc:sldChg>
      <pc:sldChg chg="modSp mod">
        <pc:chgData name="NESTOR JULIO HERNANDEZ BOCKER" userId="a413b3be1cc3406f" providerId="LiveId" clId="{94ECE8CC-A4F6-4327-9469-5D523E9A783C}" dt="2023-03-11T03:59:54.719" v="337" actId="20577"/>
        <pc:sldMkLst>
          <pc:docMk/>
          <pc:sldMk cId="1373707831" sldId="283"/>
        </pc:sldMkLst>
        <pc:spChg chg="mod">
          <ac:chgData name="NESTOR JULIO HERNANDEZ BOCKER" userId="a413b3be1cc3406f" providerId="LiveId" clId="{94ECE8CC-A4F6-4327-9469-5D523E9A783C}" dt="2023-02-14T22:05:59.524" v="70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94ECE8CC-A4F6-4327-9469-5D523E9A783C}" dt="2023-02-14T22:06:06.628" v="88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94ECE8CC-A4F6-4327-9469-5D523E9A783C}" dt="2023-03-11T03:59:34.732" v="336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94ECE8CC-A4F6-4327-9469-5D523E9A783C}" dt="2023-03-11T03:59:54.719" v="337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94ECE8CC-A4F6-4327-9469-5D523E9A783C}" dt="2023-02-14T22:05:47.868" v="52" actId="255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4:43:47.513" v="909" actId="1035"/>
        <pc:sldMkLst>
          <pc:docMk/>
          <pc:sldMk cId="4055195964" sldId="284"/>
        </pc:sldMkLst>
        <pc:spChg chg="mod">
          <ac:chgData name="NESTOR JULIO HERNANDEZ BOCKER" userId="a413b3be1cc3406f" providerId="LiveId" clId="{94ECE8CC-A4F6-4327-9469-5D523E9A783C}" dt="2023-03-11T04:43:47.513" v="909" actId="1035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94ECE8CC-A4F6-4327-9469-5D523E9A783C}" dt="2023-03-11T04:40:42.577" v="829" actId="20577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4:41:11.408" v="889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8:53.908" v="1314" actId="6549"/>
        <pc:sldMkLst>
          <pc:docMk/>
          <pc:sldMk cId="1587063453" sldId="285"/>
        </pc:sldMkLst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4ECE8CC-A4F6-4327-9469-5D523E9A783C}" dt="2023-03-11T05:08:08.485" v="1256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94ECE8CC-A4F6-4327-9469-5D523E9A783C}" dt="2023-03-11T05:08:53.908" v="1314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94ECE8CC-A4F6-4327-9469-5D523E9A783C}" dt="2023-03-11T05:09:38.095" v="1320" actId="20577"/>
        <pc:sldMkLst>
          <pc:docMk/>
          <pc:sldMk cId="3739594722" sldId="286"/>
        </pc:sldMkLst>
        <pc:spChg chg="mod">
          <ac:chgData name="NESTOR JULIO HERNANDEZ BOCKER" userId="a413b3be1cc3406f" providerId="LiveId" clId="{94ECE8CC-A4F6-4327-9469-5D523E9A783C}" dt="2023-02-14T22:14:32.152" v="316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94ECE8CC-A4F6-4327-9469-5D523E9A783C}" dt="2023-03-11T05:09:38.095" v="1320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13:17.580" v="1367" actId="20577"/>
        <pc:sldMkLst>
          <pc:docMk/>
          <pc:sldMk cId="3692254647" sldId="290"/>
        </pc:sldMkLst>
        <pc:spChg chg="mod">
          <ac:chgData name="NESTOR JULIO HERNANDEZ BOCKER" userId="a413b3be1cc3406f" providerId="LiveId" clId="{94ECE8CC-A4F6-4327-9469-5D523E9A783C}" dt="2023-03-11T05:13:17.580" v="1367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94ECE8CC-A4F6-4327-9469-5D523E9A783C}" dt="2023-03-11T05:13:06.818" v="1363" actId="20577"/>
        <pc:sldMkLst>
          <pc:docMk/>
          <pc:sldMk cId="3431761031" sldId="291"/>
        </pc:sldMkLst>
        <pc:spChg chg="mod">
          <ac:chgData name="NESTOR JULIO HERNANDEZ BOCKER" userId="a413b3be1cc3406f" providerId="LiveId" clId="{94ECE8CC-A4F6-4327-9469-5D523E9A783C}" dt="2023-03-11T05:13:06.818" v="1363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94ECE8CC-A4F6-4327-9469-5D523E9A783C}" dt="2023-02-14T21:59:03.043" v="0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D8F8A954-BAF2-46F4-8312-B6698E7B9FDA}"/>
    <pc:docChg chg="undo custSel addSld delSld modSld">
      <pc:chgData name="NESTOR JULIO HERNANDEZ BOCKER" userId="a413b3be1cc3406f" providerId="LiveId" clId="{D8F8A954-BAF2-46F4-8312-B6698E7B9FDA}" dt="2022-03-23T01:28:14.852" v="1376" actId="20577"/>
      <pc:docMkLst>
        <pc:docMk/>
      </pc:docMkLst>
      <pc:sldChg chg="addSp delSp modSp mod">
        <pc:chgData name="NESTOR JULIO HERNANDEZ BOCKER" userId="a413b3be1cc3406f" providerId="LiveId" clId="{D8F8A954-BAF2-46F4-8312-B6698E7B9FDA}" dt="2022-03-23T01:04:29.235" v="1096" actId="20577"/>
        <pc:sldMkLst>
          <pc:docMk/>
          <pc:sldMk cId="3489943008" sldId="256"/>
        </pc:sldMkLst>
        <pc:spChg chg="mod">
          <ac:chgData name="NESTOR JULIO HERNANDEZ BOCKER" userId="a413b3be1cc3406f" providerId="LiveId" clId="{D8F8A954-BAF2-46F4-8312-B6698E7B9FDA}" dt="2022-03-23T00:00:06.989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1:04:29.235" v="1096" actId="20577"/>
          <ac:spMkLst>
            <pc:docMk/>
            <pc:sldMk cId="3489943008" sldId="256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D8F8A954-BAF2-46F4-8312-B6698E7B9FDA}" dt="2022-03-23T00:01:00.656" v="6" actId="478"/>
          <ac:graphicFrameMkLst>
            <pc:docMk/>
            <pc:sldMk cId="3489943008" sldId="256"/>
            <ac:graphicFrameMk id="2" creationId="{1845B6A9-C9AB-4756-A66F-C25C9ED97049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0:01:12.908" v="8" actId="478"/>
          <ac:graphicFrameMkLst>
            <pc:docMk/>
            <pc:sldMk cId="3489943008" sldId="256"/>
            <ac:graphicFrameMk id="3" creationId="{AA7D430E-1BE6-44F6-B31C-9B547EA7EF8D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13.488" v="723" actId="1035"/>
        <pc:sldMkLst>
          <pc:docMk/>
          <pc:sldMk cId="1297091760" sldId="257"/>
        </pc:sldMkLst>
        <pc:spChg chg="mod">
          <ac:chgData name="NESTOR JULIO HERNANDEZ BOCKER" userId="a413b3be1cc3406f" providerId="LiveId" clId="{D8F8A954-BAF2-46F4-8312-B6698E7B9FDA}" dt="2022-03-23T00:24:53.415" v="2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13.488" v="723" actId="1035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3T00:19:01.125" v="224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D8F8A954-BAF2-46F4-8312-B6698E7B9FDA}" dt="2022-03-23T00:27:41.188" v="303" actId="478"/>
          <ac:picMkLst>
            <pc:docMk/>
            <pc:sldMk cId="1297091760" sldId="257"/>
            <ac:picMk id="2" creationId="{A69FF9F1-76C5-43DA-AD28-335E5D71380B}"/>
          </ac:picMkLst>
        </pc:picChg>
      </pc:sldChg>
      <pc:sldChg chg="modSp mod">
        <pc:chgData name="NESTOR JULIO HERNANDEZ BOCKER" userId="a413b3be1cc3406f" providerId="LiveId" clId="{D8F8A954-BAF2-46F4-8312-B6698E7B9FDA}" dt="2022-03-23T00:23:57.198" v="249" actId="20577"/>
        <pc:sldMkLst>
          <pc:docMk/>
          <pc:sldMk cId="1714585994" sldId="264"/>
        </pc:sldMkLst>
        <pc:spChg chg="mod">
          <ac:chgData name="NESTOR JULIO HERNANDEZ BOCKER" userId="a413b3be1cc3406f" providerId="LiveId" clId="{D8F8A954-BAF2-46F4-8312-B6698E7B9FDA}" dt="2022-03-23T00:23:57.198" v="249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del">
        <pc:chgData name="NESTOR JULIO HERNANDEZ BOCKER" userId="a413b3be1cc3406f" providerId="LiveId" clId="{D8F8A954-BAF2-46F4-8312-B6698E7B9FDA}" dt="2022-03-23T00:36:49.467" v="553" actId="47"/>
        <pc:sldMkLst>
          <pc:docMk/>
          <pc:sldMk cId="3321077232" sldId="265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0:43:04.711" v="704" actId="1036"/>
        <pc:sldMkLst>
          <pc:docMk/>
          <pc:sldMk cId="2687120463" sldId="266"/>
        </pc:sldMkLst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4" creationId="{8DDC0213-379B-43E2-ADA0-2F5F169164AD}"/>
          </ac:spMkLst>
        </pc:spChg>
        <pc:spChg chg="add del mod">
          <ac:chgData name="NESTOR JULIO HERNANDEZ BOCKER" userId="a413b3be1cc3406f" providerId="LiveId" clId="{D8F8A954-BAF2-46F4-8312-B6698E7B9FDA}" dt="2022-03-23T00:42:00.622" v="617" actId="478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3:04.711" v="704" actId="1036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D8F8A954-BAF2-46F4-8312-B6698E7B9FDA}" dt="2022-03-23T00:42:05.559" v="619" actId="478"/>
          <ac:picMkLst>
            <pc:docMk/>
            <pc:sldMk cId="2687120463" sldId="266"/>
            <ac:picMk id="2" creationId="{ABB67E46-E88E-472E-AEFD-8C03E7D866C6}"/>
          </ac:picMkLst>
        </pc:picChg>
      </pc:sldChg>
      <pc:sldChg chg="modSp del">
        <pc:chgData name="NESTOR JULIO HERNANDEZ BOCKER" userId="a413b3be1cc3406f" providerId="LiveId" clId="{D8F8A954-BAF2-46F4-8312-B6698E7B9FDA}" dt="2022-03-23T00:36:54.400" v="554" actId="47"/>
        <pc:sldMkLst>
          <pc:docMk/>
          <pc:sldMk cId="2772694670" sldId="267"/>
        </pc:sldMkLst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772694670" sldId="267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D8F8A954-BAF2-46F4-8312-B6698E7B9FDA}" dt="2022-03-22T23:59:57.566" v="2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0:23:49.191" v="248" actId="20577"/>
        <pc:sldMkLst>
          <pc:docMk/>
          <pc:sldMk cId="290937702" sldId="268"/>
        </pc:sldMkLst>
        <pc:spChg chg="mod">
          <ac:chgData name="NESTOR JULIO HERNANDEZ BOCKER" userId="a413b3be1cc3406f" providerId="LiveId" clId="{D8F8A954-BAF2-46F4-8312-B6698E7B9FDA}" dt="2022-03-23T00:23:21.878" v="246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23:49.191" v="248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D8F8A954-BAF2-46F4-8312-B6698E7B9FDA}" dt="2022-03-23T01:15:42.362" v="1342" actId="20577"/>
        <pc:sldMkLst>
          <pc:docMk/>
          <pc:sldMk cId="772786361" sldId="269"/>
        </pc:sldMkLst>
        <pc:spChg chg="mod">
          <ac:chgData name="NESTOR JULIO HERNANDEZ BOCKER" userId="a413b3be1cc3406f" providerId="LiveId" clId="{D8F8A954-BAF2-46F4-8312-B6698E7B9FDA}" dt="2022-03-23T01:15:42.362" v="1342" actId="20577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48.941" v="1343"/>
        <pc:sldMkLst>
          <pc:docMk/>
          <pc:sldMk cId="2522447131" sldId="270"/>
        </pc:sldMkLst>
        <pc:spChg chg="mod">
          <ac:chgData name="NESTOR JULIO HERNANDEZ BOCKER" userId="a413b3be1cc3406f" providerId="LiveId" clId="{D8F8A954-BAF2-46F4-8312-B6698E7B9FDA}" dt="2022-03-23T01:15:48.941" v="1343"/>
          <ac:spMkLst>
            <pc:docMk/>
            <pc:sldMk cId="2522447131" sldId="270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D8F8A954-BAF2-46F4-8312-B6698E7B9FDA}" dt="2022-03-23T01:15:51.891" v="1344"/>
        <pc:sldMkLst>
          <pc:docMk/>
          <pc:sldMk cId="1064889117" sldId="271"/>
        </pc:sldMkLst>
        <pc:spChg chg="mod">
          <ac:chgData name="NESTOR JULIO HERNANDEZ BOCKER" userId="a413b3be1cc3406f" providerId="LiveId" clId="{D8F8A954-BAF2-46F4-8312-B6698E7B9FDA}" dt="2022-03-23T01:15:51.891" v="1344"/>
          <ac:spMkLst>
            <pc:docMk/>
            <pc:sldMk cId="1064889117" sldId="271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2T23:59:57.566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2:47.441" v="374" actId="20577"/>
        <pc:sldMkLst>
          <pc:docMk/>
          <pc:sldMk cId="2588731161" sldId="272"/>
        </pc:sldMkLst>
        <pc:spChg chg="mod">
          <ac:chgData name="NESTOR JULIO HERNANDEZ BOCKER" userId="a413b3be1cc3406f" providerId="LiveId" clId="{D8F8A954-BAF2-46F4-8312-B6698E7B9FDA}" dt="2022-03-23T00:31:35.537" v="364" actId="20577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2:47.441" v="37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34:18.751" v="382" actId="20577"/>
        <pc:sldMkLst>
          <pc:docMk/>
          <pc:sldMk cId="3718550132" sldId="273"/>
        </pc:sldMkLst>
        <pc:spChg chg="mod">
          <ac:chgData name="NESTOR JULIO HERNANDEZ BOCKER" userId="a413b3be1cc3406f" providerId="LiveId" clId="{D8F8A954-BAF2-46F4-8312-B6698E7B9FDA}" dt="2022-03-23T00:33:16.163" v="375" actId="20577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4:18.751" v="382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13.491" v="810" actId="20577"/>
        <pc:sldMkLst>
          <pc:docMk/>
          <pc:sldMk cId="2821425093" sldId="274"/>
        </pc:sldMkLst>
        <pc:spChg chg="mod">
          <ac:chgData name="NESTOR JULIO HERNANDEZ BOCKER" userId="a413b3be1cc3406f" providerId="LiveId" clId="{D8F8A954-BAF2-46F4-8312-B6698E7B9FDA}" dt="2022-03-23T00:47:44.533" v="806" actId="20577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13.491" v="81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8F8A954-BAF2-46F4-8312-B6698E7B9FDA}" dt="2022-03-23T00:48:46.586" v="829" actId="20577"/>
        <pc:sldMkLst>
          <pc:docMk/>
          <pc:sldMk cId="281174417" sldId="275"/>
        </pc:sldMkLst>
        <pc:spChg chg="mod">
          <ac:chgData name="NESTOR JULIO HERNANDEZ BOCKER" userId="a413b3be1cc3406f" providerId="LiveId" clId="{D8F8A954-BAF2-46F4-8312-B6698E7B9FDA}" dt="2022-03-23T00:48:22.063" v="811" actId="20577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8:46.586" v="82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D8F8A954-BAF2-46F4-8312-B6698E7B9FDA}" dt="2022-03-23T01:00:36.137" v="1068" actId="20577"/>
        <pc:sldMkLst>
          <pc:docMk/>
          <pc:sldMk cId="3692254647" sldId="276"/>
        </pc:sldMkLst>
        <pc:spChg chg="mod">
          <ac:chgData name="NESTOR JULIO HERNANDEZ BOCKER" userId="a413b3be1cc3406f" providerId="LiveId" clId="{D8F8A954-BAF2-46F4-8312-B6698E7B9FDA}" dt="2022-03-23T00:59:36.107" v="1053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D8F8A954-BAF2-46F4-8312-B6698E7B9FDA}" dt="2022-03-23T01:00:36.137" v="1068" actId="20577"/>
          <ac:spMkLst>
            <pc:docMk/>
            <pc:sldMk cId="3692254647" sldId="276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17.622" v="238"/>
          <ac:graphicFrameMkLst>
            <pc:docMk/>
            <pc:sldMk cId="3692254647" sldId="276"/>
            <ac:graphicFrameMk id="7" creationId="{00000000-0008-0000-0300-000004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1:49.708" v="237" actId="478"/>
          <ac:graphicFrameMkLst>
            <pc:docMk/>
            <pc:sldMk cId="3692254647" sldId="276"/>
            <ac:graphicFrameMk id="8" creationId="{26D57DEA-FE68-4AD1-BC05-F618C283F1C4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1:59.701" v="1094" actId="20577"/>
        <pc:sldMkLst>
          <pc:docMk/>
          <pc:sldMk cId="3431761031" sldId="277"/>
        </pc:sldMkLst>
        <pc:spChg chg="mod">
          <ac:chgData name="NESTOR JULIO HERNANDEZ BOCKER" userId="a413b3be1cc3406f" providerId="LiveId" clId="{D8F8A954-BAF2-46F4-8312-B6698E7B9FDA}" dt="2022-03-23T01:01:59.701" v="1094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D8F8A954-BAF2-46F4-8312-B6698E7B9FDA}" dt="2022-03-23T01:00:29.562" v="1066" actId="20577"/>
          <ac:spMkLst>
            <pc:docMk/>
            <pc:sldMk cId="3431761031" sldId="277"/>
            <ac:spMk id="20" creationId="{00000000-0000-0000-0000-000000000000}"/>
          </ac:spMkLst>
        </pc:spChg>
        <pc:graphicFrameChg chg="add mod">
          <ac:chgData name="NESTOR JULIO HERNANDEZ BOCKER" userId="a413b3be1cc3406f" providerId="LiveId" clId="{D8F8A954-BAF2-46F4-8312-B6698E7B9FDA}" dt="2022-03-23T00:22:36.207" v="240"/>
          <ac:graphicFrameMkLst>
            <pc:docMk/>
            <pc:sldMk cId="3431761031" sldId="277"/>
            <ac:graphicFrameMk id="8" creationId="{00000000-0008-0000-0300-000005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22:26.830" v="239" actId="478"/>
          <ac:graphicFrameMkLst>
            <pc:docMk/>
            <pc:sldMk cId="3431761031" sldId="277"/>
            <ac:graphicFrameMk id="10" creationId="{7ABE8AF9-F9D8-4526-B10A-5CD3F74148EE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3:48.693" v="1363" actId="20577"/>
        <pc:sldMkLst>
          <pc:docMk/>
          <pc:sldMk cId="2643471665" sldId="278"/>
        </pc:sldMkLst>
        <pc:spChg chg="mod">
          <ac:chgData name="NESTOR JULIO HERNANDEZ BOCKER" userId="a413b3be1cc3406f" providerId="LiveId" clId="{D8F8A954-BAF2-46F4-8312-B6698E7B9FDA}" dt="2022-03-23T00:37:22.121" v="557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37:27.448" v="558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3:48.693" v="1363" actId="20577"/>
          <ac:spMkLst>
            <pc:docMk/>
            <pc:sldMk cId="2643471665" sldId="278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37:18.368" v="556" actId="20577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5:38.538" v="475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36:14.760" v="536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28:14.852" v="1376" actId="20577"/>
        <pc:sldMkLst>
          <pc:docMk/>
          <pc:sldMk cId="1992343336" sldId="279"/>
        </pc:sldMkLst>
        <pc:spChg chg="mod">
          <ac:chgData name="NESTOR JULIO HERNANDEZ BOCKER" userId="a413b3be1cc3406f" providerId="LiveId" clId="{D8F8A954-BAF2-46F4-8312-B6698E7B9FDA}" dt="2022-03-23T00:49:42.633" v="847" actId="20577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D8F8A954-BAF2-46F4-8312-B6698E7B9FDA}" dt="2022-03-23T00:49:45.985" v="848" actId="20577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D8F8A954-BAF2-46F4-8312-B6698E7B9FDA}" dt="2022-03-23T01:28:14.852" v="1376" actId="20577"/>
          <ac:spMkLst>
            <pc:docMk/>
            <pc:sldMk cId="1992343336" sldId="279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49:36.689" v="846" actId="20577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51:15.152" v="851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D8F8A954-BAF2-46F4-8312-B6698E7B9FDA}" dt="2022-03-23T00:51:43.772" v="91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D8F8A954-BAF2-46F4-8312-B6698E7B9FDA}" dt="2022-03-23T01:11:36.022" v="1308" actId="1036"/>
        <pc:sldMkLst>
          <pc:docMk/>
          <pc:sldMk cId="254701575" sldId="280"/>
        </pc:sldMkLst>
        <pc:spChg chg="mod">
          <ac:chgData name="NESTOR JULIO HERNANDEZ BOCKER" userId="a413b3be1cc3406f" providerId="LiveId" clId="{D8F8A954-BAF2-46F4-8312-B6698E7B9FDA}" dt="2022-03-23T01:11:36.022" v="1308" actId="1036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31:56.272" v="368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13:39.114" v="1329" actId="478"/>
        <pc:sldMkLst>
          <pc:docMk/>
          <pc:sldMk cId="3330290270" sldId="281"/>
        </pc:sldMkLst>
        <pc:spChg chg="add del mod">
          <ac:chgData name="NESTOR JULIO HERNANDEZ BOCKER" userId="a413b3be1cc3406f" providerId="LiveId" clId="{D8F8A954-BAF2-46F4-8312-B6698E7B9FDA}" dt="2022-03-23T01:13:23.257" v="1326" actId="478"/>
          <ac:spMkLst>
            <pc:docMk/>
            <pc:sldMk cId="3330290270" sldId="281"/>
            <ac:spMk id="3" creationId="{FE4FF292-CBFF-49B8-841D-FFD474F0F7FD}"/>
          </ac:spMkLst>
        </pc:spChg>
        <pc:spChg chg="add mod">
          <ac:chgData name="NESTOR JULIO HERNANDEZ BOCKER" userId="a413b3be1cc3406f" providerId="LiveId" clId="{D8F8A954-BAF2-46F4-8312-B6698E7B9FDA}" dt="2022-03-23T01:13:30.136" v="1327"/>
          <ac:spMkLst>
            <pc:docMk/>
            <pc:sldMk cId="3330290270" sldId="281"/>
            <ac:spMk id="6" creationId="{BB1B45A6-CFAA-41AE-8E6A-109FD4BB3D85}"/>
          </ac:spMkLst>
        </pc:spChg>
        <pc:spChg chg="add del mod">
          <ac:chgData name="NESTOR JULIO HERNANDEZ BOCKER" userId="a413b3be1cc3406f" providerId="LiveId" clId="{D8F8A954-BAF2-46F4-8312-B6698E7B9FDA}" dt="2022-03-23T01:13:39.114" v="1329" actId="478"/>
          <ac:spMkLst>
            <pc:docMk/>
            <pc:sldMk cId="3330290270" sldId="281"/>
            <ac:spMk id="7" creationId="{AC9DF8B7-6D01-4DC8-884D-0305EE8BDCA6}"/>
          </ac:spMkLst>
        </pc:spChg>
        <pc:spChg chg="mod">
          <ac:chgData name="NESTOR JULIO HERNANDEZ BOCKER" userId="a413b3be1cc3406f" providerId="LiveId" clId="{D8F8A954-BAF2-46F4-8312-B6698E7B9FDA}" dt="2022-03-23T01:13:01.909" v="1323" actId="20577"/>
          <ac:spMkLst>
            <pc:docMk/>
            <pc:sldMk cId="3330290270" sldId="281"/>
            <ac:spMk id="16" creationId="{00000000-0000-0000-0000-000000000000}"/>
          </ac:spMkLst>
        </pc:spChg>
        <pc:spChg chg="add del mod">
          <ac:chgData name="NESTOR JULIO HERNANDEZ BOCKER" userId="a413b3be1cc3406f" providerId="LiveId" clId="{D8F8A954-BAF2-46F4-8312-B6698E7B9FDA}" dt="2022-03-23T01:13:35.572" v="1328" actId="478"/>
          <ac:spMkLst>
            <pc:docMk/>
            <pc:sldMk cId="3330290270" sldId="281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D8F8A954-BAF2-46F4-8312-B6698E7B9FDA}" dt="2022-03-23T00:47:33.901" v="805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D8F8A954-BAF2-46F4-8312-B6698E7B9FDA}" dt="2022-03-23T01:07:14.843" v="1170" actId="478"/>
        <pc:sldMkLst>
          <pc:docMk/>
          <pc:sldMk cId="1058868022" sldId="282"/>
        </pc:sldMkLst>
        <pc:graphicFrameChg chg="add del">
          <ac:chgData name="NESTOR JULIO HERNANDEZ BOCKER" userId="a413b3be1cc3406f" providerId="LiveId" clId="{D8F8A954-BAF2-46F4-8312-B6698E7B9FDA}" dt="2022-03-23T01:07:14.843" v="1170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14.173" v="1169"/>
          <ac:graphicFrameMkLst>
            <pc:docMk/>
            <pc:sldMk cId="1058868022" sldId="282"/>
            <ac:graphicFrameMk id="17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D8F8A954-BAF2-46F4-8312-B6698E7B9FDA}" dt="2022-03-23T01:07:56.390" v="1283" actId="6549"/>
        <pc:sldMkLst>
          <pc:docMk/>
          <pc:sldMk cId="1373707831" sldId="283"/>
        </pc:sldMkLst>
        <pc:spChg chg="mod">
          <ac:chgData name="NESTOR JULIO HERNANDEZ BOCKER" userId="a413b3be1cc3406f" providerId="LiveId" clId="{D8F8A954-BAF2-46F4-8312-B6698E7B9FDA}" dt="2022-03-23T00:02:42.187" v="49" actId="20577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D8F8A954-BAF2-46F4-8312-B6698E7B9FDA}" dt="2022-03-23T01:07:56.390" v="1283" actId="6549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D8F8A954-BAF2-46F4-8312-B6698E7B9FDA}" dt="2022-03-23T00:12:45.831" v="19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D8F8A954-BAF2-46F4-8312-B6698E7B9FDA}" dt="2022-03-23T00:01:31.531" v="22" actId="20577"/>
          <ac:spMkLst>
            <pc:docMk/>
            <pc:sldMk cId="1373707831" sldId="283"/>
            <ac:spMk id="16" creationId="{00000000-0000-0000-0000-000000000000}"/>
          </ac:spMkLst>
        </pc:spChg>
        <pc:spChg chg="mod">
          <ac:chgData name="NESTOR JULIO HERNANDEZ BOCKER" userId="a413b3be1cc3406f" providerId="LiveId" clId="{D8F8A954-BAF2-46F4-8312-B6698E7B9FDA}" dt="2022-03-23T00:16:07.441" v="223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D8F8A954-BAF2-46F4-8312-B6698E7B9FDA}" dt="2022-03-23T00:01:39.478" v="3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D8F8A954-BAF2-46F4-8312-B6698E7B9FDA}" dt="2022-03-23T00:02:30.685" v="36" actId="478"/>
          <ac:graphicFrameMkLst>
            <pc:docMk/>
            <pc:sldMk cId="1373707831" sldId="283"/>
            <ac:graphicFrameMk id="11" creationId="{00000000-0008-0000-0200-000003000000}"/>
          </ac:graphicFrameMkLst>
        </pc:graphicFrameChg>
        <pc:graphicFrameChg chg="del">
          <ac:chgData name="NESTOR JULIO HERNANDEZ BOCKER" userId="a413b3be1cc3406f" providerId="LiveId" clId="{D8F8A954-BAF2-46F4-8312-B6698E7B9FDA}" dt="2022-03-23T00:10:03.483" v="101" actId="478"/>
          <ac:graphicFrameMkLst>
            <pc:docMk/>
            <pc:sldMk cId="1373707831" sldId="283"/>
            <ac:graphicFrameMk id="15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0:05:02.732" v="100" actId="20577"/>
          <ac:graphicFrameMkLst>
            <pc:docMk/>
            <pc:sldMk cId="1373707831" sldId="283"/>
            <ac:graphicFrameMk id="18" creationId="{00000000-0008-0000-0200-000005000000}"/>
          </ac:graphicFrameMkLst>
        </pc:graphicFrameChg>
        <pc:graphicFrameChg chg="add del mod">
          <ac:chgData name="NESTOR JULIO HERNANDEZ BOCKER" userId="a413b3be1cc3406f" providerId="LiveId" clId="{D8F8A954-BAF2-46F4-8312-B6698E7B9FDA}" dt="2022-03-23T01:07:24.550" v="1171" actId="478"/>
          <ac:graphicFrameMkLst>
            <pc:docMk/>
            <pc:sldMk cId="1373707831" sldId="283"/>
            <ac:graphicFrameMk id="19" creationId="{00000000-0008-0000-0200-000002000000}"/>
          </ac:graphicFrameMkLst>
        </pc:graphicFrameChg>
        <pc:graphicFrameChg chg="add mod">
          <ac:chgData name="NESTOR JULIO HERNANDEZ BOCKER" userId="a413b3be1cc3406f" providerId="LiveId" clId="{D8F8A954-BAF2-46F4-8312-B6698E7B9FDA}" dt="2022-03-23T01:07:47.905" v="1276" actId="1038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</pc:docChg>
  </pc:docChgLst>
  <pc:docChgLst>
    <pc:chgData name="NESTOR JULIO HERNANDEZ BOCKER" userId="a413b3be1cc3406f" providerId="LiveId" clId="{0C5374D4-28A7-4E04-9264-40BBD3DA55F5}"/>
    <pc:docChg chg="undo custSel addSld delSld modSld">
      <pc:chgData name="NESTOR JULIO HERNANDEZ BOCKER" userId="a413b3be1cc3406f" providerId="LiveId" clId="{0C5374D4-28A7-4E04-9264-40BBD3DA55F5}" dt="2021-04-19T23:49:10.754" v="833" actId="47"/>
      <pc:docMkLst>
        <pc:docMk/>
      </pc:docMkLst>
      <pc:sldChg chg="modSp mod">
        <pc:chgData name="NESTOR JULIO HERNANDEZ BOCKER" userId="a413b3be1cc3406f" providerId="LiveId" clId="{0C5374D4-28A7-4E04-9264-40BBD3DA55F5}" dt="2021-04-19T22:19:23.559" v="4" actId="20577"/>
        <pc:sldMkLst>
          <pc:docMk/>
          <pc:sldMk cId="3489943008" sldId="256"/>
        </pc:sldMkLst>
        <pc:spChg chg="mod">
          <ac:chgData name="NESTOR JULIO HERNANDEZ BOCKER" userId="a413b3be1cc3406f" providerId="LiveId" clId="{0C5374D4-28A7-4E04-9264-40BBD3DA55F5}" dt="2021-04-19T22:19:20.21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23.559" v="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3:05:26.540" v="671" actId="1036"/>
        <pc:sldMkLst>
          <pc:docMk/>
          <pc:sldMk cId="1297091760" sldId="25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5:26.540" v="671" actId="1036"/>
          <ac:spMkLst>
            <pc:docMk/>
            <pc:sldMk cId="1297091760" sldId="257"/>
            <ac:spMk id="21" creationId="{00000000-0000-0000-0000-000000000000}"/>
          </ac:spMkLst>
        </pc:spChg>
        <pc:graphicFrameChg chg="add del">
          <ac:chgData name="NESTOR JULIO HERNANDEZ BOCKER" userId="a413b3be1cc3406f" providerId="LiveId" clId="{0C5374D4-28A7-4E04-9264-40BBD3DA55F5}" dt="2021-04-19T22:21:39.265" v="19" actId="478"/>
          <ac:graphicFrameMkLst>
            <pc:docMk/>
            <pc:sldMk cId="1297091760" sldId="257"/>
            <ac:graphicFrameMk id="7" creationId="{00000000-0008-0000-0200-00000C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20:31.906" v="17"/>
          <ac:graphicFrameMkLst>
            <pc:docMk/>
            <pc:sldMk cId="1297091760" sldId="257"/>
            <ac:graphicFrameMk id="9" creationId="{00000000-0008-0000-0200-000007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3:48.853" v="272" actId="1038"/>
          <ac:graphicFrameMkLst>
            <pc:docMk/>
            <pc:sldMk cId="1297091760" sldId="257"/>
            <ac:graphicFrameMk id="10" creationId="{00000000-0008-0000-0200-00000C000000}"/>
          </ac:graphicFrameMkLst>
        </pc:graphicFrameChg>
        <pc:picChg chg="add del mod">
          <ac:chgData name="NESTOR JULIO HERNANDEZ BOCKER" userId="a413b3be1cc3406f" providerId="LiveId" clId="{0C5374D4-28A7-4E04-9264-40BBD3DA55F5}" dt="2021-04-19T22:27:46.430" v="158" actId="478"/>
          <ac:picMkLst>
            <pc:docMk/>
            <pc:sldMk cId="1297091760" sldId="257"/>
            <ac:picMk id="2" creationId="{6DF2CCAC-4666-4407-B694-8151D5DEC09F}"/>
          </ac:picMkLst>
        </pc:picChg>
      </pc:sldChg>
      <pc:sldChg chg="modSp mod">
        <pc:chgData name="NESTOR JULIO HERNANDEZ BOCKER" userId="a413b3be1cc3406f" providerId="LiveId" clId="{0C5374D4-28A7-4E04-9264-40BBD3DA55F5}" dt="2021-04-19T23:02:31.199" v="654" actId="20577"/>
        <pc:sldMkLst>
          <pc:docMk/>
          <pc:sldMk cId="1714585994" sldId="264"/>
        </pc:sldMkLst>
        <pc:spChg chg="mod">
          <ac:chgData name="NESTOR JULIO HERNANDEZ BOCKER" userId="a413b3be1cc3406f" providerId="LiveId" clId="{0C5374D4-28A7-4E04-9264-40BBD3DA55F5}" dt="2021-04-19T23:02:31.199" v="654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C5374D4-28A7-4E04-9264-40BBD3DA55F5}" dt="2021-04-19T22:32:31.357" v="254"/>
        <pc:sldMkLst>
          <pc:docMk/>
          <pc:sldMk cId="3321077232" sldId="26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321077232" sldId="26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32:12.263" v="251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0C5374D4-28A7-4E04-9264-40BBD3DA55F5}" dt="2021-04-19T22:32:31.357" v="254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4:14.495" v="388" actId="20577"/>
        <pc:sldMkLst>
          <pc:docMk/>
          <pc:sldMk cId="2687120463" sldId="26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4:14.495" v="388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del mod">
          <ac:chgData name="NESTOR JULIO HERNANDEZ BOCKER" userId="a413b3be1cc3406f" providerId="LiveId" clId="{0C5374D4-28A7-4E04-9264-40BBD3DA55F5}" dt="2021-04-19T22:34:26.102" v="303" actId="1035"/>
          <ac:graphicFrameMkLst>
            <pc:docMk/>
            <pc:sldMk cId="2687120463" sldId="266"/>
            <ac:graphicFrameMk id="7" creationId="{00000000-0008-0000-0200-00000D000000}"/>
          </ac:graphicFrameMkLst>
        </pc:graphicFrameChg>
        <pc:graphicFrameChg chg="del mod">
          <ac:chgData name="NESTOR JULIO HERNANDEZ BOCKER" userId="a413b3be1cc3406f" providerId="LiveId" clId="{0C5374D4-28A7-4E04-9264-40BBD3DA55F5}" dt="2021-04-19T22:32:40.923" v="255" actId="478"/>
          <ac:graphicFrameMkLst>
            <pc:docMk/>
            <pc:sldMk cId="2687120463" sldId="266"/>
            <ac:graphicFrameMk id="8" creationId="{BC6B540B-D2C4-47A6-84E2-FCB73D4863D8}"/>
          </ac:graphicFrameMkLst>
        </pc:graphicFrameChg>
        <pc:picChg chg="add del mod">
          <ac:chgData name="NESTOR JULIO HERNANDEZ BOCKER" userId="a413b3be1cc3406f" providerId="LiveId" clId="{0C5374D4-28A7-4E04-9264-40BBD3DA55F5}" dt="2021-04-19T22:40:32.653" v="309" actId="478"/>
          <ac:picMkLst>
            <pc:docMk/>
            <pc:sldMk cId="2687120463" sldId="266"/>
            <ac:picMk id="2" creationId="{81E502F5-028D-4F83-9C1B-AD309A662091}"/>
          </ac:picMkLst>
        </pc:picChg>
        <pc:picChg chg="add del mod">
          <ac:chgData name="NESTOR JULIO HERNANDEZ BOCKER" userId="a413b3be1cc3406f" providerId="LiveId" clId="{0C5374D4-28A7-4E04-9264-40BBD3DA55F5}" dt="2021-04-19T22:43:31.543" v="358" actId="478"/>
          <ac:picMkLst>
            <pc:docMk/>
            <pc:sldMk cId="2687120463" sldId="266"/>
            <ac:picMk id="3" creationId="{E0E1CB17-9E0E-4F04-ADDE-BF57D5617AE4}"/>
          </ac:picMkLst>
        </pc:picChg>
      </pc:sldChg>
      <pc:sldChg chg="modSp mod">
        <pc:chgData name="NESTOR JULIO HERNANDEZ BOCKER" userId="a413b3be1cc3406f" providerId="LiveId" clId="{0C5374D4-28A7-4E04-9264-40BBD3DA55F5}" dt="2021-04-19T22:51:18.625" v="650" actId="20577"/>
        <pc:sldMkLst>
          <pc:docMk/>
          <pc:sldMk cId="2772694670" sldId="26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C5374D4-28A7-4E04-9264-40BBD3DA55F5}" dt="2021-04-19T22:51:01.116" v="644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C5374D4-28A7-4E04-9264-40BBD3DA55F5}" dt="2021-04-19T22:51:18.625" v="650" actId="20577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C5374D4-28A7-4E04-9264-40BBD3DA55F5}" dt="2021-04-19T23:02:39.775" v="655" actId="20577"/>
        <pc:sldMkLst>
          <pc:docMk/>
          <pc:sldMk cId="290937702" sldId="268"/>
        </pc:sldMkLst>
        <pc:spChg chg="mod">
          <ac:chgData name="NESTOR JULIO HERNANDEZ BOCKER" userId="a413b3be1cc3406f" providerId="LiveId" clId="{0C5374D4-28A7-4E04-9264-40BBD3DA55F5}" dt="2021-04-19T23:02:39.775" v="65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3:02:24.811" v="653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C5374D4-28A7-4E04-9264-40BBD3DA55F5}" dt="2021-04-19T23:02:15.596" v="652"/>
        <pc:sldMkLst>
          <pc:docMk/>
          <pc:sldMk cId="772786361" sldId="269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2522447131" sldId="270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C5374D4-28A7-4E04-9264-40BBD3DA55F5}" dt="2021-04-19T23:02:15.596" v="652"/>
        <pc:sldMkLst>
          <pc:docMk/>
          <pc:sldMk cId="1064889117" sldId="271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1064889117" sldId="271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0C5374D4-28A7-4E04-9264-40BBD3DA55F5}" dt="2021-04-19T22:30:33.963" v="195" actId="20577"/>
        <pc:sldMkLst>
          <pc:docMk/>
          <pc:sldMk cId="2588731161" sldId="272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0:33.963" v="195" actId="20577"/>
          <ac:spMkLst>
            <pc:docMk/>
            <pc:sldMk cId="2588731161" sldId="272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29:43.247" v="189" actId="478"/>
          <ac:graphicFrameMkLst>
            <pc:docMk/>
            <pc:sldMk cId="2588731161" sldId="272"/>
            <ac:graphicFrameMk id="7" creationId="{00000000-0008-0000-0000-000005000000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02.735" v="191" actId="1076"/>
          <ac:graphicFrameMkLst>
            <pc:docMk/>
            <pc:sldMk cId="2588731161" sldId="272"/>
            <ac:graphicFrameMk id="8" creationId="{00000000-0008-0000-0000-000005000000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31:15.491" v="213" actId="20577"/>
        <pc:sldMkLst>
          <pc:docMk/>
          <pc:sldMk cId="3718550132" sldId="273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31:15.491" v="213" actId="20577"/>
          <ac:spMkLst>
            <pc:docMk/>
            <pc:sldMk cId="3718550132" sldId="273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30:50.938" v="196" actId="478"/>
          <ac:graphicFrameMkLst>
            <pc:docMk/>
            <pc:sldMk cId="3718550132" sldId="273"/>
            <ac:graphicFrameMk id="7" creationId="{422D9D72-7E8D-4B13-8043-B028039F44E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30:54.243" v="197"/>
          <ac:graphicFrameMkLst>
            <pc:docMk/>
            <pc:sldMk cId="3718550132" sldId="273"/>
            <ac:graphicFrameMk id="8" creationId="{422D9D72-7E8D-4B13-8043-B028039F44E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5:31.911" v="395" actId="20577"/>
        <pc:sldMkLst>
          <pc:docMk/>
          <pc:sldMk cId="2821425093" sldId="274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5:31.911" v="395" actId="20577"/>
          <ac:spMkLst>
            <pc:docMk/>
            <pc:sldMk cId="2821425093" sldId="274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4:25.835" v="389" actId="478"/>
          <ac:graphicFrameMkLst>
            <pc:docMk/>
            <pc:sldMk cId="2821425093" sldId="274"/>
            <ac:graphicFrameMk id="7" creationId="{98AEB159-0A99-4B87-926A-35A4732C0506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4:56.578" v="390"/>
          <ac:graphicFrameMkLst>
            <pc:docMk/>
            <pc:sldMk cId="2821425093" sldId="274"/>
            <ac:graphicFrameMk id="8" creationId="{98AEB159-0A99-4B87-926A-35A4732C0506}"/>
          </ac:graphicFrameMkLst>
        </pc:graphicFrameChg>
      </pc:sldChg>
      <pc:sldChg chg="addSp delSp modSp mod">
        <pc:chgData name="NESTOR JULIO HERNANDEZ BOCKER" userId="a413b3be1cc3406f" providerId="LiveId" clId="{0C5374D4-28A7-4E04-9264-40BBD3DA55F5}" dt="2021-04-19T22:46:20.960" v="420" actId="20577"/>
        <pc:sldMkLst>
          <pc:docMk/>
          <pc:sldMk cId="281174417" sldId="275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C5374D4-28A7-4E04-9264-40BBD3DA55F5}" dt="2021-04-19T22:46:20.960" v="420" actId="20577"/>
          <ac:spMkLst>
            <pc:docMk/>
            <pc:sldMk cId="281174417" sldId="275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0C5374D4-28A7-4E04-9264-40BBD3DA55F5}" dt="2021-04-19T22:45:45.812" v="396" actId="478"/>
          <ac:graphicFrameMkLst>
            <pc:docMk/>
            <pc:sldMk cId="281174417" sldId="275"/>
            <ac:graphicFrameMk id="7" creationId="{CB507C6D-1519-4A4D-8EE4-5B5D90872924}"/>
          </ac:graphicFrameMkLst>
        </pc:graphicFrameChg>
        <pc:graphicFrameChg chg="add mod">
          <ac:chgData name="NESTOR JULIO HERNANDEZ BOCKER" userId="a413b3be1cc3406f" providerId="LiveId" clId="{0C5374D4-28A7-4E04-9264-40BBD3DA55F5}" dt="2021-04-19T22:45:49.521" v="397"/>
          <ac:graphicFrameMkLst>
            <pc:docMk/>
            <pc:sldMk cId="281174417" sldId="275"/>
            <ac:graphicFrameMk id="8" creationId="{CB507C6D-1519-4A4D-8EE4-5B5D90872924}"/>
          </ac:graphicFrameMkLst>
        </pc:graphicFrameChg>
      </pc:sldChg>
      <pc:sldChg chg="modSp del">
        <pc:chgData name="NESTOR JULIO HERNANDEZ BOCKER" userId="a413b3be1cc3406f" providerId="LiveId" clId="{0C5374D4-28A7-4E04-9264-40BBD3DA55F5}" dt="2021-04-19T23:49:09.522" v="832" actId="47"/>
        <pc:sldMkLst>
          <pc:docMk/>
          <pc:sldMk cId="3692254647" sldId="276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del">
        <pc:chgData name="NESTOR JULIO HERNANDEZ BOCKER" userId="a413b3be1cc3406f" providerId="LiveId" clId="{0C5374D4-28A7-4E04-9264-40BBD3DA55F5}" dt="2021-04-19T23:49:10.754" v="833" actId="47"/>
        <pc:sldMkLst>
          <pc:docMk/>
          <pc:sldMk cId="3431761031" sldId="277"/>
        </pc:sldMkLst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0C5374D4-28A7-4E04-9264-40BBD3DA55F5}" dt="2021-04-19T22:19:10.774" v="2"/>
          <ac:spMkLst>
            <pc:docMk/>
            <pc:sldMk cId="3431761031" sldId="277"/>
            <ac:spMk id="20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C5374D4-28A7-4E04-9264-40BBD3DA55F5}" dt="2021-04-19T23:48:53.814" v="831" actId="1036"/>
        <pc:sldMkLst>
          <pc:docMk/>
          <pc:sldMk cId="3469134637" sldId="648"/>
        </pc:sldMkLst>
        <pc:spChg chg="add del mod">
          <ac:chgData name="NESTOR JULIO HERNANDEZ BOCKER" userId="a413b3be1cc3406f" providerId="LiveId" clId="{0C5374D4-28A7-4E04-9264-40BBD3DA55F5}" dt="2021-04-19T23:48:28.461" v="791" actId="478"/>
          <ac:spMkLst>
            <pc:docMk/>
            <pc:sldMk cId="3469134637" sldId="648"/>
            <ac:spMk id="3" creationId="{F2FFE444-263F-49B7-B5BB-1A862CF6C38C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9" creationId="{3810595B-3E19-4781-816A-6F33B25C427C}"/>
          </ac:spMkLst>
        </pc:spChg>
        <pc:spChg chg="add del mod">
          <ac:chgData name="NESTOR JULIO HERNANDEZ BOCKER" userId="a413b3be1cc3406f" providerId="LiveId" clId="{0C5374D4-28A7-4E04-9264-40BBD3DA55F5}" dt="2021-04-19T23:48:22.517" v="790" actId="21"/>
          <ac:spMkLst>
            <pc:docMk/>
            <pc:sldMk cId="3469134637" sldId="648"/>
            <ac:spMk id="11" creationId="{181356F1-BBE5-4ACA-B6E8-25670FB72CD0}"/>
          </ac:spMkLst>
        </pc:spChg>
        <pc:spChg chg="del mod">
          <ac:chgData name="NESTOR JULIO HERNANDEZ BOCKER" userId="a413b3be1cc3406f" providerId="LiveId" clId="{0C5374D4-28A7-4E04-9264-40BBD3DA55F5}" dt="2021-04-19T23:46:51.845" v="684" actId="478"/>
          <ac:spMkLst>
            <pc:docMk/>
            <pc:sldMk cId="3469134637" sldId="648"/>
            <ac:spMk id="12" creationId="{8CE3A4B2-C922-4738-8BEE-31FE9C131F86}"/>
          </ac:spMkLst>
        </pc:spChg>
        <pc:spChg chg="del">
          <ac:chgData name="NESTOR JULIO HERNANDEZ BOCKER" userId="a413b3be1cc3406f" providerId="LiveId" clId="{0C5374D4-28A7-4E04-9264-40BBD3DA55F5}" dt="2021-04-19T23:48:14.772" v="788" actId="478"/>
          <ac:spMkLst>
            <pc:docMk/>
            <pc:sldMk cId="3469134637" sldId="648"/>
            <ac:spMk id="13" creationId="{E07B9EE1-9245-4A52-B573-1C4D9DBED767}"/>
          </ac:spMkLst>
        </pc:spChg>
        <pc:spChg chg="mod">
          <ac:chgData name="NESTOR JULIO HERNANDEZ BOCKER" userId="a413b3be1cc3406f" providerId="LiveId" clId="{0C5374D4-28A7-4E04-9264-40BBD3DA55F5}" dt="2021-04-19T23:48:42.537" v="809" actId="1035"/>
          <ac:spMkLst>
            <pc:docMk/>
            <pc:sldMk cId="3469134637" sldId="648"/>
            <ac:spMk id="18" creationId="{28D0DFAF-9C0F-47BE-BE39-4769AD5C8D50}"/>
          </ac:spMkLst>
        </pc:spChg>
        <pc:spChg chg="add mod">
          <ac:chgData name="NESTOR JULIO HERNANDEZ BOCKER" userId="a413b3be1cc3406f" providerId="LiveId" clId="{0C5374D4-28A7-4E04-9264-40BBD3DA55F5}" dt="2021-04-19T23:48:39.604" v="799" actId="1036"/>
          <ac:spMkLst>
            <pc:docMk/>
            <pc:sldMk cId="3469134637" sldId="648"/>
            <ac:spMk id="19" creationId="{D7D13B33-A56E-48F9-BDEC-FA509431FAE1}"/>
          </ac:spMkLst>
        </pc:spChg>
        <pc:graphicFrameChg chg="add del 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5" creationId="{00000000-0008-0000-0200-000006000000}"/>
          </ac:graphicFrameMkLst>
        </pc:graphicFrameChg>
        <pc:graphicFrameChg chg="add del mod">
          <ac:chgData name="NESTOR JULIO HERNANDEZ BOCKER" userId="a413b3be1cc3406f" providerId="LiveId" clId="{0C5374D4-28A7-4E04-9264-40BBD3DA55F5}" dt="2021-04-19T23:46:31.993" v="679"/>
          <ac:graphicFrameMkLst>
            <pc:docMk/>
            <pc:sldMk cId="3469134637" sldId="648"/>
            <ac:graphicFrameMk id="16" creationId="{4ACCD264-EE92-480F-82AC-B4E6157FDBE9}"/>
          </ac:graphicFrameMkLst>
        </pc:graphicFrameChg>
        <pc:graphicFrameChg chg="mod">
          <ac:chgData name="NESTOR JULIO HERNANDEZ BOCKER" userId="a413b3be1cc3406f" providerId="LiveId" clId="{0C5374D4-28A7-4E04-9264-40BBD3DA55F5}" dt="2021-04-19T23:48:53.814" v="831" actId="1036"/>
          <ac:graphicFrameMkLst>
            <pc:docMk/>
            <pc:sldMk cId="3469134637" sldId="648"/>
            <ac:graphicFrameMk id="17" creationId="{00000000-0008-0000-0300-000008000000}"/>
          </ac:graphicFrameMkLst>
        </pc:graphicFrameChg>
      </pc:sldChg>
    </pc:docChg>
  </pc:docChgLst>
  <pc:docChgLst>
    <pc:chgData name="NESTOR JULIO HERNANDEZ BOCKER" userId="a413b3be1cc3406f" providerId="LiveId" clId="{FE4B82E6-25FA-4CDD-BE4D-00863E2ADBC0}"/>
    <pc:docChg chg="undo custSel modSld">
      <pc:chgData name="NESTOR JULIO HERNANDEZ BOCKER" userId="a413b3be1cc3406f" providerId="LiveId" clId="{FE4B82E6-25FA-4CDD-BE4D-00863E2ADBC0}" dt="2021-12-10T23:00:50.579" v="3" actId="21"/>
      <pc:docMkLst>
        <pc:docMk/>
      </pc:docMkLst>
      <pc:sldChg chg="modSp mod">
        <pc:chgData name="NESTOR JULIO HERNANDEZ BOCKER" userId="a413b3be1cc3406f" providerId="LiveId" clId="{FE4B82E6-25FA-4CDD-BE4D-00863E2ADBC0}" dt="2021-12-10T23:00:50.579" v="3" actId="21"/>
        <pc:sldMkLst>
          <pc:docMk/>
          <pc:sldMk cId="2588731161" sldId="272"/>
        </pc:sldMkLst>
        <pc:spChg chg="mod">
          <ac:chgData name="NESTOR JULIO HERNANDEZ BOCKER" userId="a413b3be1cc3406f" providerId="LiveId" clId="{FE4B82E6-25FA-4CDD-BE4D-00863E2ADBC0}" dt="2021-12-10T23:00:50.579" v="3" actId="21"/>
          <ac:spMkLst>
            <pc:docMk/>
            <pc:sldMk cId="2588731161" sldId="272"/>
            <ac:spMk id="21" creationId="{00000000-0000-0000-0000-000000000000}"/>
          </ac:spMkLst>
        </pc:spChg>
      </pc:sldChg>
    </pc:docChg>
  </pc:docChgLst>
  <pc:docChgLst>
    <pc:chgData name="NESTOR JULIO HERNANDEZ BOCKER" userId="a413b3be1cc3406f" providerId="LiveId" clId="{C6B7EAD6-7779-4B5A-AB11-728AF26EC6D5}"/>
    <pc:docChg chg="undo custSel addSld delSld modSld">
      <pc:chgData name="NESTOR JULIO HERNANDEZ BOCKER" userId="a413b3be1cc3406f" providerId="LiveId" clId="{C6B7EAD6-7779-4B5A-AB11-728AF26EC6D5}" dt="2022-11-15T22:23:03.361" v="974" actId="20577"/>
      <pc:docMkLst>
        <pc:docMk/>
      </pc:docMkLst>
      <pc:sldChg chg="modSp mod">
        <pc:chgData name="NESTOR JULIO HERNANDEZ BOCKER" userId="a413b3be1cc3406f" providerId="LiveId" clId="{C6B7EAD6-7779-4B5A-AB11-728AF26EC6D5}" dt="2022-11-15T15:53:13.090" v="36" actId="20577"/>
        <pc:sldMkLst>
          <pc:docMk/>
          <pc:sldMk cId="3489943008" sldId="256"/>
        </pc:sldMkLst>
        <pc:spChg chg="mod">
          <ac:chgData name="NESTOR JULIO HERNANDEZ BOCKER" userId="a413b3be1cc3406f" providerId="LiveId" clId="{C6B7EAD6-7779-4B5A-AB11-728AF26EC6D5}" dt="2022-11-15T15:53:09.632" v="3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3:13.090" v="3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C6B7EAD6-7779-4B5A-AB11-728AF26EC6D5}" dt="2022-11-15T22:18:38.151" v="963" actId="20577"/>
        <pc:sldMkLst>
          <pc:docMk/>
          <pc:sldMk cId="1297091760" sldId="257"/>
        </pc:sldMkLst>
        <pc:spChg chg="mod">
          <ac:chgData name="NESTOR JULIO HERNANDEZ BOCKER" userId="a413b3be1cc3406f" providerId="LiveId" clId="{C6B7EAD6-7779-4B5A-AB11-728AF26EC6D5}" dt="2022-11-15T15:51:11.707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2:18:38.151" v="963" actId="20577"/>
          <ac:spMkLst>
            <pc:docMk/>
            <pc:sldMk cId="1297091760" sldId="257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6B7EAD6-7779-4B5A-AB11-728AF26EC6D5}" dt="2022-11-15T21:49:42.483" v="905" actId="1036"/>
          <ac:graphicFrameMkLst>
            <pc:docMk/>
            <pc:sldMk cId="1297091760" sldId="257"/>
            <ac:graphicFrameMk id="4" creationId="{00000000-0008-0000-0000-000008000000}"/>
          </ac:graphicFrameMkLst>
        </pc:graphicFrameChg>
        <pc:graphicFrameChg chg="del">
          <ac:chgData name="NESTOR JULIO HERNANDEZ BOCKER" userId="a413b3be1cc3406f" providerId="LiveId" clId="{C6B7EAD6-7779-4B5A-AB11-728AF26EC6D5}" dt="2022-11-15T21:17:06.947" v="57" actId="478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C6B7EAD6-7779-4B5A-AB11-728AF26EC6D5}" dt="2022-11-15T21:24:11.468" v="302" actId="478"/>
          <ac:picMkLst>
            <pc:docMk/>
            <pc:sldMk cId="1297091760" sldId="257"/>
            <ac:picMk id="5" creationId="{D31811B2-43D1-A351-5A33-09AE05E34320}"/>
          </ac:picMkLst>
        </pc:picChg>
        <pc:picChg chg="add del mod">
          <ac:chgData name="NESTOR JULIO HERNANDEZ BOCKER" userId="a413b3be1cc3406f" providerId="LiveId" clId="{C6B7EAD6-7779-4B5A-AB11-728AF26EC6D5}" dt="2022-11-15T21:26:12.826" v="346" actId="478"/>
          <ac:picMkLst>
            <pc:docMk/>
            <pc:sldMk cId="1297091760" sldId="257"/>
            <ac:picMk id="6" creationId="{BDB45FCD-4CBA-9AE7-DEC9-64B37F4E5221}"/>
          </ac:picMkLst>
        </pc:picChg>
      </pc:sldChg>
      <pc:sldChg chg="modSp mod">
        <pc:chgData name="NESTOR JULIO HERNANDEZ BOCKER" userId="a413b3be1cc3406f" providerId="LiveId" clId="{C6B7EAD6-7779-4B5A-AB11-728AF26EC6D5}" dt="2022-11-15T15:54:40.630" v="43" actId="20577"/>
        <pc:sldMkLst>
          <pc:docMk/>
          <pc:sldMk cId="1714585994" sldId="264"/>
        </pc:sldMkLst>
        <pc:spChg chg="mod">
          <ac:chgData name="NESTOR JULIO HERNANDEZ BOCKER" userId="a413b3be1cc3406f" providerId="LiveId" clId="{C6B7EAD6-7779-4B5A-AB11-728AF26EC6D5}" dt="2022-11-15T15:54:40.630" v="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C6B7EAD6-7779-4B5A-AB11-728AF26EC6D5}" dt="2022-11-15T22:23:03.361" v="974" actId="20577"/>
        <pc:sldMkLst>
          <pc:docMk/>
          <pc:sldMk cId="2687120463" sldId="266"/>
        </pc:sldMkLst>
        <pc:spChg chg="mod">
          <ac:chgData name="NESTOR JULIO HERNANDEZ BOCKER" userId="a413b3be1cc3406f" providerId="LiveId" clId="{C6B7EAD6-7779-4B5A-AB11-728AF26EC6D5}" dt="2022-11-15T15:52:40.701" v="32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C6B7EAD6-7779-4B5A-AB11-728AF26EC6D5}" dt="2022-11-15T22:23:03.361" v="974" actId="20577"/>
          <ac:spMkLst>
            <pc:docMk/>
            <pc:sldMk cId="2687120463" sldId="266"/>
            <ac:spMk id="21" creationId="{00000000-0000-0000-0000-000000000000}"/>
          </ac:spMkLst>
        </pc:spChg>
        <pc:graphicFrameChg chg="add mod">
          <ac:chgData name="NESTOR JULIO HERNANDEZ BOCKER" userId="a413b3be1cc3406f" providerId="LiveId" clId="{C6B7EAD6-7779-4B5A-AB11-728AF26EC6D5}" dt="2022-11-15T21:52:28.230" v="961" actId="1036"/>
          <ac:graphicFrameMkLst>
            <pc:docMk/>
            <pc:sldMk cId="2687120463" sldId="266"/>
            <ac:graphicFrameMk id="4" creationId="{00000000-0008-0000-0000-000009000000}"/>
          </ac:graphicFrameMkLst>
        </pc:graphicFrameChg>
        <pc:graphicFrameChg chg="del">
          <ac:chgData name="NESTOR JULIO HERNANDEZ BOCKER" userId="a413b3be1cc3406f" providerId="LiveId" clId="{C6B7EAD6-7779-4B5A-AB11-728AF26EC6D5}" dt="2022-11-15T21:17:32.494" v="144" actId="478"/>
          <ac:graphicFrameMkLst>
            <pc:docMk/>
            <pc:sldMk cId="2687120463" sldId="266"/>
            <ac:graphicFrameMk id="12" creationId="{00000000-0008-0000-0000-000009000000}"/>
          </ac:graphicFrameMkLst>
        </pc:graphicFrameChg>
        <pc:picChg chg="add del mod">
          <ac:chgData name="NESTOR JULIO HERNANDEZ BOCKER" userId="a413b3be1cc3406f" providerId="LiveId" clId="{C6B7EAD6-7779-4B5A-AB11-728AF26EC6D5}" dt="2022-11-15T21:35:35.740" v="555" actId="478"/>
          <ac:picMkLst>
            <pc:docMk/>
            <pc:sldMk cId="2687120463" sldId="266"/>
            <ac:picMk id="5" creationId="{A8CCFB4C-2EC5-8E2E-BB07-7248415E2D0A}"/>
          </ac:picMkLst>
        </pc:picChg>
        <pc:picChg chg="add del mod">
          <ac:chgData name="NESTOR JULIO HERNANDEZ BOCKER" userId="a413b3be1cc3406f" providerId="LiveId" clId="{C6B7EAD6-7779-4B5A-AB11-728AF26EC6D5}" dt="2022-11-15T21:37:27.191" v="592" actId="478"/>
          <ac:picMkLst>
            <pc:docMk/>
            <pc:sldMk cId="2687120463" sldId="266"/>
            <ac:picMk id="6" creationId="{2C626EB0-4A10-4A37-86B6-C8F5FD7577B3}"/>
          </ac:picMkLst>
        </pc:picChg>
      </pc:sldChg>
      <pc:sldChg chg="modSp mod">
        <pc:chgData name="NESTOR JULIO HERNANDEZ BOCKER" userId="a413b3be1cc3406f" providerId="LiveId" clId="{C6B7EAD6-7779-4B5A-AB11-728AF26EC6D5}" dt="2022-11-15T15:54:16.280" v="41" actId="20577"/>
        <pc:sldMkLst>
          <pc:docMk/>
          <pc:sldMk cId="290937702" sldId="268"/>
        </pc:sldMkLst>
        <pc:spChg chg="mod">
          <ac:chgData name="NESTOR JULIO HERNANDEZ BOCKER" userId="a413b3be1cc3406f" providerId="LiveId" clId="{C6B7EAD6-7779-4B5A-AB11-728AF26EC6D5}" dt="2022-11-15T15:53:54.651" v="38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4:16.280" v="4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addSp delSp modSp add del mod setBg">
        <pc:chgData name="NESTOR JULIO HERNANDEZ BOCKER" userId="a413b3be1cc3406f" providerId="LiveId" clId="{C6B7EAD6-7779-4B5A-AB11-728AF26EC6D5}" dt="2022-11-15T15:55:46.890" v="49" actId="14100"/>
        <pc:sldMkLst>
          <pc:docMk/>
          <pc:sldMk cId="772786361" sldId="269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772786361" sldId="269"/>
            <ac:spMk id="21" creationId="{00000000-0000-0000-0000-000000000000}"/>
          </ac:spMkLst>
        </pc:spChg>
        <pc:graphicFrameChg chg="del">
          <ac:chgData name="NESTOR JULIO HERNANDEZ BOCKER" userId="a413b3be1cc3406f" providerId="LiveId" clId="{C6B7EAD6-7779-4B5A-AB11-728AF26EC6D5}" dt="2022-11-15T15:55:29.890" v="44" actId="478"/>
          <ac:graphicFrameMkLst>
            <pc:docMk/>
            <pc:sldMk cId="772786361" sldId="269"/>
            <ac:graphicFrameMk id="2" creationId="{CAA26DAB-B723-4830-BC93-78CC47820A54}"/>
          </ac:graphicFrameMkLst>
        </pc:graphicFrameChg>
        <pc:graphicFrameChg chg="add mod">
          <ac:chgData name="NESTOR JULIO HERNANDEZ BOCKER" userId="a413b3be1cc3406f" providerId="LiveId" clId="{C6B7EAD6-7779-4B5A-AB11-728AF26EC6D5}" dt="2022-11-15T15:55:46.890" v="49" actId="14100"/>
          <ac:graphicFrameMkLst>
            <pc:docMk/>
            <pc:sldMk cId="772786361" sldId="269"/>
            <ac:graphicFrameMk id="3" creationId="{CAA26DAB-B723-4830-BC93-78CC47820A54}"/>
          </ac:graphicFrameMkLst>
        </pc:graphicFrameChg>
      </pc:sldChg>
      <pc:sldChg chg="modSp add del">
        <pc:chgData name="NESTOR JULIO HERNANDEZ BOCKER" userId="a413b3be1cc3406f" providerId="LiveId" clId="{C6B7EAD6-7779-4B5A-AB11-728AF26EC6D5}" dt="2022-11-15T15:54:11.730" v="40"/>
        <pc:sldMkLst>
          <pc:docMk/>
          <pc:sldMk cId="2522447131" sldId="270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C6B7EAD6-7779-4B5A-AB11-728AF26EC6D5}" dt="2022-11-15T15:54:11.730" v="40"/>
        <pc:sldMkLst>
          <pc:docMk/>
          <pc:sldMk cId="1064889117" sldId="271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29:25.964" v="395" actId="20577"/>
        <pc:sldMkLst>
          <pc:docMk/>
          <pc:sldMk cId="2588731161" sldId="272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29:25.964" v="395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29:42.019" v="401" actId="20577"/>
        <pc:sldMkLst>
          <pc:docMk/>
          <pc:sldMk cId="3718550132" sldId="273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29:42.019" v="40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39:05.920" v="693" actId="20577"/>
        <pc:sldMkLst>
          <pc:docMk/>
          <pc:sldMk cId="2821425093" sldId="274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39:05.920" v="693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0:03.336" v="699" actId="20577"/>
        <pc:sldMkLst>
          <pc:docMk/>
          <pc:sldMk cId="281174417" sldId="275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40:03.336" v="699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35:28.009" v="554" actId="20577"/>
        <pc:sldMkLst>
          <pc:docMk/>
          <pc:sldMk cId="2643471665" sldId="278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35:28.009" v="554" actId="20577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30:56.520" v="434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1:39.238" v="798" actId="20577"/>
        <pc:sldMkLst>
          <pc:docMk/>
          <pc:sldMk cId="1992343336" sldId="279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40:53.303" v="766" actId="20577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41:39.238" v="798" actId="20577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2:19:28.664" v="972" actId="6549"/>
        <pc:sldMkLst>
          <pc:docMk/>
          <pc:sldMk cId="254701575" sldId="280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2:19:28.664" v="972" actId="6549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38:18.280" v="687" actId="6549"/>
        <pc:sldMkLst>
          <pc:docMk/>
          <pc:sldMk cId="3330290270" sldId="281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C6B7EAD6-7779-4B5A-AB11-728AF26EC6D5}" dt="2022-11-15T21:38:18.280" v="687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20:38.179" v="245" actId="20577"/>
        <pc:sldMkLst>
          <pc:docMk/>
          <pc:sldMk cId="1373707831" sldId="283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C6B7EAD6-7779-4B5A-AB11-728AF26EC6D5}" dt="2022-11-15T21:20:23.342" v="2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C6B7EAD6-7779-4B5A-AB11-728AF26EC6D5}" dt="2022-11-15T21:20:38.179" v="24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373707831" sldId="283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6B7EAD6-7779-4B5A-AB11-728AF26EC6D5}" dt="2022-11-15T21:15:33.357" v="52"/>
          <ac:graphicFrameMkLst>
            <pc:docMk/>
            <pc:sldMk cId="1373707831" sldId="283"/>
            <ac:graphicFrameMk id="21" creationId="{00000000-0008-0000-0200-000009000000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32:36.812" v="502"/>
        <pc:sldMkLst>
          <pc:docMk/>
          <pc:sldMk cId="4055195964" sldId="284"/>
        </pc:sldMkLst>
        <pc:spChg chg="mod">
          <ac:chgData name="NESTOR JULIO HERNANDEZ BOCKER" userId="a413b3be1cc3406f" providerId="LiveId" clId="{C6B7EAD6-7779-4B5A-AB11-728AF26EC6D5}" dt="2022-11-15T15:52:10.986" v="27" actId="1035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C6B7EAD6-7779-4B5A-AB11-728AF26EC6D5}" dt="2022-11-15T21:32:36.812" v="502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32:14.482" v="501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4:38.414" v="867" actId="6549"/>
        <pc:sldMkLst>
          <pc:docMk/>
          <pc:sldMk cId="1587063453" sldId="285"/>
        </pc:sldMkLst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C6B7EAD6-7779-4B5A-AB11-728AF26EC6D5}" dt="2022-11-15T21:43:37.627" v="79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C6B7EAD6-7779-4B5A-AB11-728AF26EC6D5}" dt="2022-11-15T21:44:38.414" v="867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C6B7EAD6-7779-4B5A-AB11-728AF26EC6D5}" dt="2022-11-15T21:47:32.588" v="868" actId="20577"/>
        <pc:sldMkLst>
          <pc:docMk/>
          <pc:sldMk cId="3739594722" sldId="286"/>
        </pc:sldMkLst>
        <pc:spChg chg="mod">
          <ac:chgData name="NESTOR JULIO HERNANDEZ BOCKER" userId="a413b3be1cc3406f" providerId="LiveId" clId="{C6B7EAD6-7779-4B5A-AB11-728AF26EC6D5}" dt="2022-11-15T15:52:58.447" v="3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C6B7EAD6-7779-4B5A-AB11-728AF26EC6D5}" dt="2022-11-15T21:47:32.588" v="868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8:16.054" v="872" actId="20577"/>
        <pc:sldMkLst>
          <pc:docMk/>
          <pc:sldMk cId="3692254647" sldId="290"/>
        </pc:sldMkLst>
        <pc:spChg chg="mod">
          <ac:chgData name="NESTOR JULIO HERNANDEZ BOCKER" userId="a413b3be1cc3406f" providerId="LiveId" clId="{C6B7EAD6-7779-4B5A-AB11-728AF26EC6D5}" dt="2022-11-15T21:48:16.054" v="872" actId="20577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C6B7EAD6-7779-4B5A-AB11-728AF26EC6D5}" dt="2022-11-15T21:48:46.746" v="877" actId="20577"/>
        <pc:sldMkLst>
          <pc:docMk/>
          <pc:sldMk cId="3431761031" sldId="291"/>
        </pc:sldMkLst>
        <pc:spChg chg="mod">
          <ac:chgData name="NESTOR JULIO HERNANDEZ BOCKER" userId="a413b3be1cc3406f" providerId="LiveId" clId="{C6B7EAD6-7779-4B5A-AB11-728AF26EC6D5}" dt="2022-11-15T21:48:46.746" v="877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C6B7EAD6-7779-4B5A-AB11-728AF26EC6D5}" dt="2022-11-15T15:50:37.507" v="2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0ED3F87B-C8B0-413D-B706-99950B38B49A}"/>
    <pc:docChg chg="undo custSel addSld delSld modSld">
      <pc:chgData name="NESTOR JULIO HERNANDEZ BOCKER" userId="a413b3be1cc3406f" providerId="LiveId" clId="{0ED3F87B-C8B0-413D-B706-99950B38B49A}" dt="2023-02-09T16:03:06.828" v="654" actId="20577"/>
      <pc:docMkLst>
        <pc:docMk/>
      </pc:docMkLst>
      <pc:sldChg chg="modSp mod">
        <pc:chgData name="NESTOR JULIO HERNANDEZ BOCKER" userId="a413b3be1cc3406f" providerId="LiveId" clId="{0ED3F87B-C8B0-413D-B706-99950B38B49A}" dt="2023-02-09T15:28:11.953" v="44" actId="20577"/>
        <pc:sldMkLst>
          <pc:docMk/>
          <pc:sldMk cId="3489943008" sldId="256"/>
        </pc:sldMkLst>
        <pc:spChg chg="mod">
          <ac:chgData name="NESTOR JULIO HERNANDEZ BOCKER" userId="a413b3be1cc3406f" providerId="LiveId" clId="{0ED3F87B-C8B0-413D-B706-99950B38B49A}" dt="2023-02-09T15:28:11.953" v="4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00.829" v="9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6:03:06.828" v="654" actId="20577"/>
        <pc:sldMkLst>
          <pc:docMk/>
          <pc:sldMk cId="1297091760" sldId="257"/>
        </pc:sldMkLst>
        <pc:spChg chg="mod">
          <ac:chgData name="NESTOR JULIO HERNANDEZ BOCKER" userId="a413b3be1cc3406f" providerId="LiveId" clId="{0ED3F87B-C8B0-413D-B706-99950B38B49A}" dt="2023-02-09T15:39:40.498" v="137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6:03:06.828" v="654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29:50.166" v="51"/>
          <ac:graphicFrameMkLst>
            <pc:docMk/>
            <pc:sldMk cId="1297091760" sldId="257"/>
            <ac:graphicFrameMk id="5" creationId="{00000000-0008-0000-0000-000008000000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20:18.383" v="39" actId="20577"/>
        <pc:sldMkLst>
          <pc:docMk/>
          <pc:sldMk cId="1714585994" sldId="264"/>
        </pc:sldMkLst>
        <pc:spChg chg="mod">
          <ac:chgData name="NESTOR JULIO HERNANDEZ BOCKER" userId="a413b3be1cc3406f" providerId="LiveId" clId="{0ED3F87B-C8B0-413D-B706-99950B38B49A}" dt="2023-02-09T15:20:18.383" v="39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20:14.772" v="38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2:08.698" v="534" actId="20577"/>
        <pc:sldMkLst>
          <pc:docMk/>
          <pc:sldMk cId="2687120463" sldId="266"/>
        </pc:sldMkLst>
        <pc:spChg chg="mod">
          <ac:chgData name="NESTOR JULIO HERNANDEZ BOCKER" userId="a413b3be1cc3406f" providerId="LiveId" clId="{0ED3F87B-C8B0-413D-B706-99950B38B49A}" dt="2023-02-09T15:30:49.644" v="58" actId="20577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0ED3F87B-C8B0-413D-B706-99950B38B49A}" dt="2023-02-09T15:52:08.698" v="534" actId="20577"/>
          <ac:spMkLst>
            <pc:docMk/>
            <pc:sldMk cId="2687120463" sldId="266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17:08.487" v="21" actId="20577"/>
        <pc:sldMkLst>
          <pc:docMk/>
          <pc:sldMk cId="290937702" sldId="268"/>
        </pc:sldMkLst>
        <pc:spChg chg="mod">
          <ac:chgData name="NESTOR JULIO HERNANDEZ BOCKER" userId="a413b3be1cc3406f" providerId="LiveId" clId="{0ED3F87B-C8B0-413D-B706-99950B38B49A}" dt="2023-02-09T15:17:08.487" v="21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7:03.422" v="20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0ED3F87B-C8B0-413D-B706-99950B38B49A}" dt="2023-02-09T15:26:27.554" v="43"/>
        <pc:sldMkLst>
          <pc:docMk/>
          <pc:sldMk cId="772786361" sldId="269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26:27.554" v="43"/>
        <pc:sldMkLst>
          <pc:docMk/>
          <pc:sldMk cId="2522447131" sldId="270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26:27.554" v="43"/>
        <pc:sldMkLst>
          <pc:docMk/>
          <pc:sldMk cId="1064889117" sldId="27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4:01.474" v="312" actId="20577"/>
        <pc:sldMkLst>
          <pc:docMk/>
          <pc:sldMk cId="2588731161" sldId="272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44:01.474" v="31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4:30.882" v="317" actId="20577"/>
        <pc:sldMkLst>
          <pc:docMk/>
          <pc:sldMk cId="3718550132" sldId="273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44:30.882" v="317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5:17.808" v="562" actId="20577"/>
        <pc:sldMkLst>
          <pc:docMk/>
          <pc:sldMk cId="2821425093" sldId="274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55:17.808" v="562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55:37.563" v="567" actId="20577"/>
        <pc:sldMkLst>
          <pc:docMk/>
          <pc:sldMk cId="281174417" sldId="275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55:37.563" v="567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7:26.525" v="434" actId="6549"/>
        <pc:sldMkLst>
          <pc:docMk/>
          <pc:sldMk cId="2643471665" sldId="278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7:02.099" v="32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47:26.525" v="434" actId="6549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7:08.343" v="573" actId="6549"/>
        <pc:sldMkLst>
          <pc:docMk/>
          <pc:sldMk cId="1992343336" sldId="279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56:57.630" v="572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57:08.343" v="573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42:34.041" v="303" actId="255"/>
        <pc:sldMkLst>
          <pc:docMk/>
          <pc:sldMk cId="254701575" sldId="280"/>
        </pc:sldMkLst>
        <pc:spChg chg="ord">
          <ac:chgData name="NESTOR JULIO HERNANDEZ BOCKER" userId="a413b3be1cc3406f" providerId="LiveId" clId="{0ED3F87B-C8B0-413D-B706-99950B38B49A}" dt="2023-02-09T15:41:33.699" v="302" actId="167"/>
          <ac:spMkLst>
            <pc:docMk/>
            <pc:sldMk cId="254701575" sldId="280"/>
            <ac:spMk id="2" creationId="{0FC3CF0A-055A-0F5B-AD89-3921AF3E1792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2:34.041" v="303" actId="255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3:52.709" v="548" actId="20577"/>
        <pc:sldMkLst>
          <pc:docMk/>
          <pc:sldMk cId="3330290270" sldId="28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0ED3F87B-C8B0-413D-B706-99950B38B49A}" dt="2023-02-09T15:53:52.709" v="548" actId="20577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35:04.286" v="75" actId="20577"/>
        <pc:sldMkLst>
          <pc:docMk/>
          <pc:sldMk cId="1373707831" sldId="283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0ED3F87B-C8B0-413D-B706-99950B38B49A}" dt="2023-02-09T15:34:33.012" v="7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0ED3F87B-C8B0-413D-B706-99950B38B49A}" dt="2023-02-09T15:35:04.286" v="7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0ED3F87B-C8B0-413D-B706-99950B38B49A}" dt="2023-02-09T15:49:09.617" v="513" actId="167"/>
        <pc:sldMkLst>
          <pc:docMk/>
          <pc:sldMk cId="4055195964" sldId="284"/>
        </pc:sldMkLst>
        <pc:spChg chg="ord">
          <ac:chgData name="NESTOR JULIO HERNANDEZ BOCKER" userId="a413b3be1cc3406f" providerId="LiveId" clId="{0ED3F87B-C8B0-413D-B706-99950B38B49A}" dt="2023-02-09T15:49:09.617" v="513" actId="167"/>
          <ac:spMkLst>
            <pc:docMk/>
            <pc:sldMk cId="4055195964" sldId="284"/>
            <ac:spMk id="2" creationId="{EEB5B89D-A03E-1DD1-582A-8337B0E6107B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0ED3F87B-C8B0-413D-B706-99950B38B49A}" dt="2023-02-09T15:48:38.659" v="450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48:56.125" v="510" actId="6549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58:45.594" v="642" actId="6549"/>
        <pc:sldMkLst>
          <pc:docMk/>
          <pc:sldMk cId="1587063453" sldId="285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0ED3F87B-C8B0-413D-B706-99950B38B49A}" dt="2023-02-09T15:57:32.943" v="574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0ED3F87B-C8B0-413D-B706-99950B38B49A}" dt="2023-02-09T15:58:45.594" v="642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0ED3F87B-C8B0-413D-B706-99950B38B49A}" dt="2023-02-09T15:17:33.003" v="34" actId="20577"/>
        <pc:sldMkLst>
          <pc:docMk/>
          <pc:sldMk cId="3739594722" sldId="286"/>
        </pc:sldMkLst>
        <pc:spChg chg="mod">
          <ac:chgData name="NESTOR JULIO HERNANDEZ BOCKER" userId="a413b3be1cc3406f" providerId="LiveId" clId="{0ED3F87B-C8B0-413D-B706-99950B38B49A}" dt="2023-02-09T15:17:19.977" v="24" actId="205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0ED3F87B-C8B0-413D-B706-99950B38B49A}" dt="2023-02-09T15:17:33.003" v="34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17:49.050" v="36"/>
        <pc:sldMkLst>
          <pc:docMk/>
          <pc:sldMk cId="3692254647" sldId="290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692254647" sldId="290"/>
            <ac:spMk id="20" creationId="{00000000-0000-0000-0000-000000000000}"/>
          </ac:spMkLst>
        </pc:spChg>
      </pc:sldChg>
      <pc:sldChg chg="modSp add del">
        <pc:chgData name="NESTOR JULIO HERNANDEZ BOCKER" userId="a413b3be1cc3406f" providerId="LiveId" clId="{0ED3F87B-C8B0-413D-B706-99950B38B49A}" dt="2023-02-09T15:17:49.050" v="36"/>
        <pc:sldMkLst>
          <pc:docMk/>
          <pc:sldMk cId="3431761031" sldId="291"/>
        </pc:sldMkLst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0ED3F87B-C8B0-413D-B706-99950B38B49A}" dt="2023-02-09T15:16:29.154" v="10"/>
          <ac:spMkLst>
            <pc:docMk/>
            <pc:sldMk cId="3431761031" sldId="291"/>
            <ac:spMk id="20" creationId="{00000000-0000-0000-0000-000000000000}"/>
          </ac:spMkLst>
        </pc:spChg>
      </pc:sldChg>
    </pc:docChg>
  </pc:docChgLst>
  <pc:docChgLst>
    <pc:chgData name="NESTOR JULIO HERNANDEZ BOCKER" userId="a413b3be1cc3406f" providerId="LiveId" clId="{6D0058EB-7093-4178-91FC-CBAC9D174B18}"/>
    <pc:docChg chg="undo custSel addSld delSld modSld">
      <pc:chgData name="NESTOR JULIO HERNANDEZ BOCKER" userId="a413b3be1cc3406f" providerId="LiveId" clId="{6D0058EB-7093-4178-91FC-CBAC9D174B18}" dt="2022-02-01T03:00:57.043" v="980"/>
      <pc:docMkLst>
        <pc:docMk/>
      </pc:docMkLst>
      <pc:sldChg chg="modSp mod">
        <pc:chgData name="NESTOR JULIO HERNANDEZ BOCKER" userId="a413b3be1cc3406f" providerId="LiveId" clId="{6D0058EB-7093-4178-91FC-CBAC9D174B18}" dt="2022-01-18T23:42:40.939" v="957" actId="20577"/>
        <pc:sldMkLst>
          <pc:docMk/>
          <pc:sldMk cId="3489943008" sldId="25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2:40.939" v="95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D0058EB-7093-4178-91FC-CBAC9D174B18}" dt="2022-01-18T22:50:35.417" v="114" actId="478"/>
        <pc:sldMkLst>
          <pc:docMk/>
          <pc:sldMk cId="1297091760" sldId="257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0:06.048" v="113" actId="20577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45:35.371" v="86"/>
          <ac:graphicFrameMkLst>
            <pc:docMk/>
            <pc:sldMk cId="1297091760" sldId="257"/>
            <ac:graphicFrameMk id="7" creationId="{0F192203-E8B4-40A8-BD13-55B181E56839}"/>
          </ac:graphicFrameMkLst>
        </pc:graphicFrameChg>
        <pc:picChg chg="add del mod">
          <ac:chgData name="NESTOR JULIO HERNANDEZ BOCKER" userId="a413b3be1cc3406f" providerId="LiveId" clId="{6D0058EB-7093-4178-91FC-CBAC9D174B18}" dt="2022-01-18T22:45:05.588" v="84" actId="478"/>
          <ac:picMkLst>
            <pc:docMk/>
            <pc:sldMk cId="1297091760" sldId="257"/>
            <ac:picMk id="2" creationId="{E8316C36-482E-410C-AD14-333BABAAF536}"/>
          </ac:picMkLst>
        </pc:picChg>
        <pc:picChg chg="add del mod">
          <ac:chgData name="NESTOR JULIO HERNANDEZ BOCKER" userId="a413b3be1cc3406f" providerId="LiveId" clId="{6D0058EB-7093-4178-91FC-CBAC9D174B18}" dt="2022-01-18T22:48:54.655" v="91" actId="478"/>
          <ac:picMkLst>
            <pc:docMk/>
            <pc:sldMk cId="1297091760" sldId="257"/>
            <ac:picMk id="3" creationId="{83948F94-B152-47D3-BFB9-53F3E554F2E6}"/>
          </ac:picMkLst>
        </pc:picChg>
        <pc:picChg chg="add del mod">
          <ac:chgData name="NESTOR JULIO HERNANDEZ BOCKER" userId="a413b3be1cc3406f" providerId="LiveId" clId="{6D0058EB-7093-4178-91FC-CBAC9D174B18}" dt="2022-01-18T22:50:35.417" v="114" actId="478"/>
          <ac:picMkLst>
            <pc:docMk/>
            <pc:sldMk cId="1297091760" sldId="257"/>
            <ac:picMk id="4" creationId="{58BF7016-487E-4B55-87D5-9DC53F7DF129}"/>
          </ac:picMkLst>
        </pc:picChg>
      </pc:sldChg>
      <pc:sldChg chg="modSp mod">
        <pc:chgData name="NESTOR JULIO HERNANDEZ BOCKER" userId="a413b3be1cc3406f" providerId="LiveId" clId="{6D0058EB-7093-4178-91FC-CBAC9D174B18}" dt="2022-01-18T22:40:43.480" v="31" actId="20577"/>
        <pc:sldMkLst>
          <pc:docMk/>
          <pc:sldMk cId="1714585994" sldId="264"/>
        </pc:sldMkLst>
        <pc:spChg chg="mod">
          <ac:chgData name="NESTOR JULIO HERNANDEZ BOCKER" userId="a413b3be1cc3406f" providerId="LiveId" clId="{6D0058EB-7093-4178-91FC-CBAC9D174B18}" dt="2022-01-18T22:40:36.012" v="30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40:43.480" v="31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2:53:53.064" v="194" actId="6549"/>
        <pc:sldMkLst>
          <pc:docMk/>
          <pc:sldMk cId="3321077232" sldId="26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321077232" sldId="26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2:53:16.139" v="126"/>
          <ac:graphicFrameMkLst>
            <pc:docMk/>
            <pc:sldMk cId="3321077232" sldId="26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2:53:53.064" v="194" actId="6549"/>
          <ac:graphicFrameMkLst>
            <pc:docMk/>
            <pc:sldMk cId="3321077232" sldId="265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15:30.847" v="523" actId="478"/>
        <pc:sldMkLst>
          <pc:docMk/>
          <pc:sldMk cId="2687120463" sldId="266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687120463" sldId="266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4:33.380" v="522" actId="20577"/>
          <ac:spMkLst>
            <pc:docMk/>
            <pc:sldMk cId="2687120463" sldId="266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6D0058EB-7093-4178-91FC-CBAC9D174B18}" dt="2022-01-18T23:11:06.517" v="408" actId="478"/>
          <ac:picMkLst>
            <pc:docMk/>
            <pc:sldMk cId="2687120463" sldId="266"/>
            <ac:picMk id="2" creationId="{38CF148C-401C-4319-973D-9341001F865C}"/>
          </ac:picMkLst>
        </pc:picChg>
        <pc:picChg chg="add del mod">
          <ac:chgData name="NESTOR JULIO HERNANDEZ BOCKER" userId="a413b3be1cc3406f" providerId="LiveId" clId="{6D0058EB-7093-4178-91FC-CBAC9D174B18}" dt="2022-01-18T23:15:30.847" v="523" actId="478"/>
          <ac:picMkLst>
            <pc:docMk/>
            <pc:sldMk cId="2687120463" sldId="266"/>
            <ac:picMk id="3" creationId="{D8B0AD3E-6504-4B3E-9862-6D76A6C943AD}"/>
          </ac:picMkLst>
        </pc:picChg>
      </pc:sldChg>
      <pc:sldChg chg="modSp mod">
        <pc:chgData name="NESTOR JULIO HERNANDEZ BOCKER" userId="a413b3be1cc3406f" providerId="LiveId" clId="{6D0058EB-7093-4178-91FC-CBAC9D174B18}" dt="2022-01-18T23:23:22.429" v="940" actId="6549"/>
        <pc:sldMkLst>
          <pc:docMk/>
          <pc:sldMk cId="2772694670" sldId="267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9" creationId="{8DA97F63-C267-4177-AD7A-7B715A33282D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11" creationId="{E72E6ADF-118F-4D4C-BEB0-2FCE18A81F29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772694670" sldId="267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3:22.429" v="940" actId="6549"/>
          <ac:graphicFrameMkLst>
            <pc:docMk/>
            <pc:sldMk cId="2772694670" sldId="267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D0058EB-7093-4178-91FC-CBAC9D174B18}" dt="2022-01-18T23:19:26.905" v="744" actId="6549"/>
          <ac:graphicFrameMkLst>
            <pc:docMk/>
            <pc:sldMk cId="2772694670" sldId="267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6D0058EB-7093-4178-91FC-CBAC9D174B18}" dt="2022-01-18T23:43:17.659" v="958" actId="20577"/>
        <pc:sldMkLst>
          <pc:docMk/>
          <pc:sldMk cId="290937702" sldId="268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43:17.659" v="958" actId="20577"/>
          <ac:spMkLst>
            <pc:docMk/>
            <pc:sldMk cId="290937702" sldId="268"/>
            <ac:spMk id="6" creationId="{00000000-0000-0000-0000-000000000000}"/>
          </ac:spMkLst>
        </pc:spChg>
        <pc:graphicFrameChg chg="add del mod">
          <ac:chgData name="NESTOR JULIO HERNANDEZ BOCKER" userId="a413b3be1cc3406f" providerId="LiveId" clId="{6D0058EB-7093-4178-91FC-CBAC9D174B18}" dt="2022-01-18T22:41:27.904" v="34"/>
          <ac:graphicFrameMkLst>
            <pc:docMk/>
            <pc:sldMk cId="290937702" sldId="268"/>
            <ac:graphicFrameMk id="2" creationId="{8C78DCDC-0148-425B-83D4-4C55D0D36765}"/>
          </ac:graphicFrameMkLst>
        </pc:graphicFrameChg>
        <pc:graphicFrameChg chg="add del mod">
          <ac:chgData name="NESTOR JULIO HERNANDEZ BOCKER" userId="a413b3be1cc3406f" providerId="LiveId" clId="{6D0058EB-7093-4178-91FC-CBAC9D174B18}" dt="2022-01-18T22:41:43.381" v="36" actId="478"/>
          <ac:graphicFrameMkLst>
            <pc:docMk/>
            <pc:sldMk cId="290937702" sldId="268"/>
            <ac:graphicFrameMk id="3" creationId="{465B5A85-89D9-4449-A704-4585D20C5BDA}"/>
          </ac:graphicFrameMkLst>
        </pc:graphicFrameChg>
      </pc:sldChg>
      <pc:sldChg chg="modSp add del setBg">
        <pc:chgData name="NESTOR JULIO HERNANDEZ BOCKER" userId="a413b3be1cc3406f" providerId="LiveId" clId="{6D0058EB-7093-4178-91FC-CBAC9D174B18}" dt="2022-01-18T22:41:56.462" v="37"/>
        <pc:sldMkLst>
          <pc:docMk/>
          <pc:sldMk cId="772786361" sldId="269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6D0058EB-7093-4178-91FC-CBAC9D174B18}" dt="2022-01-18T22:41:56.462" v="37"/>
        <pc:sldMkLst>
          <pc:docMk/>
          <pc:sldMk cId="2522447131" sldId="270"/>
        </pc:sldMkLst>
        <pc:spChg chg="mod">
          <ac:chgData name="NESTOR JULIO HERNANDEZ BOCKER" userId="a413b3be1cc3406f" providerId="LiveId" clId="{6D0058EB-7093-4178-91FC-CBAC9D174B18}" dt="2022-01-18T22:38:29.475" v="3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 mod">
        <pc:chgData name="NESTOR JULIO HERNANDEZ BOCKER" userId="a413b3be1cc3406f" providerId="LiveId" clId="{6D0058EB-7093-4178-91FC-CBAC9D174B18}" dt="2022-01-18T23:48:54.497" v="959" actId="20577"/>
        <pc:sldMkLst>
          <pc:docMk/>
          <pc:sldMk cId="1064889117" sldId="271"/>
        </pc:sldMkLst>
        <pc:spChg chg="mod">
          <ac:chgData name="NESTOR JULIO HERNANDEZ BOCKER" userId="a413b3be1cc3406f" providerId="LiveId" clId="{6D0058EB-7093-4178-91FC-CBAC9D174B18}" dt="2022-01-18T23:48:54.497" v="959" actId="20577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35:53.149" v="956"/>
        <pc:sldMkLst>
          <pc:docMk/>
          <pc:sldMk cId="2588731161" sldId="272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02.341" v="121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D0058EB-7093-4178-91FC-CBAC9D174B18}" dt="2022-01-18T23:35:53.149" v="956"/>
          <ac:graphicFrameMkLst>
            <pc:docMk/>
            <pc:sldMk cId="2588731161" sldId="272"/>
            <ac:graphicFrameMk id="7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2:52:31.464" v="125" actId="20577"/>
        <pc:sldMkLst>
          <pc:docMk/>
          <pc:sldMk cId="3718550132" sldId="273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52:31.464" v="125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17.394" v="540" actId="20577"/>
        <pc:sldMkLst>
          <pc:docMk/>
          <pc:sldMk cId="2821425093" sldId="274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17.394" v="540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16:59.216" v="543" actId="20577"/>
        <pc:sldMkLst>
          <pc:docMk/>
          <pc:sldMk cId="281174417" sldId="275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3:16:59.216" v="543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46.762" v="979" actId="20577"/>
        <pc:sldMkLst>
          <pc:docMk/>
          <pc:sldMk cId="3692254647" sldId="276"/>
        </pc:sldMkLst>
        <pc:spChg chg="mod">
          <ac:chgData name="NESTOR JULIO HERNANDEZ BOCKER" userId="a413b3be1cc3406f" providerId="LiveId" clId="{6D0058EB-7093-4178-91FC-CBAC9D174B18}" dt="2022-01-18T23:25:42.024" v="948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D0058EB-7093-4178-91FC-CBAC9D174B18}" dt="2022-02-01T03:00:46.762" v="979" actId="20577"/>
          <ac:spMkLst>
            <pc:docMk/>
            <pc:sldMk cId="3692254647" sldId="276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2-01T03:00:57.043" v="980"/>
        <pc:sldMkLst>
          <pc:docMk/>
          <pc:sldMk cId="3431761031" sldId="277"/>
        </pc:sldMkLst>
        <pc:spChg chg="mod">
          <ac:chgData name="NESTOR JULIO HERNANDEZ BOCKER" userId="a413b3be1cc3406f" providerId="LiveId" clId="{6D0058EB-7093-4178-91FC-CBAC9D174B18}" dt="2022-01-18T23:26:19.770" v="95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D0058EB-7093-4178-91FC-CBAC9D174B18}" dt="2022-01-28T19:00:11.100" v="960" actId="1076"/>
          <ac:spMkLst>
            <pc:docMk/>
            <pc:sldMk cId="3431761031" sldId="277"/>
            <ac:spMk id="12" creationId="{3E889A6C-AE7D-4B2A-B727-ED8FF9487E59}"/>
          </ac:spMkLst>
        </pc:spChg>
        <pc:spChg chg="mod">
          <ac:chgData name="NESTOR JULIO HERNANDEZ BOCKER" userId="a413b3be1cc3406f" providerId="LiveId" clId="{6D0058EB-7093-4178-91FC-CBAC9D174B18}" dt="2022-02-01T03:00:57.043" v="980"/>
          <ac:spMkLst>
            <pc:docMk/>
            <pc:sldMk cId="3431761031" sldId="277"/>
            <ac:spMk id="16" creationId="{00000000-0000-0000-0000-000000000000}"/>
          </ac:spMkLst>
        </pc:spChg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6D0058EB-7093-4178-91FC-CBAC9D174B18}" dt="2022-01-18T23:22:01.872" v="752"/>
        <pc:sldMkLst>
          <pc:docMk/>
          <pc:sldMk cId="2643471665" sldId="278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2:57:30.976" v="288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2:01.872" v="752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6D0058EB-7093-4178-91FC-CBAC9D174B18}" dt="2022-01-18T23:24:33.568" v="943"/>
        <pc:sldMkLst>
          <pc:docMk/>
          <pc:sldMk cId="1992343336" sldId="279"/>
        </pc:sldMkLst>
        <pc:spChg chg="mod">
          <ac:chgData name="NESTOR JULIO HERNANDEZ BOCKER" userId="a413b3be1cc3406f" providerId="LiveId" clId="{6D0058EB-7093-4178-91FC-CBAC9D174B18}" dt="2022-01-18T22:37:51.121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D0058EB-7093-4178-91FC-CBAC9D174B18}" dt="2022-01-18T23:22:56.066" v="939" actId="654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D0058EB-7093-4178-91FC-CBAC9D174B18}" dt="2022-01-18T23:24:33.568" v="943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</pc:docChg>
  </pc:docChgLst>
  <pc:docChgLst>
    <pc:chgData name="NESTOR JULIO HERNANDEZ BOCKER" userId="a413b3be1cc3406f" providerId="LiveId" clId="{7492E42B-7622-4DBC-8AE0-03052345F384}"/>
    <pc:docChg chg="undo custSel addSld delSld modSld">
      <pc:chgData name="NESTOR JULIO HERNANDEZ BOCKER" userId="a413b3be1cc3406f" providerId="LiveId" clId="{7492E42B-7622-4DBC-8AE0-03052345F384}" dt="2022-06-10T21:19:07.122" v="1357" actId="20577"/>
      <pc:docMkLst>
        <pc:docMk/>
      </pc:docMkLst>
      <pc:sldChg chg="modSp mod">
        <pc:chgData name="NESTOR JULIO HERNANDEZ BOCKER" userId="a413b3be1cc3406f" providerId="LiveId" clId="{7492E42B-7622-4DBC-8AE0-03052345F384}" dt="2022-05-17T00:37:39.276" v="1113" actId="20577"/>
        <pc:sldMkLst>
          <pc:docMk/>
          <pc:sldMk cId="3489943008" sldId="256"/>
        </pc:sldMkLst>
        <pc:spChg chg="mod">
          <ac:chgData name="NESTOR JULIO HERNANDEZ BOCKER" userId="a413b3be1cc3406f" providerId="LiveId" clId="{7492E42B-7622-4DBC-8AE0-03052345F384}" dt="2022-05-16T23:36:17.653" v="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7:39.276" v="111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6T23:51:32.098" v="123" actId="20577"/>
        <pc:sldMkLst>
          <pc:docMk/>
          <pc:sldMk cId="1297091760" sldId="257"/>
        </pc:sldMkLst>
        <pc:spChg chg="mod">
          <ac:chgData name="NESTOR JULIO HERNANDEZ BOCKER" userId="a413b3be1cc3406f" providerId="LiveId" clId="{7492E42B-7622-4DBC-8AE0-03052345F384}" dt="2022-05-16T23:45:07.167" v="55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1:32.098" v="123" actId="20577"/>
          <ac:spMkLst>
            <pc:docMk/>
            <pc:sldMk cId="1297091760" sldId="257"/>
            <ac:spMk id="21" creationId="{00000000-0000-0000-0000-000000000000}"/>
          </ac:spMkLst>
        </pc:spChg>
        <pc:picChg chg="add del mod">
          <ac:chgData name="NESTOR JULIO HERNANDEZ BOCKER" userId="a413b3be1cc3406f" providerId="LiveId" clId="{7492E42B-7622-4DBC-8AE0-03052345F384}" dt="2022-05-16T23:49:01.740" v="93" actId="478"/>
          <ac:picMkLst>
            <pc:docMk/>
            <pc:sldMk cId="1297091760" sldId="257"/>
            <ac:picMk id="2" creationId="{DCFDB4B7-510B-C32C-C91D-24F352D04308}"/>
          </ac:picMkLst>
        </pc:picChg>
        <pc:picChg chg="add del mod">
          <ac:chgData name="NESTOR JULIO HERNANDEZ BOCKER" userId="a413b3be1cc3406f" providerId="LiveId" clId="{7492E42B-7622-4DBC-8AE0-03052345F384}" dt="2022-05-16T23:51:10.195" v="122" actId="478"/>
          <ac:picMkLst>
            <pc:docMk/>
            <pc:sldMk cId="1297091760" sldId="257"/>
            <ac:picMk id="3" creationId="{725FCF0E-41CC-CB44-8999-241AAD7F19C6}"/>
          </ac:picMkLst>
        </pc:picChg>
      </pc:sldChg>
      <pc:sldChg chg="modSp mod">
        <pc:chgData name="NESTOR JULIO HERNANDEZ BOCKER" userId="a413b3be1cc3406f" providerId="LiveId" clId="{7492E42B-7622-4DBC-8AE0-03052345F384}" dt="2022-05-16T23:39:28.556" v="32" actId="20577"/>
        <pc:sldMkLst>
          <pc:docMk/>
          <pc:sldMk cId="1714585994" sldId="264"/>
        </pc:sldMkLst>
        <pc:spChg chg="mod">
          <ac:chgData name="NESTOR JULIO HERNANDEZ BOCKER" userId="a413b3be1cc3406f" providerId="LiveId" clId="{7492E42B-7622-4DBC-8AE0-03052345F384}" dt="2022-05-16T23:39:28.556" v="3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7492E42B-7622-4DBC-8AE0-03052345F384}" dt="2022-05-17T00:44:32.622" v="1149" actId="6549"/>
        <pc:sldMkLst>
          <pc:docMk/>
          <pc:sldMk cId="2687120463" sldId="266"/>
        </pc:sldMkLst>
        <pc:spChg chg="mod">
          <ac:chgData name="NESTOR JULIO HERNANDEZ BOCKER" userId="a413b3be1cc3406f" providerId="LiveId" clId="{7492E42B-7622-4DBC-8AE0-03052345F384}" dt="2022-05-17T00:44:32.622" v="1149" actId="6549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7492E42B-7622-4DBC-8AE0-03052345F384}" dt="2022-05-17T00:22:08.461" v="612" actId="20577"/>
          <ac:spMkLst>
            <pc:docMk/>
            <pc:sldMk cId="2687120463" sldId="266"/>
            <ac:spMk id="21" creationId="{00000000-0000-0000-0000-000000000000}"/>
          </ac:spMkLst>
        </pc:spChg>
        <pc:graphicFrameChg chg="del mod">
          <ac:chgData name="NESTOR JULIO HERNANDEZ BOCKER" userId="a413b3be1cc3406f" providerId="LiveId" clId="{7492E42B-7622-4DBC-8AE0-03052345F384}" dt="2022-05-17T00:23:59.457" v="616" actId="478"/>
          <ac:graphicFrameMkLst>
            <pc:docMk/>
            <pc:sldMk cId="2687120463" sldId="266"/>
            <ac:graphicFrameMk id="8" creationId="{E680D626-320C-40EE-9371-1B9F2400B6C7}"/>
          </ac:graphicFrameMkLst>
        </pc:graphicFrameChg>
        <pc:graphicFrameChg chg="add mod">
          <ac:chgData name="NESTOR JULIO HERNANDEZ BOCKER" userId="a413b3be1cc3406f" providerId="LiveId" clId="{7492E42B-7622-4DBC-8AE0-03052345F384}" dt="2022-05-17T00:24:27.775" v="619"/>
          <ac:graphicFrameMkLst>
            <pc:docMk/>
            <pc:sldMk cId="2687120463" sldId="266"/>
            <ac:graphicFrameMk id="11" creationId="{00000000-0008-0000-0000-000009000000}"/>
          </ac:graphicFrameMkLst>
        </pc:graphicFrameChg>
        <pc:picChg chg="add del mod">
          <ac:chgData name="NESTOR JULIO HERNANDEZ BOCKER" userId="a413b3be1cc3406f" providerId="LiveId" clId="{7492E42B-7622-4DBC-8AE0-03052345F384}" dt="2022-05-17T00:16:25.734" v="481" actId="478"/>
          <ac:picMkLst>
            <pc:docMk/>
            <pc:sldMk cId="2687120463" sldId="266"/>
            <ac:picMk id="2" creationId="{527EA069-8DFB-A068-382F-D4153F42DC49}"/>
          </ac:picMkLst>
        </pc:picChg>
        <pc:picChg chg="add del mod">
          <ac:chgData name="NESTOR JULIO HERNANDEZ BOCKER" userId="a413b3be1cc3406f" providerId="LiveId" clId="{7492E42B-7622-4DBC-8AE0-03052345F384}" dt="2022-05-17T00:18:17.283" v="522" actId="478"/>
          <ac:picMkLst>
            <pc:docMk/>
            <pc:sldMk cId="2687120463" sldId="266"/>
            <ac:picMk id="3" creationId="{BDE1BCBB-39C0-2676-6816-6C74AB7C9AE6}"/>
          </ac:picMkLst>
        </pc:picChg>
        <pc:picChg chg="add del mod">
          <ac:chgData name="NESTOR JULIO HERNANDEZ BOCKER" userId="a413b3be1cc3406f" providerId="LiveId" clId="{7492E42B-7622-4DBC-8AE0-03052345F384}" dt="2022-05-17T00:21:35.972" v="609" actId="478"/>
          <ac:picMkLst>
            <pc:docMk/>
            <pc:sldMk cId="2687120463" sldId="266"/>
            <ac:picMk id="4" creationId="{82F53D64-A030-128F-A906-3DF1044214F3}"/>
          </ac:picMkLst>
        </pc:picChg>
      </pc:sldChg>
      <pc:sldChg chg="modSp mod">
        <pc:chgData name="NESTOR JULIO HERNANDEZ BOCKER" userId="a413b3be1cc3406f" providerId="LiveId" clId="{7492E42B-7622-4DBC-8AE0-03052345F384}" dt="2022-05-17T00:36:53.107" v="1111" actId="20577"/>
        <pc:sldMkLst>
          <pc:docMk/>
          <pc:sldMk cId="290937702" sldId="268"/>
        </pc:sldMkLst>
        <pc:spChg chg="mod">
          <ac:chgData name="NESTOR JULIO HERNANDEZ BOCKER" userId="a413b3be1cc3406f" providerId="LiveId" clId="{7492E42B-7622-4DBC-8AE0-03052345F384}" dt="2022-05-16T23:39:15.547" v="29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6:53.107" v="1111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setBg">
        <pc:chgData name="NESTOR JULIO HERNANDEZ BOCKER" userId="a413b3be1cc3406f" providerId="LiveId" clId="{7492E42B-7622-4DBC-8AE0-03052345F384}" dt="2022-05-16T23:40:21.878" v="34"/>
        <pc:sldMkLst>
          <pc:docMk/>
          <pc:sldMk cId="772786361" sldId="269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772786361" sldId="269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2522447131" sldId="27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22447131" sldId="270"/>
            <ac:spMk id="21" creationId="{00000000-0000-0000-0000-000000000000}"/>
          </ac:spMkLst>
        </pc:spChg>
      </pc:sldChg>
      <pc:sldChg chg="modSp add del">
        <pc:chgData name="NESTOR JULIO HERNANDEZ BOCKER" userId="a413b3be1cc3406f" providerId="LiveId" clId="{7492E42B-7622-4DBC-8AE0-03052345F384}" dt="2022-05-16T23:40:21.878" v="34"/>
        <pc:sldMkLst>
          <pc:docMk/>
          <pc:sldMk cId="1064889117" sldId="27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064889117" sldId="271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4:55.598" v="152" actId="20577"/>
        <pc:sldMkLst>
          <pc:docMk/>
          <pc:sldMk cId="2588731161" sldId="272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4:55.598" v="152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6T23:59:21.453" v="161" actId="20577"/>
        <pc:sldMkLst>
          <pc:docMk/>
          <pc:sldMk cId="3718550132" sldId="27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6T23:59:21.453" v="16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23.668" v="718" actId="20577"/>
        <pc:sldMkLst>
          <pc:docMk/>
          <pc:sldMk cId="2821425093" sldId="27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23.668" v="718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27:51.414" v="732" actId="20577"/>
        <pc:sldMkLst>
          <pc:docMk/>
          <pc:sldMk cId="281174417" sldId="27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27:51.414" v="732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57:06.662" v="1151" actId="20577"/>
        <pc:sldMkLst>
          <pc:docMk/>
          <pc:sldMk cId="3692254647" sldId="276"/>
        </pc:sldMkLst>
        <pc:spChg chg="mod">
          <ac:chgData name="NESTOR JULIO HERNANDEZ BOCKER" userId="a413b3be1cc3406f" providerId="LiveId" clId="{7492E42B-7622-4DBC-8AE0-03052345F384}" dt="2022-05-17T00:57:06.662" v="1151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692254647" sldId="276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36:14.550" v="1109" actId="20577"/>
        <pc:sldMkLst>
          <pc:docMk/>
          <pc:sldMk cId="3431761031" sldId="277"/>
        </pc:sldMkLst>
        <pc:spChg chg="mod">
          <ac:chgData name="NESTOR JULIO HERNANDEZ BOCKER" userId="a413b3be1cc3406f" providerId="LiveId" clId="{7492E42B-7622-4DBC-8AE0-03052345F384}" dt="2022-05-17T00:36:14.550" v="1109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431761031" sldId="277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43:18.821" v="1146" actId="20577"/>
        <pc:sldMkLst>
          <pc:docMk/>
          <pc:sldMk cId="2643471665" sldId="278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643471665" sldId="278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00:36.773" v="171" actId="6549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43:18.821" v="1146" actId="20577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0:34.123" v="910" actId="6549"/>
        <pc:sldMkLst>
          <pc:docMk/>
          <pc:sldMk cId="1992343336" sldId="279"/>
        </pc:sldMkLst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7492E42B-7622-4DBC-8AE0-03052345F384}" dt="2022-05-17T00:30:11.547" v="878" actId="1035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992343336" sldId="279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29:55.636" v="871" actId="1035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0:34.123" v="910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53:29.551" v="145" actId="20577"/>
        <pc:sldMkLst>
          <pc:docMk/>
          <pc:sldMk cId="254701575" sldId="280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6T23:53:29.551" v="14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26:19.943" v="702" actId="6549"/>
        <pc:sldMkLst>
          <pc:docMk/>
          <pc:sldMk cId="3330290270" sldId="281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7492E42B-7622-4DBC-8AE0-03052345F384}" dt="2022-05-17T00:26:19.943" v="702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</pc:sldChg>
      <pc:sldChg chg="addSp delSp modSp mod">
        <pc:chgData name="NESTOR JULIO HERNANDEZ BOCKER" userId="a413b3be1cc3406f" providerId="LiveId" clId="{7492E42B-7622-4DBC-8AE0-03052345F384}" dt="2022-06-10T21:19:07.122" v="1357" actId="20577"/>
        <pc:sldMkLst>
          <pc:docMk/>
          <pc:sldMk cId="1058868022" sldId="282"/>
        </pc:sldMkLst>
        <pc:graphicFrameChg chg="del">
          <ac:chgData name="NESTOR JULIO HERNANDEZ BOCKER" userId="a413b3be1cc3406f" providerId="LiveId" clId="{7492E42B-7622-4DBC-8AE0-03052345F384}" dt="2022-06-10T20:37:48.786" v="1152" actId="478"/>
          <ac:graphicFrameMkLst>
            <pc:docMk/>
            <pc:sldMk cId="1058868022" sldId="282"/>
            <ac:graphicFrameMk id="11" creationId="{5D610509-800B-46E4-97D7-E3BA978F1E3F}"/>
          </ac:graphicFrameMkLst>
        </pc:graphicFrameChg>
        <pc:graphicFrameChg chg="del">
          <ac:chgData name="NESTOR JULIO HERNANDEZ BOCKER" userId="a413b3be1cc3406f" providerId="LiveId" clId="{7492E42B-7622-4DBC-8AE0-03052345F384}" dt="2022-06-10T20:46:22.937" v="1267" actId="478"/>
          <ac:graphicFrameMkLst>
            <pc:docMk/>
            <pc:sldMk cId="1058868022" sldId="282"/>
            <ac:graphicFrameMk id="15" creationId="{9136C7F4-1D85-4102-9FD4-FE75013C671A}"/>
          </ac:graphicFrameMkLst>
        </pc:graphicFrameChg>
        <pc:graphicFrameChg chg="add mod">
          <ac:chgData name="NESTOR JULIO HERNANDEZ BOCKER" userId="a413b3be1cc3406f" providerId="LiveId" clId="{7492E42B-7622-4DBC-8AE0-03052345F384}" dt="2022-06-10T20:38:22.065" v="1266" actId="1037"/>
          <ac:graphicFrameMkLst>
            <pc:docMk/>
            <pc:sldMk cId="1058868022" sldId="282"/>
            <ac:graphicFrameMk id="17" creationId="{00000000-0008-0000-0100-000008000000}"/>
          </ac:graphicFrameMkLst>
        </pc:graphicFrameChg>
        <pc:graphicFrameChg chg="add mod">
          <ac:chgData name="NESTOR JULIO HERNANDEZ BOCKER" userId="a413b3be1cc3406f" providerId="LiveId" clId="{7492E42B-7622-4DBC-8AE0-03052345F384}" dt="2022-06-10T21:19:07.122" v="1357" actId="20577"/>
          <ac:graphicFrameMkLst>
            <pc:docMk/>
            <pc:sldMk cId="1058868022" sldId="282"/>
            <ac:graphicFrameMk id="18" creationId="{00000000-0008-0000-0100-000009000000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6T23:43:55.299" v="54" actId="20577"/>
        <pc:sldMkLst>
          <pc:docMk/>
          <pc:sldMk cId="1373707831" sldId="283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7492E42B-7622-4DBC-8AE0-03052345F384}" dt="2022-05-16T23:43:02.643" v="40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7492E42B-7622-4DBC-8AE0-03052345F384}" dt="2022-05-16T23:43:55.299" v="54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373707831" sldId="283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7492E42B-7622-4DBC-8AE0-03052345F384}" dt="2022-05-17T00:12:03.988" v="436"/>
        <pc:sldMkLst>
          <pc:docMk/>
          <pc:sldMk cId="4055195964" sldId="284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12:03.988" v="436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10:12.644" v="435" actId="20577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22.378" v="1076" actId="6549"/>
        <pc:sldMkLst>
          <pc:docMk/>
          <pc:sldMk cId="1587063453" sldId="285"/>
        </pc:sldMkLst>
        <pc:spChg chg="mod">
          <ac:chgData name="NESTOR JULIO HERNANDEZ BOCKER" userId="a413b3be1cc3406f" providerId="LiveId" clId="{7492E42B-7622-4DBC-8AE0-03052345F384}" dt="2022-05-16T23:36:14.854" v="2"/>
          <ac:spMkLst>
            <pc:docMk/>
            <pc:sldMk cId="1587063453" sldId="285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7492E42B-7622-4DBC-8AE0-03052345F384}" dt="2022-05-17T00:32:46.964" v="1014" actId="6549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7492E42B-7622-4DBC-8AE0-03052345F384}" dt="2022-05-17T00:33:22.378" v="1076" actId="6549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7492E42B-7622-4DBC-8AE0-03052345F384}" dt="2022-05-17T00:33:38.323" v="1079" actId="20577"/>
        <pc:sldMkLst>
          <pc:docMk/>
          <pc:sldMk cId="3739594722" sldId="286"/>
        </pc:sldMkLst>
        <pc:spChg chg="mod">
          <ac:chgData name="NESTOR JULIO HERNANDEZ BOCKER" userId="a413b3be1cc3406f" providerId="LiveId" clId="{7492E42B-7622-4DBC-8AE0-03052345F384}" dt="2022-05-17T00:33:33.879" v="1077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7492E42B-7622-4DBC-8AE0-03052345F384}" dt="2022-05-17T00:33:38.323" v="1079" actId="20577"/>
          <ac:spMkLst>
            <pc:docMk/>
            <pc:sldMk cId="3739594722" sldId="286"/>
            <ac:spMk id="6" creationId="{00000000-0000-0000-0000-000000000000}"/>
          </ac:spMkLst>
        </pc:spChg>
      </pc:sldChg>
    </pc:docChg>
  </pc:docChgLst>
  <pc:docChgLst>
    <pc:chgData name="NESTOR JULIO HERNANDEZ BOCKER" userId="a413b3be1cc3406f" providerId="LiveId" clId="{6F703D4E-37F1-4566-B4FA-FE13A5544830}"/>
    <pc:docChg chg="custSel addSld delSld modSld">
      <pc:chgData name="NESTOR JULIO HERNANDEZ BOCKER" userId="a413b3be1cc3406f" providerId="LiveId" clId="{6F703D4E-37F1-4566-B4FA-FE13A5544830}" dt="2022-10-03T23:07:59.049" v="366"/>
      <pc:docMkLst>
        <pc:docMk/>
      </pc:docMkLst>
      <pc:sldChg chg="modSp mod">
        <pc:chgData name="NESTOR JULIO HERNANDEZ BOCKER" userId="a413b3be1cc3406f" providerId="LiveId" clId="{6F703D4E-37F1-4566-B4FA-FE13A5544830}" dt="2022-09-16T20:43:53.205" v="72" actId="20577"/>
        <pc:sldMkLst>
          <pc:docMk/>
          <pc:sldMk cId="3489943008" sldId="256"/>
        </pc:sldMkLst>
        <pc:spChg chg="mod">
          <ac:chgData name="NESTOR JULIO HERNANDEZ BOCKER" userId="a413b3be1cc3406f" providerId="LiveId" clId="{6F703D4E-37F1-4566-B4FA-FE13A5544830}" dt="2022-09-16T20:43:53.205" v="7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37:30.501" v="158" actId="20577"/>
        <pc:sldMkLst>
          <pc:docMk/>
          <pc:sldMk cId="1297091760" sldId="257"/>
        </pc:sldMkLst>
        <pc:spChg chg="mod">
          <ac:chgData name="NESTOR JULIO HERNANDEZ BOCKER" userId="a413b3be1cc3406f" providerId="LiveId" clId="{6F703D4E-37F1-4566-B4FA-FE13A5544830}" dt="2022-09-16T21:37:30.501" v="158" actId="20577"/>
          <ac:spMkLst>
            <pc:docMk/>
            <pc:sldMk cId="1297091760" sldId="257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6:32.600" v="157" actId="20577"/>
          <ac:spMkLst>
            <pc:docMk/>
            <pc:sldMk cId="1297091760" sldId="257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0.664" v="12" actId="1038"/>
          <ac:picMkLst>
            <pc:docMk/>
            <pc:sldMk cId="1297091760" sldId="257"/>
            <ac:picMk id="3" creationId="{89E5FB78-6A8C-87F2-B3F1-BEBC4A6F2145}"/>
          </ac:picMkLst>
        </pc:picChg>
        <pc:picChg chg="add del mod">
          <ac:chgData name="NESTOR JULIO HERNANDEZ BOCKER" userId="a413b3be1cc3406f" providerId="LiveId" clId="{6F703D4E-37F1-4566-B4FA-FE13A5544830}" dt="2022-09-16T21:34:51.542" v="133" actId="478"/>
          <ac:picMkLst>
            <pc:docMk/>
            <pc:sldMk cId="1297091760" sldId="257"/>
            <ac:picMk id="4" creationId="{9D3E9B00-E4F5-99D9-2EE2-B2AB0F5A7729}"/>
          </ac:picMkLst>
        </pc:picChg>
        <pc:picChg chg="add del mod">
          <ac:chgData name="NESTOR JULIO HERNANDEZ BOCKER" userId="a413b3be1cc3406f" providerId="LiveId" clId="{6F703D4E-37F1-4566-B4FA-FE13A5544830}" dt="2022-09-16T21:36:25.688" v="155" actId="478"/>
          <ac:picMkLst>
            <pc:docMk/>
            <pc:sldMk cId="1297091760" sldId="257"/>
            <ac:picMk id="5" creationId="{53E056A9-E675-D34E-7930-078048F88A0C}"/>
          </ac:picMkLst>
        </pc:picChg>
      </pc:sldChg>
      <pc:sldChg chg="modSp mod">
        <pc:chgData name="NESTOR JULIO HERNANDEZ BOCKER" userId="a413b3be1cc3406f" providerId="LiveId" clId="{6F703D4E-37F1-4566-B4FA-FE13A5544830}" dt="2022-09-16T20:39:33.994" v="6" actId="20577"/>
        <pc:sldMkLst>
          <pc:docMk/>
          <pc:sldMk cId="1714585994" sldId="264"/>
        </pc:sldMkLst>
        <pc:spChg chg="mod">
          <ac:chgData name="NESTOR JULIO HERNANDEZ BOCKER" userId="a413b3be1cc3406f" providerId="LiveId" clId="{6F703D4E-37F1-4566-B4FA-FE13A5544830}" dt="2022-09-16T20:39:33.994" v="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6F703D4E-37F1-4566-B4FA-FE13A5544830}" dt="2022-09-16T21:49:26.106" v="270" actId="20577"/>
        <pc:sldMkLst>
          <pc:docMk/>
          <pc:sldMk cId="2687120463" sldId="266"/>
        </pc:sldMkLst>
        <pc:spChg chg="mod">
          <ac:chgData name="NESTOR JULIO HERNANDEZ BOCKER" userId="a413b3be1cc3406f" providerId="LiveId" clId="{6F703D4E-37F1-4566-B4FA-FE13A5544830}" dt="2022-09-16T21:46:45.123" v="223"/>
          <ac:spMkLst>
            <pc:docMk/>
            <pc:sldMk cId="2687120463" sldId="266"/>
            <ac:spMk id="10" creationId="{573DABE1-2C0E-4C4C-8B73-A75ABFAFB3F1}"/>
          </ac:spMkLst>
        </pc:spChg>
        <pc:spChg chg="mod">
          <ac:chgData name="NESTOR JULIO HERNANDEZ BOCKER" userId="a413b3be1cc3406f" providerId="LiveId" clId="{6F703D4E-37F1-4566-B4FA-FE13A5544830}" dt="2022-09-16T21:49:26.106" v="270" actId="20577"/>
          <ac:spMkLst>
            <pc:docMk/>
            <pc:sldMk cId="2687120463" sldId="266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34.934" v="24" actId="1038"/>
          <ac:picMkLst>
            <pc:docMk/>
            <pc:sldMk cId="2687120463" sldId="266"/>
            <ac:picMk id="3" creationId="{3CB75E0B-F97B-E637-F6B1-143858B6CD89}"/>
          </ac:picMkLst>
        </pc:picChg>
        <pc:picChg chg="add del mod">
          <ac:chgData name="NESTOR JULIO HERNANDEZ BOCKER" userId="a413b3be1cc3406f" providerId="LiveId" clId="{6F703D4E-37F1-4566-B4FA-FE13A5544830}" dt="2022-09-16T21:46:40.919" v="222" actId="478"/>
          <ac:picMkLst>
            <pc:docMk/>
            <pc:sldMk cId="2687120463" sldId="266"/>
            <ac:picMk id="4" creationId="{8FF82741-B3E9-663C-7B76-CE1BA4A86119}"/>
          </ac:picMkLst>
        </pc:picChg>
        <pc:picChg chg="add del mod">
          <ac:chgData name="NESTOR JULIO HERNANDEZ BOCKER" userId="a413b3be1cc3406f" providerId="LiveId" clId="{6F703D4E-37F1-4566-B4FA-FE13A5544830}" dt="2022-09-16T21:49:18.607" v="268" actId="478"/>
          <ac:picMkLst>
            <pc:docMk/>
            <pc:sldMk cId="2687120463" sldId="266"/>
            <ac:picMk id="5" creationId="{7284674C-3FD4-BBF0-4DF1-9AFC4B74429D}"/>
          </ac:picMkLst>
        </pc:picChg>
      </pc:sldChg>
      <pc:sldChg chg="modSp mod">
        <pc:chgData name="NESTOR JULIO HERNANDEZ BOCKER" userId="a413b3be1cc3406f" providerId="LiveId" clId="{6F703D4E-37F1-4566-B4FA-FE13A5544830}" dt="2022-09-16T20:39:18.747" v="5" actId="20577"/>
        <pc:sldMkLst>
          <pc:docMk/>
          <pc:sldMk cId="290937702" sldId="268"/>
        </pc:sldMkLst>
        <pc:spChg chg="mod">
          <ac:chgData name="NESTOR JULIO HERNANDEZ BOCKER" userId="a413b3be1cc3406f" providerId="LiveId" clId="{6F703D4E-37F1-4566-B4FA-FE13A5544830}" dt="2022-09-16T20:39:18.747" v="5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6F703D4E-37F1-4566-B4FA-FE13A5544830}" dt="2022-09-16T20:41:10.572" v="40" actId="1038"/>
        <pc:sldMkLst>
          <pc:docMk/>
          <pc:sldMk cId="772786361" sldId="26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772786361" sldId="269"/>
            <ac:spMk id="21" creationId="{00000000-0000-0000-0000-000000000000}"/>
          </ac:spMkLst>
        </pc:spChg>
        <pc:grpChg chg="mod">
          <ac:chgData name="NESTOR JULIO HERNANDEZ BOCKER" userId="a413b3be1cc3406f" providerId="LiveId" clId="{6F703D4E-37F1-4566-B4FA-FE13A5544830}" dt="2022-09-16T20:41:10.572" v="40" actId="1038"/>
          <ac:grpSpMkLst>
            <pc:docMk/>
            <pc:sldMk cId="772786361" sldId="269"/>
            <ac:grpSpMk id="6" creationId="{A01F42AB-BEF5-34F4-2177-C1A6739B11AE}"/>
          </ac:grpSpMkLst>
        </pc:grpChg>
      </pc:sldChg>
      <pc:sldChg chg="addSp delSp modSp add del mod">
        <pc:chgData name="NESTOR JULIO HERNANDEZ BOCKER" userId="a413b3be1cc3406f" providerId="LiveId" clId="{6F703D4E-37F1-4566-B4FA-FE13A5544830}" dt="2022-09-16T20:42:39.018" v="68" actId="1037"/>
        <pc:sldMkLst>
          <pc:docMk/>
          <pc:sldMk cId="2522447131" sldId="270"/>
        </pc:sldMkLst>
        <pc:spChg chg="mod topLvl">
          <ac:chgData name="NESTOR JULIO HERNANDEZ BOCKER" userId="a413b3be1cc3406f" providerId="LiveId" clId="{6F703D4E-37F1-4566-B4FA-FE13A5544830}" dt="2022-09-16T20:42:26.598" v="65" actId="1037"/>
          <ac:spMkLst>
            <pc:docMk/>
            <pc:sldMk cId="2522447131" sldId="270"/>
            <ac:spMk id="7" creationId="{46D03297-D17E-319A-1AE2-A45456350A47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22447131" sldId="270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20.798" v="59" actId="165"/>
          <ac:grpSpMkLst>
            <pc:docMk/>
            <pc:sldMk cId="2522447131" sldId="270"/>
            <ac:grpSpMk id="2" creationId="{835E682E-6281-EA76-C25D-71F51E7704AA}"/>
          </ac:grpSpMkLst>
        </pc:grpChg>
        <pc:grpChg chg="del mod">
          <ac:chgData name="NESTOR JULIO HERNANDEZ BOCKER" userId="a413b3be1cc3406f" providerId="LiveId" clId="{6F703D4E-37F1-4566-B4FA-FE13A5544830}" dt="2022-09-16T20:41:55.195" v="48" actId="478"/>
          <ac:grpSpMkLst>
            <pc:docMk/>
            <pc:sldMk cId="2522447131" sldId="270"/>
            <ac:grpSpMk id="4" creationId="{16944B40-A351-17BD-DFA6-0656ECAE03E4}"/>
          </ac:grpSpMkLst>
        </pc:grpChg>
        <pc:picChg chg="mod topLvl">
          <ac:chgData name="NESTOR JULIO HERNANDEZ BOCKER" userId="a413b3be1cc3406f" providerId="LiveId" clId="{6F703D4E-37F1-4566-B4FA-FE13A5544830}" dt="2022-09-16T20:42:39.018" v="68" actId="1037"/>
          <ac:picMkLst>
            <pc:docMk/>
            <pc:sldMk cId="2522447131" sldId="270"/>
            <ac:picMk id="8" creationId="{63575CE5-62A3-C980-446C-F9CBBBF802F9}"/>
          </ac:picMkLst>
        </pc:picChg>
      </pc:sldChg>
      <pc:sldChg chg="addSp delSp modSp add del mod">
        <pc:chgData name="NESTOR JULIO HERNANDEZ BOCKER" userId="a413b3be1cc3406f" providerId="LiveId" clId="{6F703D4E-37F1-4566-B4FA-FE13A5544830}" dt="2022-09-16T20:42:55.213" v="71" actId="1038"/>
        <pc:sldMkLst>
          <pc:docMk/>
          <pc:sldMk cId="1064889117" sldId="271"/>
        </pc:sldMkLst>
        <pc:spChg chg="mod topLvl">
          <ac:chgData name="NESTOR JULIO HERNANDEZ BOCKER" userId="a413b3be1cc3406f" providerId="LiveId" clId="{6F703D4E-37F1-4566-B4FA-FE13A5544830}" dt="2022-09-16T20:42:51.494" v="69" actId="165"/>
          <ac:spMkLst>
            <pc:docMk/>
            <pc:sldMk cId="1064889117" sldId="271"/>
            <ac:spMk id="5" creationId="{27F9C900-5C4A-7920-AAA8-8998A756E427}"/>
          </ac:spMkLst>
        </pc:spChg>
        <pc:spChg chg="mod">
          <ac:chgData name="NESTOR JULIO HERNANDEZ BOCKER" userId="a413b3be1cc3406f" providerId="LiveId" clId="{6F703D4E-37F1-4566-B4FA-FE13A5544830}" dt="2022-09-16T20:42:00.869" v="49"/>
          <ac:spMkLst>
            <pc:docMk/>
            <pc:sldMk cId="1064889117" sldId="271"/>
            <ac:spMk id="7" creationId="{038FE81F-D7C9-A08E-0AA1-F7FFFC040E6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064889117" sldId="271"/>
            <ac:spMk id="21" creationId="{00000000-0000-0000-0000-000000000000}"/>
          </ac:spMkLst>
        </pc:spChg>
        <pc:grpChg chg="add del mod">
          <ac:chgData name="NESTOR JULIO HERNANDEZ BOCKER" userId="a413b3be1cc3406f" providerId="LiveId" clId="{6F703D4E-37F1-4566-B4FA-FE13A5544830}" dt="2022-09-16T20:42:02.250" v="50"/>
          <ac:grpSpMkLst>
            <pc:docMk/>
            <pc:sldMk cId="1064889117" sldId="271"/>
            <ac:grpSpMk id="2" creationId="{DA6CC8BD-A2D0-9512-AB5B-AEA84FFD1867}"/>
          </ac:grpSpMkLst>
        </pc:grpChg>
        <pc:grpChg chg="del">
          <ac:chgData name="NESTOR JULIO HERNANDEZ BOCKER" userId="a413b3be1cc3406f" providerId="LiveId" clId="{6F703D4E-37F1-4566-B4FA-FE13A5544830}" dt="2022-09-16T20:42:51.494" v="69" actId="165"/>
          <ac:grpSpMkLst>
            <pc:docMk/>
            <pc:sldMk cId="1064889117" sldId="271"/>
            <ac:grpSpMk id="4" creationId="{D125E965-E704-E1B4-851B-EB6427CC1DF8}"/>
          </ac:grpSpMkLst>
        </pc:grpChg>
        <pc:picChg chg="mod topLvl">
          <ac:chgData name="NESTOR JULIO HERNANDEZ BOCKER" userId="a413b3be1cc3406f" providerId="LiveId" clId="{6F703D4E-37F1-4566-B4FA-FE13A5544830}" dt="2022-09-16T20:42:55.213" v="71" actId="1038"/>
          <ac:picMkLst>
            <pc:docMk/>
            <pc:sldMk cId="1064889117" sldId="271"/>
            <ac:picMk id="6" creationId="{4E0597DD-C766-027F-75A8-AABF5C3122D1}"/>
          </ac:picMkLst>
        </pc:picChg>
        <pc:picChg chg="mod">
          <ac:chgData name="NESTOR JULIO HERNANDEZ BOCKER" userId="a413b3be1cc3406f" providerId="LiveId" clId="{6F703D4E-37F1-4566-B4FA-FE13A5544830}" dt="2022-09-16T20:42:00.869" v="49"/>
          <ac:picMkLst>
            <pc:docMk/>
            <pc:sldMk cId="1064889117" sldId="271"/>
            <ac:picMk id="8" creationId="{796925F8-2F5E-65F5-FFB6-F76B8B4402E1}"/>
          </ac:picMkLst>
        </pc:picChg>
      </pc:sldChg>
      <pc:sldChg chg="modSp mod">
        <pc:chgData name="NESTOR JULIO HERNANDEZ BOCKER" userId="a413b3be1cc3406f" providerId="LiveId" clId="{6F703D4E-37F1-4566-B4FA-FE13A5544830}" dt="2022-09-16T21:38:47.761" v="165" actId="20577"/>
        <pc:sldMkLst>
          <pc:docMk/>
          <pc:sldMk cId="2588731161" sldId="272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8:47.761" v="165" actId="20577"/>
          <ac:spMkLst>
            <pc:docMk/>
            <pc:sldMk cId="2588731161" sldId="272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18.732" v="16" actId="1038"/>
          <ac:picMkLst>
            <pc:docMk/>
            <pc:sldMk cId="2588731161" sldId="272"/>
            <ac:picMk id="3" creationId="{4EB97789-E7BB-CBE2-58F9-9A3B2659BEFA}"/>
          </ac:picMkLst>
        </pc:picChg>
      </pc:sldChg>
      <pc:sldChg chg="modSp mod">
        <pc:chgData name="NESTOR JULIO HERNANDEZ BOCKER" userId="a413b3be1cc3406f" providerId="LiveId" clId="{6F703D4E-37F1-4566-B4FA-FE13A5544830}" dt="2022-09-16T21:39:40.712" v="171" actId="20577"/>
        <pc:sldMkLst>
          <pc:docMk/>
          <pc:sldMk cId="3718550132" sldId="27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39:40.712" v="171" actId="20577"/>
          <ac:spMkLst>
            <pc:docMk/>
            <pc:sldMk cId="3718550132" sldId="273"/>
            <ac:spMk id="21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23.086" v="18" actId="103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6F703D4E-37F1-4566-B4FA-FE13A5544830}" dt="2022-09-16T21:52:29.361" v="310" actId="20577"/>
        <pc:sldMkLst>
          <pc:docMk/>
          <pc:sldMk cId="2821425093" sldId="27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2:29.361" v="310" actId="20577"/>
          <ac:spMkLst>
            <pc:docMk/>
            <pc:sldMk cId="2821425093" sldId="274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1:57.930" v="305" actId="403"/>
          <ac:graphicFrameMkLst>
            <pc:docMk/>
            <pc:sldMk cId="2821425093" sldId="274"/>
            <ac:graphicFrameMk id="8" creationId="{5C0C8940-20F0-4EF6-8EB6-1CB105E274D2}"/>
          </ac:graphicFrameMkLst>
        </pc:graphicFrameChg>
        <pc:picChg chg="mod">
          <ac:chgData name="NESTOR JULIO HERNANDEZ BOCKER" userId="a413b3be1cc3406f" providerId="LiveId" clId="{6F703D4E-37F1-4566-B4FA-FE13A5544830}" dt="2022-09-16T20:40:42.867" v="28" actId="1038"/>
          <ac:picMkLst>
            <pc:docMk/>
            <pc:sldMk cId="2821425093" sldId="274"/>
            <ac:picMk id="3" creationId="{38329510-5420-B76C-CC32-AD573F4F2C3D}"/>
          </ac:picMkLst>
        </pc:picChg>
      </pc:sldChg>
      <pc:sldChg chg="modSp mod">
        <pc:chgData name="NESTOR JULIO HERNANDEZ BOCKER" userId="a413b3be1cc3406f" providerId="LiveId" clId="{6F703D4E-37F1-4566-B4FA-FE13A5544830}" dt="2022-09-16T21:53:11.337" v="316" actId="20577"/>
        <pc:sldMkLst>
          <pc:docMk/>
          <pc:sldMk cId="281174417" sldId="27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1:53:11.337" v="316" actId="20577"/>
          <ac:spMkLst>
            <pc:docMk/>
            <pc:sldMk cId="281174417" sldId="275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2:55.778" v="312" actId="403"/>
          <ac:graphicFrameMkLst>
            <pc:docMk/>
            <pc:sldMk cId="281174417" sldId="275"/>
            <ac:graphicFrameMk id="8" creationId="{35EB9510-3607-4D9B-AB23-CC7FB212864D}"/>
          </ac:graphicFrameMkLst>
        </pc:graphicFrameChg>
        <pc:picChg chg="mod">
          <ac:chgData name="NESTOR JULIO HERNANDEZ BOCKER" userId="a413b3be1cc3406f" providerId="LiveId" clId="{6F703D4E-37F1-4566-B4FA-FE13A5544830}" dt="2022-09-16T20:40:46.304" v="30" actId="1038"/>
          <ac:picMkLst>
            <pc:docMk/>
            <pc:sldMk cId="281174417" sldId="275"/>
            <ac:picMk id="3" creationId="{AFD1A43B-7B0E-E48A-68BC-4A3CDE285606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692254647" sldId="276"/>
        </pc:sldMkLst>
        <pc:spChg chg="mod">
          <ac:chgData name="NESTOR JULIO HERNANDEZ BOCKER" userId="a413b3be1cc3406f" providerId="LiveId" clId="{6F703D4E-37F1-4566-B4FA-FE13A5544830}" dt="2022-09-16T22:05:50.634" v="357" actId="20577"/>
          <ac:spMkLst>
            <pc:docMk/>
            <pc:sldMk cId="3692254647" sldId="276"/>
            <ac:spMk id="15" creationId="{A1FEE787-43FA-4043-9C5B-EE2767A8C8C5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692254647" sldId="276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0:59.797" v="36" actId="1038"/>
          <ac:picMkLst>
            <pc:docMk/>
            <pc:sldMk cId="3692254647" sldId="276"/>
            <ac:picMk id="3" creationId="{A285F9FF-D6F0-6D7B-51DE-8619B86A3DC8}"/>
          </ac:picMkLst>
        </pc:picChg>
      </pc:sldChg>
      <pc:sldChg chg="modSp del mod">
        <pc:chgData name="NESTOR JULIO HERNANDEZ BOCKER" userId="a413b3be1cc3406f" providerId="LiveId" clId="{6F703D4E-37F1-4566-B4FA-FE13A5544830}" dt="2022-10-03T22:35:12.739" v="363" actId="47"/>
        <pc:sldMkLst>
          <pc:docMk/>
          <pc:sldMk cId="3431761031" sldId="277"/>
        </pc:sldMkLst>
        <pc:spChg chg="mod">
          <ac:chgData name="NESTOR JULIO HERNANDEZ BOCKER" userId="a413b3be1cc3406f" providerId="LiveId" clId="{6F703D4E-37F1-4566-B4FA-FE13A5544830}" dt="2022-09-16T22:06:39.226" v="362" actId="20577"/>
          <ac:spMkLst>
            <pc:docMk/>
            <pc:sldMk cId="3431761031" sldId="277"/>
            <ac:spMk id="7" creationId="{1D6A56B2-975E-4D57-BFEA-20B24C88C703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431761031" sldId="277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41:04.021" v="38" actId="1038"/>
          <ac:picMkLst>
            <pc:docMk/>
            <pc:sldMk cId="3431761031" sldId="277"/>
            <ac:picMk id="3" creationId="{50ED3D93-1F10-56FC-182F-CF5BA6A3B35F}"/>
          </ac:picMkLst>
        </pc:picChg>
      </pc:sldChg>
      <pc:sldChg chg="modSp mod">
        <pc:chgData name="NESTOR JULIO HERNANDEZ BOCKER" userId="a413b3be1cc3406f" providerId="LiveId" clId="{6F703D4E-37F1-4566-B4FA-FE13A5544830}" dt="2022-09-16T21:40:34.135" v="175"/>
        <pc:sldMkLst>
          <pc:docMk/>
          <pc:sldMk cId="2643471665" sldId="278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643471665" sldId="27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40:31.480" v="174" actId="2716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0:34.135" v="175"/>
          <ac:graphicFrameMkLst>
            <pc:docMk/>
            <pc:sldMk cId="2643471665" sldId="278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27.231" v="20" actId="1038"/>
          <ac:picMkLst>
            <pc:docMk/>
            <pc:sldMk cId="2643471665" sldId="278"/>
            <ac:picMk id="3" creationId="{BFB644A1-4A1F-103B-9498-B66077BE73CE}"/>
          </ac:picMkLst>
        </pc:picChg>
      </pc:sldChg>
      <pc:sldChg chg="modSp mod">
        <pc:chgData name="NESTOR JULIO HERNANDEZ BOCKER" userId="a413b3be1cc3406f" providerId="LiveId" clId="{6F703D4E-37F1-4566-B4FA-FE13A5544830}" dt="2022-09-16T21:54:41.484" v="335" actId="6549"/>
        <pc:sldMkLst>
          <pc:docMk/>
          <pc:sldMk cId="1992343336" sldId="279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992343336" sldId="27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54:10.838" v="319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mod modGraphic">
          <ac:chgData name="NESTOR JULIO HERNANDEZ BOCKER" userId="a413b3be1cc3406f" providerId="LiveId" clId="{6F703D4E-37F1-4566-B4FA-FE13A5544830}" dt="2022-09-16T21:54:41.484" v="335" actId="6549"/>
          <ac:graphicFrameMkLst>
            <pc:docMk/>
            <pc:sldMk cId="1992343336" sldId="279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49.899" v="32" actId="1038"/>
          <ac:picMkLst>
            <pc:docMk/>
            <pc:sldMk cId="1992343336" sldId="279"/>
            <ac:picMk id="3" creationId="{E2FBB273-CBD8-F673-0FB7-BFE05F7B3B0B}"/>
          </ac:picMkLst>
        </pc:picChg>
      </pc:sldChg>
      <pc:sldChg chg="modSp mod">
        <pc:chgData name="NESTOR JULIO HERNANDEZ BOCKER" userId="a413b3be1cc3406f" providerId="LiveId" clId="{6F703D4E-37F1-4566-B4FA-FE13A5544830}" dt="2022-09-16T21:31:46.734" v="109"/>
        <pc:sldMkLst>
          <pc:docMk/>
          <pc:sldMk cId="254701575" sldId="280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254701575" sldId="28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1:31:46.734" v="109"/>
          <ac:graphicFrameMkLst>
            <pc:docMk/>
            <pc:sldMk cId="254701575" sldId="280"/>
            <ac:graphicFrameMk id="3" creationId="{BADD1547-94DB-408B-9E6D-17EB34AA4518}"/>
          </ac:graphicFrameMkLst>
        </pc:graphicFrameChg>
        <pc:picChg chg="mod">
          <ac:chgData name="NESTOR JULIO HERNANDEZ BOCKER" userId="a413b3be1cc3406f" providerId="LiveId" clId="{6F703D4E-37F1-4566-B4FA-FE13A5544830}" dt="2022-09-16T20:40:14.288" v="14" actId="1038"/>
          <ac:picMkLst>
            <pc:docMk/>
            <pc:sldMk cId="254701575" sldId="280"/>
            <ac:picMk id="4" creationId="{3CBB5816-90CA-E93C-3B47-15CEDB046D23}"/>
          </ac:picMkLst>
        </pc:picChg>
      </pc:sldChg>
      <pc:sldChg chg="modSp mod">
        <pc:chgData name="NESTOR JULIO HERNANDEZ BOCKER" userId="a413b3be1cc3406f" providerId="LiveId" clId="{6F703D4E-37F1-4566-B4FA-FE13A5544830}" dt="2022-09-16T21:51:04.554" v="303" actId="6549"/>
        <pc:sldMkLst>
          <pc:docMk/>
          <pc:sldMk cId="3330290270" sldId="281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6F703D4E-37F1-4566-B4FA-FE13A5544830}" dt="2022-09-16T21:51:04.554" v="303" actId="6549"/>
          <ac:graphicFrameMkLst>
            <pc:docMk/>
            <pc:sldMk cId="3330290270" sldId="281"/>
            <ac:graphicFrameMk id="5" creationId="{10C732FB-2AB5-427B-BDC6-8511B77C4C30}"/>
          </ac:graphicFrameMkLst>
        </pc:graphicFrameChg>
        <pc:picChg chg="mod">
          <ac:chgData name="NESTOR JULIO HERNANDEZ BOCKER" userId="a413b3be1cc3406f" providerId="LiveId" clId="{6F703D4E-37F1-4566-B4FA-FE13A5544830}" dt="2022-09-16T20:40:38.809" v="26" actId="1038"/>
          <ac:picMkLst>
            <pc:docMk/>
            <pc:sldMk cId="3330290270" sldId="281"/>
            <ac:picMk id="3" creationId="{66407E5B-4632-D866-F63C-D1309126D749}"/>
          </ac:picMkLst>
        </pc:picChg>
      </pc:sldChg>
      <pc:sldChg chg="modSp mod">
        <pc:chgData name="NESTOR JULIO HERNANDEZ BOCKER" userId="a413b3be1cc3406f" providerId="LiveId" clId="{6F703D4E-37F1-4566-B4FA-FE13A5544830}" dt="2022-09-16T21:26:34.321" v="80" actId="27918"/>
        <pc:sldMkLst>
          <pc:docMk/>
          <pc:sldMk cId="1058868022" sldId="282"/>
        </pc:sldMkLst>
        <pc:picChg chg="mod">
          <ac:chgData name="NESTOR JULIO HERNANDEZ BOCKER" userId="a413b3be1cc3406f" providerId="LiveId" clId="{6F703D4E-37F1-4566-B4FA-FE13A5544830}" dt="2022-09-16T20:40:06.366" v="10" actId="1038"/>
          <ac:picMkLst>
            <pc:docMk/>
            <pc:sldMk cId="1058868022" sldId="282"/>
            <ac:picMk id="4" creationId="{D1FF2875-0631-7796-33EC-C51680BFEBD4}"/>
          </ac:picMkLst>
        </pc:picChg>
      </pc:sldChg>
      <pc:sldChg chg="modSp mod">
        <pc:chgData name="NESTOR JULIO HERNANDEZ BOCKER" userId="a413b3be1cc3406f" providerId="LiveId" clId="{6F703D4E-37F1-4566-B4FA-FE13A5544830}" dt="2022-09-16T21:29:44.173" v="108" actId="20577"/>
        <pc:sldMkLst>
          <pc:docMk/>
          <pc:sldMk cId="1373707831" sldId="283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6F703D4E-37F1-4566-B4FA-FE13A5544830}" dt="2022-09-16T21:29:07.390" v="103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6F703D4E-37F1-4566-B4FA-FE13A5544830}" dt="2022-09-16T21:29:44.173" v="108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373707831" sldId="283"/>
            <ac:spMk id="20" creationId="{00000000-0000-0000-0000-000000000000}"/>
          </ac:spMkLst>
        </pc:spChg>
        <pc:picChg chg="mod">
          <ac:chgData name="NESTOR JULIO HERNANDEZ BOCKER" userId="a413b3be1cc3406f" providerId="LiveId" clId="{6F703D4E-37F1-4566-B4FA-FE13A5544830}" dt="2022-09-16T20:39:59.592" v="8" actId="1038"/>
          <ac:picMkLst>
            <pc:docMk/>
            <pc:sldMk cId="1373707831" sldId="283"/>
            <ac:picMk id="3" creationId="{C0DC45D7-F1A5-6035-A4A2-8FD2E24DB0BD}"/>
          </ac:picMkLst>
        </pc:picChg>
      </pc:sldChg>
      <pc:sldChg chg="modSp mod">
        <pc:chgData name="NESTOR JULIO HERNANDEZ BOCKER" userId="a413b3be1cc3406f" providerId="LiveId" clId="{6F703D4E-37F1-4566-B4FA-FE13A5544830}" dt="2022-09-16T21:42:33.152" v="183"/>
        <pc:sldMkLst>
          <pc:docMk/>
          <pc:sldMk cId="4055195964" sldId="284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4055195964" sldId="284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6F703D4E-37F1-4566-B4FA-FE13A5544830}" dt="2022-09-16T21:41:13.070" v="181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1:42:33.152" v="183"/>
          <ac:graphicFrameMkLst>
            <pc:docMk/>
            <pc:sldMk cId="4055195964" sldId="284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30.984" v="22" actId="1038"/>
          <ac:picMkLst>
            <pc:docMk/>
            <pc:sldMk cId="4055195964" sldId="284"/>
            <ac:picMk id="3" creationId="{817A9E3B-393B-D3CA-5C24-E33EA490E99B}"/>
          </ac:picMkLst>
        </pc:picChg>
      </pc:sldChg>
      <pc:sldChg chg="modSp mod">
        <pc:chgData name="NESTOR JULIO HERNANDEZ BOCKER" userId="a413b3be1cc3406f" providerId="LiveId" clId="{6F703D4E-37F1-4566-B4FA-FE13A5544830}" dt="2022-09-16T22:03:54.596" v="346"/>
        <pc:sldMkLst>
          <pc:docMk/>
          <pc:sldMk cId="1587063453" sldId="285"/>
        </pc:sldMkLst>
        <pc:spChg chg="mod">
          <ac:chgData name="NESTOR JULIO HERNANDEZ BOCKER" userId="a413b3be1cc3406f" providerId="LiveId" clId="{6F703D4E-37F1-4566-B4FA-FE13A5544830}" dt="2022-09-16T20:37:53.893" v="2"/>
          <ac:spMkLst>
            <pc:docMk/>
            <pc:sldMk cId="1587063453" sldId="285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6F703D4E-37F1-4566-B4FA-FE13A5544830}" dt="2022-09-16T22:03:43.315" v="345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mod">
          <ac:chgData name="NESTOR JULIO HERNANDEZ BOCKER" userId="a413b3be1cc3406f" providerId="LiveId" clId="{6F703D4E-37F1-4566-B4FA-FE13A5544830}" dt="2022-09-16T22:03:54.596" v="346"/>
          <ac:graphicFrameMkLst>
            <pc:docMk/>
            <pc:sldMk cId="1587063453" sldId="285"/>
            <ac:graphicFrameMk id="13" creationId="{B3DCC169-ACD7-43D3-A0CB-93B6FB0A41C7}"/>
          </ac:graphicFrameMkLst>
        </pc:graphicFrameChg>
        <pc:picChg chg="mod">
          <ac:chgData name="NESTOR JULIO HERNANDEZ BOCKER" userId="a413b3be1cc3406f" providerId="LiveId" clId="{6F703D4E-37F1-4566-B4FA-FE13A5544830}" dt="2022-09-16T20:40:53.810" v="34" actId="1038"/>
          <ac:picMkLst>
            <pc:docMk/>
            <pc:sldMk cId="1587063453" sldId="285"/>
            <ac:picMk id="3" creationId="{EF729909-73E7-65E7-CCE7-0C0BD2B9FE65}"/>
          </ac:picMkLst>
        </pc:picChg>
      </pc:sldChg>
      <pc:sldChg chg="modSp">
        <pc:chgData name="NESTOR JULIO HERNANDEZ BOCKER" userId="a413b3be1cc3406f" providerId="LiveId" clId="{6F703D4E-37F1-4566-B4FA-FE13A5544830}" dt="2022-09-16T21:27:36.411" v="93"/>
        <pc:sldMkLst>
          <pc:docMk/>
          <pc:sldMk cId="3739594722" sldId="286"/>
        </pc:sldMkLst>
        <pc:spChg chg="mod">
          <ac:chgData name="NESTOR JULIO HERNANDEZ BOCKER" userId="a413b3be1cc3406f" providerId="LiveId" clId="{6F703D4E-37F1-4566-B4FA-FE13A5544830}" dt="2022-09-16T21:27:36.411" v="93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6F703D4E-37F1-4566-B4FA-FE13A5544830}" dt="2022-09-16T20:37:30.502" v="0"/>
          <ac:spMkLst>
            <pc:docMk/>
            <pc:sldMk cId="3739594722" sldId="286"/>
            <ac:spMk id="6" creationId="{00000000-0000-0000-0000-000000000000}"/>
          </ac:spMkLst>
        </pc:spChg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692254647" sldId="290"/>
        </pc:sldMkLst>
      </pc:sldChg>
      <pc:sldChg chg="add del">
        <pc:chgData name="NESTOR JULIO HERNANDEZ BOCKER" userId="a413b3be1cc3406f" providerId="LiveId" clId="{6F703D4E-37F1-4566-B4FA-FE13A5544830}" dt="2022-10-03T23:07:59.049" v="366"/>
        <pc:sldMkLst>
          <pc:docMk/>
          <pc:sldMk cId="3431761031" sldId="291"/>
        </pc:sldMkLst>
      </pc:sldChg>
    </pc:docChg>
  </pc:docChgLst>
  <pc:docChgLst>
    <pc:chgData name="NESTOR JULIO HERNANDEZ BOCKER" userId="a413b3be1cc3406f" providerId="LiveId" clId="{E3585E20-2741-4A63-B22A-69DDB09F128C}"/>
    <pc:docChg chg="modSld">
      <pc:chgData name="NESTOR JULIO HERNANDEZ BOCKER" userId="a413b3be1cc3406f" providerId="LiveId" clId="{E3585E20-2741-4A63-B22A-69DDB09F128C}" dt="2022-09-02T03:07:29.230" v="0" actId="164"/>
      <pc:docMkLst>
        <pc:docMk/>
      </pc:docMkLst>
      <pc:sldChg chg="addSp modSp">
        <pc:chgData name="NESTOR JULIO HERNANDEZ BOCKER" userId="a413b3be1cc3406f" providerId="LiveId" clId="{E3585E20-2741-4A63-B22A-69DDB09F128C}" dt="2022-09-02T03:07:29.230" v="0" actId="164"/>
        <pc:sldMkLst>
          <pc:docMk/>
          <pc:sldMk cId="772786361" sldId="269"/>
        </pc:sldMkLst>
        <pc:spChg chg="mod">
          <ac:chgData name="NESTOR JULIO HERNANDEZ BOCKER" userId="a413b3be1cc3406f" providerId="LiveId" clId="{E3585E20-2741-4A63-B22A-69DDB09F128C}" dt="2022-09-02T03:07:29.230" v="0" actId="164"/>
          <ac:spMkLst>
            <pc:docMk/>
            <pc:sldMk cId="772786361" sldId="269"/>
            <ac:spMk id="2" creationId="{75F0B8AB-4A5B-B583-2251-770C4EBBC8B9}"/>
          </ac:spMkLst>
        </pc:spChg>
        <pc:grpChg chg="add mod">
          <ac:chgData name="NESTOR JULIO HERNANDEZ BOCKER" userId="a413b3be1cc3406f" providerId="LiveId" clId="{E3585E20-2741-4A63-B22A-69DDB09F128C}" dt="2022-09-02T03:07:29.230" v="0" actId="164"/>
          <ac:grpSpMkLst>
            <pc:docMk/>
            <pc:sldMk cId="772786361" sldId="269"/>
            <ac:grpSpMk id="4" creationId="{F3225EAF-EF9A-4AF4-1DEC-4EB5B096919F}"/>
          </ac:grpSpMkLst>
        </pc:grpChg>
        <pc:picChg chg="mod">
          <ac:chgData name="NESTOR JULIO HERNANDEZ BOCKER" userId="a413b3be1cc3406f" providerId="LiveId" clId="{E3585E20-2741-4A63-B22A-69DDB09F128C}" dt="2022-09-02T03:07:29.230" v="0" actId="164"/>
          <ac:picMkLst>
            <pc:docMk/>
            <pc:sldMk cId="772786361" sldId="269"/>
            <ac:picMk id="3" creationId="{05B389B9-9885-339C-DB2C-D8FE5153EC57}"/>
          </ac:picMkLst>
        </pc:picChg>
      </pc:sldChg>
    </pc:docChg>
  </pc:docChgLst>
  <pc:docChgLst>
    <pc:chgData name="NESTOR JULIO HERNANDEZ BOCKER" userId="a413b3be1cc3406f" providerId="LiveId" clId="{1F69F9A2-2AB1-48CC-9F90-0A9A546EC9FD}"/>
    <pc:docChg chg="undo custSel addSld delSld modSld">
      <pc:chgData name="NESTOR JULIO HERNANDEZ BOCKER" userId="a413b3be1cc3406f" providerId="LiveId" clId="{1F69F9A2-2AB1-48CC-9F90-0A9A546EC9FD}" dt="2023-04-25T03:07:40.198" v="2978" actId="2062"/>
      <pc:docMkLst>
        <pc:docMk/>
      </pc:docMkLst>
      <pc:sldChg chg="modSp mod">
        <pc:chgData name="NESTOR JULIO HERNANDEZ BOCKER" userId="a413b3be1cc3406f" providerId="LiveId" clId="{1F69F9A2-2AB1-48CC-9F90-0A9A546EC9FD}" dt="2023-04-24T16:24:49.874" v="818" actId="20577"/>
        <pc:sldMkLst>
          <pc:docMk/>
          <pc:sldMk cId="3489943008" sldId="256"/>
        </pc:sldMkLst>
        <pc:spChg chg="mod">
          <ac:chgData name="NESTOR JULIO HERNANDEZ BOCKER" userId="a413b3be1cc3406f" providerId="LiveId" clId="{1F69F9A2-2AB1-48CC-9F90-0A9A546EC9FD}" dt="2023-04-21T19:13:56.046" v="6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6:24:49.874" v="81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1F69F9A2-2AB1-48CC-9F90-0A9A546EC9FD}" dt="2023-04-24T18:37:07.083" v="2023" actId="207"/>
        <pc:sldMkLst>
          <pc:docMk/>
          <pc:sldMk cId="1297091760" sldId="257"/>
        </pc:sldMkLst>
        <pc:spChg chg="add del mod">
          <ac:chgData name="NESTOR JULIO HERNANDEZ BOCKER" userId="a413b3be1cc3406f" providerId="LiveId" clId="{1F69F9A2-2AB1-48CC-9F90-0A9A546EC9FD}" dt="2023-04-21T19:25:20.341" v="155" actId="478"/>
          <ac:spMkLst>
            <pc:docMk/>
            <pc:sldMk cId="1297091760" sldId="257"/>
            <ac:spMk id="6" creationId="{0761AAF1-436A-874E-30D7-768D24181E74}"/>
          </ac:spMkLst>
        </pc:spChg>
        <pc:spChg chg="add mod">
          <ac:chgData name="NESTOR JULIO HERNANDEZ BOCKER" userId="a413b3be1cc3406f" providerId="LiveId" clId="{1F69F9A2-2AB1-48CC-9F90-0A9A546EC9FD}" dt="2023-04-24T18:20:39.923" v="1395" actId="20577"/>
          <ac:spMkLst>
            <pc:docMk/>
            <pc:sldMk cId="1297091760" sldId="257"/>
            <ac:spMk id="7" creationId="{B396513C-4675-B099-405F-5D9A4B284E38}"/>
          </ac:spMkLst>
        </pc:spChg>
        <pc:spChg chg="mod">
          <ac:chgData name="NESTOR JULIO HERNANDEZ BOCKER" userId="a413b3be1cc3406f" providerId="LiveId" clId="{1F69F9A2-2AB1-48CC-9F90-0A9A546EC9FD}" dt="2023-04-21T19:45:54.854" v="591" actId="1035"/>
          <ac:spMkLst>
            <pc:docMk/>
            <pc:sldMk cId="1297091760" sldId="257"/>
            <ac:spMk id="20" creationId="{00000000-0000-0000-0000-000000000000}"/>
          </ac:spMkLst>
        </pc:spChg>
        <pc:spChg chg="del mod">
          <ac:chgData name="NESTOR JULIO HERNANDEZ BOCKER" userId="a413b3be1cc3406f" providerId="LiveId" clId="{1F69F9A2-2AB1-48CC-9F90-0A9A546EC9FD}" dt="2023-04-21T19:25:14.820" v="154" actId="478"/>
          <ac:spMkLst>
            <pc:docMk/>
            <pc:sldMk cId="1297091760" sldId="257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37:07.083" v="2023" actId="207"/>
          <ac:graphicFrameMkLst>
            <pc:docMk/>
            <pc:sldMk cId="1297091760" sldId="257"/>
            <ac:graphicFrameMk id="5" creationId="{00000000-0008-0000-0000-000008000000}"/>
          </ac:graphicFrameMkLst>
        </pc:graphicFrameChg>
        <pc:picChg chg="add del mod">
          <ac:chgData name="NESTOR JULIO HERNANDEZ BOCKER" userId="a413b3be1cc3406f" providerId="LiveId" clId="{1F69F9A2-2AB1-48CC-9F90-0A9A546EC9FD}" dt="2023-04-24T18:17:19.561" v="1302" actId="478"/>
          <ac:picMkLst>
            <pc:docMk/>
            <pc:sldMk cId="1297091760" sldId="257"/>
            <ac:picMk id="4" creationId="{F8F55652-3A4A-17E2-5B88-6A3F2BD8E880}"/>
          </ac:picMkLst>
        </pc:picChg>
        <pc:picChg chg="add del mod">
          <ac:chgData name="NESTOR JULIO HERNANDEZ BOCKER" userId="a413b3be1cc3406f" providerId="LiveId" clId="{1F69F9A2-2AB1-48CC-9F90-0A9A546EC9FD}" dt="2023-04-24T18:17:57.761" v="1307" actId="478"/>
          <ac:picMkLst>
            <pc:docMk/>
            <pc:sldMk cId="1297091760" sldId="257"/>
            <ac:picMk id="6" creationId="{E1A45510-8C4E-AB75-FC31-8AD48D078E92}"/>
          </ac:picMkLst>
        </pc:picChg>
        <pc:picChg chg="add del mod">
          <ac:chgData name="NESTOR JULIO HERNANDEZ BOCKER" userId="a413b3be1cc3406f" providerId="LiveId" clId="{1F69F9A2-2AB1-48CC-9F90-0A9A546EC9FD}" dt="2023-04-24T18:20:32.037" v="1392" actId="478"/>
          <ac:picMkLst>
            <pc:docMk/>
            <pc:sldMk cId="1297091760" sldId="257"/>
            <ac:picMk id="9" creationId="{8DD994C3-AE11-71C1-227C-E4EE19D47034}"/>
          </ac:picMkLst>
        </pc:picChg>
      </pc:sldChg>
      <pc:sldChg chg="modSp mod">
        <pc:chgData name="NESTOR JULIO HERNANDEZ BOCKER" userId="a413b3be1cc3406f" providerId="LiveId" clId="{1F69F9A2-2AB1-48CC-9F90-0A9A546EC9FD}" dt="2023-04-21T19:47:03.841" v="660" actId="20577"/>
        <pc:sldMkLst>
          <pc:docMk/>
          <pc:sldMk cId="1714585994" sldId="264"/>
        </pc:sldMkLst>
        <pc:spChg chg="mod">
          <ac:chgData name="NESTOR JULIO HERNANDEZ BOCKER" userId="a413b3be1cc3406f" providerId="LiveId" clId="{1F69F9A2-2AB1-48CC-9F90-0A9A546EC9FD}" dt="2023-04-21T19:47:03.841" v="66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1F69F9A2-2AB1-48CC-9F90-0A9A546EC9FD}" dt="2023-04-24T19:06:04.575" v="2972" actId="313"/>
        <pc:sldMkLst>
          <pc:docMk/>
          <pc:sldMk cId="2687120463" sldId="266"/>
        </pc:sldMkLst>
        <pc:spChg chg="add del mod">
          <ac:chgData name="NESTOR JULIO HERNANDEZ BOCKER" userId="a413b3be1cc3406f" providerId="LiveId" clId="{1F69F9A2-2AB1-48CC-9F90-0A9A546EC9FD}" dt="2023-04-21T19:25:42.560" v="158" actId="478"/>
          <ac:spMkLst>
            <pc:docMk/>
            <pc:sldMk cId="2687120463" sldId="266"/>
            <ac:spMk id="6" creationId="{E0C706D3-DC62-FF45-CD6D-4B3C08AAE9D7}"/>
          </ac:spMkLst>
        </pc:spChg>
        <pc:spChg chg="add mod">
          <ac:chgData name="NESTOR JULIO HERNANDEZ BOCKER" userId="a413b3be1cc3406f" providerId="LiveId" clId="{1F69F9A2-2AB1-48CC-9F90-0A9A546EC9FD}" dt="2023-04-24T19:06:04.575" v="2972" actId="313"/>
          <ac:spMkLst>
            <pc:docMk/>
            <pc:sldMk cId="2687120463" sldId="266"/>
            <ac:spMk id="7" creationId="{1B914F28-9A3B-21D1-8892-FB39DF5BEFF2}"/>
          </ac:spMkLst>
        </pc:spChg>
        <pc:spChg chg="mod">
          <ac:chgData name="NESTOR JULIO HERNANDEZ BOCKER" userId="a413b3be1cc3406f" providerId="LiveId" clId="{1F69F9A2-2AB1-48CC-9F90-0A9A546EC9FD}" dt="2023-04-21T19:41:43.357" v="404" actId="14100"/>
          <ac:spMkLst>
            <pc:docMk/>
            <pc:sldMk cId="2687120463" sldId="266"/>
            <ac:spMk id="10" creationId="{573DABE1-2C0E-4C4C-8B73-A75ABFAFB3F1}"/>
          </ac:spMkLst>
        </pc:spChg>
        <pc:spChg chg="del">
          <ac:chgData name="NESTOR JULIO HERNANDEZ BOCKER" userId="a413b3be1cc3406f" providerId="LiveId" clId="{1F69F9A2-2AB1-48CC-9F90-0A9A546EC9FD}" dt="2023-04-21T19:25:40.843" v="157" actId="478"/>
          <ac:spMkLst>
            <pc:docMk/>
            <pc:sldMk cId="2687120463" sldId="266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37:22.244" v="2025" actId="207"/>
          <ac:graphicFrameMkLst>
            <pc:docMk/>
            <pc:sldMk cId="2687120463" sldId="266"/>
            <ac:graphicFrameMk id="5" creationId="{00000000-0008-0000-0000-000009000000}"/>
          </ac:graphicFrameMkLst>
        </pc:graphicFrameChg>
        <pc:picChg chg="add del mod">
          <ac:chgData name="NESTOR JULIO HERNANDEZ BOCKER" userId="a413b3be1cc3406f" providerId="LiveId" clId="{1F69F9A2-2AB1-48CC-9F90-0A9A546EC9FD}" dt="2023-04-24T18:33:07.231" v="1907" actId="478"/>
          <ac:picMkLst>
            <pc:docMk/>
            <pc:sldMk cId="2687120463" sldId="266"/>
            <ac:picMk id="4" creationId="{1A1A0E05-3748-AF71-BB31-84590D581ABD}"/>
          </ac:picMkLst>
        </pc:picChg>
        <pc:picChg chg="add del mod">
          <ac:chgData name="NESTOR JULIO HERNANDEZ BOCKER" userId="a413b3be1cc3406f" providerId="LiveId" clId="{1F69F9A2-2AB1-48CC-9F90-0A9A546EC9FD}" dt="2023-04-24T18:36:03.273" v="2012" actId="478"/>
          <ac:picMkLst>
            <pc:docMk/>
            <pc:sldMk cId="2687120463" sldId="266"/>
            <ac:picMk id="6" creationId="{98EC2926-6CA2-2DFC-D87D-4A0624C3FE23}"/>
          </ac:picMkLst>
        </pc:picChg>
      </pc:sldChg>
      <pc:sldChg chg="modSp mod">
        <pc:chgData name="NESTOR JULIO HERNANDEZ BOCKER" userId="a413b3be1cc3406f" providerId="LiveId" clId="{1F69F9A2-2AB1-48CC-9F90-0A9A546EC9FD}" dt="2023-04-24T16:25:42.770" v="826" actId="20577"/>
        <pc:sldMkLst>
          <pc:docMk/>
          <pc:sldMk cId="290937702" sldId="268"/>
        </pc:sldMkLst>
        <pc:spChg chg="mod">
          <ac:chgData name="NESTOR JULIO HERNANDEZ BOCKER" userId="a413b3be1cc3406f" providerId="LiveId" clId="{1F69F9A2-2AB1-48CC-9F90-0A9A546EC9FD}" dt="2023-04-21T19:47:30.567" v="670" actId="20577"/>
          <ac:spMkLst>
            <pc:docMk/>
            <pc:sldMk cId="290937702" sldId="268"/>
            <ac:spMk id="5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6:25:42.770" v="826" actId="20577"/>
          <ac:spMkLst>
            <pc:docMk/>
            <pc:sldMk cId="290937702" sldId="268"/>
            <ac:spMk id="6" creationId="{00000000-0000-0000-0000-000000000000}"/>
          </ac:spMkLst>
        </pc:spChg>
      </pc:sldChg>
      <pc:sldChg chg="modSp add del mod setBg">
        <pc:chgData name="NESTOR JULIO HERNANDEZ BOCKER" userId="a413b3be1cc3406f" providerId="LiveId" clId="{1F69F9A2-2AB1-48CC-9F90-0A9A546EC9FD}" dt="2023-04-24T18:10:47.304" v="1232"/>
        <pc:sldMkLst>
          <pc:docMk/>
          <pc:sldMk cId="772786361" sldId="269"/>
        </pc:sldMkLst>
        <pc:spChg chg="mod">
          <ac:chgData name="NESTOR JULIO HERNANDEZ BOCKER" userId="a413b3be1cc3406f" providerId="LiveId" clId="{1F69F9A2-2AB1-48CC-9F90-0A9A546EC9FD}" dt="2023-04-21T19:44:36.329" v="551" actId="1036"/>
          <ac:spMkLst>
            <pc:docMk/>
            <pc:sldMk cId="772786361" sldId="269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10:47.304" v="1232"/>
          <ac:graphicFrameMkLst>
            <pc:docMk/>
            <pc:sldMk cId="772786361" sldId="269"/>
            <ac:graphicFrameMk id="3" creationId="{00000000-0008-0000-0200-000005000000}"/>
          </ac:graphicFrameMkLst>
        </pc:graphicFrameChg>
      </pc:sldChg>
      <pc:sldChg chg="modSp add del mod">
        <pc:chgData name="NESTOR JULIO HERNANDEZ BOCKER" userId="a413b3be1cc3406f" providerId="LiveId" clId="{1F69F9A2-2AB1-48CC-9F90-0A9A546EC9FD}" dt="2023-04-24T18:11:01.374" v="1234" actId="14100"/>
        <pc:sldMkLst>
          <pc:docMk/>
          <pc:sldMk cId="2522447131" sldId="270"/>
        </pc:sldMkLst>
        <pc:spChg chg="mod">
          <ac:chgData name="NESTOR JULIO HERNANDEZ BOCKER" userId="a413b3be1cc3406f" providerId="LiveId" clId="{1F69F9A2-2AB1-48CC-9F90-0A9A546EC9FD}" dt="2023-04-21T19:43:48.269" v="520" actId="1036"/>
          <ac:spMkLst>
            <pc:docMk/>
            <pc:sldMk cId="2522447131" sldId="270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11:01.374" v="1234" actId="14100"/>
          <ac:graphicFrameMkLst>
            <pc:docMk/>
            <pc:sldMk cId="2522447131" sldId="270"/>
            <ac:graphicFrameMk id="7" creationId="{00000000-0008-0000-0000-000002000000}"/>
          </ac:graphicFrameMkLst>
        </pc:graphicFrameChg>
      </pc:sldChg>
      <pc:sldChg chg="modSp add del mod">
        <pc:chgData name="NESTOR JULIO HERNANDEZ BOCKER" userId="a413b3be1cc3406f" providerId="LiveId" clId="{1F69F9A2-2AB1-48CC-9F90-0A9A546EC9FD}" dt="2023-04-24T18:11:05.674" v="1235"/>
        <pc:sldMkLst>
          <pc:docMk/>
          <pc:sldMk cId="1064889117" sldId="271"/>
        </pc:sldMkLst>
        <pc:spChg chg="mod">
          <ac:chgData name="NESTOR JULIO HERNANDEZ BOCKER" userId="a413b3be1cc3406f" providerId="LiveId" clId="{1F69F9A2-2AB1-48CC-9F90-0A9A546EC9FD}" dt="2023-04-21T19:43:59.935" v="550" actId="1036"/>
          <ac:spMkLst>
            <pc:docMk/>
            <pc:sldMk cId="1064889117" sldId="27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11:05.674" v="1235"/>
          <ac:graphicFrameMkLst>
            <pc:docMk/>
            <pc:sldMk cId="1064889117" sldId="271"/>
            <ac:graphicFrameMk id="3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1F69F9A2-2AB1-48CC-9F90-0A9A546EC9FD}" dt="2023-04-24T18:24:04.184" v="1511" actId="20577"/>
        <pc:sldMkLst>
          <pc:docMk/>
          <pc:sldMk cId="2588731161" sldId="272"/>
        </pc:sldMkLst>
        <pc:spChg chg="mod">
          <ac:chgData name="NESTOR JULIO HERNANDEZ BOCKER" userId="a413b3be1cc3406f" providerId="LiveId" clId="{1F69F9A2-2AB1-48CC-9F90-0A9A546EC9FD}" dt="2023-04-21T19:46:16.367" v="615" actId="1035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8:24:04.184" v="151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25:09.731" v="1539" actId="20577"/>
        <pc:sldMkLst>
          <pc:docMk/>
          <pc:sldMk cId="3718550132" sldId="273"/>
        </pc:sldMkLst>
        <pc:spChg chg="mod">
          <ac:chgData name="NESTOR JULIO HERNANDEZ BOCKER" userId="a413b3be1cc3406f" providerId="LiveId" clId="{1F69F9A2-2AB1-48CC-9F90-0A9A546EC9FD}" dt="2023-04-21T19:46:25.197" v="633" actId="1035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8:25:09.731" v="1539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40:17.827" v="2182" actId="20577"/>
        <pc:sldMkLst>
          <pc:docMk/>
          <pc:sldMk cId="2821425093" sldId="274"/>
        </pc:sldMkLst>
        <pc:spChg chg="mod">
          <ac:chgData name="NESTOR JULIO HERNANDEZ BOCKER" userId="a413b3be1cc3406f" providerId="LiveId" clId="{1F69F9A2-2AB1-48CC-9F90-0A9A546EC9FD}" dt="2023-04-21T19:42:03.685" v="417" actId="1035"/>
          <ac:spMkLst>
            <pc:docMk/>
            <pc:sldMk cId="2821425093" sldId="274"/>
            <ac:spMk id="20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8:40:17.827" v="2182" actId="20577"/>
          <ac:spMkLst>
            <pc:docMk/>
            <pc:sldMk cId="2821425093" sldId="274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40:48.978" v="2187" actId="20577"/>
        <pc:sldMkLst>
          <pc:docMk/>
          <pc:sldMk cId="281174417" sldId="275"/>
        </pc:sldMkLst>
        <pc:spChg chg="mod">
          <ac:chgData name="NESTOR JULIO HERNANDEZ BOCKER" userId="a413b3be1cc3406f" providerId="LiveId" clId="{1F69F9A2-2AB1-48CC-9F90-0A9A546EC9FD}" dt="2023-04-21T19:42:25.559" v="435" actId="1035"/>
          <ac:spMkLst>
            <pc:docMk/>
            <pc:sldMk cId="281174417" sldId="275"/>
            <ac:spMk id="20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8:40:48.978" v="2187" actId="20577"/>
          <ac:spMkLst>
            <pc:docMk/>
            <pc:sldMk cId="281174417" sldId="275"/>
            <ac:spMk id="21" creationId="{00000000-0000-0000-0000-000000000000}"/>
          </ac:spMkLst>
        </pc:spChg>
      </pc:sldChg>
      <pc:sldChg chg="addSp delSp modSp mod">
        <pc:chgData name="NESTOR JULIO HERNANDEZ BOCKER" userId="a413b3be1cc3406f" providerId="LiveId" clId="{1F69F9A2-2AB1-48CC-9F90-0A9A546EC9FD}" dt="2023-04-24T19:39:09.985" v="2973" actId="20577"/>
        <pc:sldMkLst>
          <pc:docMk/>
          <pc:sldMk cId="2643471665" sldId="278"/>
        </pc:sldMkLst>
        <pc:spChg chg="mod">
          <ac:chgData name="NESTOR JULIO HERNANDEZ BOCKER" userId="a413b3be1cc3406f" providerId="LiveId" clId="{1F69F9A2-2AB1-48CC-9F90-0A9A546EC9FD}" dt="2023-04-24T18:25:52.846" v="1546" actId="20577"/>
          <ac:spMkLst>
            <pc:docMk/>
            <pc:sldMk cId="2643471665" sldId="278"/>
            <ac:spMk id="9" creationId="{8DA97F63-C267-4177-AD7A-7B715A33282D}"/>
          </ac:spMkLst>
        </pc:spChg>
        <pc:spChg chg="mod">
          <ac:chgData name="NESTOR JULIO HERNANDEZ BOCKER" userId="a413b3be1cc3406f" providerId="LiveId" clId="{1F69F9A2-2AB1-48CC-9F90-0A9A546EC9FD}" dt="2023-04-24T18:25:58.170" v="1553" actId="20577"/>
          <ac:spMkLst>
            <pc:docMk/>
            <pc:sldMk cId="2643471665" sldId="278"/>
            <ac:spMk id="11" creationId="{E72E6ADF-118F-4D4C-BEB0-2FCE18A81F29}"/>
          </ac:spMkLst>
        </pc:spChg>
        <pc:spChg chg="mod">
          <ac:chgData name="NESTOR JULIO HERNANDEZ BOCKER" userId="a413b3be1cc3406f" providerId="LiveId" clId="{1F69F9A2-2AB1-48CC-9F90-0A9A546EC9FD}" dt="2023-04-21T19:46:39.292" v="647" actId="1036"/>
          <ac:spMkLst>
            <pc:docMk/>
            <pc:sldMk cId="2643471665" sldId="278"/>
            <ac:spMk id="20" creationId="{00000000-0000-0000-0000-000000000000}"/>
          </ac:spMkLst>
        </pc:spChg>
        <pc:graphicFrameChg chg="add mod modGraphic">
          <ac:chgData name="NESTOR JULIO HERNANDEZ BOCKER" userId="a413b3be1cc3406f" providerId="LiveId" clId="{1F69F9A2-2AB1-48CC-9F90-0A9A546EC9FD}" dt="2023-04-24T19:39:09.985" v="2973" actId="20577"/>
          <ac:graphicFrameMkLst>
            <pc:docMk/>
            <pc:sldMk cId="2643471665" sldId="278"/>
            <ac:graphicFrameMk id="4" creationId="{606EFA76-BF80-8625-FCD8-98FA7FF734FE}"/>
          </ac:graphicFrameMkLst>
        </pc:graphicFrameChg>
        <pc:graphicFrameChg chg="add mod modGraphic">
          <ac:chgData name="NESTOR JULIO HERNANDEZ BOCKER" userId="a413b3be1cc3406f" providerId="LiveId" clId="{1F69F9A2-2AB1-48CC-9F90-0A9A546EC9FD}" dt="2023-04-24T18:27:23.886" v="1707" actId="6549"/>
          <ac:graphicFrameMkLst>
            <pc:docMk/>
            <pc:sldMk cId="2643471665" sldId="278"/>
            <ac:graphicFrameMk id="5" creationId="{8D355B94-8471-3304-4A3E-250522B55596}"/>
          </ac:graphicFrameMkLst>
        </pc:graphicFrameChg>
        <pc:graphicFrameChg chg="del modGraphic">
          <ac:chgData name="NESTOR JULIO HERNANDEZ BOCKER" userId="a413b3be1cc3406f" providerId="LiveId" clId="{1F69F9A2-2AB1-48CC-9F90-0A9A546EC9FD}" dt="2023-04-21T19:27:09.176" v="177" actId="478"/>
          <ac:graphicFrameMkLst>
            <pc:docMk/>
            <pc:sldMk cId="2643471665" sldId="278"/>
            <ac:graphicFrameMk id="10" creationId="{5E93479F-052F-42F0-B9DC-77A8703D6646}"/>
          </ac:graphicFrameMkLst>
        </pc:graphicFrameChg>
        <pc:graphicFrameChg chg="del mod">
          <ac:chgData name="NESTOR JULIO HERNANDEZ BOCKER" userId="a413b3be1cc3406f" providerId="LiveId" clId="{1F69F9A2-2AB1-48CC-9F90-0A9A546EC9FD}" dt="2023-04-21T19:27:09.176" v="177" actId="478"/>
          <ac:graphicFrameMkLst>
            <pc:docMk/>
            <pc:sldMk cId="2643471665" sldId="278"/>
            <ac:graphicFrameMk id="13" creationId="{B3DCC169-ACD7-43D3-A0CB-93B6FB0A41C7}"/>
          </ac:graphicFrameMkLst>
        </pc:graphicFrameChg>
      </pc:sldChg>
      <pc:sldChg chg="addSp delSp modSp mod">
        <pc:chgData name="NESTOR JULIO HERNANDEZ BOCKER" userId="a413b3be1cc3406f" providerId="LiveId" clId="{1F69F9A2-2AB1-48CC-9F90-0A9A546EC9FD}" dt="2023-04-24T19:41:23.527" v="2976" actId="20577"/>
        <pc:sldMkLst>
          <pc:docMk/>
          <pc:sldMk cId="1992343336" sldId="279"/>
        </pc:sldMkLst>
        <pc:spChg chg="mod">
          <ac:chgData name="NESTOR JULIO HERNANDEZ BOCKER" userId="a413b3be1cc3406f" providerId="LiveId" clId="{1F69F9A2-2AB1-48CC-9F90-0A9A546EC9FD}" dt="2023-04-21T19:38:55.253" v="361" actId="1036"/>
          <ac:spMkLst>
            <pc:docMk/>
            <pc:sldMk cId="1992343336" sldId="279"/>
            <ac:spMk id="9" creationId="{8DA97F63-C267-4177-AD7A-7B715A33282D}"/>
          </ac:spMkLst>
        </pc:spChg>
        <pc:spChg chg="mod">
          <ac:chgData name="NESTOR JULIO HERNANDEZ BOCKER" userId="a413b3be1cc3406f" providerId="LiveId" clId="{1F69F9A2-2AB1-48CC-9F90-0A9A546EC9FD}" dt="2023-04-21T19:38:55.253" v="361" actId="1036"/>
          <ac:spMkLst>
            <pc:docMk/>
            <pc:sldMk cId="1992343336" sldId="279"/>
            <ac:spMk id="11" creationId="{E72E6ADF-118F-4D4C-BEB0-2FCE18A81F29}"/>
          </ac:spMkLst>
        </pc:spChg>
        <pc:spChg chg="mod">
          <ac:chgData name="NESTOR JULIO HERNANDEZ BOCKER" userId="a413b3be1cc3406f" providerId="LiveId" clId="{1F69F9A2-2AB1-48CC-9F90-0A9A546EC9FD}" dt="2023-04-21T19:42:38.102" v="448" actId="1036"/>
          <ac:spMkLst>
            <pc:docMk/>
            <pc:sldMk cId="1992343336" sldId="279"/>
            <ac:spMk id="20" creationId="{00000000-0000-0000-0000-000000000000}"/>
          </ac:spMkLst>
        </pc:spChg>
        <pc:graphicFrameChg chg="add mod modGraphic">
          <ac:chgData name="NESTOR JULIO HERNANDEZ BOCKER" userId="a413b3be1cc3406f" providerId="LiveId" clId="{1F69F9A2-2AB1-48CC-9F90-0A9A546EC9FD}" dt="2023-04-24T19:41:23.527" v="2976" actId="20577"/>
          <ac:graphicFrameMkLst>
            <pc:docMk/>
            <pc:sldMk cId="1992343336" sldId="279"/>
            <ac:graphicFrameMk id="4" creationId="{7F3116FD-3980-3689-7EC8-10C703E74013}"/>
          </ac:graphicFrameMkLst>
        </pc:graphicFrameChg>
        <pc:graphicFrameChg chg="add mod modGraphic">
          <ac:chgData name="NESTOR JULIO HERNANDEZ BOCKER" userId="a413b3be1cc3406f" providerId="LiveId" clId="{1F69F9A2-2AB1-48CC-9F90-0A9A546EC9FD}" dt="2023-04-24T18:42:07.313" v="2276" actId="6549"/>
          <ac:graphicFrameMkLst>
            <pc:docMk/>
            <pc:sldMk cId="1992343336" sldId="279"/>
            <ac:graphicFrameMk id="5" creationId="{1DBC8C50-9710-F5E6-26B4-746DACC455A7}"/>
          </ac:graphicFrameMkLst>
        </pc:graphicFrameChg>
        <pc:graphicFrameChg chg="del mod">
          <ac:chgData name="NESTOR JULIO HERNANDEZ BOCKER" userId="a413b3be1cc3406f" providerId="LiveId" clId="{1F69F9A2-2AB1-48CC-9F90-0A9A546EC9FD}" dt="2023-04-21T19:28:02.792" v="183" actId="478"/>
          <ac:graphicFrameMkLst>
            <pc:docMk/>
            <pc:sldMk cId="1992343336" sldId="279"/>
            <ac:graphicFrameMk id="10" creationId="{5E93479F-052F-42F0-B9DC-77A8703D6646}"/>
          </ac:graphicFrameMkLst>
        </pc:graphicFrameChg>
        <pc:graphicFrameChg chg="del mod">
          <ac:chgData name="NESTOR JULIO HERNANDEZ BOCKER" userId="a413b3be1cc3406f" providerId="LiveId" clId="{1F69F9A2-2AB1-48CC-9F90-0A9A546EC9FD}" dt="2023-04-21T19:28:02.792" v="183" actId="478"/>
          <ac:graphicFrameMkLst>
            <pc:docMk/>
            <pc:sldMk cId="1992343336" sldId="279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69F9A2-2AB1-48CC-9F90-0A9A546EC9FD}" dt="2023-04-24T18:22:11.373" v="1505" actId="20577"/>
        <pc:sldMkLst>
          <pc:docMk/>
          <pc:sldMk cId="254701575" sldId="280"/>
        </pc:sldMkLst>
        <pc:spChg chg="mod">
          <ac:chgData name="NESTOR JULIO HERNANDEZ BOCKER" userId="a413b3be1cc3406f" providerId="LiveId" clId="{1F69F9A2-2AB1-48CC-9F90-0A9A546EC9FD}" dt="2023-04-21T19:46:09.151" v="604" actId="1035"/>
          <ac:spMkLst>
            <pc:docMk/>
            <pc:sldMk cId="254701575" sldId="280"/>
            <ac:spMk id="20" creationId="{00000000-0000-0000-0000-000000000000}"/>
          </ac:spMkLst>
        </pc:spChg>
        <pc:graphicFrameChg chg="mod modGraphic">
          <ac:chgData name="NESTOR JULIO HERNANDEZ BOCKER" userId="a413b3be1cc3406f" providerId="LiveId" clId="{1F69F9A2-2AB1-48CC-9F90-0A9A546EC9FD}" dt="2023-04-24T18:22:11.373" v="1505" actId="20577"/>
          <ac:graphicFrameMkLst>
            <pc:docMk/>
            <pc:sldMk cId="254701575" sldId="280"/>
            <ac:graphicFrameMk id="3" creationId="{BADD1547-94DB-408B-9E6D-17EB34AA4518}"/>
          </ac:graphicFrameMkLst>
        </pc:graphicFrameChg>
      </pc:sldChg>
      <pc:sldChg chg="modSp mod">
        <pc:chgData name="NESTOR JULIO HERNANDEZ BOCKER" userId="a413b3be1cc3406f" providerId="LiveId" clId="{1F69F9A2-2AB1-48CC-9F90-0A9A546EC9FD}" dt="2023-04-24T18:38:35.284" v="2169" actId="6549"/>
        <pc:sldMkLst>
          <pc:docMk/>
          <pc:sldMk cId="3330290270" sldId="281"/>
        </pc:sldMkLst>
        <pc:spChg chg="mod">
          <ac:chgData name="NESTOR JULIO HERNANDEZ BOCKER" userId="a413b3be1cc3406f" providerId="LiveId" clId="{1F69F9A2-2AB1-48CC-9F90-0A9A546EC9FD}" dt="2023-04-21T19:42:09.847" v="426" actId="1035"/>
          <ac:spMkLst>
            <pc:docMk/>
            <pc:sldMk cId="3330290270" sldId="281"/>
            <ac:spMk id="6" creationId="{BB1B45A6-CFAA-41AE-8E6A-109FD4BB3D85}"/>
          </ac:spMkLst>
        </pc:spChg>
        <pc:graphicFrameChg chg="mod modGraphic">
          <ac:chgData name="NESTOR JULIO HERNANDEZ BOCKER" userId="a413b3be1cc3406f" providerId="LiveId" clId="{1F69F9A2-2AB1-48CC-9F90-0A9A546EC9FD}" dt="2023-04-24T18:38:35.284" v="2169" actId="6549"/>
          <ac:graphicFrameMkLst>
            <pc:docMk/>
            <pc:sldMk cId="3330290270" sldId="281"/>
            <ac:graphicFrameMk id="4" creationId="{26115888-553C-EC47-B99F-5DFDFA133F9F}"/>
          </ac:graphicFrameMkLst>
        </pc:graphicFrameChg>
      </pc:sldChg>
      <pc:sldChg chg="addSp delSp modSp mod">
        <pc:chgData name="NESTOR JULIO HERNANDEZ BOCKER" userId="a413b3be1cc3406f" providerId="LiveId" clId="{1F69F9A2-2AB1-48CC-9F90-0A9A546EC9FD}" dt="2023-04-24T18:55:47.731" v="2615" actId="20577"/>
        <pc:sldMkLst>
          <pc:docMk/>
          <pc:sldMk cId="1373707831" sldId="283"/>
        </pc:sldMkLst>
        <pc:spChg chg="mod">
          <ac:chgData name="NESTOR JULIO HERNANDEZ BOCKER" userId="a413b3be1cc3406f" providerId="LiveId" clId="{1F69F9A2-2AB1-48CC-9F90-0A9A546EC9FD}" dt="2023-04-21T19:45:21.634" v="563" actId="1035"/>
          <ac:spMkLst>
            <pc:docMk/>
            <pc:sldMk cId="1373707831" sldId="283"/>
            <ac:spMk id="12" creationId="{35E4570E-0A15-4797-A1E4-293900080A5D}"/>
          </ac:spMkLst>
        </pc:spChg>
        <pc:spChg chg="mod">
          <ac:chgData name="NESTOR JULIO HERNANDEZ BOCKER" userId="a413b3be1cc3406f" providerId="LiveId" clId="{1F69F9A2-2AB1-48CC-9F90-0A9A546EC9FD}" dt="2023-04-21T19:45:25.618" v="567" actId="1036"/>
          <ac:spMkLst>
            <pc:docMk/>
            <pc:sldMk cId="1373707831" sldId="283"/>
            <ac:spMk id="13" creationId="{58E584A4-AB44-4696-AB78-1B76FE85DDA3}"/>
          </ac:spMkLst>
        </pc:spChg>
        <pc:spChg chg="mod">
          <ac:chgData name="NESTOR JULIO HERNANDEZ BOCKER" userId="a413b3be1cc3406f" providerId="LiveId" clId="{1F69F9A2-2AB1-48CC-9F90-0A9A546EC9FD}" dt="2023-04-24T18:12:34.324" v="1244" actId="20577"/>
          <ac:spMkLst>
            <pc:docMk/>
            <pc:sldMk cId="1373707831" sldId="283"/>
            <ac:spMk id="14" creationId="{2429D940-E554-4FB7-91D3-1A9CD28C5C86}"/>
          </ac:spMkLst>
        </pc:spChg>
        <pc:spChg chg="mod">
          <ac:chgData name="NESTOR JULIO HERNANDEZ BOCKER" userId="a413b3be1cc3406f" providerId="LiveId" clId="{1F69F9A2-2AB1-48CC-9F90-0A9A546EC9FD}" dt="2023-04-24T18:55:47.731" v="2615" actId="20577"/>
          <ac:spMkLst>
            <pc:docMk/>
            <pc:sldMk cId="1373707831" sldId="283"/>
            <ac:spMk id="17" creationId="{7110DCAC-DBE7-4065-96AB-2C32D83775A4}"/>
          </ac:spMkLst>
        </pc:spChg>
        <pc:spChg chg="mod">
          <ac:chgData name="NESTOR JULIO HERNANDEZ BOCKER" userId="a413b3be1cc3406f" providerId="LiveId" clId="{1F69F9A2-2AB1-48CC-9F90-0A9A546EC9FD}" dt="2023-04-24T18:00:11.289" v="845" actId="20577"/>
          <ac:spMkLst>
            <pc:docMk/>
            <pc:sldMk cId="1373707831" sldId="283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1F69F9A2-2AB1-48CC-9F90-0A9A546EC9FD}" dt="2023-04-24T18:01:35.536" v="983" actId="478"/>
          <ac:graphicFrameMkLst>
            <pc:docMk/>
            <pc:sldMk cId="1373707831" sldId="283"/>
            <ac:graphicFrameMk id="4" creationId="{00000000-0008-0000-0200-000005000000}"/>
          </ac:graphicFrameMkLst>
        </pc:graphicFrameChg>
        <pc:graphicFrameChg chg="del">
          <ac:chgData name="NESTOR JULIO HERNANDEZ BOCKER" userId="a413b3be1cc3406f" providerId="LiveId" clId="{1F69F9A2-2AB1-48CC-9F90-0A9A546EC9FD}" dt="2023-04-24T18:00:30.154" v="847" actId="478"/>
          <ac:graphicFrameMkLst>
            <pc:docMk/>
            <pc:sldMk cId="1373707831" sldId="283"/>
            <ac:graphicFrameMk id="5" creationId="{00000000-0008-0000-0200-000009000000}"/>
          </ac:graphicFrameMkLst>
        </pc:graphicFrameChg>
        <pc:graphicFrameChg chg="add del mod">
          <ac:chgData name="NESTOR JULIO HERNANDEZ BOCKER" userId="a413b3be1cc3406f" providerId="LiveId" clId="{1F69F9A2-2AB1-48CC-9F90-0A9A546EC9FD}" dt="2023-04-24T18:00:51.721" v="982" actId="478"/>
          <ac:graphicFrameMkLst>
            <pc:docMk/>
            <pc:sldMk cId="1373707831" sldId="283"/>
            <ac:graphicFrameMk id="6" creationId="{00000000-0008-0000-0200-00000B000000}"/>
          </ac:graphicFrameMkLst>
        </pc:graphicFrameChg>
        <pc:graphicFrameChg chg="add del mod">
          <ac:chgData name="NESTOR JULIO HERNANDEZ BOCKER" userId="a413b3be1cc3406f" providerId="LiveId" clId="{1F69F9A2-2AB1-48CC-9F90-0A9A546EC9FD}" dt="2023-04-24T18:05:13.057" v="986" actId="478"/>
          <ac:graphicFrameMkLst>
            <pc:docMk/>
            <pc:sldMk cId="1373707831" sldId="283"/>
            <ac:graphicFrameMk id="7" creationId="{00000000-0008-0000-0200-000005000000}"/>
          </ac:graphicFrameMkLst>
        </pc:graphicFrameChg>
        <pc:graphicFrameChg chg="add mod">
          <ac:chgData name="NESTOR JULIO HERNANDEZ BOCKER" userId="a413b3be1cc3406f" providerId="LiveId" clId="{1F69F9A2-2AB1-48CC-9F90-0A9A546EC9FD}" dt="2023-04-24T18:06:51.081" v="1193" actId="14861"/>
          <ac:graphicFrameMkLst>
            <pc:docMk/>
            <pc:sldMk cId="1373707831" sldId="283"/>
            <ac:graphicFrameMk id="9" creationId="{00000000-0008-0000-0200-000005000000}"/>
          </ac:graphicFrameMkLst>
        </pc:graphicFrameChg>
        <pc:graphicFrameChg chg="add mod">
          <ac:chgData name="NESTOR JULIO HERNANDEZ BOCKER" userId="a413b3be1cc3406f" providerId="LiveId" clId="{1F69F9A2-2AB1-48CC-9F90-0A9A546EC9FD}" dt="2023-04-24T18:07:58.959" v="1206" actId="14861"/>
          <ac:graphicFrameMkLst>
            <pc:docMk/>
            <pc:sldMk cId="1373707831" sldId="283"/>
            <ac:graphicFrameMk id="10" creationId="{00000000-0008-0000-0200-000009000000}"/>
          </ac:graphicFrameMkLst>
        </pc:graphicFrameChg>
      </pc:sldChg>
      <pc:sldChg chg="addSp delSp modSp add mod">
        <pc:chgData name="NESTOR JULIO HERNANDEZ BOCKER" userId="a413b3be1cc3406f" providerId="LiveId" clId="{1F69F9A2-2AB1-48CC-9F90-0A9A546EC9FD}" dt="2023-04-25T03:07:40.198" v="2978" actId="2062"/>
        <pc:sldMkLst>
          <pc:docMk/>
          <pc:sldMk cId="4055195964" sldId="284"/>
        </pc:sldMkLst>
        <pc:spChg chg="mod">
          <ac:chgData name="NESTOR JULIO HERNANDEZ BOCKER" userId="a413b3be1cc3406f" providerId="LiveId" clId="{1F69F9A2-2AB1-48CC-9F90-0A9A546EC9FD}" dt="2023-04-21T19:52:46.515" v="802" actId="20577"/>
          <ac:spMkLst>
            <pc:docMk/>
            <pc:sldMk cId="4055195964" sldId="284"/>
            <ac:spMk id="9" creationId="{8DA97F63-C267-4177-AD7A-7B715A33282D}"/>
          </ac:spMkLst>
        </pc:spChg>
        <pc:spChg chg="mod">
          <ac:chgData name="NESTOR JULIO HERNANDEZ BOCKER" userId="a413b3be1cc3406f" providerId="LiveId" clId="{1F69F9A2-2AB1-48CC-9F90-0A9A546EC9FD}" dt="2023-04-21T19:52:53.383" v="817" actId="20577"/>
          <ac:spMkLst>
            <pc:docMk/>
            <pc:sldMk cId="4055195964" sldId="284"/>
            <ac:spMk id="11" creationId="{E72E6ADF-118F-4D4C-BEB0-2FCE18A81F29}"/>
          </ac:spMkLst>
        </pc:spChg>
        <pc:spChg chg="mod">
          <ac:chgData name="NESTOR JULIO HERNANDEZ BOCKER" userId="a413b3be1cc3406f" providerId="LiveId" clId="{1F69F9A2-2AB1-48CC-9F90-0A9A546EC9FD}" dt="2023-04-21T19:46:44.560" v="659" actId="1036"/>
          <ac:spMkLst>
            <pc:docMk/>
            <pc:sldMk cId="4055195964" sldId="284"/>
            <ac:spMk id="20" creationId="{00000000-0000-0000-0000-000000000000}"/>
          </ac:spMkLst>
        </pc:spChg>
        <pc:graphicFrameChg chg="add mod modGraphic">
          <ac:chgData name="NESTOR JULIO HERNANDEZ BOCKER" userId="a413b3be1cc3406f" providerId="LiveId" clId="{1F69F9A2-2AB1-48CC-9F90-0A9A546EC9FD}" dt="2023-04-25T03:07:36.261" v="2977" actId="2062"/>
          <ac:graphicFrameMkLst>
            <pc:docMk/>
            <pc:sldMk cId="4055195964" sldId="284"/>
            <ac:graphicFrameMk id="4" creationId="{B126ED1D-AEBD-733C-12A1-7F1EF6922FFF}"/>
          </ac:graphicFrameMkLst>
        </pc:graphicFrameChg>
        <pc:graphicFrameChg chg="add mod modGraphic">
          <ac:chgData name="NESTOR JULIO HERNANDEZ BOCKER" userId="a413b3be1cc3406f" providerId="LiveId" clId="{1F69F9A2-2AB1-48CC-9F90-0A9A546EC9FD}" dt="2023-04-25T03:07:40.198" v="2978" actId="2062"/>
          <ac:graphicFrameMkLst>
            <pc:docMk/>
            <pc:sldMk cId="4055195964" sldId="284"/>
            <ac:graphicFrameMk id="5" creationId="{7D0D0199-22A2-803D-641F-B4663CA6E174}"/>
          </ac:graphicFrameMkLst>
        </pc:graphicFrameChg>
        <pc:graphicFrameChg chg="del">
          <ac:chgData name="NESTOR JULIO HERNANDEZ BOCKER" userId="a413b3be1cc3406f" providerId="LiveId" clId="{1F69F9A2-2AB1-48CC-9F90-0A9A546EC9FD}" dt="2023-04-21T19:26:47.242" v="174" actId="478"/>
          <ac:graphicFrameMkLst>
            <pc:docMk/>
            <pc:sldMk cId="4055195964" sldId="284"/>
            <ac:graphicFrameMk id="10" creationId="{5E93479F-052F-42F0-B9DC-77A8703D6646}"/>
          </ac:graphicFrameMkLst>
        </pc:graphicFrameChg>
        <pc:graphicFrameChg chg="del">
          <ac:chgData name="NESTOR JULIO HERNANDEZ BOCKER" userId="a413b3be1cc3406f" providerId="LiveId" clId="{1F69F9A2-2AB1-48CC-9F90-0A9A546EC9FD}" dt="2023-04-21T19:26:49.058" v="175" actId="478"/>
          <ac:graphicFrameMkLst>
            <pc:docMk/>
            <pc:sldMk cId="4055195964" sldId="284"/>
            <ac:graphicFrameMk id="13" creationId="{B3DCC169-ACD7-43D3-A0CB-93B6FB0A41C7}"/>
          </ac:graphicFrameMkLst>
        </pc:graphicFrameChg>
      </pc:sldChg>
      <pc:sldChg chg="addSp delSp modSp add mod">
        <pc:chgData name="NESTOR JULIO HERNANDEZ BOCKER" userId="a413b3be1cc3406f" providerId="LiveId" clId="{1F69F9A2-2AB1-48CC-9F90-0A9A546EC9FD}" dt="2023-04-24T18:43:22.376" v="2443" actId="20577"/>
        <pc:sldMkLst>
          <pc:docMk/>
          <pc:sldMk cId="1587063453" sldId="285"/>
        </pc:sldMkLst>
        <pc:spChg chg="mod">
          <ac:chgData name="NESTOR JULIO HERNANDEZ BOCKER" userId="a413b3be1cc3406f" providerId="LiveId" clId="{1F69F9A2-2AB1-48CC-9F90-0A9A546EC9FD}" dt="2023-04-21T19:39:17.905" v="363" actId="1035"/>
          <ac:spMkLst>
            <pc:docMk/>
            <pc:sldMk cId="1587063453" sldId="285"/>
            <ac:spMk id="9" creationId="{8DA97F63-C267-4177-AD7A-7B715A33282D}"/>
          </ac:spMkLst>
        </pc:spChg>
        <pc:spChg chg="mod">
          <ac:chgData name="NESTOR JULIO HERNANDEZ BOCKER" userId="a413b3be1cc3406f" providerId="LiveId" clId="{1F69F9A2-2AB1-48CC-9F90-0A9A546EC9FD}" dt="2023-04-21T19:39:41.455" v="365" actId="1035"/>
          <ac:spMkLst>
            <pc:docMk/>
            <pc:sldMk cId="1587063453" sldId="285"/>
            <ac:spMk id="11" creationId="{E72E6ADF-118F-4D4C-BEB0-2FCE18A81F29}"/>
          </ac:spMkLst>
        </pc:spChg>
        <pc:spChg chg="mod">
          <ac:chgData name="NESTOR JULIO HERNANDEZ BOCKER" userId="a413b3be1cc3406f" providerId="LiveId" clId="{1F69F9A2-2AB1-48CC-9F90-0A9A546EC9FD}" dt="2023-04-21T19:42:46.011" v="459" actId="1035"/>
          <ac:spMkLst>
            <pc:docMk/>
            <pc:sldMk cId="1587063453" sldId="285"/>
            <ac:spMk id="20" creationId="{00000000-0000-0000-0000-000000000000}"/>
          </ac:spMkLst>
        </pc:spChg>
        <pc:graphicFrameChg chg="add mod modGraphic">
          <ac:chgData name="NESTOR JULIO HERNANDEZ BOCKER" userId="a413b3be1cc3406f" providerId="LiveId" clId="{1F69F9A2-2AB1-48CC-9F90-0A9A546EC9FD}" dt="2023-04-24T18:42:38.204" v="2336" actId="6549"/>
          <ac:graphicFrameMkLst>
            <pc:docMk/>
            <pc:sldMk cId="1587063453" sldId="285"/>
            <ac:graphicFrameMk id="4" creationId="{5DC19EB0-39C7-1C5B-3602-5727A5062696}"/>
          </ac:graphicFrameMkLst>
        </pc:graphicFrameChg>
        <pc:graphicFrameChg chg="add mod modGraphic">
          <ac:chgData name="NESTOR JULIO HERNANDEZ BOCKER" userId="a413b3be1cc3406f" providerId="LiveId" clId="{1F69F9A2-2AB1-48CC-9F90-0A9A546EC9FD}" dt="2023-04-24T18:43:22.376" v="2443" actId="20577"/>
          <ac:graphicFrameMkLst>
            <pc:docMk/>
            <pc:sldMk cId="1587063453" sldId="285"/>
            <ac:graphicFrameMk id="5" creationId="{6AF7AE6F-223D-8D2D-8815-166DAFF7F8B9}"/>
          </ac:graphicFrameMkLst>
        </pc:graphicFrameChg>
        <pc:graphicFrameChg chg="del">
          <ac:chgData name="NESTOR JULIO HERNANDEZ BOCKER" userId="a413b3be1cc3406f" providerId="LiveId" clId="{1F69F9A2-2AB1-48CC-9F90-0A9A546EC9FD}" dt="2023-04-21T19:27:47.458" v="181" actId="478"/>
          <ac:graphicFrameMkLst>
            <pc:docMk/>
            <pc:sldMk cId="1587063453" sldId="285"/>
            <ac:graphicFrameMk id="10" creationId="{5E93479F-052F-42F0-B9DC-77A8703D6646}"/>
          </ac:graphicFrameMkLst>
        </pc:graphicFrameChg>
        <pc:graphicFrameChg chg="del">
          <ac:chgData name="NESTOR JULIO HERNANDEZ BOCKER" userId="a413b3be1cc3406f" providerId="LiveId" clId="{1F69F9A2-2AB1-48CC-9F90-0A9A546EC9FD}" dt="2023-04-21T19:27:47.458" v="181" actId="478"/>
          <ac:graphicFrameMkLst>
            <pc:docMk/>
            <pc:sldMk cId="1587063453" sldId="285"/>
            <ac:graphicFrameMk id="13" creationId="{B3DCC169-ACD7-43D3-A0CB-93B6FB0A41C7}"/>
          </ac:graphicFrameMkLst>
        </pc:graphicFrameChg>
      </pc:sldChg>
      <pc:sldChg chg="modSp mod">
        <pc:chgData name="NESTOR JULIO HERNANDEZ BOCKER" userId="a413b3be1cc3406f" providerId="LiveId" clId="{1F69F9A2-2AB1-48CC-9F90-0A9A546EC9FD}" dt="2023-04-24T18:43:58.767" v="2470" actId="6549"/>
        <pc:sldMkLst>
          <pc:docMk/>
          <pc:sldMk cId="3739594722" sldId="286"/>
        </pc:sldMkLst>
        <pc:spChg chg="mod">
          <ac:chgData name="NESTOR JULIO HERNANDEZ BOCKER" userId="a413b3be1cc3406f" providerId="LiveId" clId="{1F69F9A2-2AB1-48CC-9F90-0A9A546EC9FD}" dt="2023-04-24T18:43:58.767" v="2470" actId="6549"/>
          <ac:spMkLst>
            <pc:docMk/>
            <pc:sldMk cId="3739594722" sldId="286"/>
            <ac:spMk id="5" creationId="{00000000-0000-0000-0000-000000000000}"/>
          </ac:spMkLst>
        </pc:spChg>
        <pc:spChg chg="mod">
          <ac:chgData name="NESTOR JULIO HERNANDEZ BOCKER" userId="a413b3be1cc3406f" providerId="LiveId" clId="{1F69F9A2-2AB1-48CC-9F90-0A9A546EC9FD}" dt="2023-04-24T16:25:37.089" v="825" actId="20577"/>
          <ac:spMkLst>
            <pc:docMk/>
            <pc:sldMk cId="3739594722" sldId="28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47:59.579" v="2567" actId="6549"/>
        <pc:sldMkLst>
          <pc:docMk/>
          <pc:sldMk cId="3692254647" sldId="290"/>
        </pc:sldMkLst>
        <pc:spChg chg="mod">
          <ac:chgData name="NESTOR JULIO HERNANDEZ BOCKER" userId="a413b3be1cc3406f" providerId="LiveId" clId="{1F69F9A2-2AB1-48CC-9F90-0A9A546EC9FD}" dt="2023-04-24T18:47:59.579" v="2567" actId="6549"/>
          <ac:spMkLst>
            <pc:docMk/>
            <pc:sldMk cId="3692254647" sldId="290"/>
            <ac:spMk id="15" creationId="{A1FEE787-43FA-4043-9C5B-EE2767A8C8C5}"/>
          </ac:spMkLst>
        </pc:spChg>
        <pc:spChg chg="mod">
          <ac:chgData name="NESTOR JULIO HERNANDEZ BOCKER" userId="a413b3be1cc3406f" providerId="LiveId" clId="{1F69F9A2-2AB1-48CC-9F90-0A9A546EC9FD}" dt="2023-04-21T19:50:00.484" v="763" actId="1035"/>
          <ac:spMkLst>
            <pc:docMk/>
            <pc:sldMk cId="3692254647" sldId="290"/>
            <ac:spMk id="20" creationId="{00000000-0000-0000-0000-000000000000}"/>
          </ac:spMkLst>
        </pc:spChg>
      </pc:sldChg>
      <pc:sldChg chg="modSp mod">
        <pc:chgData name="NESTOR JULIO HERNANDEZ BOCKER" userId="a413b3be1cc3406f" providerId="LiveId" clId="{1F69F9A2-2AB1-48CC-9F90-0A9A546EC9FD}" dt="2023-04-24T18:51:15.662" v="2613" actId="14100"/>
        <pc:sldMkLst>
          <pc:docMk/>
          <pc:sldMk cId="3431761031" sldId="291"/>
        </pc:sldMkLst>
        <pc:spChg chg="mod">
          <ac:chgData name="NESTOR JULIO HERNANDEZ BOCKER" userId="a413b3be1cc3406f" providerId="LiveId" clId="{1F69F9A2-2AB1-48CC-9F90-0A9A546EC9FD}" dt="2023-04-24T18:50:14.612" v="2601" actId="20577"/>
          <ac:spMkLst>
            <pc:docMk/>
            <pc:sldMk cId="3431761031" sldId="291"/>
            <ac:spMk id="7" creationId="{1D6A56B2-975E-4D57-BFEA-20B24C88C703}"/>
          </ac:spMkLst>
        </pc:spChg>
        <pc:spChg chg="mod">
          <ac:chgData name="NESTOR JULIO HERNANDEZ BOCKER" userId="a413b3be1cc3406f" providerId="LiveId" clId="{1F69F9A2-2AB1-48CC-9F90-0A9A546EC9FD}" dt="2023-04-21T19:48:24.746" v="704" actId="6549"/>
          <ac:spMkLst>
            <pc:docMk/>
            <pc:sldMk cId="3431761031" sldId="291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1F69F9A2-2AB1-48CC-9F90-0A9A546EC9FD}" dt="2023-04-24T18:51:15.662" v="2613" actId="14100"/>
          <ac:graphicFrameMkLst>
            <pc:docMk/>
            <pc:sldMk cId="3431761031" sldId="291"/>
            <ac:graphicFrameMk id="4" creationId="{00000000-0008-0000-0300-000005000000}"/>
          </ac:graphicFrameMkLst>
        </pc:graphicFrameChg>
      </pc:sldChg>
      <pc:sldChg chg="addSp delSp modSp mod">
        <pc:chgData name="NESTOR JULIO HERNANDEZ BOCKER" userId="a413b3be1cc3406f" providerId="LiveId" clId="{1F69F9A2-2AB1-48CC-9F90-0A9A546EC9FD}" dt="2023-04-24T19:01:22.910" v="2955" actId="1037"/>
        <pc:sldMkLst>
          <pc:docMk/>
          <pc:sldMk cId="2498307044" sldId="292"/>
        </pc:sldMkLst>
        <pc:spChg chg="mod">
          <ac:chgData name="NESTOR JULIO HERNANDEZ BOCKER" userId="a413b3be1cc3406f" providerId="LiveId" clId="{1F69F9A2-2AB1-48CC-9F90-0A9A546EC9FD}" dt="2023-04-21T19:45:39.718" v="580" actId="1035"/>
          <ac:spMkLst>
            <pc:docMk/>
            <pc:sldMk cId="2498307044" sldId="292"/>
            <ac:spMk id="12" creationId="{35E4570E-0A15-4797-A1E4-293900080A5D}"/>
          </ac:spMkLst>
        </pc:spChg>
        <pc:spChg chg="mod">
          <ac:chgData name="NESTOR JULIO HERNANDEZ BOCKER" userId="a413b3be1cc3406f" providerId="LiveId" clId="{1F69F9A2-2AB1-48CC-9F90-0A9A546EC9FD}" dt="2023-04-21T19:45:43.359" v="584" actId="1035"/>
          <ac:spMkLst>
            <pc:docMk/>
            <pc:sldMk cId="2498307044" sldId="292"/>
            <ac:spMk id="13" creationId="{58E584A4-AB44-4696-AB78-1B76FE85DDA3}"/>
          </ac:spMkLst>
        </pc:spChg>
        <pc:spChg chg="mod">
          <ac:chgData name="NESTOR JULIO HERNANDEZ BOCKER" userId="a413b3be1cc3406f" providerId="LiveId" clId="{1F69F9A2-2AB1-48CC-9F90-0A9A546EC9FD}" dt="2023-04-21T19:45:34.901" v="577" actId="1035"/>
          <ac:spMkLst>
            <pc:docMk/>
            <pc:sldMk cId="2498307044" sldId="292"/>
            <ac:spMk id="20" creationId="{00000000-0000-0000-0000-000000000000}"/>
          </ac:spMkLst>
        </pc:spChg>
        <pc:graphicFrameChg chg="del">
          <ac:chgData name="NESTOR JULIO HERNANDEZ BOCKER" userId="a413b3be1cc3406f" providerId="LiveId" clId="{1F69F9A2-2AB1-48CC-9F90-0A9A546EC9FD}" dt="2023-04-24T19:00:52.790" v="2743" actId="478"/>
          <ac:graphicFrameMkLst>
            <pc:docMk/>
            <pc:sldMk cId="2498307044" sldId="292"/>
            <ac:graphicFrameMk id="4" creationId="{00000000-0008-0000-0200-000005000000}"/>
          </ac:graphicFrameMkLst>
        </pc:graphicFrameChg>
        <pc:graphicFrameChg chg="del">
          <ac:chgData name="NESTOR JULIO HERNANDEZ BOCKER" userId="a413b3be1cc3406f" providerId="LiveId" clId="{1F69F9A2-2AB1-48CC-9F90-0A9A546EC9FD}" dt="2023-04-24T18:59:46.766" v="2616" actId="478"/>
          <ac:graphicFrameMkLst>
            <pc:docMk/>
            <pc:sldMk cId="2498307044" sldId="292"/>
            <ac:graphicFrameMk id="5" creationId="{00000000-0008-0000-0200-000009000000}"/>
          </ac:graphicFrameMkLst>
        </pc:graphicFrameChg>
        <pc:graphicFrameChg chg="add mod">
          <ac:chgData name="NESTOR JULIO HERNANDEZ BOCKER" userId="a413b3be1cc3406f" providerId="LiveId" clId="{1F69F9A2-2AB1-48CC-9F90-0A9A546EC9FD}" dt="2023-04-24T18:59:59.319" v="2742" actId="1038"/>
          <ac:graphicFrameMkLst>
            <pc:docMk/>
            <pc:sldMk cId="2498307044" sldId="292"/>
            <ac:graphicFrameMk id="6" creationId="{00000000-0008-0000-0100-000009000000}"/>
          </ac:graphicFrameMkLst>
        </pc:graphicFrameChg>
        <pc:graphicFrameChg chg="add mod">
          <ac:chgData name="NESTOR JULIO HERNANDEZ BOCKER" userId="a413b3be1cc3406f" providerId="LiveId" clId="{1F69F9A2-2AB1-48CC-9F90-0A9A546EC9FD}" dt="2023-04-24T19:01:22.910" v="2955" actId="1037"/>
          <ac:graphicFrameMkLst>
            <pc:docMk/>
            <pc:sldMk cId="2498307044" sldId="292"/>
            <ac:graphicFrameMk id="7" creationId="{00000000-0008-0000-0200-000005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141E-471D-A805-87BC15E8FD1A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41E-471D-A805-87BC15E8F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mensuales'!$E$61:$E$73</c:f>
              <c:numCache>
                <c:formatCode>_-* #,##0_-;\-* #,##0_-;_-* "-"??_-;_-@_-</c:formatCode>
                <c:ptCount val="13"/>
                <c:pt idx="0">
                  <c:v>1329.7352063399987</c:v>
                </c:pt>
                <c:pt idx="1">
                  <c:v>1501.3725139400005</c:v>
                </c:pt>
                <c:pt idx="2">
                  <c:v>1489.5214230699989</c:v>
                </c:pt>
                <c:pt idx="3">
                  <c:v>1410.8863473399999</c:v>
                </c:pt>
                <c:pt idx="4">
                  <c:v>1548.978099800001</c:v>
                </c:pt>
                <c:pt idx="5">
                  <c:v>1433.5568049399992</c:v>
                </c:pt>
                <c:pt idx="6">
                  <c:v>1649.0349344900012</c:v>
                </c:pt>
                <c:pt idx="7">
                  <c:v>1597.7094508399996</c:v>
                </c:pt>
                <c:pt idx="8">
                  <c:v>1659.8040925500004</c:v>
                </c:pt>
                <c:pt idx="9">
                  <c:v>1856.0623914699986</c:v>
                </c:pt>
                <c:pt idx="10">
                  <c:v>1995.4520062699987</c:v>
                </c:pt>
                <c:pt idx="11">
                  <c:v>2575.2852866995822</c:v>
                </c:pt>
                <c:pt idx="12">
                  <c:v>2576.1188228730421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E-471D-A805-87BC15E8FD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35991077897704E-2"/>
          <c:y val="2.4812986765592984E-2"/>
          <c:w val="0.91397664395283273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F4-4068-AFA3-1497297E2D44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4-4068-AFA3-1497297E2D44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F4-4068-AFA3-1497297E2D44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F4-4068-AFA3-1497297E2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  <c:pt idx="25">
                  <c:v>44652</c:v>
                </c:pt>
                <c:pt idx="26">
                  <c:v>44682</c:v>
                </c:pt>
                <c:pt idx="27">
                  <c:v>44713</c:v>
                </c:pt>
                <c:pt idx="28">
                  <c:v>44743</c:v>
                </c:pt>
                <c:pt idx="29">
                  <c:v>44774</c:v>
                </c:pt>
                <c:pt idx="30">
                  <c:v>44805</c:v>
                </c:pt>
                <c:pt idx="31">
                  <c:v>44835</c:v>
                </c:pt>
                <c:pt idx="32">
                  <c:v>44866</c:v>
                </c:pt>
                <c:pt idx="33">
                  <c:v>44896</c:v>
                </c:pt>
                <c:pt idx="34">
                  <c:v>44927</c:v>
                </c:pt>
                <c:pt idx="35">
                  <c:v>44958</c:v>
                </c:pt>
                <c:pt idx="36">
                  <c:v>44986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331.94652561999993</c:v>
                </c:pt>
                <c:pt idx="1">
                  <c:v>313.24975374999985</c:v>
                </c:pt>
                <c:pt idx="2">
                  <c:v>315.02795879999996</c:v>
                </c:pt>
                <c:pt idx="3">
                  <c:v>289.75857989000002</c:v>
                </c:pt>
                <c:pt idx="4">
                  <c:v>336.31679228000013</c:v>
                </c:pt>
                <c:pt idx="5">
                  <c:v>327.23943703999998</c:v>
                </c:pt>
                <c:pt idx="6">
                  <c:v>285.35421605000005</c:v>
                </c:pt>
                <c:pt idx="7">
                  <c:v>406.49994529000003</c:v>
                </c:pt>
                <c:pt idx="8">
                  <c:v>365.03939051999998</c:v>
                </c:pt>
                <c:pt idx="9">
                  <c:v>394.75707662000002</c:v>
                </c:pt>
                <c:pt idx="10">
                  <c:v>297.20305357000007</c:v>
                </c:pt>
                <c:pt idx="11">
                  <c:v>295.5497220200001</c:v>
                </c:pt>
                <c:pt idx="12">
                  <c:v>377.72408447000015</c:v>
                </c:pt>
                <c:pt idx="13">
                  <c:v>301.91625279000004</c:v>
                </c:pt>
                <c:pt idx="14">
                  <c:v>310.61554983000002</c:v>
                </c:pt>
                <c:pt idx="15">
                  <c:v>343.66836540999998</c:v>
                </c:pt>
                <c:pt idx="16">
                  <c:v>302.42884241999991</c:v>
                </c:pt>
                <c:pt idx="17">
                  <c:v>358.17730385999994</c:v>
                </c:pt>
                <c:pt idx="18">
                  <c:v>267.63200568346906</c:v>
                </c:pt>
                <c:pt idx="19">
                  <c:v>364.82058613154675</c:v>
                </c:pt>
                <c:pt idx="20">
                  <c:v>343.3521080887661</c:v>
                </c:pt>
                <c:pt idx="21">
                  <c:v>334.98465055054675</c:v>
                </c:pt>
                <c:pt idx="22">
                  <c:v>346.34896672654889</c:v>
                </c:pt>
                <c:pt idx="23">
                  <c:v>269.68246718848127</c:v>
                </c:pt>
                <c:pt idx="24">
                  <c:v>392.30991785071734</c:v>
                </c:pt>
                <c:pt idx="25">
                  <c:v>374.81886935679586</c:v>
                </c:pt>
                <c:pt idx="26">
                  <c:v>296.0978276353909</c:v>
                </c:pt>
                <c:pt idx="27">
                  <c:v>369.54286210473265</c:v>
                </c:pt>
                <c:pt idx="28">
                  <c:v>323.22036511279623</c:v>
                </c:pt>
                <c:pt idx="29">
                  <c:v>426.01569685356736</c:v>
                </c:pt>
                <c:pt idx="30">
                  <c:v>370.08105601112635</c:v>
                </c:pt>
                <c:pt idx="31">
                  <c:v>286.79372455157932</c:v>
                </c:pt>
                <c:pt idx="32">
                  <c:v>258.85381385899484</c:v>
                </c:pt>
                <c:pt idx="33">
                  <c:v>296.99974538666908</c:v>
                </c:pt>
                <c:pt idx="34">
                  <c:v>344.17730263823518</c:v>
                </c:pt>
                <c:pt idx="35">
                  <c:v>219.31541499812704</c:v>
                </c:pt>
                <c:pt idx="36">
                  <c:v>387.93343146184873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F4-4068-AFA3-1497297E2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1554.2641779500018</c:v>
                </c:pt>
                <c:pt idx="1">
                  <c:v>1649.872314159999</c:v>
                </c:pt>
                <c:pt idx="2">
                  <c:v>1889.9018489</c:v>
                </c:pt>
                <c:pt idx="3">
                  <c:v>1677.9743138000001</c:v>
                </c:pt>
                <c:pt idx="4">
                  <c:v>1893.0264956699971</c:v>
                </c:pt>
                <c:pt idx="5">
                  <c:v>1932.7059959100004</c:v>
                </c:pt>
                <c:pt idx="6">
                  <c:v>1922.5199570299987</c:v>
                </c:pt>
                <c:pt idx="7">
                  <c:v>1992.6856929200039</c:v>
                </c:pt>
                <c:pt idx="8">
                  <c:v>2323.0663569900016</c:v>
                </c:pt>
                <c:pt idx="9">
                  <c:v>2974.8521304699984</c:v>
                </c:pt>
                <c:pt idx="10">
                  <c:v>2579.0013262599996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1378.7564887699996</c:v>
                </c:pt>
                <c:pt idx="1">
                  <c:v>1307.1544478700002</c:v>
                </c:pt>
                <c:pt idx="2">
                  <c:v>1435.9339509099982</c:v>
                </c:pt>
                <c:pt idx="3">
                  <c:v>1339.7118593399996</c:v>
                </c:pt>
                <c:pt idx="4">
                  <c:v>1544.3418682999984</c:v>
                </c:pt>
                <c:pt idx="5">
                  <c:v>1492.0113342700004</c:v>
                </c:pt>
                <c:pt idx="6">
                  <c:v>1536.9557195000004</c:v>
                </c:pt>
                <c:pt idx="7">
                  <c:v>1719.8542282299995</c:v>
                </c:pt>
                <c:pt idx="8">
                  <c:v>1869.3138927599991</c:v>
                </c:pt>
                <c:pt idx="9">
                  <c:v>2324.5801073999919</c:v>
                </c:pt>
                <c:pt idx="10">
                  <c:v>2367.2918579087764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175.5076891800023</c:v>
                </c:pt>
                <c:pt idx="1">
                  <c:v>342.71786628999865</c:v>
                </c:pt>
                <c:pt idx="2">
                  <c:v>453.96789799000186</c:v>
                </c:pt>
                <c:pt idx="3">
                  <c:v>338.26245446000064</c:v>
                </c:pt>
                <c:pt idx="4">
                  <c:v>348.68462736999874</c:v>
                </c:pt>
                <c:pt idx="5">
                  <c:v>440.69466164000005</c:v>
                </c:pt>
                <c:pt idx="6">
                  <c:v>385.56423752999842</c:v>
                </c:pt>
                <c:pt idx="7">
                  <c:v>272.83146469000445</c:v>
                </c:pt>
                <c:pt idx="8">
                  <c:v>453.7524642300026</c:v>
                </c:pt>
                <c:pt idx="9">
                  <c:v>650.27202307000664</c:v>
                </c:pt>
                <c:pt idx="10">
                  <c:v>211.70946835122305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0.78728226158000003</c:v>
                </c:pt>
                <c:pt idx="1">
                  <c:v>1.1350545883599994</c:v>
                </c:pt>
                <c:pt idx="2">
                  <c:v>1.1237551635200009</c:v>
                </c:pt>
                <c:pt idx="3">
                  <c:v>1.0723948455499983</c:v>
                </c:pt>
                <c:pt idx="4">
                  <c:v>1.2438153945999986</c:v>
                </c:pt>
                <c:pt idx="5">
                  <c:v>1.3312048235599978</c:v>
                </c:pt>
                <c:pt idx="6">
                  <c:v>1.3661072250099977</c:v>
                </c:pt>
                <c:pt idx="7">
                  <c:v>1.3973853213299998</c:v>
                </c:pt>
                <c:pt idx="8">
                  <c:v>1.3517026813699988</c:v>
                </c:pt>
                <c:pt idx="9">
                  <c:v>1.3687470707499996</c:v>
                </c:pt>
                <c:pt idx="10">
                  <c:v>1.1457785641399993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A-4174-9C6B-B6B750B3E6B3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2.2913556752800019</c:v>
                </c:pt>
                <c:pt idx="1">
                  <c:v>2.3479898906400005</c:v>
                </c:pt>
                <c:pt idx="2">
                  <c:v>2.9997750692800023</c:v>
                </c:pt>
                <c:pt idx="3">
                  <c:v>3.2524566437800044</c:v>
                </c:pt>
                <c:pt idx="4">
                  <c:v>3.7642861219400019</c:v>
                </c:pt>
                <c:pt idx="5">
                  <c:v>3.4015329776600005</c:v>
                </c:pt>
                <c:pt idx="6">
                  <c:v>3.4125476203200042</c:v>
                </c:pt>
                <c:pt idx="7">
                  <c:v>3.8151518528200015</c:v>
                </c:pt>
                <c:pt idx="8">
                  <c:v>3.5493500618600033</c:v>
                </c:pt>
                <c:pt idx="9">
                  <c:v>3.6761389856106614</c:v>
                </c:pt>
                <c:pt idx="10">
                  <c:v>3.6785779994544954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A-4174-9C6B-B6B750B3E6B3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-1.5040734137000011</c:v>
                </c:pt>
                <c:pt idx="1">
                  <c:v>-1.2129353022799989</c:v>
                </c:pt>
                <c:pt idx="2">
                  <c:v>-1.8760199057599998</c:v>
                </c:pt>
                <c:pt idx="3">
                  <c:v>-2.1800617982299983</c:v>
                </c:pt>
                <c:pt idx="4">
                  <c:v>-2.5204707273400033</c:v>
                </c:pt>
                <c:pt idx="5">
                  <c:v>-2.0703281540999989</c:v>
                </c:pt>
                <c:pt idx="6">
                  <c:v>-2.0464403953100003</c:v>
                </c:pt>
                <c:pt idx="7">
                  <c:v>-2.4177665314900034</c:v>
                </c:pt>
                <c:pt idx="8">
                  <c:v>-2.1976473804900061</c:v>
                </c:pt>
                <c:pt idx="9">
                  <c:v>-2.307391914860665</c:v>
                </c:pt>
                <c:pt idx="10">
                  <c:v>-2.5327994353144963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A-4174-9C6B-B6B750B3E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96143055705318E-2"/>
          <c:y val="1.7093256518860376E-2"/>
          <c:w val="0.89828971325508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01-4671-B9E9-A1312DADB43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01-4671-B9E9-A1312DADB43D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201-4671-B9E9-A1312DADB43D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01-4671-B9E9-A1312DADB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PETRÓLEO'!$C$136:$C$160</c:f>
              <c:strCache>
                <c:ptCount val="25"/>
                <c:pt idx="0">
                  <c:v>Mar-21</c:v>
                </c:pt>
                <c:pt idx="1">
                  <c:v>Abr-21</c:v>
                </c:pt>
                <c:pt idx="2">
                  <c:v>May-21</c:v>
                </c:pt>
                <c:pt idx="3">
                  <c:v>Jun-21</c:v>
                </c:pt>
                <c:pt idx="4">
                  <c:v>Jul-21</c:v>
                </c:pt>
                <c:pt idx="5">
                  <c:v>Ago-21</c:v>
                </c:pt>
                <c:pt idx="6">
                  <c:v>Sep-21</c:v>
                </c:pt>
                <c:pt idx="7">
                  <c:v>Oct-21</c:v>
                </c:pt>
                <c:pt idx="8">
                  <c:v>Nov-21</c:v>
                </c:pt>
                <c:pt idx="9">
                  <c:v>Dic-21</c:v>
                </c:pt>
                <c:pt idx="10">
                  <c:v>Ene-22</c:v>
                </c:pt>
                <c:pt idx="11">
                  <c:v>Feb-22</c:v>
                </c:pt>
                <c:pt idx="12">
                  <c:v>Mar-22</c:v>
                </c:pt>
                <c:pt idx="13">
                  <c:v>Abr-22</c:v>
                </c:pt>
                <c:pt idx="14">
                  <c:v>May-22</c:v>
                </c:pt>
                <c:pt idx="15">
                  <c:v>Jun-22</c:v>
                </c:pt>
                <c:pt idx="16">
                  <c:v>Jul-22</c:v>
                </c:pt>
                <c:pt idx="17">
                  <c:v>Ago-22</c:v>
                </c:pt>
                <c:pt idx="18">
                  <c:v>Sep-22</c:v>
                </c:pt>
                <c:pt idx="19">
                  <c:v>Oct-22</c:v>
                </c:pt>
                <c:pt idx="20">
                  <c:v>Nov-22</c:v>
                </c:pt>
                <c:pt idx="21">
                  <c:v>Dic-22</c:v>
                </c:pt>
                <c:pt idx="22">
                  <c:v>Ene-23</c:v>
                </c:pt>
                <c:pt idx="23">
                  <c:v>Feb-23</c:v>
                </c:pt>
                <c:pt idx="24">
                  <c:v>Mar-23</c:v>
                </c:pt>
              </c:strCache>
            </c:strRef>
          </c:cat>
          <c:val>
            <c:numRef>
              <c:f>'[TRM Y PETRÓLEO.xlsx]GRÁFICO PETRÓLEO'!$D$136:$D$160</c:f>
              <c:numCache>
                <c:formatCode>_(* #,##0.0_);_(* \(#,##0.0\);_(* "-"??_);_(@_)</c:formatCode>
                <c:ptCount val="25"/>
                <c:pt idx="0">
                  <c:v>63.829999999999991</c:v>
                </c:pt>
                <c:pt idx="1">
                  <c:v>62.95</c:v>
                </c:pt>
                <c:pt idx="2">
                  <c:v>66.400000000000006</c:v>
                </c:pt>
                <c:pt idx="3">
                  <c:v>71.803333333333313</c:v>
                </c:pt>
                <c:pt idx="4">
                  <c:v>73.283333333333317</c:v>
                </c:pt>
                <c:pt idx="5">
                  <c:v>68.866666666666674</c:v>
                </c:pt>
                <c:pt idx="6">
                  <c:v>72.8</c:v>
                </c:pt>
                <c:pt idx="7">
                  <c:v>82.063333333333333</c:v>
                </c:pt>
                <c:pt idx="8">
                  <c:v>79.916666666666671</c:v>
                </c:pt>
                <c:pt idx="9">
                  <c:v>72.866666666666674</c:v>
                </c:pt>
                <c:pt idx="10">
                  <c:v>83.92</c:v>
                </c:pt>
                <c:pt idx="11">
                  <c:v>93.543333333333322</c:v>
                </c:pt>
                <c:pt idx="12">
                  <c:v>112.39666666666676</c:v>
                </c:pt>
                <c:pt idx="13">
                  <c:v>103.41333333333324</c:v>
                </c:pt>
                <c:pt idx="14">
                  <c:v>110.09666666666675</c:v>
                </c:pt>
                <c:pt idx="15">
                  <c:v>116.80000000000001</c:v>
                </c:pt>
                <c:pt idx="16">
                  <c:v>105.08333333333326</c:v>
                </c:pt>
                <c:pt idx="17">
                  <c:v>95.973333333333315</c:v>
                </c:pt>
                <c:pt idx="18">
                  <c:v>88.22</c:v>
                </c:pt>
                <c:pt idx="19">
                  <c:v>90.326666666667506</c:v>
                </c:pt>
                <c:pt idx="20">
                  <c:v>87.376666666667489</c:v>
                </c:pt>
                <c:pt idx="21">
                  <c:v>78.066666666667501</c:v>
                </c:pt>
                <c:pt idx="22">
                  <c:v>80.41</c:v>
                </c:pt>
                <c:pt idx="23">
                  <c:v>80.253333333332506</c:v>
                </c:pt>
                <c:pt idx="24">
                  <c:v>76.473333333332505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201-4671-B9E9-A1312DADB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01-4671-B9E9-A1312DADB43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01-4671-B9E9-A1312DADB43D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8201-4671-B9E9-A1312DADB43D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01-4671-B9E9-A1312DADB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PETRÓLEO'!$C$136:$C$160</c:f>
              <c:strCache>
                <c:ptCount val="25"/>
                <c:pt idx="0">
                  <c:v>Mar-21</c:v>
                </c:pt>
                <c:pt idx="1">
                  <c:v>Abr-21</c:v>
                </c:pt>
                <c:pt idx="2">
                  <c:v>May-21</c:v>
                </c:pt>
                <c:pt idx="3">
                  <c:v>Jun-21</c:v>
                </c:pt>
                <c:pt idx="4">
                  <c:v>Jul-21</c:v>
                </c:pt>
                <c:pt idx="5">
                  <c:v>Ago-21</c:v>
                </c:pt>
                <c:pt idx="6">
                  <c:v>Sep-21</c:v>
                </c:pt>
                <c:pt idx="7">
                  <c:v>Oct-21</c:v>
                </c:pt>
                <c:pt idx="8">
                  <c:v>Nov-21</c:v>
                </c:pt>
                <c:pt idx="9">
                  <c:v>Dic-21</c:v>
                </c:pt>
                <c:pt idx="10">
                  <c:v>Ene-22</c:v>
                </c:pt>
                <c:pt idx="11">
                  <c:v>Feb-22</c:v>
                </c:pt>
                <c:pt idx="12">
                  <c:v>Mar-22</c:v>
                </c:pt>
                <c:pt idx="13">
                  <c:v>Abr-22</c:v>
                </c:pt>
                <c:pt idx="14">
                  <c:v>May-22</c:v>
                </c:pt>
                <c:pt idx="15">
                  <c:v>Jun-22</c:v>
                </c:pt>
                <c:pt idx="16">
                  <c:v>Jul-22</c:v>
                </c:pt>
                <c:pt idx="17">
                  <c:v>Ago-22</c:v>
                </c:pt>
                <c:pt idx="18">
                  <c:v>Sep-22</c:v>
                </c:pt>
                <c:pt idx="19">
                  <c:v>Oct-22</c:v>
                </c:pt>
                <c:pt idx="20">
                  <c:v>Nov-22</c:v>
                </c:pt>
                <c:pt idx="21">
                  <c:v>Dic-22</c:v>
                </c:pt>
                <c:pt idx="22">
                  <c:v>Ene-23</c:v>
                </c:pt>
                <c:pt idx="23">
                  <c:v>Feb-23</c:v>
                </c:pt>
                <c:pt idx="24">
                  <c:v>Mar-23</c:v>
                </c:pt>
              </c:strCache>
            </c:strRef>
          </c:cat>
          <c:val>
            <c:numRef>
              <c:f>'[TRM Y PETRÓLEO.xlsx]GRÁFICO PETRÓLEO'!$E$136:$E$160</c:f>
              <c:numCache>
                <c:formatCode>#,##0</c:formatCode>
                <c:ptCount val="25"/>
                <c:pt idx="0">
                  <c:v>3617</c:v>
                </c:pt>
                <c:pt idx="1">
                  <c:v>3651.85</c:v>
                </c:pt>
                <c:pt idx="2">
                  <c:v>3741.96</c:v>
                </c:pt>
                <c:pt idx="3">
                  <c:v>3693</c:v>
                </c:pt>
                <c:pt idx="4">
                  <c:v>3832.24</c:v>
                </c:pt>
                <c:pt idx="5">
                  <c:v>3887.68</c:v>
                </c:pt>
                <c:pt idx="6">
                  <c:v>3820.28</c:v>
                </c:pt>
                <c:pt idx="7">
                  <c:v>3771.68</c:v>
                </c:pt>
                <c:pt idx="8">
                  <c:v>3900.51</c:v>
                </c:pt>
                <c:pt idx="9">
                  <c:v>3967.77</c:v>
                </c:pt>
                <c:pt idx="10">
                  <c:v>4000.72</c:v>
                </c:pt>
                <c:pt idx="11">
                  <c:v>3938.36</c:v>
                </c:pt>
                <c:pt idx="12">
                  <c:v>3805.52</c:v>
                </c:pt>
                <c:pt idx="13">
                  <c:v>3796.39</c:v>
                </c:pt>
                <c:pt idx="14">
                  <c:v>4027.6</c:v>
                </c:pt>
                <c:pt idx="15">
                  <c:v>3922.5</c:v>
                </c:pt>
                <c:pt idx="16">
                  <c:v>4394.01</c:v>
                </c:pt>
                <c:pt idx="17">
                  <c:v>4326.7700000000004</c:v>
                </c:pt>
                <c:pt idx="18">
                  <c:v>4437.3100000000004</c:v>
                </c:pt>
                <c:pt idx="19">
                  <c:v>4714.96</c:v>
                </c:pt>
                <c:pt idx="20">
                  <c:v>4922.3</c:v>
                </c:pt>
                <c:pt idx="21">
                  <c:v>4787.8900000000003</c:v>
                </c:pt>
                <c:pt idx="22">
                  <c:v>4712.18</c:v>
                </c:pt>
                <c:pt idx="23">
                  <c:v>4802.75</c:v>
                </c:pt>
                <c:pt idx="24">
                  <c:v>4760.96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8201-4671-B9E9-A1312DADB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3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40633</c:v>
                </c:pt>
                <c:pt idx="1">
                  <c:v>40999</c:v>
                </c:pt>
                <c:pt idx="2">
                  <c:v>41364</c:v>
                </c:pt>
                <c:pt idx="3">
                  <c:v>41729</c:v>
                </c:pt>
                <c:pt idx="4">
                  <c:v>42094</c:v>
                </c:pt>
                <c:pt idx="5">
                  <c:v>42460</c:v>
                </c:pt>
                <c:pt idx="6">
                  <c:v>42825</c:v>
                </c:pt>
                <c:pt idx="7">
                  <c:v>43190</c:v>
                </c:pt>
                <c:pt idx="8">
                  <c:v>43555</c:v>
                </c:pt>
                <c:pt idx="9">
                  <c:v>43921</c:v>
                </c:pt>
                <c:pt idx="10">
                  <c:v>44286</c:v>
                </c:pt>
                <c:pt idx="11">
                  <c:v>44651</c:v>
                </c:pt>
                <c:pt idx="12">
                  <c:v>45016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1879.4700000000007</c:v>
                </c:pt>
                <c:pt idx="1">
                  <c:v>1792.07</c:v>
                </c:pt>
                <c:pt idx="2">
                  <c:v>1832.1999999999989</c:v>
                </c:pt>
                <c:pt idx="3">
                  <c:v>1965.32</c:v>
                </c:pt>
                <c:pt idx="4">
                  <c:v>2576.0500000000015</c:v>
                </c:pt>
                <c:pt idx="5">
                  <c:v>3022.3500000000013</c:v>
                </c:pt>
                <c:pt idx="6">
                  <c:v>2880.2400000000007</c:v>
                </c:pt>
                <c:pt idx="7">
                  <c:v>2780.4700000000007</c:v>
                </c:pt>
                <c:pt idx="8">
                  <c:v>3174.7899999999981</c:v>
                </c:pt>
                <c:pt idx="9">
                  <c:v>4064.8099999999986</c:v>
                </c:pt>
                <c:pt idx="10">
                  <c:v>3736.9100000000026</c:v>
                </c:pt>
                <c:pt idx="11">
                  <c:v>3748.15</c:v>
                </c:pt>
                <c:pt idx="12">
                  <c:v>4627.2700000000004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204-4091-B669-BEA988A8B0A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3B-41C6-9AF6-22D73CE248DB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3B-41C6-9AF6-22D73CE248DB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3B-41C6-9AF6-22D73CE248DB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B-41C6-9AF6-22D73CE248DB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B-41C6-9AF6-22D73CE24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40633</c:v>
                </c:pt>
                <c:pt idx="1">
                  <c:v>40999</c:v>
                </c:pt>
                <c:pt idx="2">
                  <c:v>41364</c:v>
                </c:pt>
                <c:pt idx="3">
                  <c:v>41729</c:v>
                </c:pt>
                <c:pt idx="4">
                  <c:v>42094</c:v>
                </c:pt>
                <c:pt idx="5">
                  <c:v>42460</c:v>
                </c:pt>
                <c:pt idx="6">
                  <c:v>42825</c:v>
                </c:pt>
                <c:pt idx="7">
                  <c:v>43190</c:v>
                </c:pt>
                <c:pt idx="8">
                  <c:v>43555</c:v>
                </c:pt>
                <c:pt idx="9">
                  <c:v>43921</c:v>
                </c:pt>
                <c:pt idx="10">
                  <c:v>44286</c:v>
                </c:pt>
                <c:pt idx="11">
                  <c:v>44651</c:v>
                </c:pt>
                <c:pt idx="12">
                  <c:v>45016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-2.5469384368890076</c:v>
                </c:pt>
                <c:pt idx="1">
                  <c:v>-4.6502471441417441</c:v>
                </c:pt>
                <c:pt idx="2">
                  <c:v>2.2393098483875633</c:v>
                </c:pt>
                <c:pt idx="3">
                  <c:v>7.26558236000443</c:v>
                </c:pt>
                <c:pt idx="4">
                  <c:v>31.075346508456704</c:v>
                </c:pt>
                <c:pt idx="5">
                  <c:v>17.324974282331468</c:v>
                </c:pt>
                <c:pt idx="6">
                  <c:v>-4.7019703211077655</c:v>
                </c:pt>
                <c:pt idx="7">
                  <c:v>-3.463947448823717</c:v>
                </c:pt>
                <c:pt idx="8">
                  <c:v>14.181775023646992</c:v>
                </c:pt>
                <c:pt idx="9">
                  <c:v>28.033980200265233</c:v>
                </c:pt>
                <c:pt idx="10">
                  <c:v>-8.0667977101019801</c:v>
                </c:pt>
                <c:pt idx="11">
                  <c:v>0.30078326745888262</c:v>
                </c:pt>
                <c:pt idx="12">
                  <c:v>23.45477102037006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A3B-41C6-9AF6-22D73CE248D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FCD-414C-A42D-7430171E2AB6}"/>
                </c:ext>
              </c:extLst>
            </c:dLbl>
            <c:dLbl>
              <c:idx val="12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4FCD-414C-A42D-7430171E2A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mensuales'!$E$86:$E$98</c:f>
              <c:numCache>
                <c:formatCode>_(* #,##0.00_);_(* \(#,##0.00\);_(* "-"??_);_(@_)</c:formatCode>
                <c:ptCount val="13"/>
                <c:pt idx="0">
                  <c:v>2.2107586706200011</c:v>
                </c:pt>
                <c:pt idx="1">
                  <c:v>2.516721099689998</c:v>
                </c:pt>
                <c:pt idx="2">
                  <c:v>2.2913556752800019</c:v>
                </c:pt>
                <c:pt idx="3">
                  <c:v>2.347989890640001</c:v>
                </c:pt>
                <c:pt idx="4">
                  <c:v>2.9997750692800023</c:v>
                </c:pt>
                <c:pt idx="5">
                  <c:v>3.252456643780004</c:v>
                </c:pt>
                <c:pt idx="6">
                  <c:v>3.7642861219400019</c:v>
                </c:pt>
                <c:pt idx="7">
                  <c:v>3.4015329776600005</c:v>
                </c:pt>
                <c:pt idx="8">
                  <c:v>3.4125476203200047</c:v>
                </c:pt>
                <c:pt idx="9">
                  <c:v>3.8151518528200019</c:v>
                </c:pt>
                <c:pt idx="10">
                  <c:v>3.5493500618600038</c:v>
                </c:pt>
                <c:pt idx="11">
                  <c:v>3.676138985610661</c:v>
                </c:pt>
                <c:pt idx="12">
                  <c:v>3.6785779994544963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CD-414C-A42D-7430171E2A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A4B-42DA-ACEF-A6205B076A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8.6370161961400029</c:v>
                </c:pt>
                <c:pt idx="1">
                  <c:v>9.872449002639998</c:v>
                </c:pt>
                <c:pt idx="2">
                  <c:v>9.8789896541900042</c:v>
                </c:pt>
                <c:pt idx="3">
                  <c:v>10.31738226186001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12.715451987509995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14.268053816640005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4B-42DA-ACEF-A6205B076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5E9B-4BD1-A48B-B5F90E381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6325.5563093800001</c:v>
                </c:pt>
                <c:pt idx="2">
                  <c:v>6202.041947640002</c:v>
                </c:pt>
                <c:pt idx="3">
                  <c:v>6317.8707558000015</c:v>
                </c:pt>
                <c:pt idx="4">
                  <c:v>5861.8312636600022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6811.1268422000039</c:v>
                </c:pt>
                <c:pt idx="8">
                  <c:v>6975.9061154700003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9B-4BD1-A48B-B5F90E381C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1088.6522354027272</c:v>
                </c:pt>
                <c:pt idx="1">
                  <c:v>2575.28528669958</c:v>
                </c:pt>
                <c:pt idx="2">
                  <c:v>9410.7580761866138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29-4C63-916A-45203F390AC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1000.3836907584666</c:v>
                </c:pt>
                <c:pt idx="1">
                  <c:v>2576.1188228730412</c:v>
                </c:pt>
                <c:pt idx="2">
                  <c:v>11051.609282779742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29-4C63-916A-45203F390A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87-4607-B4B6-0887D05D5AAD}"/>
                </c:ext>
              </c:extLst>
            </c:dLbl>
            <c:dLbl>
              <c:idx val="1"/>
              <c:numFmt formatCode="0.0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C87-4607-B4B6-0887D05D5AAD}"/>
                </c:ext>
              </c:extLst>
            </c:dLbl>
            <c:dLbl>
              <c:idx val="2"/>
              <c:layout>
                <c:manualLayout>
                  <c:x val="-7.849502497512334E-2"/>
                  <c:y val="-6.0600981852257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F6-4D44-A6C5-48898937D26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-8.1080570795509566E-2</c:v>
                </c:pt>
                <c:pt idx="1">
                  <c:v>3.2366750890333584E-4</c:v>
                </c:pt>
                <c:pt idx="2">
                  <c:v>0.17435908917318876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29-4C63-916A-45203F390A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solidFill>
                  <a:srgbClr val="C00000">
                    <a:alpha val="20000"/>
                  </a:srgb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364972161962875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  <c:pt idx="25">
                  <c:v>44652</c:v>
                </c:pt>
                <c:pt idx="26">
                  <c:v>44682</c:v>
                </c:pt>
                <c:pt idx="27">
                  <c:v>44713</c:v>
                </c:pt>
                <c:pt idx="28">
                  <c:v>44743</c:v>
                </c:pt>
                <c:pt idx="29">
                  <c:v>44774</c:v>
                </c:pt>
                <c:pt idx="30">
                  <c:v>44805</c:v>
                </c:pt>
                <c:pt idx="31">
                  <c:v>44835</c:v>
                </c:pt>
                <c:pt idx="32">
                  <c:v>44866</c:v>
                </c:pt>
                <c:pt idx="33">
                  <c:v>44896</c:v>
                </c:pt>
                <c:pt idx="34">
                  <c:v>44927</c:v>
                </c:pt>
                <c:pt idx="35">
                  <c:v>44958</c:v>
                </c:pt>
                <c:pt idx="36">
                  <c:v>44986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281.94688430000002</c:v>
                </c:pt>
                <c:pt idx="1">
                  <c:v>325.33442899000005</c:v>
                </c:pt>
                <c:pt idx="2">
                  <c:v>311.30733605000012</c:v>
                </c:pt>
                <c:pt idx="3">
                  <c:v>252.19256648999999</c:v>
                </c:pt>
                <c:pt idx="4">
                  <c:v>277.45872647000004</c:v>
                </c:pt>
                <c:pt idx="5">
                  <c:v>291.83223009000011</c:v>
                </c:pt>
                <c:pt idx="6">
                  <c:v>263.99027795999996</c:v>
                </c:pt>
                <c:pt idx="7">
                  <c:v>293.19696048000003</c:v>
                </c:pt>
                <c:pt idx="8">
                  <c:v>316.49474863000006</c:v>
                </c:pt>
                <c:pt idx="9">
                  <c:v>273.78758547000001</c:v>
                </c:pt>
                <c:pt idx="10">
                  <c:v>351.58336043999998</c:v>
                </c:pt>
                <c:pt idx="11">
                  <c:v>325.48931869000006</c:v>
                </c:pt>
                <c:pt idx="12">
                  <c:v>422.76643724000002</c:v>
                </c:pt>
                <c:pt idx="13">
                  <c:v>373.17523819000013</c:v>
                </c:pt>
                <c:pt idx="14">
                  <c:v>329.28131010999994</c:v>
                </c:pt>
                <c:pt idx="15">
                  <c:v>377.43757116</c:v>
                </c:pt>
                <c:pt idx="16">
                  <c:v>340.44413699</c:v>
                </c:pt>
                <c:pt idx="17">
                  <c:v>424.02864619999991</c:v>
                </c:pt>
                <c:pt idx="18">
                  <c:v>377.29698216225592</c:v>
                </c:pt>
                <c:pt idx="19">
                  <c:v>521.76548990171955</c:v>
                </c:pt>
                <c:pt idx="20">
                  <c:v>434.34541110118619</c:v>
                </c:pt>
                <c:pt idx="21">
                  <c:v>501.74211501404631</c:v>
                </c:pt>
                <c:pt idx="22">
                  <c:v>443.6798072355582</c:v>
                </c:pt>
                <c:pt idx="23">
                  <c:v>375.29417293885302</c:v>
                </c:pt>
                <c:pt idx="24">
                  <c:v>628.91668901959952</c:v>
                </c:pt>
                <c:pt idx="25">
                  <c:v>514.73935673198696</c:v>
                </c:pt>
                <c:pt idx="26">
                  <c:v>556.74904462456732</c:v>
                </c:pt>
                <c:pt idx="27">
                  <c:v>585.32613895554834</c:v>
                </c:pt>
                <c:pt idx="28">
                  <c:v>498.51973100177719</c:v>
                </c:pt>
                <c:pt idx="29">
                  <c:v>578.84115817323072</c:v>
                </c:pt>
                <c:pt idx="30">
                  <c:v>496.95472765195348</c:v>
                </c:pt>
                <c:pt idx="31">
                  <c:v>522.68596656586942</c:v>
                </c:pt>
                <c:pt idx="32">
                  <c:v>494.11627333697055</c:v>
                </c:pt>
                <c:pt idx="33">
                  <c:v>493.63225690080452</c:v>
                </c:pt>
                <c:pt idx="34">
                  <c:v>470.98517945223142</c:v>
                </c:pt>
                <c:pt idx="35">
                  <c:v>432.03131991662286</c:v>
                </c:pt>
                <c:pt idx="36">
                  <c:v>581.16007729703028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</c:spPr>
              <c:txPr>
                <a:bodyPr anchorCtr="0"/>
                <a:lstStyle/>
                <a:p>
                  <a:pPr algn="l">
                    <a:defRPr sz="11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2773608899622768E-2"/>
                      <c:h val="8.67553037337575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231.56272258000001</c:v>
                </c:pt>
                <c:pt idx="1">
                  <c:v>280.4398776000001</c:v>
                </c:pt>
                <c:pt idx="2">
                  <c:v>253.61122454999992</c:v>
                </c:pt>
                <c:pt idx="3">
                  <c:v>250.52888104999997</c:v>
                </c:pt>
                <c:pt idx="4">
                  <c:v>238.62928414000001</c:v>
                </c:pt>
                <c:pt idx="5">
                  <c:v>287.61182303999993</c:v>
                </c:pt>
                <c:pt idx="6">
                  <c:v>276.64613743000007</c:v>
                </c:pt>
                <c:pt idx="7">
                  <c:v>256.62475677999987</c:v>
                </c:pt>
                <c:pt idx="8">
                  <c:v>324.80368125000007</c:v>
                </c:pt>
                <c:pt idx="9">
                  <c:v>313.45995548999997</c:v>
                </c:pt>
                <c:pt idx="10">
                  <c:v>331.11356438999996</c:v>
                </c:pt>
                <c:pt idx="11">
                  <c:v>275.83677901000004</c:v>
                </c:pt>
                <c:pt idx="12">
                  <c:v>282.15016618999994</c:v>
                </c:pt>
                <c:pt idx="13">
                  <c:v>337.62594469999993</c:v>
                </c:pt>
                <c:pt idx="14">
                  <c:v>313.31883117000007</c:v>
                </c:pt>
                <c:pt idx="15">
                  <c:v>303.88011312999987</c:v>
                </c:pt>
                <c:pt idx="16">
                  <c:v>328.50601144999996</c:v>
                </c:pt>
                <c:pt idx="17">
                  <c:v>341.39108686000003</c:v>
                </c:pt>
                <c:pt idx="18">
                  <c:v>358.59681699000004</c:v>
                </c:pt>
                <c:pt idx="19">
                  <c:v>333.41057190059786</c:v>
                </c:pt>
                <c:pt idx="20">
                  <c:v>401.82906493782377</c:v>
                </c:pt>
                <c:pt idx="21">
                  <c:v>381.42689269382089</c:v>
                </c:pt>
                <c:pt idx="22">
                  <c:v>393.59649952558618</c:v>
                </c:pt>
                <c:pt idx="23">
                  <c:v>350.13301620201355</c:v>
                </c:pt>
                <c:pt idx="24">
                  <c:v>317.52605492042852</c:v>
                </c:pt>
                <c:pt idx="25">
                  <c:v>459.73554638312851</c:v>
                </c:pt>
                <c:pt idx="26">
                  <c:v>439.81352452034457</c:v>
                </c:pt>
                <c:pt idx="27">
                  <c:v>379.31194863187142</c:v>
                </c:pt>
                <c:pt idx="28">
                  <c:v>444.25311402557162</c:v>
                </c:pt>
                <c:pt idx="29">
                  <c:v>394.41116849981279</c:v>
                </c:pt>
                <c:pt idx="30">
                  <c:v>498.46645451978907</c:v>
                </c:pt>
                <c:pt idx="31">
                  <c:v>477.70805215180246</c:v>
                </c:pt>
                <c:pt idx="32">
                  <c:v>376.27513207035003</c:v>
                </c:pt>
                <c:pt idx="33">
                  <c:v>364.45201825023872</c:v>
                </c:pt>
                <c:pt idx="34">
                  <c:v>359.23439329421279</c:v>
                </c:pt>
                <c:pt idx="35">
                  <c:v>389.0736593924575</c:v>
                </c:pt>
                <c:pt idx="36">
                  <c:v>283.64497335326246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8103194245158557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EEBF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1580.9357005764093</c:v>
                </c:pt>
                <c:pt idx="1">
                  <c:v>3676.1389856106625</c:v>
                </c:pt>
                <c:pt idx="2">
                  <c:v>14006.597888957214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D-44B5-B6EA-160DE4D20AF7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1467.5579312073401</c:v>
                </c:pt>
                <c:pt idx="1">
                  <c:v>3678.5779994544955</c:v>
                </c:pt>
                <c:pt idx="2">
                  <c:v>14960.089264002292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D-44B5-B6EA-160DE4D20A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6846145629721512E-2"/>
                  <c:y val="3.2625042880211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DA-4FB5-B301-066CA14EA75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Marzo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-7.1715610778940397E-2</c:v>
                </c:pt>
                <c:pt idx="1">
                  <c:v>6.6347160795054982E-4</c:v>
                </c:pt>
                <c:pt idx="2">
                  <c:v>6.8074444815525714E-2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5D-44B5-B6EA-160DE4D20A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rgbClr val="395F9B"/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395F9B"/>
                    </a:solidFill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rgbClr val="395F9B"/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rgbClr val="27689D"/>
                    </a:solidFill>
                  </a:defRPr>
                </a:pPr>
                <a:r>
                  <a:rPr lang="en-US" sz="700">
                    <a:solidFill>
                      <a:srgbClr val="27689D"/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rgbClr val="395F9B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FA-4BE5-937D-9B10D4A0F256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A-4BE5-937D-9B10D4A0F256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FA-4BE5-937D-9B10D4A0F256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FA-4BE5-937D-9B10D4A0F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  <c:pt idx="16">
                  <c:v>44378</c:v>
                </c:pt>
                <c:pt idx="17">
                  <c:v>44409</c:v>
                </c:pt>
                <c:pt idx="18">
                  <c:v>44440</c:v>
                </c:pt>
                <c:pt idx="19">
                  <c:v>44470</c:v>
                </c:pt>
                <c:pt idx="20">
                  <c:v>44501</c:v>
                </c:pt>
                <c:pt idx="21">
                  <c:v>44531</c:v>
                </c:pt>
                <c:pt idx="22">
                  <c:v>44562</c:v>
                </c:pt>
                <c:pt idx="23">
                  <c:v>44593</c:v>
                </c:pt>
                <c:pt idx="24">
                  <c:v>44621</c:v>
                </c:pt>
                <c:pt idx="25">
                  <c:v>44652</c:v>
                </c:pt>
                <c:pt idx="26">
                  <c:v>44682</c:v>
                </c:pt>
                <c:pt idx="27">
                  <c:v>44713</c:v>
                </c:pt>
                <c:pt idx="28">
                  <c:v>44743</c:v>
                </c:pt>
                <c:pt idx="29">
                  <c:v>44774</c:v>
                </c:pt>
                <c:pt idx="30">
                  <c:v>44805</c:v>
                </c:pt>
                <c:pt idx="31">
                  <c:v>44835</c:v>
                </c:pt>
                <c:pt idx="32">
                  <c:v>44866</c:v>
                </c:pt>
                <c:pt idx="33">
                  <c:v>44896</c:v>
                </c:pt>
                <c:pt idx="34">
                  <c:v>44927</c:v>
                </c:pt>
                <c:pt idx="35">
                  <c:v>44958</c:v>
                </c:pt>
                <c:pt idx="36">
                  <c:v>44986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671.57757561000005</c:v>
                </c:pt>
                <c:pt idx="1">
                  <c:v>990.53379816000017</c:v>
                </c:pt>
                <c:pt idx="2">
                  <c:v>995.37087255999995</c:v>
                </c:pt>
                <c:pt idx="3">
                  <c:v>702.55702686999985</c:v>
                </c:pt>
                <c:pt idx="4">
                  <c:v>752.8561774999996</c:v>
                </c:pt>
                <c:pt idx="5">
                  <c:v>967.63749268000004</c:v>
                </c:pt>
                <c:pt idx="6">
                  <c:v>755.38809701000014</c:v>
                </c:pt>
                <c:pt idx="7">
                  <c:v>795.23980985000003</c:v>
                </c:pt>
                <c:pt idx="8">
                  <c:v>856.54899786999999</c:v>
                </c:pt>
                <c:pt idx="9">
                  <c:v>603.5265410799999</c:v>
                </c:pt>
                <c:pt idx="10">
                  <c:v>813.35341442000004</c:v>
                </c:pt>
                <c:pt idx="11">
                  <c:v>753.56639679</c:v>
                </c:pt>
                <c:pt idx="12">
                  <c:v>1011.9533905899999</c:v>
                </c:pt>
                <c:pt idx="13">
                  <c:v>855.59968672000002</c:v>
                </c:pt>
                <c:pt idx="14">
                  <c:v>749.28364532000001</c:v>
                </c:pt>
                <c:pt idx="15">
                  <c:v>802.18286418000014</c:v>
                </c:pt>
                <c:pt idx="16">
                  <c:v>710.19227111999976</c:v>
                </c:pt>
                <c:pt idx="17">
                  <c:v>877.4527997199998</c:v>
                </c:pt>
                <c:pt idx="18">
                  <c:v>718.39147747519598</c:v>
                </c:pt>
                <c:pt idx="19">
                  <c:v>1102.5283126203367</c:v>
                </c:pt>
                <c:pt idx="20">
                  <c:v>788.49163955016206</c:v>
                </c:pt>
                <c:pt idx="21">
                  <c:v>798.74054187652791</c:v>
                </c:pt>
                <c:pt idx="22">
                  <c:v>815.0997721436197</c:v>
                </c:pt>
                <c:pt idx="23">
                  <c:v>664.07207897560204</c:v>
                </c:pt>
                <c:pt idx="24">
                  <c:v>1188.6257827256927</c:v>
                </c:pt>
                <c:pt idx="25">
                  <c:v>840.2051507829608</c:v>
                </c:pt>
                <c:pt idx="26">
                  <c:v>882.68903975921296</c:v>
                </c:pt>
                <c:pt idx="27">
                  <c:v>952.63002532119629</c:v>
                </c:pt>
                <c:pt idx="28">
                  <c:v>832.0547995544631</c:v>
                </c:pt>
                <c:pt idx="29">
                  <c:v>1143.8461837217656</c:v>
                </c:pt>
                <c:pt idx="30">
                  <c:v>895.46502432022442</c:v>
                </c:pt>
                <c:pt idx="31">
                  <c:v>970.58860391279563</c:v>
                </c:pt>
                <c:pt idx="32">
                  <c:v>855.3659897076185</c:v>
                </c:pt>
                <c:pt idx="33">
                  <c:v>906.24248659590569</c:v>
                </c:pt>
                <c:pt idx="34">
                  <c:v>823.22818610978811</c:v>
                </c:pt>
                <c:pt idx="35">
                  <c:v>824.29916450100461</c:v>
                </c:pt>
                <c:pt idx="36">
                  <c:v>1079.6244997454919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A-4BE5-937D-9B10D4A0F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CO" b="0" dirty="0"/>
                  <a:t>Miles</a:t>
                </a:r>
                <a:r>
                  <a:rPr lang="es-CO" b="0" baseline="0" dirty="0"/>
                  <a:t> de toneladas</a:t>
                </a:r>
                <a:endParaRPr lang="es-CO" b="0" dirty="0"/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24/05/2023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131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0689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27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615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927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230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45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895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6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5171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138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466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49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26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4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n/research/commodity-marke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157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2023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de mayo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D41F45-DC5E-F60E-AC75-AD6EFE597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A0D696-6953-4351-81DA-BBD8881E2FD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73DABE1-2C0E-4C4C-8B73-A75ABFAFB3F1}"/>
              </a:ext>
            </a:extLst>
          </p:cNvPr>
          <p:cNvSpPr txBox="1">
            <a:spLocks/>
          </p:cNvSpPr>
          <p:nvPr/>
        </p:nvSpPr>
        <p:spPr>
          <a:xfrm>
            <a:off x="163068" y="419196"/>
            <a:ext cx="11544910" cy="848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Volumen importaciones de productos </a:t>
            </a:r>
            <a:r>
              <a:rPr lang="es-ES" sz="2400" b="1" dirty="0">
                <a:solidFill>
                  <a:srgbClr val="27689D"/>
                </a:solidFill>
                <a:latin typeface="+mj-lt"/>
              </a:rPr>
              <a:t>agropecuarios y agroindustriales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Marzo de 2023 (toneladas)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69E3732-73ED-6675-53CA-3C771809C6C5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B75E0B-F97B-E637-F6B1-143858B6C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758879"/>
              </p:ext>
            </p:extLst>
          </p:nvPr>
        </p:nvGraphicFramePr>
        <p:xfrm>
          <a:off x="-13848" y="1909230"/>
          <a:ext cx="6338143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B914F28-9A3B-21D1-8892-FB39DF5BE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75" y="1396884"/>
            <a:ext cx="5406882" cy="5461116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marzo de 2023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7,2% 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178.270 toneladas (-25,4%), trigo en 34.240 toneladas (-12,6%) y cebada en 28.110 toneladas (-50,0%)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marzo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0,1%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aumento en las importaciones de arroz en 87.179 toneladas (370,2%), residuos de la industria del almidón en 39.228 toneladas (50,2%) y azúcar en 33.767 toneladas (106,7%).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(abril de 2022 - marzo de 2023)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volumen en 6,8%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12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B1B45A6-CFAA-41AE-8E6A-109FD4BB3D85}"/>
              </a:ext>
            </a:extLst>
          </p:cNvPr>
          <p:cNvSpPr txBox="1">
            <a:spLocks/>
          </p:cNvSpPr>
          <p:nvPr/>
        </p:nvSpPr>
        <p:spPr>
          <a:xfrm>
            <a:off x="141042" y="499795"/>
            <a:ext cx="11807495" cy="694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volumen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Marzo (2022-2023) toneladas.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56486B-86CE-9640-4886-CAEBCE22289C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A57BD48-348E-65DD-11BE-7033C9F9745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407E5B-4632-D866-F63C-D1309126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115888-553C-EC47-B99F-5DFDFA133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548181"/>
              </p:ext>
            </p:extLst>
          </p:nvPr>
        </p:nvGraphicFramePr>
        <p:xfrm>
          <a:off x="450850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1.631.052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1.598.653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-32.399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483.903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458.794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-25.110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492.734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396.598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-96.135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116.684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145.832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78.074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117.302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39.228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109.464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112.132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23.549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110.727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87.179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31.648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65.416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33.767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82.851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56.691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-26.161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47.096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40.372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39.170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35.291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-3.879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34.718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28.593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466,8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533.788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506.052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-27.736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3.676.139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3.678.578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29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65570"/>
            <a:ext cx="10515600" cy="547922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27689D"/>
                </a:solidFill>
                <a:latin typeface="+mj-lt"/>
              </a:rPr>
              <a:t>Importaciones de productos del sector agropecuario* en volumen </a:t>
            </a:r>
            <a:br>
              <a:rPr lang="es-MX" sz="2400" b="1" dirty="0">
                <a:solidFill>
                  <a:srgbClr val="27689D"/>
                </a:solidFill>
                <a:latin typeface="+mj-lt"/>
              </a:rPr>
            </a:br>
            <a:r>
              <a:rPr lang="es-MX" sz="2400" b="1" dirty="0">
                <a:solidFill>
                  <a:srgbClr val="27689D"/>
                </a:solidFill>
                <a:latin typeface="+mj-lt"/>
              </a:rPr>
              <a:t>(miles de toneladas) marzo de 2023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marzo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109 mil toneladas (-9,2%)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marzo de 2022.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 </a:t>
            </a: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F596FC-6E04-D43D-99DB-27949721F82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329510-5420-B76C-CC32-AD573F4F2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C0C8940-20F0-4EF6-8EB6-1CB105E27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174002"/>
              </p:ext>
            </p:extLst>
          </p:nvPr>
        </p:nvGraphicFramePr>
        <p:xfrm>
          <a:off x="513806" y="1685262"/>
          <a:ext cx="11164388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14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65570"/>
            <a:ext cx="10515600" cy="54792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volumen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(miles de toneladas) marzo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marzo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4 mil toneladas (-1,1%)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77581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153C80-76ED-6AEC-0789-A8C45797102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D1A43B-7B0E-E48A-68BC-4A3CDE285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5EB9510-3607-4D9B-AB23-CC7FB21286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708393"/>
              </p:ext>
            </p:extLst>
          </p:nvPr>
        </p:nvGraphicFramePr>
        <p:xfrm>
          <a:off x="396240" y="1685262"/>
          <a:ext cx="1139952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17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63772"/>
            <a:ext cx="12113703" cy="57348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 marzo (2022-2023)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43291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marzo de 2023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52482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marzo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99631F-B8D6-18B5-0A0E-DA1C086AE12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BB273-CBD8-F673-0FB7-BFE05F7B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3116FD-3980-3689-7EC8-10C703E74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6331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110.409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110.119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37975,0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42.237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74.196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31.958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18.860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7.887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40.368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48.139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7.770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9.518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6.263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DBC8C50-9710-F5E6-26B4-746DACC45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75963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702.066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523.795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-178.270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271.989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237.749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34.240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28.066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28.110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8.884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184.150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175.739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8.410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34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76453"/>
            <a:ext cx="12113703" cy="51957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marzo (2022-2023) - toneladas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49584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lo corrido de 2023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58775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BD9A8B3-8C6B-7FB3-15B1-977212FF48BC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729909-73E7-65E7-CCE7-0C0BD2B9F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DC19EB0-39C7-1C5B-3602-5727A5062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87602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110.727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87.179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370,2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78.074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117.302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39.228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31.648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65.416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33.767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116.684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145.832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29.148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34.718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28.593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466,8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AF7AE6F-223D-8D2D-8815-166DAFF7F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476125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492.734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396.598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96.135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1.631.052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1.598.653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32.399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82.851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56.691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26.161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483.903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458.794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25.110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Papa congelada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24.552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15.867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8.684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063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3392039"/>
            <a:ext cx="6693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marzo de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de mayo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532FA1-E978-2396-2E0F-DD2C28AF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77512"/>
            <a:ext cx="10934700" cy="725530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Enero-marzo (2013- 2023) USD millones FOB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823400"/>
            <a:ext cx="9502299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(enero-marzo)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212 millones FOB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67,4% al superávit presentado en el mismo periodo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151073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Balanza comercial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0" y="478960"/>
            <a:ext cx="12192000" cy="71545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Volumen balanza comercial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Enero-marzo (2013- 2023) millones de toneladas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829818" y="666060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D6A56B2-975E-4D57-BFEA-20B24C88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259" y="5808813"/>
            <a:ext cx="95022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(enero-marzo)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2,53 millones de toneladas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9,8% al saldo presentado en el mismo periodo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C3908A-854C-87C1-A1C5-3F2E1F3930C7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ED3D93-1F10-56FC-182F-CF5BA6A3B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529900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17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5" y="2851711"/>
            <a:ext cx="6693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2023 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mayo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CEDD72-8D00-BEC7-AB71-0BDA55260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29507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Enero - marzo de 2023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75977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enero-marzo (2011-2023)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79985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enero-marzo (2011-2023)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Enero-marzo de 2023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3,68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0,1%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Enero-marzo de 2022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Enero-marzo de 2023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2.576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0,03%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Enero-marzo de 2022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966416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870750"/>
              </p:ext>
            </p:extLst>
          </p:nvPr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7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 de cambio promedio mensual y precio internacional del petróleo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Marzo 2021 – marzo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87561" y="5586844"/>
            <a:ext cx="9897066" cy="104436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marzo de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76,5 por barril y presentó una disminución de 4,7% 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marzo se presentó la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cuarta tasa de cambio promedio del dólar más alta en la historia del país con $4.761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DAA467-B894-495B-9C82-9951CE210D4D}"/>
              </a:ext>
            </a:extLst>
          </p:cNvPr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http://www.worldbank.org/en/research/commodity-markets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Fuente TRM - Dólar: Súper Intendencia Financiera de Colombia.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01F42AB-BEF5-34F4-2177-C1A6739B11AE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BF984BD-CA64-25C6-13AC-2A4E9659F8DB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91C245-F2AB-1C65-DF26-C2B268D7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60385" y="1350051"/>
          <a:ext cx="12024241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278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cambio representativa de fin de  mes del mercado </a:t>
            </a:r>
            <a:br>
              <a:rPr lang="es-ES" sz="2400" b="1" dirty="0">
                <a:solidFill>
                  <a:srgbClr val="395F9B"/>
                </a:solidFill>
                <a:latin typeface="+mj-lt"/>
              </a:rPr>
            </a:br>
            <a:r>
              <a:rPr lang="es-ES" sz="2400" b="1" dirty="0">
                <a:solidFill>
                  <a:srgbClr val="395F9B"/>
                </a:solidFill>
                <a:latin typeface="+mj-lt"/>
              </a:rPr>
              <a:t>Marzo 2011-2023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148183" y="5832895"/>
            <a:ext cx="9415801" cy="9087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marzo de 2023, la TRM cerró el mes con un valor de $4.627, siendo la cotización de fin de mes más alta para un mes de marzo en el país.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5A88BC-13C7-4A27-A678-012ECEE4FF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944B40-A351-17BD-DFA6-0656ECAE03E4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FF23E08-1D2F-7F35-1104-2C997EA5B129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EA4A52-DAFB-93DD-B391-F013CC0F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4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486137"/>
            <a:ext cx="10515600" cy="120455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rgbClr val="395F9B"/>
                </a:solidFill>
                <a:latin typeface="+mj-lt"/>
              </a:rPr>
              <a:t>Devaluación nominal fin de mes</a:t>
            </a:r>
            <a:br>
              <a:rPr lang="es-MX" sz="2400" b="1" dirty="0">
                <a:solidFill>
                  <a:srgbClr val="395F9B"/>
                </a:solidFill>
                <a:latin typeface="+mj-lt"/>
              </a:rPr>
            </a:br>
            <a:r>
              <a:rPr lang="es-MX" sz="2400" b="1" dirty="0">
                <a:solidFill>
                  <a:srgbClr val="395F9B"/>
                </a:solidFill>
                <a:latin typeface="+mj-lt"/>
              </a:rPr>
              <a:t>Marzo 2011 – 2023 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10064" y="5829950"/>
            <a:ext cx="947595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marzo de 2023 ($4.627), </a:t>
            </a:r>
            <a:r>
              <a:rPr lang="es-ES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23,5%</a:t>
            </a:r>
            <a:r>
              <a:rPr lang="es-ES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($3.748).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5404951-53CA-48D0-BCB4-1446B609DA48}"/>
              </a:ext>
            </a:extLst>
          </p:cNvPr>
          <p:cNvSpPr/>
          <p:nvPr/>
        </p:nvSpPr>
        <p:spPr>
          <a:xfrm>
            <a:off x="163068" y="663395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125E965-E704-E1B4-851B-EB6427CC1DF8}"/>
              </a:ext>
            </a:extLst>
          </p:cNvPr>
          <p:cNvGrpSpPr/>
          <p:nvPr/>
        </p:nvGrpSpPr>
        <p:grpSpPr>
          <a:xfrm>
            <a:off x="-18398" y="5962584"/>
            <a:ext cx="2190450" cy="646501"/>
            <a:chOff x="-18398" y="5962584"/>
            <a:chExt cx="2190450" cy="64650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7F9C900-5C4A-7920-AAA8-8998A756E427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0597DD-C766-027F-75A8-AABF5C312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98" y="6285085"/>
              <a:ext cx="2035391" cy="324000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81534" y="1490164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4889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E3F27B-8F0D-1DEF-2CF0-6C2AE1C36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529504"/>
            <a:ext cx="10515600" cy="729266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3200" b="1" dirty="0">
                <a:solidFill>
                  <a:srgbClr val="27689D"/>
                </a:solidFill>
                <a:latin typeface="+mj-lt"/>
              </a:rPr>
              <a:t>Total anual 2010-2022</a:t>
            </a:r>
            <a:endParaRPr lang="es-CO" sz="32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id="{35E4570E-0A15-4797-A1E4-29390008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75977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Valor importaciones de productos agropecuarios y agroindustriales 2010-2022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USD millones CIF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1 CuadroTexto">
            <a:extLst>
              <a:ext uri="{FF2B5EF4-FFF2-40B4-BE49-F238E27FC236}">
                <a16:creationId xmlns:a16="http://schemas.microsoft.com/office/drawing/2014/main" id="{58E584A4-AB44-4696-AB78-1B76FE85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79985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Volumen importaciones de productos agropecuarios y agroindustriales 2010-2022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27689D"/>
                </a:solidFill>
                <a:latin typeface="+mj-lt"/>
              </a:rPr>
              <a:t> Millones de toneladas</a:t>
            </a:r>
            <a:endParaRPr lang="es-CO" altLang="es-CO" sz="1600" b="1" dirty="0">
              <a:solidFill>
                <a:srgbClr val="27689D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7ED979-A398-3B81-4480-C0F957140CA8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C45D7-F1A5-6035-A4A2-8FD2E24D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502976"/>
              </p:ext>
            </p:extLst>
          </p:nvPr>
        </p:nvGraphicFramePr>
        <p:xfrm>
          <a:off x="6093115" y="1676451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157388"/>
              </p:ext>
            </p:extLst>
          </p:nvPr>
        </p:nvGraphicFramePr>
        <p:xfrm>
          <a:off x="2888" y="167650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830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09015" y="414969"/>
            <a:ext cx="10515600" cy="848754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Valor importaciones de productos agropecuarios y agroindustriales Marzo de 2023 (USD millones CIF)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38A765-F6D4-7A6B-4F17-3DF7CA8A2DE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E5FB78-6A8C-87F2-B3F1-BEBC4A6F2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472512"/>
              </p:ext>
            </p:extLst>
          </p:nvPr>
        </p:nvGraphicFramePr>
        <p:xfrm>
          <a:off x="-11534" y="2050807"/>
          <a:ext cx="6500068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396513C-4675-B099-405F-5D9A4B28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1955" y="1285374"/>
            <a:ext cx="5446977" cy="541742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marzo de 2023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8,1%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USD 61,2 millones (-25,7%), trigo en USD 23,4 millones (-20,3%) y aceite de soya en USD 15,6 millones (-34,7%)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marzo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aumentaron 0,03%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el aumento en las importaciones de arroz en USD 44,1 millones (414,3%), alcohol etílico en USD 28,1 millones (430,1%) y azúcar en USD 26,2 millones (137,0%).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(abril de 2022 - marzo de 2023) </a:t>
            </a:r>
            <a:r>
              <a:rPr lang="es-MX" sz="1800" b="1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aumentaron en valor en 17,4%</a:t>
            </a:r>
            <a:r>
              <a:rPr lang="es-MX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FC3CF0A-055A-0F5B-AD89-3921AF3E1792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41042" y="489369"/>
            <a:ext cx="11807495" cy="694471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agropecuarios y agroindustriales en valor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 Enero-marzo (2022-2023) USD millones CIF. Principales productos</a:t>
            </a:r>
            <a:endParaRPr lang="es-CO" sz="2400" b="1" dirty="0">
              <a:solidFill>
                <a:srgbClr val="27689D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D1547-94DB-408B-9E6D-17EB34AA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16520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Enero-marzo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-45,9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414,3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0F3247F2-8D07-CC08-2B15-68B3BAB513AF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BB5816-90CA-E93C-3B47-15CEDB04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838200" y="563771"/>
            <a:ext cx="10515600" cy="547923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agropecuario*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marzo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23940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marzo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47,8 millones (-7,6%)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rgbClr val="395F9B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B134C0-D0B1-4208-8C89-F3E16183F4BE}"/>
              </a:ext>
            </a:extLst>
          </p:cNvPr>
          <p:cNvSpPr txBox="1"/>
          <p:nvPr/>
        </p:nvSpPr>
        <p:spPr>
          <a:xfrm>
            <a:off x="-58131" y="6568665"/>
            <a:ext cx="588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animales vivos, productos del reino animal y productos del reino vegetal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ADFD990-D08C-CF60-2911-910E8FA11C7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B97789-E7BB-CBE2-58F9-9A3B2659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13013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6974" y="525001"/>
            <a:ext cx="12192000" cy="621528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Importaciones de productos del sector agroindustrial* en valor </a:t>
            </a:r>
            <a:br>
              <a:rPr lang="es-ES" sz="2400" b="1" dirty="0">
                <a:solidFill>
                  <a:srgbClr val="27689D"/>
                </a:solidFill>
                <a:latin typeface="+mj-lt"/>
              </a:rPr>
            </a:br>
            <a:r>
              <a:rPr lang="es-ES" sz="2400" b="1" dirty="0">
                <a:solidFill>
                  <a:srgbClr val="27689D"/>
                </a:solidFill>
                <a:latin typeface="+mj-lt"/>
              </a:rPr>
              <a:t>(USD millones CIF) marzo de 2023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2380546" y="5805789"/>
            <a:ext cx="9502299" cy="10164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marzo 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40,5 millones (-8,8%) </a:t>
            </a:r>
            <a:r>
              <a:rPr lang="es-ES" sz="1800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marzo de 2022</a:t>
            </a:r>
            <a:r>
              <a:rPr lang="es-ES" sz="1800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-58131" y="6568056"/>
            <a:ext cx="10671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rgbClr val="395F9B"/>
                </a:solidFill>
              </a:rPr>
              <a:t>Fuente: </a:t>
            </a: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DIAN-DANE. OMC+PESCA. Cálculos UPRA</a:t>
            </a:r>
            <a:endParaRPr lang="es-CO" sz="800" dirty="0">
              <a:solidFill>
                <a:srgbClr val="395F9B"/>
              </a:solidFill>
            </a:endParaRPr>
          </a:p>
          <a:p>
            <a:r>
              <a:rPr lang="es-CO" sz="800" dirty="0">
                <a:solidFill>
                  <a:srgbClr val="395F9B"/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58DCEB-BD34-907B-198A-93EB2029B8ED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274A71-95FF-7C8B-E854-1689DBA57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203743"/>
              </p:ext>
            </p:extLst>
          </p:nvPr>
        </p:nvGraphicFramePr>
        <p:xfrm>
          <a:off x="247437" y="1738210"/>
          <a:ext cx="11697125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476532B-8A93-7C3B-03F9-EEA6613CDBFE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34761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marzo (2022-2023)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marzo de 2023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marzo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B644A1-4A1F-103B-9498-B66077BE7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06EFA76-BF80-8625-FCD8-98FA7FF7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850474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54.184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53.729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11805,6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27.891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47.064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19.173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100.923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107.486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6.563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6.570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5.797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3.258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8.787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  5.529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169,7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D355B94-8471-3304-4A3E-250522B55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2747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Marzo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238.583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177.363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61.220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115.471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92.027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23.444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45.071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29.434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15.637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22.743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12.764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9.979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-43,9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34.456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26.056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8.400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EB5B89D-A03E-1DD1-582A-8337B0E6107B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Importaciones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-1" y="533684"/>
            <a:ext cx="12113703" cy="628525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rgbClr val="27689D"/>
                </a:solidFill>
                <a:latin typeface="+mj-lt"/>
              </a:rPr>
              <a:t>Principales productos agropecuarios y agroindustriales que aumentaron y disminuyeron sus importaciones entre enero y marzo (2022-2023) - USD miles</a:t>
            </a:r>
          </a:p>
        </p:txBody>
      </p:sp>
      <p:sp>
        <p:nvSpPr>
          <p:cNvPr id="9" name="1 CuadroTexto">
            <a:extLst>
              <a:ext uri="{FF2B5EF4-FFF2-40B4-BE49-F238E27FC236}">
                <a16:creationId xmlns:a16="http://schemas.microsoft.com/office/drawing/2014/main" id="{8DA97F63-C267-4177-AD7A-7B715A332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Aumentaron sus importaciones en lo corrido de 2023 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E72E6ADF-118F-4D4C-BEB0-2FCE18A8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rgbClr val="27689D"/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3479C3-9B44-44E9-BC9A-9CBE9211FD0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7A9E3B-393B-D3CA-5C24-E33EA490E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26ED1D-AEBD-733C-12A1-7F1EF692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59952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10.642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54.730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44.088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414,3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6.533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34.634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28.101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430,1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19.147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45.374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26.227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137,0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33.141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54.299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21.159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71.347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86.366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    15.019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D0D0199-22A2-803D-641F-B4663CA6E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559853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Ene – mar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27689D"/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soja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120.802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74.924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45.878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-38,0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255.597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233.688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21.909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199.915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178.894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21.020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-10,5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57.058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42.883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14.176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-24,8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Aceites de nabo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10.446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     9.598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395F9B"/>
                          </a:solidFill>
                          <a:effectLst/>
                          <a:latin typeface="Arial" panose="020B0604020202020204" pitchFamily="34" charset="0"/>
                        </a:rPr>
                        <a:t>-91,9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195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2850BE-4CC4-4444-B8E6-D7B7BEEB34AA}"/>
</file>

<file path=customXml/itemProps2.xml><?xml version="1.0" encoding="utf-8"?>
<ds:datastoreItem xmlns:ds="http://schemas.openxmlformats.org/officeDocument/2006/customXml" ds:itemID="{52FF0D2F-D320-4A31-B0D4-13DF142A3543}"/>
</file>

<file path=customXml/itemProps3.xml><?xml version="1.0" encoding="utf-8"?>
<ds:datastoreItem xmlns:ds="http://schemas.openxmlformats.org/officeDocument/2006/customXml" ds:itemID="{8EA72A6D-1CB2-4430-917A-B4C0BDFD8088}"/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2237</Words>
  <Application>Microsoft Office PowerPoint</Application>
  <PresentationFormat>Panorámica</PresentationFormat>
  <Paragraphs>642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Wingdings</vt:lpstr>
      <vt:lpstr>Tema de Office</vt:lpstr>
      <vt:lpstr>Presentación de PowerPoint</vt:lpstr>
      <vt:lpstr>Importaciones de productos agropecuarios y agroindustriales Enero - marzo de 2023</vt:lpstr>
      <vt:lpstr>Importaciones de productos agropecuarios y agroindustriales Total anual 2010-2022</vt:lpstr>
      <vt:lpstr>Valor importaciones de productos agropecuarios y agroindustriales Marzo de 2023 (USD millones CIF)</vt:lpstr>
      <vt:lpstr>Importaciones de productos agropecuarios y agroindustriales en valor  Enero-marzo (2022-2023) USD millones CIF. Principales productos</vt:lpstr>
      <vt:lpstr>Importaciones de productos del sector agropecuario* en valor  (USD millones CIF) marzo de 2023</vt:lpstr>
      <vt:lpstr>Importaciones de productos del sector agroindustrial* en valor  (USD millones CIF) marzo de 2023</vt:lpstr>
      <vt:lpstr>Principales productos agropecuarios y agroindustriales que aumentaron y disminuyeron sus importaciones marzo (2022-2023) - USD miles</vt:lpstr>
      <vt:lpstr>Principales productos agropecuarios y agroindustriales que aumentaron y disminuyeron sus importaciones entre enero y marzo (2022-2023) - USD miles</vt:lpstr>
      <vt:lpstr>Presentación de PowerPoint</vt:lpstr>
      <vt:lpstr>Presentación de PowerPoint</vt:lpstr>
      <vt:lpstr>Importaciones de productos del sector agropecuario* en volumen  (miles de toneladas) marzo de 2023</vt:lpstr>
      <vt:lpstr>Importaciones de productos del sector agroindustrial* en volumen  (miles de toneladas) marzo de 2023</vt:lpstr>
      <vt:lpstr>Principales productos agropecuarios y agroindustriales que aumentaron y disminuyeron sus importaciones en marzo (2022-2023) - toneladas</vt:lpstr>
      <vt:lpstr>Principales productos agropecuarios y agroindustriales que aumentaron y disminuyeron sus importaciones entre enero y marzo (2022-2023) - toneladas</vt:lpstr>
      <vt:lpstr>Presentación de PowerPoint</vt:lpstr>
      <vt:lpstr>Valor balanza comercial productos agropecuarios y agroindustriales Enero-marzo (2013- 2023) USD millones FOB</vt:lpstr>
      <vt:lpstr>Volumen balanza comercial productos agropecuarios y agroindustriales Enero-marzo (2013- 2023) millones de toneladas</vt:lpstr>
      <vt:lpstr>Presentación de PowerPoint</vt:lpstr>
      <vt:lpstr>Tasa  de cambio promedio mensual y precio internacional del petróleo  Marzo 2021 – marzo 2023</vt:lpstr>
      <vt:lpstr>Tasa de cambio representativa de fin de  mes del mercado  Marzo 2011-2023 </vt:lpstr>
      <vt:lpstr>Devaluación nominal fin de mes Marzo 2011 – 2023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243</cp:revision>
  <dcterms:created xsi:type="dcterms:W3CDTF">2019-02-12T04:28:07Z</dcterms:created>
  <dcterms:modified xsi:type="dcterms:W3CDTF">2023-05-24T12:37:19Z</dcterms:modified>
</cp:coreProperties>
</file>