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C73CC-6560-4220-85FD-705184836A93}" v="47" dt="2023-08-16T19:09:53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CDCC73CC-6560-4220-85FD-705184836A93}"/>
    <pc:docChg chg="custSel addSld delSld modSld">
      <pc:chgData name="NESTOR JULIO HERNANDEZ BOCKER" userId="a413b3be1cc3406f" providerId="LiveId" clId="{CDCC73CC-6560-4220-85FD-705184836A93}" dt="2023-08-16T19:11:21.493" v="1028" actId="27107"/>
      <pc:docMkLst>
        <pc:docMk/>
      </pc:docMkLst>
      <pc:sldChg chg="modSp mod">
        <pc:chgData name="NESTOR JULIO HERNANDEZ BOCKER" userId="a413b3be1cc3406f" providerId="LiveId" clId="{CDCC73CC-6560-4220-85FD-705184836A93}" dt="2023-08-16T17:49:38.223" v="360" actId="27918"/>
        <pc:sldMkLst>
          <pc:docMk/>
          <pc:sldMk cId="2588731161" sldId="272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CDCC73CC-6560-4220-85FD-705184836A93}" dt="2023-08-16T17:47:58.976" v="33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49:15.344" v="357" actId="27918"/>
        <pc:sldMkLst>
          <pc:docMk/>
          <pc:sldMk cId="3718550132" sldId="273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CDCC73CC-6560-4220-85FD-705184836A93}" dt="2023-08-16T17:48:43.236" v="356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27:00.196" v="51" actId="20577"/>
        <pc:sldMkLst>
          <pc:docMk/>
          <pc:sldMk cId="1010862512" sldId="275"/>
        </pc:sldMkLst>
        <pc:spChg chg="mod">
          <ac:chgData name="NESTOR JULIO HERNANDEZ BOCKER" userId="a413b3be1cc3406f" providerId="LiveId" clId="{CDCC73CC-6560-4220-85FD-705184836A93}" dt="2023-08-16T17:27:00.196" v="5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CDCC73CC-6560-4220-85FD-705184836A93}" dt="2023-08-16T18:59:48.883" v="860" actId="20577"/>
        <pc:sldMkLst>
          <pc:docMk/>
          <pc:sldMk cId="3675170584" sldId="279"/>
        </pc:sldMkLst>
        <pc:spChg chg="mod">
          <ac:chgData name="NESTOR JULIO HERNANDEZ BOCKER" userId="a413b3be1cc3406f" providerId="LiveId" clId="{CDCC73CC-6560-4220-85FD-705184836A93}" dt="2023-08-16T18:59:48.883" v="86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CDCC73CC-6560-4220-85FD-705184836A93}" dt="2023-08-16T19:11:13.278" v="1027" actId="1038"/>
        <pc:sldMkLst>
          <pc:docMk/>
          <pc:sldMk cId="2130645913" sldId="28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CDCC73CC-6560-4220-85FD-705184836A93}" dt="2023-08-16T17:27:46.279" v="7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CDCC73CC-6560-4220-85FD-705184836A93}" dt="2023-08-16T17:27:25.726" v="56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CDCC73CC-6560-4220-85FD-705184836A93}" dt="2023-08-16T19:11:13.278" v="1027" actId="1038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CDCC73CC-6560-4220-85FD-705184836A93}" dt="2023-08-16T18:15:03.981" v="859"/>
        <pc:sldMkLst>
          <pc:docMk/>
          <pc:sldMk cId="1230455291" sldId="290"/>
        </pc:sldMkLst>
        <pc:spChg chg="mod">
          <ac:chgData name="NESTOR JULIO HERNANDEZ BOCKER" userId="a413b3be1cc3406f" providerId="LiveId" clId="{CDCC73CC-6560-4220-85FD-705184836A93}" dt="2023-08-16T17:45:59.415" v="17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5:03.981" v="85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CDCC73CC-6560-4220-85FD-705184836A93}" dt="2023-08-16T17:43:59.382" v="122" actId="478"/>
          <ac:picMkLst>
            <pc:docMk/>
            <pc:sldMk cId="1230455291" sldId="290"/>
            <ac:picMk id="5" creationId="{EB8972A1-5817-B880-ED4E-198A77D143FD}"/>
          </ac:picMkLst>
        </pc:picChg>
        <pc:picChg chg="add del mod">
          <ac:chgData name="NESTOR JULIO HERNANDEZ BOCKER" userId="a413b3be1cc3406f" providerId="LiveId" clId="{CDCC73CC-6560-4220-85FD-705184836A93}" dt="2023-08-16T17:46:22.646" v="175" actId="478"/>
          <ac:picMkLst>
            <pc:docMk/>
            <pc:sldMk cId="1230455291" sldId="290"/>
            <ac:picMk id="6" creationId="{EC33D63B-2239-C0D8-B210-E2E96B3769D8}"/>
          </ac:picMkLst>
        </pc:pic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3207670988" sldId="29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9:11:21.493" v="1028" actId="27107"/>
        <pc:sldMkLst>
          <pc:docMk/>
          <pc:sldMk cId="1058868022" sldId="297"/>
        </pc:sldMkLst>
        <pc:spChg chg="mod">
          <ac:chgData name="NESTOR JULIO HERNANDEZ BOCKER" userId="a413b3be1cc3406f" providerId="LiveId" clId="{CDCC73CC-6560-4220-85FD-705184836A93}" dt="2023-08-16T19:11:21.493" v="1028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CDCC73CC-6560-4220-85FD-705184836A93}" dt="2023-08-16T19:02:52.057" v="906" actId="20577"/>
        <pc:sldMkLst>
          <pc:docMk/>
          <pc:sldMk cId="1402838187" sldId="299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CDCC73CC-6560-4220-85FD-705184836A93}" dt="2023-08-16T19:02:52.057" v="906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7:50:12.596" v="361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7:50:34.651" v="362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3:32.113" v="909" actId="313"/>
        <pc:sldMkLst>
          <pc:docMk/>
          <pc:sldMk cId="3528884864" sldId="300"/>
        </pc:sldMkLst>
        <pc:spChg chg="mod">
          <ac:chgData name="NESTOR JULIO HERNANDEZ BOCKER" userId="a413b3be1cc3406f" providerId="LiveId" clId="{CDCC73CC-6560-4220-85FD-705184836A93}" dt="2023-08-16T19:03:32.113" v="909" actId="31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51:34.773" v="442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CDCC73CC-6560-4220-85FD-705184836A93}" dt="2023-08-16T17:51:51.326" v="452" actId="2057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42.019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CDCC73CC-6560-4220-85FD-705184836A93}" dt="2023-08-16T17:59:42.019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0:06.135" v="666" actId="20577"/>
        <pc:sldMkLst>
          <pc:docMk/>
          <pc:sldMk cId="1400359443" sldId="305"/>
        </pc:sldMkLst>
        <pc:spChg chg="mod">
          <ac:chgData name="NESTOR JULIO HERNANDEZ BOCKER" userId="a413b3be1cc3406f" providerId="LiveId" clId="{CDCC73CC-6560-4220-85FD-705184836A93}" dt="2023-08-16T18:00:06.135" v="66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CDCC73CC-6560-4220-85FD-705184836A93}" dt="2023-08-15T02:12:12.784" v="22" actId="20577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5:40.823" v="849" actId="20577"/>
        <pc:sldMkLst>
          <pc:docMk/>
          <pc:sldMk cId="3902090573" sldId="307"/>
        </pc:sldMkLst>
        <pc:spChg chg="mod">
          <ac:chgData name="NESTOR JULIO HERNANDEZ BOCKER" userId="a413b3be1cc3406f" providerId="LiveId" clId="{CDCC73CC-6560-4220-85FD-705184836A93}" dt="2023-08-16T18:05:40.823" v="849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CDCC73CC-6560-4220-85FD-705184836A93}" dt="2023-08-16T19:09:53.395" v="1006"/>
        <pc:sldMkLst>
          <pc:docMk/>
          <pc:sldMk cId="2799606255" sldId="30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9:09:53.395" v="1006"/>
          <ac:graphicFrameMkLst>
            <pc:docMk/>
            <pc:sldMk cId="2799606255" sldId="308"/>
            <ac:graphicFrameMk id="3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16.470" v="642" actId="27107"/>
        <pc:sldMkLst>
          <pc:docMk/>
          <pc:sldMk cId="436528798" sldId="310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59:16.470" v="642" actId="27107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9:08:14.521" v="1000" actId="1038"/>
        <pc:sldMkLst>
          <pc:docMk/>
          <pc:sldMk cId="537324164" sldId="31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5" creationId="{84F38300-0E68-27A4-55E5-3AA44DD0BAA6}"/>
          </ac:spMkLst>
        </pc:spChg>
        <pc:spChg chg="del mod">
          <ac:chgData name="NESTOR JULIO HERNANDEZ BOCKER" userId="a413b3be1cc3406f" providerId="LiveId" clId="{CDCC73CC-6560-4220-85FD-705184836A93}" dt="2023-08-16T19:06:24.026" v="938" actId="478"/>
          <ac:spMkLst>
            <pc:docMk/>
            <pc:sldMk cId="537324164" sldId="311"/>
            <ac:spMk id="7" creationId="{469CD69D-8310-32BB-7403-36C4ABF01797}"/>
          </ac:spMkLst>
        </pc:spChg>
        <pc:spChg chg="add del mod">
          <ac:chgData name="NESTOR JULIO HERNANDEZ BOCKER" userId="a413b3be1cc3406f" providerId="LiveId" clId="{CDCC73CC-6560-4220-85FD-705184836A93}" dt="2023-08-16T19:07:35.741" v="975" actId="478"/>
          <ac:spMkLst>
            <pc:docMk/>
            <pc:sldMk cId="537324164" sldId="311"/>
            <ac:spMk id="8" creationId="{645DE320-F2E0-21AB-A65F-DEB1B33C5086}"/>
          </ac:spMkLst>
        </pc:spChg>
        <pc:spChg chg="add del mod">
          <ac:chgData name="NESTOR JULIO HERNANDEZ BOCKER" userId="a413b3be1cc3406f" providerId="LiveId" clId="{CDCC73CC-6560-4220-85FD-705184836A93}" dt="2023-08-16T19:06:26.581" v="939" actId="478"/>
          <ac:spMkLst>
            <pc:docMk/>
            <pc:sldMk cId="537324164" sldId="311"/>
            <ac:spMk id="10" creationId="{C3494F07-3D21-6430-C302-AB45D1F38ED9}"/>
          </ac:spMkLst>
        </pc:spChg>
        <pc:spChg chg="add mod">
          <ac:chgData name="NESTOR JULIO HERNANDEZ BOCKER" userId="a413b3be1cc3406f" providerId="LiveId" clId="{CDCC73CC-6560-4220-85FD-705184836A93}" dt="2023-08-16T19:08:14.521" v="1000" actId="1038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CDCC73CC-6560-4220-85FD-705184836A93}" dt="2023-08-16T18:01:06.621" v="73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8:00:37.465" v="66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8:23.492" v="1004" actId="1037"/>
        <pc:sldMkLst>
          <pc:docMk/>
          <pc:sldMk cId="757931575" sldId="312"/>
        </pc:sldMkLst>
        <pc:spChg chg="mod">
          <ac:chgData name="NESTOR JULIO HERNANDEZ BOCKER" userId="a413b3be1cc3406f" providerId="LiveId" clId="{CDCC73CC-6560-4220-85FD-705184836A93}" dt="2023-08-16T19:08:23.492" v="1004" actId="103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8:02:06.093" v="838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CDCC73CC-6560-4220-85FD-705184836A93}" dt="2023-08-16T18:01:27.015" v="736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0:00.267" v="862" actId="20577"/>
        <pc:sldMkLst>
          <pc:docMk/>
          <pc:sldMk cId="2590248872" sldId="313"/>
        </pc:sldMkLst>
        <pc:spChg chg="mod">
          <ac:chgData name="NESTOR JULIO HERNANDEZ BOCKER" userId="a413b3be1cc3406f" providerId="LiveId" clId="{CDCC73CC-6560-4220-85FD-705184836A93}" dt="2023-08-16T19:00:00.267" v="86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CDCC73CC-6560-4220-85FD-705184836A93}" dt="2023-08-16T18:59:53.555" v="861" actId="20577"/>
        <pc:sldMkLst>
          <pc:docMk/>
          <pc:sldMk cId="3633284213" sldId="314"/>
        </pc:sldMkLst>
        <pc:spChg chg="mod">
          <ac:chgData name="NESTOR JULIO HERNANDEZ BOCKER" userId="a413b3be1cc3406f" providerId="LiveId" clId="{CDCC73CC-6560-4220-85FD-705184836A93}" dt="2023-08-16T18:59:53.555" v="861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1867422395" sldId="315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7:47:31.899" v="326" actId="27107"/>
        <pc:sldMkLst>
          <pc:docMk/>
          <pc:sldMk cId="1113645801" sldId="316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47:31.899" v="32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8:13:24.287" v="852"/>
        <pc:sldMkLst>
          <pc:docMk/>
          <pc:sldMk cId="2435645340" sldId="317"/>
        </pc:sldMkLst>
        <pc:spChg chg="mod">
          <ac:chgData name="NESTOR JULIO HERNANDEZ BOCKER" userId="a413b3be1cc3406f" providerId="LiveId" clId="{CDCC73CC-6560-4220-85FD-705184836A93}" dt="2023-08-16T17:58:12.758" v="577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3:24.287" v="852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CDCC73CC-6560-4220-85FD-705184836A93}" dt="2023-08-16T17:55:13.312" v="501" actId="478"/>
          <ac:picMkLst>
            <pc:docMk/>
            <pc:sldMk cId="2435645340" sldId="317"/>
            <ac:picMk id="2" creationId="{54ACA8DD-EAD4-66FB-E099-B11455C66833}"/>
          </ac:picMkLst>
        </pc:picChg>
        <pc:picChg chg="add del mod">
          <ac:chgData name="NESTOR JULIO HERNANDEZ BOCKER" userId="a413b3be1cc3406f" providerId="LiveId" clId="{CDCC73CC-6560-4220-85FD-705184836A93}" dt="2023-08-16T17:58:05.111" v="575" actId="478"/>
          <ac:picMkLst>
            <pc:docMk/>
            <pc:sldMk cId="2435645340" sldId="317"/>
            <ac:picMk id="6" creationId="{51E017FE-0D90-EF1E-C165-EF5CD715BDA2}"/>
          </ac:picMkLst>
        </pc:picChg>
      </pc:sldChg>
      <pc:sldChg chg="modSp mod">
        <pc:chgData name="NESTOR JULIO HERNANDEZ BOCKER" userId="a413b3be1cc3406f" providerId="LiveId" clId="{CDCC73CC-6560-4220-85FD-705184836A93}" dt="2023-08-16T18:05:15.208" v="845" actId="20577"/>
        <pc:sldMkLst>
          <pc:docMk/>
          <pc:sldMk cId="3692254647" sldId="31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CDCC73CC-6560-4220-85FD-705184836A93}" dt="2023-08-16T18:04:56.710" v="839" actId="207"/>
          <ac:spMkLst>
            <pc:docMk/>
            <pc:sldMk cId="3692254647" sldId="318"/>
            <ac:spMk id="12" creationId="{3E889A6C-AE7D-4B2A-B727-ED8FF9487E59}"/>
          </ac:spMkLst>
        </pc:spChg>
        <pc:spChg chg="mod">
          <ac:chgData name="NESTOR JULIO HERNANDEZ BOCKER" userId="a413b3be1cc3406f" providerId="LiveId" clId="{CDCC73CC-6560-4220-85FD-705184836A93}" dt="2023-08-16T18:05:15.208" v="845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8F4ED42-D682-4EF8-97D0-0AD580F815AE}"/>
    <pc:docChg chg="undo custSel addSld delSld modSld">
      <pc:chgData name="NESTOR JULIO HERNANDEZ BOCKER" userId="a413b3be1cc3406f" providerId="LiveId" clId="{58F4ED42-D682-4EF8-97D0-0AD580F815AE}" dt="2023-07-22T21:51:47.899" v="960" actId="20577"/>
      <pc:docMkLst>
        <pc:docMk/>
      </pc:docMkLst>
      <pc:sldChg chg="modSp mod">
        <pc:chgData name="NESTOR JULIO HERNANDEZ BOCKER" userId="a413b3be1cc3406f" providerId="LiveId" clId="{58F4ED42-D682-4EF8-97D0-0AD580F815AE}" dt="2023-07-21T03:42:23.242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8F4ED42-D682-4EF8-97D0-0AD580F815AE}" dt="2023-07-21T03:42:23.242" v="214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4:08.611" v="17" actId="14100"/>
          <ac:graphicFrameMkLst>
            <pc:docMk/>
            <pc:sldMk cId="2588731161" sldId="272"/>
            <ac:graphicFrameMk id="4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42:51.670" v="230" actId="20577"/>
        <pc:sldMkLst>
          <pc:docMk/>
          <pc:sldMk cId="3718550132" sldId="273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8F4ED42-D682-4EF8-97D0-0AD580F815AE}" dt="2023-07-21T03:42:51.670" v="230" actId="20577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5:05.541" v="25" actId="14100"/>
          <ac:graphicFrameMkLst>
            <pc:docMk/>
            <pc:sldMk cId="3718550132" sldId="273"/>
            <ac:graphicFrameMk id="3" creationId="{00000000-0008-0000-0400-000003000000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37.389" v="2"/>
        <pc:sldMkLst>
          <pc:docMk/>
          <pc:sldMk cId="1010862512" sldId="275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">
        <pc:chgData name="NESTOR JULIO HERNANDEZ BOCKER" userId="a413b3be1cc3406f" providerId="LiveId" clId="{58F4ED42-D682-4EF8-97D0-0AD580F815AE}" dt="2023-07-21T02:33:53.865" v="0"/>
        <pc:sldMkLst>
          <pc:docMk/>
          <pc:sldMk cId="3675170584" sldId="279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8F4ED42-D682-4EF8-97D0-0AD580F815AE}" dt="2023-07-21T03:18:04.702" v="60" actId="20577"/>
        <pc:sldMkLst>
          <pc:docMk/>
          <pc:sldMk cId="2130645913" sldId="28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8F4ED42-D682-4EF8-97D0-0AD580F815AE}" dt="2023-07-21T03:18:04.702" v="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8F4ED42-D682-4EF8-97D0-0AD580F815AE}" dt="2023-07-21T03:17:23.241" v="43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8F4ED42-D682-4EF8-97D0-0AD580F815AE}" dt="2023-07-21T03:34:32.440" v="142" actId="20577"/>
        <pc:sldMkLst>
          <pc:docMk/>
          <pc:sldMk cId="1230455291" sldId="290"/>
        </pc:sldMkLst>
        <pc:spChg chg="mod">
          <ac:chgData name="NESTOR JULIO HERNANDEZ BOCKER" userId="a413b3be1cc3406f" providerId="LiveId" clId="{58F4ED42-D682-4EF8-97D0-0AD580F815AE}" dt="2023-07-21T03:34:32.440" v="14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58F4ED42-D682-4EF8-97D0-0AD580F815AE}" dt="2023-07-21T03:21:06.946" v="95" actId="478"/>
          <ac:picMkLst>
            <pc:docMk/>
            <pc:sldMk cId="1230455291" sldId="290"/>
            <ac:picMk id="5" creationId="{9B592EF2-5D4F-677B-22D1-D79E51B5B486}"/>
          </ac:picMkLst>
        </pc:picChg>
        <pc:picChg chg="add del mod">
          <ac:chgData name="NESTOR JULIO HERNANDEZ BOCKER" userId="a413b3be1cc3406f" providerId="LiveId" clId="{58F4ED42-D682-4EF8-97D0-0AD580F815AE}" dt="2023-07-21T03:33:47.905" v="130" actId="478"/>
          <ac:picMkLst>
            <pc:docMk/>
            <pc:sldMk cId="1230455291" sldId="290"/>
            <ac:picMk id="6" creationId="{BFEA0464-61FD-A9AC-C217-2B439C7A8DBE}"/>
          </ac:picMkLst>
        </pc:pic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3207670988" sldId="29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18:50.003" v="63" actId="27107"/>
        <pc:sldMkLst>
          <pc:docMk/>
          <pc:sldMk cId="1058868022" sldId="297"/>
        </pc:sldMkLst>
        <pc:spChg chg="mod">
          <ac:chgData name="NESTOR JULIO HERNANDEZ BOCKER" userId="a413b3be1cc3406f" providerId="LiveId" clId="{58F4ED42-D682-4EF8-97D0-0AD580F815AE}" dt="2023-07-21T03:18:50.003" v="63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8F4ED42-D682-4EF8-97D0-0AD580F815AE}" dt="2023-07-21T03:45:04.135" v="262" actId="20577"/>
        <pc:sldMkLst>
          <pc:docMk/>
          <pc:sldMk cId="1402838187" sldId="299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4:36.325" v="237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45:04.135" v="262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8:10.109" v="943" actId="20577"/>
        <pc:sldMkLst>
          <pc:docMk/>
          <pc:sldMk cId="3528884864" sldId="300"/>
        </pc:sldMkLst>
        <pc:spChg chg="mod">
          <ac:chgData name="NESTOR JULIO HERNANDEZ BOCKER" userId="a413b3be1cc3406f" providerId="LiveId" clId="{58F4ED42-D682-4EF8-97D0-0AD580F815AE}" dt="2023-07-21T04:08:10.109" v="943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6:04.293" v="290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8F4ED42-D682-4EF8-97D0-0AD580F815AE}" dt="2023-07-21T03:46:20.495" v="29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5:53.262" v="644" actId="20577"/>
        <pc:sldMkLst>
          <pc:docMk/>
          <pc:sldMk cId="2994828080" sldId="304"/>
        </pc:sldMkLst>
        <pc:spChg chg="mod">
          <ac:chgData name="NESTOR JULIO HERNANDEZ BOCKER" userId="a413b3be1cc3406f" providerId="LiveId" clId="{58F4ED42-D682-4EF8-97D0-0AD580F815AE}" dt="2023-07-21T03:55:53.262" v="644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994828080" sldId="304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14.501" v="33" actId="14100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6:33.996" v="649" actId="20577"/>
        <pc:sldMkLst>
          <pc:docMk/>
          <pc:sldMk cId="1400359443" sldId="305"/>
        </pc:sldMkLst>
        <pc:spChg chg="mod">
          <ac:chgData name="NESTOR JULIO HERNANDEZ BOCKER" userId="a413b3be1cc3406f" providerId="LiveId" clId="{58F4ED42-D682-4EF8-97D0-0AD580F815AE}" dt="2023-07-21T03:56:33.996" v="649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04.366" v="32" actId="14100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3:20.439" v="927" actId="20577"/>
        <pc:sldMkLst>
          <pc:docMk/>
          <pc:sldMk cId="3902090573" sldId="307"/>
        </pc:sldMkLst>
        <pc:spChg chg="mod">
          <ac:chgData name="NESTOR JULIO HERNANDEZ BOCKER" userId="a413b3be1cc3406f" providerId="LiveId" clId="{58F4ED42-D682-4EF8-97D0-0AD580F815AE}" dt="2023-07-21T04:03:20.439" v="927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2799606255" sldId="308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54:39.910" v="625" actId="2711"/>
        <pc:sldMkLst>
          <pc:docMk/>
          <pc:sldMk cId="436528798" sldId="310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54:39.910" v="625" actId="2711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10:58.058" v="951" actId="6549"/>
        <pc:sldMkLst>
          <pc:docMk/>
          <pc:sldMk cId="537324164" sldId="31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10:58.058" v="951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58:59.605" v="776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0:38.728" v="911" actId="6549"/>
        <pc:sldMkLst>
          <pc:docMk/>
          <pc:sldMk cId="757931575" sldId="31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00:19.281" v="901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4:00:38.728" v="911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46.389" v="3"/>
        <pc:sldMkLst>
          <pc:docMk/>
          <pc:sldMk cId="2590248872" sldId="313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90248872" sldId="313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58F4ED42-D682-4EF8-97D0-0AD580F815AE}" dt="2023-07-21T02:36:33.649" v="6" actId="22"/>
        <pc:sldMkLst>
          <pc:docMk/>
          <pc:sldMk cId="3633284213" sldId="314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633284213" sldId="314"/>
            <ac:spMk id="3" creationId="{909C031B-51F5-08F7-8363-BE3CCE2F94B6}"/>
          </ac:spMkLst>
        </pc:spChg>
        <pc:spChg chg="add del">
          <ac:chgData name="NESTOR JULIO HERNANDEZ BOCKER" userId="a413b3be1cc3406f" providerId="LiveId" clId="{58F4ED42-D682-4EF8-97D0-0AD580F815AE}" dt="2023-07-21T02:36:33.649" v="6" actId="22"/>
          <ac:spMkLst>
            <pc:docMk/>
            <pc:sldMk cId="3633284213" sldId="314"/>
            <ac:spMk id="6" creationId="{0B63DE96-64F5-2552-D48C-02B1D44FFA0C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1867422395" sldId="315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38:47.491" v="206" actId="27107"/>
        <pc:sldMkLst>
          <pc:docMk/>
          <pc:sldMk cId="1113645801" sldId="316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38:47.491" v="20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8F4ED42-D682-4EF8-97D0-0AD580F815AE}" dt="2023-07-21T04:09:37.696" v="944" actId="207"/>
        <pc:sldMkLst>
          <pc:docMk/>
          <pc:sldMk cId="2435645340" sldId="317"/>
        </pc:sldMkLst>
        <pc:spChg chg="mod">
          <ac:chgData name="NESTOR JULIO HERNANDEZ BOCKER" userId="a413b3be1cc3406f" providerId="LiveId" clId="{58F4ED42-D682-4EF8-97D0-0AD580F815AE}" dt="2023-07-21T03:51:24.493" v="45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4:09:37.696" v="944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8F4ED42-D682-4EF8-97D0-0AD580F815AE}" dt="2023-07-21T03:48:50.001" v="357" actId="478"/>
          <ac:picMkLst>
            <pc:docMk/>
            <pc:sldMk cId="2435645340" sldId="317"/>
            <ac:picMk id="2" creationId="{7A851049-EA7E-157B-080B-0F365D6F95A8}"/>
          </ac:picMkLst>
        </pc:picChg>
        <pc:picChg chg="add del mod">
          <ac:chgData name="NESTOR JULIO HERNANDEZ BOCKER" userId="a413b3be1cc3406f" providerId="LiveId" clId="{58F4ED42-D682-4EF8-97D0-0AD580F815AE}" dt="2023-07-21T03:51:15.759" v="452" actId="478"/>
          <ac:picMkLst>
            <pc:docMk/>
            <pc:sldMk cId="2435645340" sldId="317"/>
            <ac:picMk id="6" creationId="{745E86AA-E356-9783-9D3C-6347CFE9C210}"/>
          </ac:picMkLst>
        </pc:picChg>
      </pc:sldChg>
      <pc:sldChg chg="delSp modSp mod">
        <pc:chgData name="NESTOR JULIO HERNANDEZ BOCKER" userId="a413b3be1cc3406f" providerId="LiveId" clId="{58F4ED42-D682-4EF8-97D0-0AD580F815AE}" dt="2023-07-22T21:51:47.899" v="960" actId="20577"/>
        <pc:sldMkLst>
          <pc:docMk/>
          <pc:sldMk cId="3692254647" sldId="318"/>
        </pc:sldMkLst>
        <pc:spChg chg="del">
          <ac:chgData name="NESTOR JULIO HERNANDEZ BOCKER" userId="a413b3be1cc3406f" providerId="LiveId" clId="{58F4ED42-D682-4EF8-97D0-0AD580F815AE}" dt="2023-07-21T04:01:03.605" v="915" actId="478"/>
          <ac:spMkLst>
            <pc:docMk/>
            <pc:sldMk cId="3692254647" sldId="318"/>
            <ac:spMk id="2" creationId="{57C642EE-4349-7724-3C9D-28E4712E92D1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8F4ED42-D682-4EF8-97D0-0AD580F815AE}" dt="2023-07-22T21:51:47.899" v="960" actId="20577"/>
          <ac:spMkLst>
            <pc:docMk/>
            <pc:sldMk cId="3692254647" sldId="318"/>
            <ac:spMk id="15" creationId="{A1FEE787-43FA-4043-9C5B-EE2767A8C8C5}"/>
          </ac:spMkLst>
        </pc:spChg>
        <pc:picChg chg="del">
          <ac:chgData name="NESTOR JULIO HERNANDEZ BOCKER" userId="a413b3be1cc3406f" providerId="LiveId" clId="{58F4ED42-D682-4EF8-97D0-0AD580F815AE}" dt="2023-07-21T04:00:55.371" v="912" actId="478"/>
          <ac:picMkLst>
            <pc:docMk/>
            <pc:sldMk cId="3692254647" sldId="318"/>
            <ac:picMk id="3" creationId="{A285F9FF-D6F0-6D7B-51DE-8619B86A3DC8}"/>
          </ac:picMkLst>
        </pc:picChg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2T19:23:47.340" v="1118" actId="2062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2T19:23:47.340" v="1118" actId="2062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2T19:23:30.844" v="1117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2T19:23:47.340" v="1118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2679.7875927199984</c:v>
                </c:pt>
                <c:pt idx="1">
                  <c:v>2997.1251616300001</c:v>
                </c:pt>
                <c:pt idx="2">
                  <c:v>3022.59712042</c:v>
                </c:pt>
                <c:pt idx="3">
                  <c:v>3198.5379829399999</c:v>
                </c:pt>
                <c:pt idx="4">
                  <c:v>3052.7724324300011</c:v>
                </c:pt>
                <c:pt idx="5">
                  <c:v>2988.7609787099996</c:v>
                </c:pt>
                <c:pt idx="6">
                  <c:v>3110.8385811400008</c:v>
                </c:pt>
                <c:pt idx="7">
                  <c:v>3440.4044613200008</c:v>
                </c:pt>
                <c:pt idx="8">
                  <c:v>3358.3760658999995</c:v>
                </c:pt>
                <c:pt idx="9">
                  <c:v>3487.6661127399962</c:v>
                </c:pt>
                <c:pt idx="10">
                  <c:v>4021.0510814799995</c:v>
                </c:pt>
                <c:pt idx="11">
                  <c:v>5495.4784141894706</c:v>
                </c:pt>
                <c:pt idx="12">
                  <c:v>4954.5945001379068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289.75857989000002</c:v>
                </c:pt>
                <c:pt idx="1">
                  <c:v>336.31679228000013</c:v>
                </c:pt>
                <c:pt idx="2">
                  <c:v>327.23943703999998</c:v>
                </c:pt>
                <c:pt idx="3">
                  <c:v>285.35421605000005</c:v>
                </c:pt>
                <c:pt idx="4">
                  <c:v>406.49994529000003</c:v>
                </c:pt>
                <c:pt idx="5">
                  <c:v>365.03939051999998</c:v>
                </c:pt>
                <c:pt idx="6">
                  <c:v>394.75707662000002</c:v>
                </c:pt>
                <c:pt idx="7">
                  <c:v>297.20305357000007</c:v>
                </c:pt>
                <c:pt idx="8">
                  <c:v>295.5497220200001</c:v>
                </c:pt>
                <c:pt idx="9">
                  <c:v>377.72408447000009</c:v>
                </c:pt>
                <c:pt idx="10">
                  <c:v>301.91625279000004</c:v>
                </c:pt>
                <c:pt idx="11">
                  <c:v>310.61554983000002</c:v>
                </c:pt>
                <c:pt idx="12">
                  <c:v>343.66836540999998</c:v>
                </c:pt>
                <c:pt idx="13">
                  <c:v>302.42884241999991</c:v>
                </c:pt>
                <c:pt idx="14">
                  <c:v>358.17730385999994</c:v>
                </c:pt>
                <c:pt idx="15">
                  <c:v>267.63200568346906</c:v>
                </c:pt>
                <c:pt idx="16">
                  <c:v>364.82058613154675</c:v>
                </c:pt>
                <c:pt idx="17">
                  <c:v>343.3521080887661</c:v>
                </c:pt>
                <c:pt idx="18">
                  <c:v>334.98465055054675</c:v>
                </c:pt>
                <c:pt idx="19">
                  <c:v>346.34896672654889</c:v>
                </c:pt>
                <c:pt idx="20">
                  <c:v>269.68246718848127</c:v>
                </c:pt>
                <c:pt idx="21">
                  <c:v>392.30991785071734</c:v>
                </c:pt>
                <c:pt idx="22">
                  <c:v>374.81886935679586</c:v>
                </c:pt>
                <c:pt idx="23">
                  <c:v>296.0978276353909</c:v>
                </c:pt>
                <c:pt idx="24">
                  <c:v>369.54286210473265</c:v>
                </c:pt>
                <c:pt idx="25">
                  <c:v>323.22036511279623</c:v>
                </c:pt>
                <c:pt idx="26">
                  <c:v>426.01569685356736</c:v>
                </c:pt>
                <c:pt idx="27">
                  <c:v>370.08105601112635</c:v>
                </c:pt>
                <c:pt idx="28">
                  <c:v>286.79372455157932</c:v>
                </c:pt>
                <c:pt idx="29">
                  <c:v>258.85381385899484</c:v>
                </c:pt>
                <c:pt idx="30">
                  <c:v>296.99974538666908</c:v>
                </c:pt>
                <c:pt idx="31">
                  <c:v>344.17730263823518</c:v>
                </c:pt>
                <c:pt idx="32">
                  <c:v>219.31541499812704</c:v>
                </c:pt>
                <c:pt idx="33">
                  <c:v>387.93343146184873</c:v>
                </c:pt>
                <c:pt idx="34">
                  <c:v>412.03807346296071</c:v>
                </c:pt>
                <c:pt idx="35">
                  <c:v>386.77238317519272</c:v>
                </c:pt>
                <c:pt idx="36">
                  <c:v>277.47281399211607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3374.0856257500013</c:v>
                </c:pt>
                <c:pt idx="1">
                  <c:v>3628.5214589599959</c:v>
                </c:pt>
                <c:pt idx="2">
                  <c:v>3552.6876223799991</c:v>
                </c:pt>
                <c:pt idx="3">
                  <c:v>3518.8742733100012</c:v>
                </c:pt>
                <c:pt idx="4">
                  <c:v>3769.9811667199951</c:v>
                </c:pt>
                <c:pt idx="5">
                  <c:v>3885.4760814200017</c:v>
                </c:pt>
                <c:pt idx="6">
                  <c:v>3762.4451262799994</c:v>
                </c:pt>
                <c:pt idx="7">
                  <c:v>3792.3305622900075</c:v>
                </c:pt>
                <c:pt idx="8">
                  <c:v>4406.3004932700005</c:v>
                </c:pt>
                <c:pt idx="9">
                  <c:v>6116.3516020899979</c:v>
                </c:pt>
                <c:pt idx="10">
                  <c:v>5172.5778439400001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2794.5209677899998</c:v>
                </c:pt>
                <c:pt idx="1">
                  <c:v>2966.0371831899997</c:v>
                </c:pt>
                <c:pt idx="2">
                  <c:v>2837.3363677599978</c:v>
                </c:pt>
                <c:pt idx="3">
                  <c:v>2801.6090868399992</c:v>
                </c:pt>
                <c:pt idx="4">
                  <c:v>2914.5222970899977</c:v>
                </c:pt>
                <c:pt idx="5">
                  <c:v>3208.4272960500002</c:v>
                </c:pt>
                <c:pt idx="6">
                  <c:v>3107.1969552900014</c:v>
                </c:pt>
                <c:pt idx="7">
                  <c:v>3221.1364610299993</c:v>
                </c:pt>
                <c:pt idx="8">
                  <c:v>3749.5270243200007</c:v>
                </c:pt>
                <c:pt idx="9">
                  <c:v>5014.073565336842</c:v>
                </c:pt>
                <c:pt idx="10">
                  <c:v>4578.0010734704301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579.5646579600018</c:v>
                </c:pt>
                <c:pt idx="1">
                  <c:v>662.48427576999597</c:v>
                </c:pt>
                <c:pt idx="2">
                  <c:v>715.35125462000121</c:v>
                </c:pt>
                <c:pt idx="3">
                  <c:v>717.26518647000194</c:v>
                </c:pt>
                <c:pt idx="4">
                  <c:v>855.45886962999725</c:v>
                </c:pt>
                <c:pt idx="5">
                  <c:v>677.04878537000161</c:v>
                </c:pt>
                <c:pt idx="6">
                  <c:v>655.24817098999813</c:v>
                </c:pt>
                <c:pt idx="7">
                  <c:v>571.19410126000832</c:v>
                </c:pt>
                <c:pt idx="8">
                  <c:v>656.77346894999971</c:v>
                </c:pt>
                <c:pt idx="9">
                  <c:v>1102.2780367531561</c:v>
                </c:pt>
                <c:pt idx="10">
                  <c:v>594.57677046956962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1.8205865970099995</c:v>
                </c:pt>
                <c:pt idx="1">
                  <c:v>2.3833818492099974</c:v>
                </c:pt>
                <c:pt idx="2">
                  <c:v>2.2118686837099997</c:v>
                </c:pt>
                <c:pt idx="3">
                  <c:v>2.4187189304499981</c:v>
                </c:pt>
                <c:pt idx="4">
                  <c:v>2.5810490529899965</c:v>
                </c:pt>
                <c:pt idx="5">
                  <c:v>2.7267682202999945</c:v>
                </c:pt>
                <c:pt idx="6">
                  <c:v>2.8359037790499984</c:v>
                </c:pt>
                <c:pt idx="7">
                  <c:v>2.7406788338399988</c:v>
                </c:pt>
                <c:pt idx="8">
                  <c:v>2.6560529525499965</c:v>
                </c:pt>
                <c:pt idx="9">
                  <c:v>2.9771596238699964</c:v>
                </c:pt>
                <c:pt idx="10">
                  <c:v>2.5170268200699981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4.6708876087700029</c:v>
                </c:pt>
                <c:pt idx="1">
                  <c:v>5.5949840072900043</c:v>
                </c:pt>
                <c:pt idx="2">
                  <c:v>6.0650789767100033</c:v>
                </c:pt>
                <c:pt idx="3">
                  <c:v>6.7537655777500039</c:v>
                </c:pt>
                <c:pt idx="4">
                  <c:v>6.8120585590000013</c:v>
                </c:pt>
                <c:pt idx="5">
                  <c:v>7.19247030942</c:v>
                </c:pt>
                <c:pt idx="6">
                  <c:v>6.890136437470006</c:v>
                </c:pt>
                <c:pt idx="7">
                  <c:v>7.4216498428500062</c:v>
                </c:pt>
                <c:pt idx="8">
                  <c:v>6.9126164261100067</c:v>
                </c:pt>
                <c:pt idx="9">
                  <c:v>7.3921227605709507</c:v>
                </c:pt>
                <c:pt idx="10">
                  <c:v>7.0387083802243016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-2.8503010117600036</c:v>
                </c:pt>
                <c:pt idx="1">
                  <c:v>-3.2116021580799989</c:v>
                </c:pt>
                <c:pt idx="2">
                  <c:v>-3.8532102930000054</c:v>
                </c:pt>
                <c:pt idx="3">
                  <c:v>-4.3350466473000004</c:v>
                </c:pt>
                <c:pt idx="4">
                  <c:v>-4.2310095060100057</c:v>
                </c:pt>
                <c:pt idx="5">
                  <c:v>-4.4657020891199988</c:v>
                </c:pt>
                <c:pt idx="6">
                  <c:v>-4.0542326584199992</c:v>
                </c:pt>
                <c:pt idx="7">
                  <c:v>-4.6809710090100047</c:v>
                </c:pt>
                <c:pt idx="8">
                  <c:v>-4.2565634735600071</c:v>
                </c:pt>
                <c:pt idx="9">
                  <c:v>-4.4149631367009574</c:v>
                </c:pt>
                <c:pt idx="10">
                  <c:v>-4.5216815601542999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0A-497A-BFB5-838157FCCEB7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A-497A-BFB5-838157FCCEB7}"/>
                </c:ext>
              </c:extLst>
            </c:dLbl>
            <c:dLbl>
              <c:idx val="24"/>
              <c:layout>
                <c:manualLayout>
                  <c:x val="4.3873031496062992E-4"/>
                  <c:y val="2.3541765834774842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F80A-497A-BFB5-838157FCCEB7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0A-497A-BFB5-838157FCC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PETRÓLEO'!$C$139:$C$163</c:f>
              <c:strCache>
                <c:ptCount val="25"/>
                <c:pt idx="0">
                  <c:v>Jun-21</c:v>
                </c:pt>
                <c:pt idx="1">
                  <c:v>Jul-21</c:v>
                </c:pt>
                <c:pt idx="2">
                  <c:v>Ago-21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Dic-21</c:v>
                </c:pt>
                <c:pt idx="7">
                  <c:v>Ene-22</c:v>
                </c:pt>
                <c:pt idx="8">
                  <c:v>Feb-22</c:v>
                </c:pt>
                <c:pt idx="9">
                  <c:v>Mar-22</c:v>
                </c:pt>
                <c:pt idx="10">
                  <c:v>Abr-22</c:v>
                </c:pt>
                <c:pt idx="11">
                  <c:v>May-22</c:v>
                </c:pt>
                <c:pt idx="12">
                  <c:v>Jun-22</c:v>
                </c:pt>
                <c:pt idx="13">
                  <c:v>Jul-22</c:v>
                </c:pt>
                <c:pt idx="14">
                  <c:v>Ago-22</c:v>
                </c:pt>
                <c:pt idx="15">
                  <c:v>Sep-22</c:v>
                </c:pt>
                <c:pt idx="16">
                  <c:v>Oct-22</c:v>
                </c:pt>
                <c:pt idx="17">
                  <c:v>Nov-22</c:v>
                </c:pt>
                <c:pt idx="18">
                  <c:v>Dic-22</c:v>
                </c:pt>
                <c:pt idx="19">
                  <c:v>Ene-23</c:v>
                </c:pt>
                <c:pt idx="20">
                  <c:v>Feb-23</c:v>
                </c:pt>
                <c:pt idx="21">
                  <c:v>Mar-23</c:v>
                </c:pt>
                <c:pt idx="22">
                  <c:v>Abr-23</c:v>
                </c:pt>
                <c:pt idx="23">
                  <c:v>May-23</c:v>
                </c:pt>
                <c:pt idx="24">
                  <c:v>Jun-23</c:v>
                </c:pt>
              </c:strCache>
            </c:strRef>
          </c:cat>
          <c:val>
            <c:numRef>
              <c:f>'[TRM Y PETRÓLEO.xlsx]GRÁFICO PETRÓLEO'!$D$139:$D$163</c:f>
              <c:numCache>
                <c:formatCode>_(* #,##0.0_);_(* \(#,##0.0\);_(* "-"??_);_(@_)</c:formatCode>
                <c:ptCount val="25"/>
                <c:pt idx="0">
                  <c:v>71.803333333333313</c:v>
                </c:pt>
                <c:pt idx="1">
                  <c:v>73.283333333333317</c:v>
                </c:pt>
                <c:pt idx="2">
                  <c:v>68.866666666666674</c:v>
                </c:pt>
                <c:pt idx="3">
                  <c:v>72.8</c:v>
                </c:pt>
                <c:pt idx="4">
                  <c:v>82.063333333333333</c:v>
                </c:pt>
                <c:pt idx="5">
                  <c:v>79.916666666666671</c:v>
                </c:pt>
                <c:pt idx="6">
                  <c:v>72.866666666666674</c:v>
                </c:pt>
                <c:pt idx="7">
                  <c:v>83.92</c:v>
                </c:pt>
                <c:pt idx="8">
                  <c:v>93.543333333333322</c:v>
                </c:pt>
                <c:pt idx="9">
                  <c:v>112.39666666666676</c:v>
                </c:pt>
                <c:pt idx="10">
                  <c:v>103.41333333333324</c:v>
                </c:pt>
                <c:pt idx="11">
                  <c:v>110.09666666666675</c:v>
                </c:pt>
                <c:pt idx="12">
                  <c:v>116.80000000000001</c:v>
                </c:pt>
                <c:pt idx="13">
                  <c:v>105.08333333333326</c:v>
                </c:pt>
                <c:pt idx="14">
                  <c:v>95.973333333333315</c:v>
                </c:pt>
                <c:pt idx="15">
                  <c:v>88.22</c:v>
                </c:pt>
                <c:pt idx="16">
                  <c:v>90.326666666667506</c:v>
                </c:pt>
                <c:pt idx="17">
                  <c:v>87.376666666667489</c:v>
                </c:pt>
                <c:pt idx="18">
                  <c:v>78.066666666667501</c:v>
                </c:pt>
                <c:pt idx="19">
                  <c:v>80.41</c:v>
                </c:pt>
                <c:pt idx="20">
                  <c:v>80.253333333332506</c:v>
                </c:pt>
                <c:pt idx="21">
                  <c:v>76.473333333332505</c:v>
                </c:pt>
                <c:pt idx="22">
                  <c:v>82.46</c:v>
                </c:pt>
                <c:pt idx="23">
                  <c:v>74.123333333332511</c:v>
                </c:pt>
                <c:pt idx="24">
                  <c:v>73.263333333332511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80A-497A-BFB5-838157FC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0A-497A-BFB5-838157FCCEB7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0A-497A-BFB5-838157FCCEB7}"/>
                </c:ext>
              </c:extLst>
            </c:dLbl>
            <c:dLbl>
              <c:idx val="24"/>
              <c:layout>
                <c:manualLayout>
                  <c:x val="-3.4019849081364829E-3"/>
                  <c:y val="2.2915777868924795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80A-497A-BFB5-838157FCCEB7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0A-497A-BFB5-838157FCC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PETRÓLEO'!$C$139:$C$163</c:f>
              <c:strCache>
                <c:ptCount val="25"/>
                <c:pt idx="0">
                  <c:v>Jun-21</c:v>
                </c:pt>
                <c:pt idx="1">
                  <c:v>Jul-21</c:v>
                </c:pt>
                <c:pt idx="2">
                  <c:v>Ago-21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Dic-21</c:v>
                </c:pt>
                <c:pt idx="7">
                  <c:v>Ene-22</c:v>
                </c:pt>
                <c:pt idx="8">
                  <c:v>Feb-22</c:v>
                </c:pt>
                <c:pt idx="9">
                  <c:v>Mar-22</c:v>
                </c:pt>
                <c:pt idx="10">
                  <c:v>Abr-22</c:v>
                </c:pt>
                <c:pt idx="11">
                  <c:v>May-22</c:v>
                </c:pt>
                <c:pt idx="12">
                  <c:v>Jun-22</c:v>
                </c:pt>
                <c:pt idx="13">
                  <c:v>Jul-22</c:v>
                </c:pt>
                <c:pt idx="14">
                  <c:v>Ago-22</c:v>
                </c:pt>
                <c:pt idx="15">
                  <c:v>Sep-22</c:v>
                </c:pt>
                <c:pt idx="16">
                  <c:v>Oct-22</c:v>
                </c:pt>
                <c:pt idx="17">
                  <c:v>Nov-22</c:v>
                </c:pt>
                <c:pt idx="18">
                  <c:v>Dic-22</c:v>
                </c:pt>
                <c:pt idx="19">
                  <c:v>Ene-23</c:v>
                </c:pt>
                <c:pt idx="20">
                  <c:v>Feb-23</c:v>
                </c:pt>
                <c:pt idx="21">
                  <c:v>Mar-23</c:v>
                </c:pt>
                <c:pt idx="22">
                  <c:v>Abr-23</c:v>
                </c:pt>
                <c:pt idx="23">
                  <c:v>May-23</c:v>
                </c:pt>
                <c:pt idx="24">
                  <c:v>Jun-23</c:v>
                </c:pt>
              </c:strCache>
            </c:strRef>
          </c:cat>
          <c:val>
            <c:numRef>
              <c:f>'[TRM Y PETRÓLEO.xlsx]GRÁFICO PETRÓLEO'!$E$139:$E$163</c:f>
              <c:numCache>
                <c:formatCode>#,##0</c:formatCode>
                <c:ptCount val="25"/>
                <c:pt idx="0">
                  <c:v>3693</c:v>
                </c:pt>
                <c:pt idx="1">
                  <c:v>3832.24</c:v>
                </c:pt>
                <c:pt idx="2">
                  <c:v>3887.68</c:v>
                </c:pt>
                <c:pt idx="3">
                  <c:v>3820.28</c:v>
                </c:pt>
                <c:pt idx="4">
                  <c:v>3771.68</c:v>
                </c:pt>
                <c:pt idx="5">
                  <c:v>3900.51</c:v>
                </c:pt>
                <c:pt idx="6">
                  <c:v>3967.77</c:v>
                </c:pt>
                <c:pt idx="7">
                  <c:v>4000.72</c:v>
                </c:pt>
                <c:pt idx="8">
                  <c:v>3938.36</c:v>
                </c:pt>
                <c:pt idx="9">
                  <c:v>3805.52</c:v>
                </c:pt>
                <c:pt idx="10">
                  <c:v>3796.39</c:v>
                </c:pt>
                <c:pt idx="11">
                  <c:v>4027.6</c:v>
                </c:pt>
                <c:pt idx="12">
                  <c:v>3922.5</c:v>
                </c:pt>
                <c:pt idx="13">
                  <c:v>4394.01</c:v>
                </c:pt>
                <c:pt idx="14">
                  <c:v>4326.7700000000004</c:v>
                </c:pt>
                <c:pt idx="15">
                  <c:v>4437.3100000000004</c:v>
                </c:pt>
                <c:pt idx="16">
                  <c:v>4714.96</c:v>
                </c:pt>
                <c:pt idx="17">
                  <c:v>4922.3</c:v>
                </c:pt>
                <c:pt idx="18">
                  <c:v>4787.8900000000003</c:v>
                </c:pt>
                <c:pt idx="19">
                  <c:v>4712.18</c:v>
                </c:pt>
                <c:pt idx="20">
                  <c:v>4802.75</c:v>
                </c:pt>
                <c:pt idx="21">
                  <c:v>4760.96</c:v>
                </c:pt>
                <c:pt idx="22">
                  <c:v>4526.03</c:v>
                </c:pt>
                <c:pt idx="23">
                  <c:v>4539.54</c:v>
                </c:pt>
                <c:pt idx="24">
                  <c:v>4213.53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F80A-497A-BFB5-838157FC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50254265091866"/>
          <c:y val="8.6337412543445353E-3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1780.1600000000012</c:v>
                </c:pt>
                <c:pt idx="1">
                  <c:v>1784.599999999999</c:v>
                </c:pt>
                <c:pt idx="2">
                  <c:v>1929</c:v>
                </c:pt>
                <c:pt idx="3">
                  <c:v>1881.1900000000007</c:v>
                </c:pt>
                <c:pt idx="4">
                  <c:v>2585.11</c:v>
                </c:pt>
                <c:pt idx="5">
                  <c:v>2916.1499999999996</c:v>
                </c:pt>
                <c:pt idx="6">
                  <c:v>3038.2599999999998</c:v>
                </c:pt>
                <c:pt idx="7">
                  <c:v>2930.8000000000015</c:v>
                </c:pt>
                <c:pt idx="8">
                  <c:v>3205.6699999999987</c:v>
                </c:pt>
                <c:pt idx="9">
                  <c:v>3758.9100000000026</c:v>
                </c:pt>
                <c:pt idx="10">
                  <c:v>3756.6699999999987</c:v>
                </c:pt>
                <c:pt idx="11">
                  <c:v>4127.47</c:v>
                </c:pt>
                <c:pt idx="12">
                  <c:v>4191.28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35C-47BA-8E0A-C2A9A5261D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10-4911-B108-E6EDCD4A45AC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0-4911-B108-E6EDCD4A45AC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10-4911-B108-E6EDCD4A45AC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10-4911-B108-E6EDCD4A45AC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10-4911-B108-E6EDCD4A4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-7.1120712146352218</c:v>
                </c:pt>
                <c:pt idx="1">
                  <c:v>0.24941578285084631</c:v>
                </c:pt>
                <c:pt idx="2">
                  <c:v>8.0914490642161212</c:v>
                </c:pt>
                <c:pt idx="3">
                  <c:v>-2.4784862623120461</c:v>
                </c:pt>
                <c:pt idx="4">
                  <c:v>37.418867844289991</c:v>
                </c:pt>
                <c:pt idx="5">
                  <c:v>12.805644634077453</c:v>
                </c:pt>
                <c:pt idx="6">
                  <c:v>4.1873703341734938</c:v>
                </c:pt>
                <c:pt idx="7">
                  <c:v>-3.5368928268152899</c:v>
                </c:pt>
                <c:pt idx="8">
                  <c:v>9.3786679404939548</c:v>
                </c:pt>
                <c:pt idx="9">
                  <c:v>17.258170678828577</c:v>
                </c:pt>
                <c:pt idx="10">
                  <c:v>-5.9591743351234072E-2</c:v>
                </c:pt>
                <c:pt idx="11">
                  <c:v>9.8704437706799411</c:v>
                </c:pt>
                <c:pt idx="12">
                  <c:v>1.5459833748034271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710-4911-B108-E6EDCD4A45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4.4990963969700024</c:v>
                </c:pt>
                <c:pt idx="1">
                  <c:v>4.9870720684199972</c:v>
                </c:pt>
                <c:pt idx="2">
                  <c:v>4.6708876087700029</c:v>
                </c:pt>
                <c:pt idx="3">
                  <c:v>5.5949840072900043</c:v>
                </c:pt>
                <c:pt idx="4">
                  <c:v>6.0650789767100033</c:v>
                </c:pt>
                <c:pt idx="5">
                  <c:v>6.7537655777500039</c:v>
                </c:pt>
                <c:pt idx="6">
                  <c:v>6.8120585590000013</c:v>
                </c:pt>
                <c:pt idx="7">
                  <c:v>7.19247030942</c:v>
                </c:pt>
                <c:pt idx="8">
                  <c:v>6.890136437470006</c:v>
                </c:pt>
                <c:pt idx="9">
                  <c:v>7.4216498428500062</c:v>
                </c:pt>
                <c:pt idx="10">
                  <c:v>6.9126164261100067</c:v>
                </c:pt>
                <c:pt idx="11">
                  <c:v>7.3921227605709507</c:v>
                </c:pt>
                <c:pt idx="12">
                  <c:v>7.0387083802243016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3995645633787E-2"/>
          <c:y val="3.9457904319242405E-2"/>
          <c:w val="0.83030656513403511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1029.5792529811201</c:v>
                </c:pt>
                <c:pt idx="1">
                  <c:v>5495.4784141894716</c:v>
                </c:pt>
                <c:pt idx="2">
                  <c:v>10305.352128466511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691.01812048611532</c:v>
                </c:pt>
                <c:pt idx="1">
                  <c:v>4954.5945001379068</c:v>
                </c:pt>
                <c:pt idx="2">
                  <c:v>10509.89183255472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4831180963670281E-2"/>
                  <c:y val="-0.115639825048737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E-4B8A-9D57-84B4DC12B1F3}"/>
                </c:ext>
              </c:extLst>
            </c:dLbl>
            <c:dLbl>
              <c:idx val="1"/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-0.32883445496275276</c:v>
                </c:pt>
                <c:pt idx="1">
                  <c:v>-9.8423444382019221E-2</c:v>
                </c:pt>
                <c:pt idx="2">
                  <c:v>1.9847910244930711E-2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1.709011624338496E-2"/>
              <c:y val="0.3123467816832470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252.19256648999999</c:v>
                </c:pt>
                <c:pt idx="1">
                  <c:v>277.45872647000004</c:v>
                </c:pt>
                <c:pt idx="2">
                  <c:v>291.83223009000011</c:v>
                </c:pt>
                <c:pt idx="3">
                  <c:v>263.99027795999996</c:v>
                </c:pt>
                <c:pt idx="4">
                  <c:v>293.19696048000003</c:v>
                </c:pt>
                <c:pt idx="5">
                  <c:v>316.49474863000006</c:v>
                </c:pt>
                <c:pt idx="6">
                  <c:v>273.78758547000001</c:v>
                </c:pt>
                <c:pt idx="7">
                  <c:v>351.58336043999998</c:v>
                </c:pt>
                <c:pt idx="8">
                  <c:v>325.48931869000006</c:v>
                </c:pt>
                <c:pt idx="9">
                  <c:v>422.76643724000002</c:v>
                </c:pt>
                <c:pt idx="10">
                  <c:v>373.17523819000013</c:v>
                </c:pt>
                <c:pt idx="11">
                  <c:v>329.28131010999994</c:v>
                </c:pt>
                <c:pt idx="12">
                  <c:v>377.43757116</c:v>
                </c:pt>
                <c:pt idx="13">
                  <c:v>340.44413699</c:v>
                </c:pt>
                <c:pt idx="14">
                  <c:v>424.02864619999991</c:v>
                </c:pt>
                <c:pt idx="15">
                  <c:v>377.29698216225592</c:v>
                </c:pt>
                <c:pt idx="16">
                  <c:v>521.76548990171955</c:v>
                </c:pt>
                <c:pt idx="17">
                  <c:v>434.34541110118619</c:v>
                </c:pt>
                <c:pt idx="18">
                  <c:v>501.74211501404631</c:v>
                </c:pt>
                <c:pt idx="19">
                  <c:v>443.6798072355582</c:v>
                </c:pt>
                <c:pt idx="20">
                  <c:v>375.29417293885308</c:v>
                </c:pt>
                <c:pt idx="21">
                  <c:v>628.91668901959952</c:v>
                </c:pt>
                <c:pt idx="22">
                  <c:v>514.73935673198696</c:v>
                </c:pt>
                <c:pt idx="23">
                  <c:v>556.74904462456732</c:v>
                </c:pt>
                <c:pt idx="24">
                  <c:v>585.32613895554834</c:v>
                </c:pt>
                <c:pt idx="25">
                  <c:v>498.51973100177719</c:v>
                </c:pt>
                <c:pt idx="26">
                  <c:v>578.84115817323072</c:v>
                </c:pt>
                <c:pt idx="27">
                  <c:v>496.95472765195348</c:v>
                </c:pt>
                <c:pt idx="28">
                  <c:v>522.68596656586942</c:v>
                </c:pt>
                <c:pt idx="29">
                  <c:v>494.11627333697055</c:v>
                </c:pt>
                <c:pt idx="30">
                  <c:v>493.63225690080452</c:v>
                </c:pt>
                <c:pt idx="31">
                  <c:v>470.98517945223142</c:v>
                </c:pt>
                <c:pt idx="32">
                  <c:v>432.03131991662286</c:v>
                </c:pt>
                <c:pt idx="33">
                  <c:v>581.16007729703017</c:v>
                </c:pt>
                <c:pt idx="34">
                  <c:v>458.92310574192265</c:v>
                </c:pt>
                <c:pt idx="35">
                  <c:v>428.25897203694706</c:v>
                </c:pt>
                <c:pt idx="36">
                  <c:v>365.19342333696608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xfrm>
                  <a:off x="11216445" y="1177137"/>
                  <a:ext cx="472220" cy="282673"/>
                </a:xfrm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</c15:spPr>
                  <c15:layout>
                    <c:manualLayout>
                      <c:w val="4.0370603887707447E-2"/>
                      <c:h val="7.9244017794742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238.62928414000001</c:v>
                </c:pt>
                <c:pt idx="1">
                  <c:v>287.61182303999993</c:v>
                </c:pt>
                <c:pt idx="2">
                  <c:v>276.64613743000007</c:v>
                </c:pt>
                <c:pt idx="3">
                  <c:v>256.62475677999987</c:v>
                </c:pt>
                <c:pt idx="4">
                  <c:v>324.80368125000007</c:v>
                </c:pt>
                <c:pt idx="5">
                  <c:v>313.45995548999997</c:v>
                </c:pt>
                <c:pt idx="6">
                  <c:v>331.11356438999996</c:v>
                </c:pt>
                <c:pt idx="7">
                  <c:v>275.83677901000004</c:v>
                </c:pt>
                <c:pt idx="8">
                  <c:v>282.15016618999994</c:v>
                </c:pt>
                <c:pt idx="9">
                  <c:v>337.62594469999993</c:v>
                </c:pt>
                <c:pt idx="10">
                  <c:v>313.31883117000007</c:v>
                </c:pt>
                <c:pt idx="11">
                  <c:v>303.88011312999987</c:v>
                </c:pt>
                <c:pt idx="12">
                  <c:v>328.50601144999996</c:v>
                </c:pt>
                <c:pt idx="13">
                  <c:v>341.39108686000003</c:v>
                </c:pt>
                <c:pt idx="14">
                  <c:v>358.59681699000004</c:v>
                </c:pt>
                <c:pt idx="15">
                  <c:v>333.41057190059786</c:v>
                </c:pt>
                <c:pt idx="16">
                  <c:v>401.82906493782377</c:v>
                </c:pt>
                <c:pt idx="17">
                  <c:v>381.42689269382095</c:v>
                </c:pt>
                <c:pt idx="18">
                  <c:v>393.59649952558618</c:v>
                </c:pt>
                <c:pt idx="19">
                  <c:v>350.13301620201355</c:v>
                </c:pt>
                <c:pt idx="20">
                  <c:v>317.52605492042852</c:v>
                </c:pt>
                <c:pt idx="21">
                  <c:v>459.73554638312851</c:v>
                </c:pt>
                <c:pt idx="22">
                  <c:v>439.81352452034457</c:v>
                </c:pt>
                <c:pt idx="23">
                  <c:v>379.31194863187142</c:v>
                </c:pt>
                <c:pt idx="24">
                  <c:v>444.25311402557162</c:v>
                </c:pt>
                <c:pt idx="25">
                  <c:v>394.41116849981273</c:v>
                </c:pt>
                <c:pt idx="26">
                  <c:v>498.46645451978901</c:v>
                </c:pt>
                <c:pt idx="27">
                  <c:v>477.70805215180246</c:v>
                </c:pt>
                <c:pt idx="28">
                  <c:v>376.27513207035003</c:v>
                </c:pt>
                <c:pt idx="29">
                  <c:v>364.45201825023872</c:v>
                </c:pt>
                <c:pt idx="30">
                  <c:v>359.23439329421279</c:v>
                </c:pt>
                <c:pt idx="31">
                  <c:v>389.0736593924575</c:v>
                </c:pt>
                <c:pt idx="32">
                  <c:v>283.64497335326246</c:v>
                </c:pt>
                <c:pt idx="33">
                  <c:v>419.22361346143617</c:v>
                </c:pt>
                <c:pt idx="34">
                  <c:v>405.42626296953017</c:v>
                </c:pt>
                <c:pt idx="35">
                  <c:v>394.84921603035014</c:v>
                </c:pt>
                <c:pt idx="36">
                  <c:v>325.82469714914919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18579195830701E-2"/>
          <c:y val="3.9457904319242405E-2"/>
          <c:w val="0.81833432915603199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1322.1728874259279</c:v>
                </c:pt>
                <c:pt idx="1">
                  <c:v>7392.1227605709528</c:v>
                </c:pt>
                <c:pt idx="2">
                  <c:v>14359.315299667503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913.40195182187017</c:v>
                </c:pt>
                <c:pt idx="1">
                  <c:v>7038.7083802242996</c:v>
                </c:pt>
                <c:pt idx="2">
                  <c:v>14604.235869811811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-0.30916602472455279</c:v>
                </c:pt>
                <c:pt idx="1">
                  <c:v>-4.7809592967224535E-2</c:v>
                </c:pt>
                <c:pt idx="2">
                  <c:v>1.7056563285436033E-2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40845228641891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702.55702686999985</c:v>
                </c:pt>
                <c:pt idx="1">
                  <c:v>752.8561774999996</c:v>
                </c:pt>
                <c:pt idx="2">
                  <c:v>967.63749268000004</c:v>
                </c:pt>
                <c:pt idx="3">
                  <c:v>755.38809701000014</c:v>
                </c:pt>
                <c:pt idx="4">
                  <c:v>795.23980985000003</c:v>
                </c:pt>
                <c:pt idx="5">
                  <c:v>856.54899786999999</c:v>
                </c:pt>
                <c:pt idx="6">
                  <c:v>603.5265410799999</c:v>
                </c:pt>
                <c:pt idx="7">
                  <c:v>813.35341442000004</c:v>
                </c:pt>
                <c:pt idx="8">
                  <c:v>753.56639679</c:v>
                </c:pt>
                <c:pt idx="9">
                  <c:v>1011.9533905899999</c:v>
                </c:pt>
                <c:pt idx="10">
                  <c:v>855.59968672000002</c:v>
                </c:pt>
                <c:pt idx="11">
                  <c:v>749.28364532000001</c:v>
                </c:pt>
                <c:pt idx="12">
                  <c:v>802.18286418000014</c:v>
                </c:pt>
                <c:pt idx="13">
                  <c:v>710.19227111999976</c:v>
                </c:pt>
                <c:pt idx="14">
                  <c:v>877.4527997199998</c:v>
                </c:pt>
                <c:pt idx="15">
                  <c:v>718.39147747519598</c:v>
                </c:pt>
                <c:pt idx="16">
                  <c:v>1102.5283126203367</c:v>
                </c:pt>
                <c:pt idx="17">
                  <c:v>788.49163955016206</c:v>
                </c:pt>
                <c:pt idx="18">
                  <c:v>798.74054187652791</c:v>
                </c:pt>
                <c:pt idx="19">
                  <c:v>815.0997721436197</c:v>
                </c:pt>
                <c:pt idx="20">
                  <c:v>664.07207897560204</c:v>
                </c:pt>
                <c:pt idx="21">
                  <c:v>1188.6257827256927</c:v>
                </c:pt>
                <c:pt idx="22">
                  <c:v>840.2051507829608</c:v>
                </c:pt>
                <c:pt idx="23">
                  <c:v>882.68903975921296</c:v>
                </c:pt>
                <c:pt idx="24">
                  <c:v>952.63002532119629</c:v>
                </c:pt>
                <c:pt idx="25">
                  <c:v>832.0547995544631</c:v>
                </c:pt>
                <c:pt idx="26">
                  <c:v>1143.8461837217653</c:v>
                </c:pt>
                <c:pt idx="27">
                  <c:v>895.46502432022442</c:v>
                </c:pt>
                <c:pt idx="28">
                  <c:v>970.58860391279563</c:v>
                </c:pt>
                <c:pt idx="29">
                  <c:v>855.3659897076185</c:v>
                </c:pt>
                <c:pt idx="30">
                  <c:v>906.24248659590569</c:v>
                </c:pt>
                <c:pt idx="31">
                  <c:v>823.22818610978811</c:v>
                </c:pt>
                <c:pt idx="32">
                  <c:v>824.29916450100461</c:v>
                </c:pt>
                <c:pt idx="33">
                  <c:v>1079.6244997454919</c:v>
                </c:pt>
                <c:pt idx="34">
                  <c:v>873.35547803204918</c:v>
                </c:pt>
                <c:pt idx="35">
                  <c:v>774.5624942777315</c:v>
                </c:pt>
                <c:pt idx="36">
                  <c:v>635.92913782975415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16/08/2023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16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Junio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junio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30,9%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108.451 toneladas (-22,2%), trigo en 72.760 toneladas (-35,1%) y torta de soya en 72.215 toneladas (-39,9%)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4,8%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soya en 216.853 toneladas (-6,9%), trigo en 83.167 toneladas (-8,5%) y torta de soya en 53.768 toneladas (-5,6%).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2022 - junio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1,7%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749569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Enero-junio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45671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Enero-junio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3.165.104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2.948.252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-216.853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957.882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904.114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-53.768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973.807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890.640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-83.167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282.533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298.922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16.389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industria del almidón y residuos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186.793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261.024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74.232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165.950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168.451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2.501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152.400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133.066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-19.334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77.300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132.997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55.697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156.519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122.308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-34.210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49.781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77.360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27.579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70.771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69.604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-1.167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80.434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59.264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-21.170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1.072.848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972.706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-100.142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7.392.123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7.038.708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-353.414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junio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junio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317 mil toneladas (-33,2%)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junio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59455"/>
              </p:ext>
            </p:extLst>
          </p:nvPr>
        </p:nvGraphicFramePr>
        <p:xfrm>
          <a:off x="163067" y="1685261"/>
          <a:ext cx="1180749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junio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junio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92 mil toneladas (-24,9%)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877841"/>
              </p:ext>
            </p:extLst>
          </p:nvPr>
        </p:nvGraphicFramePr>
        <p:xfrm>
          <a:off x="0" y="1685261"/>
          <a:ext cx="12192000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junio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7842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15.188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4.650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35.950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39.229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3.278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Arvejas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2.750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6.502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9.170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2.667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9.581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12.107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junio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65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489.221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380.770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-108.451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207.014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134.254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72.760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178.532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107.317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71.215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80.811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69.547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35.402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ítulo 6">
            <a:extLst>
              <a:ext uri="{FF2B5EF4-FFF2-40B4-BE49-F238E27FC236}">
                <a16:creationId xmlns:a16="http://schemas.microsoft.com/office/drawing/2014/main" id="{619BBC65-3A7B-2ADC-4012-9A4A7D0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0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Junio (2022-2023). Toneladas</a:t>
            </a:r>
          </a:p>
        </p:txBody>
      </p:sp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6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entre enero y junio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85162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186.793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261.024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74.232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77.300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132.997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55.697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49.781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77.360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27.579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34.497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24.281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282.533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298.922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16.389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67374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3.165.104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2.948.252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-216.853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973.807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890.640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83.167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957.882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904.114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53.768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156.519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122.308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34.210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80.434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59.264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21.170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junio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16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595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46,1%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691411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enero-junio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enero-junio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(enero-junio)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4,52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2,4%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573710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16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50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junio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enero-junio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enero-junio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7,04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Enero-junio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4.955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Enero-junio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276254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413757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Junio 2021 – junio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73,3 por barril y presentó una disminución de 1,2%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junio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$4.214, la más baja de los últimos 12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26956"/>
              </p:ext>
            </p:extLst>
          </p:nvPr>
        </p:nvGraphicFramePr>
        <p:xfrm>
          <a:off x="0" y="1340526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junio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2023, la TRM cerró el mes con un valor de $4.191, siendo la cotización de fin de mes más alta para un mes de junio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Junio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junio de 2023 ($4.191),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1,5%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($4.127).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16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41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Junio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junio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32,9%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trigo en USD 59,4 millones (-55,4%), maíz en USD 56,2 millones (-30,6%) y soya en USD 51,0 millones (-88,6%)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9,8%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maíz en USD 121,7 millones (-10,9%), trigo en USD 104,4 millones (-23,6%) y aceite de soya en USD 102,1 millones (-41,0%).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2022 - junio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2,0%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95688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Enero-junio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35196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Enero-junio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1.959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1.837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5.495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4.955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-540,9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junio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220,1 millones (-37,6%)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070794"/>
              </p:ext>
            </p:extLst>
          </p:nvPr>
        </p:nvGraphicFramePr>
        <p:xfrm>
          <a:off x="247437" y="1738209"/>
          <a:ext cx="11697125" cy="36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junio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junio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118,4 millones (-26,7%)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junio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549084"/>
              </p:ext>
            </p:extLst>
          </p:nvPr>
        </p:nvGraphicFramePr>
        <p:xfrm>
          <a:off x="247437" y="1738208"/>
          <a:ext cx="1169712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junio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Junio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junio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051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14.732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4.023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2.891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Salmón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2.319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Fríjoles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3.648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1.717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Arvejas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junio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4788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107.086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47.721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59.365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183.702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127.536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56.167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57.604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6.563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51.041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99.718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57.174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42.544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41.186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20.503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20.683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</a:t>
            </a:r>
            <a:br>
              <a:rPr lang="es-MX" sz="2400" dirty="0"/>
            </a:br>
            <a:r>
              <a:rPr lang="es-MX" sz="2400" dirty="0"/>
              <a:t>entre enero y junio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46372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48.244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91.166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42.921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90.377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118.225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27.848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49.443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74.884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25.441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16.931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31.361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14.429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35.018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12.211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7537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1.117.436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995.697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-121.739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441.480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337.104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-104.376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249.192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147.117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-102.075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181.667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140.549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41.119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100.993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62.092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38.901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2246</Words>
  <Application>Microsoft Office PowerPoint</Application>
  <PresentationFormat>Panorámica</PresentationFormat>
  <Paragraphs>596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Nunito Sans ExtraBold</vt:lpstr>
      <vt:lpstr>Arial</vt:lpstr>
      <vt:lpstr>Calibri</vt:lpstr>
      <vt:lpstr>Arial Black</vt:lpstr>
      <vt:lpstr>Nunito Sans</vt:lpstr>
      <vt:lpstr>Wingdings</vt:lpstr>
      <vt:lpstr>Nunito Sans (Cuerpo)</vt:lpstr>
      <vt:lpstr>Montserrat SemiBold</vt:lpstr>
      <vt:lpstr>Tema de Office</vt:lpstr>
      <vt:lpstr>Presentación de PowerPoint</vt:lpstr>
      <vt:lpstr>Importaciones de productos agropecuarios y agroindustriales Enero - junio de 2023</vt:lpstr>
      <vt:lpstr>Importaciones de productos agropecuarios y agroindustriales Total anual 2009-2022</vt:lpstr>
      <vt:lpstr>Valor importaciones de productos agropecuarios y agroindustriales  Junio de 2023 (USD millones FOB)</vt:lpstr>
      <vt:lpstr>Importaciones de productos agropecuarios y agroindustriales en valor  Enero-junio (2022-2023) USD millones CIF Principales productos</vt:lpstr>
      <vt:lpstr>Importaciones de productos del sector agropecuario*  Valor junio de 2023 (USD millones CIF) </vt:lpstr>
      <vt:lpstr>Importaciones de productos del sector agroindustrial *  Valor junio de 2023 (USD millones CIF) </vt:lpstr>
      <vt:lpstr>Principales productos agropecuarios y agroindustriales que aumentaron y disminuyeron sus importaciones  Junio (2022-2023) - USD miles CIF</vt:lpstr>
      <vt:lpstr>Principales productos agropecuarios y agroindustriales que aumentaron y disminuyeron sus importaciones entre enero y junio (2022-2023) - USD miles CIF</vt:lpstr>
      <vt:lpstr>Volumen importaciones de productos agropecuarios y agroindustriales  Junio de 2023 (toneladas)</vt:lpstr>
      <vt:lpstr>Importaciones de productos agropecuarios y  agroindustriales en volumen  Enero-junio (2022-2023) toneladas Principales productos</vt:lpstr>
      <vt:lpstr>Importaciones de productos del sector agropecuario*  en volumen junio de 2023 (miles de toneladas)</vt:lpstr>
      <vt:lpstr>Importaciones de productos del sector agroindustrial* en volumen junio de 2023 (miles de toneladas)</vt:lpstr>
      <vt:lpstr>Principales productos agropecuarios y agroindustriales que aumentaron y disminuyeron sus importaciones  Junio (2022-2023). Toneladas</vt:lpstr>
      <vt:lpstr>Principales productos agropecuarios y agroindustriales que aumentaron y disminuyeron sus importaciones  entre enero y junio (2022-2023). Toneladas</vt:lpstr>
      <vt:lpstr>Presentación de PowerPoint</vt:lpstr>
      <vt:lpstr>Valor balanza comercial productos agropecuarios y agroindustriales enero-junio (2013- 2023)  USD millones FOB</vt:lpstr>
      <vt:lpstr>Volumen balanza comercial productos agropecuarios y agroindustriales enero-junio (2013- 2023)  Millones de toneladas</vt:lpstr>
      <vt:lpstr>Presentación de PowerPoint</vt:lpstr>
      <vt:lpstr>Tasa  de cambio promedio mensual y precio internacional del petróleo  Junio 2021 – junio 2023</vt:lpstr>
      <vt:lpstr>Tasa de cambio representativa de fin de  mes del mercado junio 2011-2023 </vt:lpstr>
      <vt:lpstr>Devaluación nominal fin de mes Junio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2023-08-16T19:11:22Z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