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2" r:id="rId4"/>
    <p:sldId id="257" r:id="rId5"/>
    <p:sldId id="280" r:id="rId6"/>
    <p:sldId id="272" r:id="rId7"/>
    <p:sldId id="273" r:id="rId8"/>
    <p:sldId id="278" r:id="rId9"/>
    <p:sldId id="284" r:id="rId10"/>
    <p:sldId id="266" r:id="rId11"/>
    <p:sldId id="281" r:id="rId12"/>
    <p:sldId id="274" r:id="rId13"/>
    <p:sldId id="275" r:id="rId14"/>
    <p:sldId id="279" r:id="rId15"/>
    <p:sldId id="285" r:id="rId16"/>
    <p:sldId id="286" r:id="rId17"/>
    <p:sldId id="276" r:id="rId18"/>
    <p:sldId id="277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90D90-D7E5-4D45-A964-50A9466E9C28}" v="89" dt="2022-08-16T20:54:44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247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B0B90D90-D7E5-4D45-A964-50A9466E9C28}"/>
    <pc:docChg chg="undo custSel addSld delSld modSld">
      <pc:chgData name="NESTOR JULIO HERNANDEZ BOCKER" userId="a413b3be1cc3406f" providerId="LiveId" clId="{B0B90D90-D7E5-4D45-A964-50A9466E9C28}" dt="2022-08-16T21:00:13.099" v="1267" actId="20577"/>
      <pc:docMkLst>
        <pc:docMk/>
      </pc:docMkLst>
      <pc:sldChg chg="addSp modSp mod">
        <pc:chgData name="NESTOR JULIO HERNANDEZ BOCKER" userId="a413b3be1cc3406f" providerId="LiveId" clId="{B0B90D90-D7E5-4D45-A964-50A9466E9C28}" dt="2022-08-16T20:28:09.478" v="725"/>
        <pc:sldMkLst>
          <pc:docMk/>
          <pc:sldMk cId="3489943008" sldId="256"/>
        </pc:sldMkLst>
        <pc:spChg chg="mod">
          <ac:chgData name="NESTOR JULIO HERNANDEZ BOCKER" userId="a413b3be1cc3406f" providerId="LiveId" clId="{B0B90D90-D7E5-4D45-A964-50A9466E9C28}" dt="2022-08-16T19:58:24.504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29.631" v="4" actId="20577"/>
          <ac:spMkLst>
            <pc:docMk/>
            <pc:sldMk cId="3489943008" sldId="25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8:09.478" v="725"/>
          <ac:picMkLst>
            <pc:docMk/>
            <pc:sldMk cId="3489943008" sldId="256"/>
            <ac:picMk id="2" creationId="{A2D41F45-DC5E-F60E-AC75-AD6EFE597115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9:15.716" v="1115"/>
        <pc:sldMkLst>
          <pc:docMk/>
          <pc:sldMk cId="1297091760" sldId="257"/>
        </pc:sldMkLst>
        <pc:spChg chg="add mod">
          <ac:chgData name="NESTOR JULIO HERNANDEZ BOCKER" userId="a413b3be1cc3406f" providerId="LiveId" clId="{B0B90D90-D7E5-4D45-A964-50A9466E9C28}" dt="2022-08-16T20:28:26.588" v="728"/>
          <ac:spMkLst>
            <pc:docMk/>
            <pc:sldMk cId="1297091760" sldId="257"/>
            <ac:spMk id="2" creationId="{D038A765-F6D4-7A6B-4F17-3DF7CA8A2DE6}"/>
          </ac:spMkLst>
        </pc:spChg>
        <pc:spChg chg="mod">
          <ac:chgData name="NESTOR JULIO HERNANDEZ BOCKER" userId="a413b3be1cc3406f" providerId="LiveId" clId="{B0B90D90-D7E5-4D45-A964-50A9466E9C28}" dt="2022-08-16T20:33:02.747" v="908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9:12.970" v="1113" actId="20577"/>
          <ac:spMkLst>
            <pc:docMk/>
            <pc:sldMk cId="1297091760" sldId="257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0:59.572" v="879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B0B90D90-D7E5-4D45-A964-50A9466E9C28}" dt="2022-08-16T20:35:50.061" v="947" actId="478"/>
          <ac:picMkLst>
            <pc:docMk/>
            <pc:sldMk cId="1297091760" sldId="257"/>
            <ac:picMk id="4" creationId="{E1CDF0CB-1E2A-A285-E8E5-C6AB44962339}"/>
          </ac:picMkLst>
        </pc:picChg>
        <pc:picChg chg="add del mod">
          <ac:chgData name="NESTOR JULIO HERNANDEZ BOCKER" userId="a413b3be1cc3406f" providerId="LiveId" clId="{B0B90D90-D7E5-4D45-A964-50A9466E9C28}" dt="2022-08-16T20:37:58.893" v="979" actId="478"/>
          <ac:picMkLst>
            <pc:docMk/>
            <pc:sldMk cId="1297091760" sldId="257"/>
            <ac:picMk id="5" creationId="{5EEB9574-ED5B-C9DB-C308-CD93F666E62A}"/>
          </ac:picMkLst>
        </pc:picChg>
        <pc:picChg chg="add del mod">
          <ac:chgData name="NESTOR JULIO HERNANDEZ BOCKER" userId="a413b3be1cc3406f" providerId="LiveId" clId="{B0B90D90-D7E5-4D45-A964-50A9466E9C28}" dt="2022-08-16T20:49:15.716" v="1115"/>
          <ac:picMkLst>
            <pc:docMk/>
            <pc:sldMk cId="1297091760" sldId="257"/>
            <ac:picMk id="6" creationId="{B627B5DD-F57D-ABA2-7179-5F8EB209A69A}"/>
          </ac:picMkLst>
        </pc:picChg>
      </pc:sldChg>
      <pc:sldChg chg="addSp modSp mod">
        <pc:chgData name="NESTOR JULIO HERNANDEZ BOCKER" userId="a413b3be1cc3406f" providerId="LiveId" clId="{B0B90D90-D7E5-4D45-A964-50A9466E9C28}" dt="2022-08-16T20:32:26.790" v="907" actId="20577"/>
        <pc:sldMkLst>
          <pc:docMk/>
          <pc:sldMk cId="1714585994" sldId="264"/>
        </pc:sldMkLst>
        <pc:spChg chg="mod">
          <ac:chgData name="NESTOR JULIO HERNANDEZ BOCKER" userId="a413b3be1cc3406f" providerId="LiveId" clId="{B0B90D90-D7E5-4D45-A964-50A9466E9C28}" dt="2022-08-16T20:32:26.790" v="907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33.160" v="838" actId="1037"/>
          <ac:picMkLst>
            <pc:docMk/>
            <pc:sldMk cId="1714585994" sldId="264"/>
            <ac:picMk id="3" creationId="{DFE3F27B-8F0D-1DEF-2CF0-6C2AE1C36387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54:09.611" v="1224" actId="478"/>
        <pc:sldMkLst>
          <pc:docMk/>
          <pc:sldMk cId="2687120463" sldId="266"/>
        </pc:sldMkLst>
        <pc:spChg chg="add mod">
          <ac:chgData name="NESTOR JULIO HERNANDEZ BOCKER" userId="a413b3be1cc3406f" providerId="LiveId" clId="{B0B90D90-D7E5-4D45-A964-50A9466E9C28}" dt="2022-08-16T20:28:39.352" v="734"/>
          <ac:spMkLst>
            <pc:docMk/>
            <pc:sldMk cId="2687120463" sldId="266"/>
            <ac:spMk id="2" creationId="{F69E3732-73ED-6675-53CA-3C771809C6C5}"/>
          </ac:spMkLst>
        </pc:spChg>
        <pc:spChg chg="add del">
          <ac:chgData name="NESTOR JULIO HERNANDEZ BOCKER" userId="a413b3be1cc3406f" providerId="LiveId" clId="{B0B90D90-D7E5-4D45-A964-50A9466E9C28}" dt="2022-08-16T20:49:37.707" v="1118" actId="22"/>
          <ac:spMkLst>
            <pc:docMk/>
            <pc:sldMk cId="2687120463" sldId="266"/>
            <ac:spMk id="7" creationId="{C8816DB3-DE2F-A3C6-5AA7-78B481A83392}"/>
          </ac:spMkLst>
        </pc:spChg>
        <pc:spChg chg="mod">
          <ac:chgData name="NESTOR JULIO HERNANDEZ BOCKER" userId="a413b3be1cc3406f" providerId="LiveId" clId="{B0B90D90-D7E5-4D45-A964-50A9466E9C28}" dt="2022-08-16T20:23:06.173" v="61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B0B90D90-D7E5-4D45-A964-50A9466E9C28}" dt="2022-08-16T20:54:01.323" v="1223" actId="20577"/>
          <ac:spMkLst>
            <pc:docMk/>
            <pc:sldMk cId="2687120463" sldId="266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0.114" v="887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B0B90D90-D7E5-4D45-A964-50A9466E9C28}" dt="2022-08-16T20:44:04.257" v="1051" actId="478"/>
          <ac:picMkLst>
            <pc:docMk/>
            <pc:sldMk cId="2687120463" sldId="266"/>
            <ac:picMk id="4" creationId="{5059EA69-83F7-3163-AA0E-AAECD6A2FA9F}"/>
          </ac:picMkLst>
        </pc:picChg>
        <pc:picChg chg="add del mod">
          <ac:chgData name="NESTOR JULIO HERNANDEZ BOCKER" userId="a413b3be1cc3406f" providerId="LiveId" clId="{B0B90D90-D7E5-4D45-A964-50A9466E9C28}" dt="2022-08-16T20:46:02.804" v="1105" actId="478"/>
          <ac:picMkLst>
            <pc:docMk/>
            <pc:sldMk cId="2687120463" sldId="266"/>
            <ac:picMk id="5" creationId="{31296361-7428-2F54-DFC4-DCA335E21FE6}"/>
          </ac:picMkLst>
        </pc:picChg>
        <pc:picChg chg="add del mod">
          <ac:chgData name="NESTOR JULIO HERNANDEZ BOCKER" userId="a413b3be1cc3406f" providerId="LiveId" clId="{B0B90D90-D7E5-4D45-A964-50A9466E9C28}" dt="2022-08-16T20:51:39.753" v="1164" actId="478"/>
          <ac:picMkLst>
            <pc:docMk/>
            <pc:sldMk cId="2687120463" sldId="266"/>
            <ac:picMk id="8" creationId="{26923587-83E7-94AD-3783-5226CC649A22}"/>
          </ac:picMkLst>
        </pc:picChg>
        <pc:picChg chg="add del mod">
          <ac:chgData name="NESTOR JULIO HERNANDEZ BOCKER" userId="a413b3be1cc3406f" providerId="LiveId" clId="{B0B90D90-D7E5-4D45-A964-50A9466E9C28}" dt="2022-08-16T20:54:09.611" v="1224" actId="478"/>
          <ac:picMkLst>
            <pc:docMk/>
            <pc:sldMk cId="2687120463" sldId="266"/>
            <ac:picMk id="11" creationId="{D5BD57DE-541C-2514-A2C8-EDA1E3F7BBF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1:20.797" v="896"/>
        <pc:sldMkLst>
          <pc:docMk/>
          <pc:sldMk cId="290937702" sldId="268"/>
        </pc:sldMkLst>
        <pc:spChg chg="mod">
          <ac:chgData name="NESTOR JULIO HERNANDEZ BOCKER" userId="a413b3be1cc3406f" providerId="LiveId" clId="{B0B90D90-D7E5-4D45-A964-50A9466E9C28}" dt="2022-08-16T20:20:03.090" v="59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20:07.813" v="595" actId="20577"/>
          <ac:spMkLst>
            <pc:docMk/>
            <pc:sldMk cId="290937702" sldId="268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21.406" v="746"/>
          <ac:picMkLst>
            <pc:docMk/>
            <pc:sldMk cId="290937702" sldId="268"/>
            <ac:picMk id="2" creationId="{85CEDD72-8D00-BEC7-AB71-0BDA55260DE6}"/>
          </ac:picMkLst>
        </pc:picChg>
        <pc:picChg chg="add del mod">
          <ac:chgData name="NESTOR JULIO HERNANDEZ BOCKER" userId="a413b3be1cc3406f" providerId="LiveId" clId="{B0B90D90-D7E5-4D45-A964-50A9466E9C28}" dt="2022-08-16T20:31:20.797" v="896"/>
          <ac:picMkLst>
            <pc:docMk/>
            <pc:sldMk cId="290937702" sldId="268"/>
            <ac:picMk id="3" creationId="{E57BDFF8-28DB-1A8A-923E-74E7CEF23040}"/>
          </ac:picMkLst>
        </pc:picChg>
      </pc:sldChg>
      <pc:sldChg chg="addSp modSp add del setBg">
        <pc:chgData name="NESTOR JULIO HERNANDEZ BOCKER" userId="a413b3be1cc3406f" providerId="LiveId" clId="{B0B90D90-D7E5-4D45-A964-50A9466E9C28}" dt="2022-08-16T20:31:22.699" v="897"/>
        <pc:sldMkLst>
          <pc:docMk/>
          <pc:sldMk cId="772786361" sldId="269"/>
        </pc:sldMkLst>
        <pc:spChg chg="add mod">
          <ac:chgData name="NESTOR JULIO HERNANDEZ BOCKER" userId="a413b3be1cc3406f" providerId="LiveId" clId="{B0B90D90-D7E5-4D45-A964-50A9466E9C28}" dt="2022-08-16T20:29:00.475" v="742"/>
          <ac:spMkLst>
            <pc:docMk/>
            <pc:sldMk cId="772786361" sldId="269"/>
            <ac:spMk id="2" creationId="{75F0B8AB-4A5B-B583-2251-770C4EBBC8B9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2.699" v="897"/>
          <ac:picMkLst>
            <pc:docMk/>
            <pc:sldMk cId="772786361" sldId="269"/>
            <ac:picMk id="3" creationId="{05B389B9-9885-339C-DB2C-D8FE5153EC57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4.411" v="898"/>
        <pc:sldMkLst>
          <pc:docMk/>
          <pc:sldMk cId="2522447131" sldId="270"/>
        </pc:sldMkLst>
        <pc:spChg chg="add mod">
          <ac:chgData name="NESTOR JULIO HERNANDEZ BOCKER" userId="a413b3be1cc3406f" providerId="LiveId" clId="{B0B90D90-D7E5-4D45-A964-50A9466E9C28}" dt="2022-08-16T20:29:03.098" v="743"/>
          <ac:spMkLst>
            <pc:docMk/>
            <pc:sldMk cId="2522447131" sldId="270"/>
            <ac:spMk id="2" creationId="{D273EB0F-ED9A-55B2-CF26-3547D37793D6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4.411" v="898"/>
          <ac:picMkLst>
            <pc:docMk/>
            <pc:sldMk cId="2522447131" sldId="270"/>
            <ac:picMk id="3" creationId="{7D9F06A7-48BC-D53D-E934-A87D6C978D4A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6.074" v="899"/>
        <pc:sldMkLst>
          <pc:docMk/>
          <pc:sldMk cId="1064889117" sldId="271"/>
        </pc:sldMkLst>
        <pc:spChg chg="add mod">
          <ac:chgData name="NESTOR JULIO HERNANDEZ BOCKER" userId="a413b3be1cc3406f" providerId="LiveId" clId="{B0B90D90-D7E5-4D45-A964-50A9466E9C28}" dt="2022-08-16T20:29:05.268" v="744"/>
          <ac:spMkLst>
            <pc:docMk/>
            <pc:sldMk cId="1064889117" sldId="271"/>
            <ac:spMk id="2" creationId="{E31E4025-4587-9054-6EF6-C08D31B6214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6.074" v="899"/>
          <ac:picMkLst>
            <pc:docMk/>
            <pc:sldMk cId="1064889117" sldId="271"/>
            <ac:picMk id="3" creationId="{FC53DFBE-51F3-762C-9191-E49473AC9DD5}"/>
          </ac:picMkLst>
        </pc:picChg>
      </pc:sldChg>
      <pc:sldChg chg="addSp modSp mod">
        <pc:chgData name="NESTOR JULIO HERNANDEZ BOCKER" userId="a413b3be1cc3406f" providerId="LiveId" clId="{B0B90D90-D7E5-4D45-A964-50A9466E9C28}" dt="2022-08-16T20:39:42.509" v="986" actId="20577"/>
        <pc:sldMkLst>
          <pc:docMk/>
          <pc:sldMk cId="2588731161" sldId="272"/>
        </pc:sldMkLst>
        <pc:spChg chg="add mod">
          <ac:chgData name="NESTOR JULIO HERNANDEZ BOCKER" userId="a413b3be1cc3406f" providerId="LiveId" clId="{B0B90D90-D7E5-4D45-A964-50A9466E9C28}" dt="2022-08-16T20:28:30.899" v="730"/>
          <ac:spMkLst>
            <pc:docMk/>
            <pc:sldMk cId="2588731161" sldId="272"/>
            <ac:spMk id="2" creationId="{BADFD990-D08C-CF60-2911-910E8FA11C71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39:42.509" v="986" actId="20577"/>
          <ac:spMkLst>
            <pc:docMk/>
            <pc:sldMk cId="2588731161" sldId="272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01.487" v="881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0:02.431" v="993" actId="20577"/>
        <pc:sldMkLst>
          <pc:docMk/>
          <pc:sldMk cId="3718550132" sldId="273"/>
        </pc:sldMkLst>
        <pc:spChg chg="add mod">
          <ac:chgData name="NESTOR JULIO HERNANDEZ BOCKER" userId="a413b3be1cc3406f" providerId="LiveId" clId="{B0B90D90-D7E5-4D45-A964-50A9466E9C28}" dt="2022-08-16T20:28:32.988" v="731"/>
          <ac:spMkLst>
            <pc:docMk/>
            <pc:sldMk cId="3718550132" sldId="273"/>
            <ac:spMk id="2" creationId="{3A58DCEB-BD34-907B-198A-93EB2029B8ED}"/>
          </ac:spMkLst>
        </pc:spChg>
        <pc:spChg chg="mod">
          <ac:chgData name="NESTOR JULIO HERNANDEZ BOCKER" userId="a413b3be1cc3406f" providerId="LiveId" clId="{B0B90D90-D7E5-4D45-A964-50A9466E9C28}" dt="2022-08-16T20:31:44.067" v="902" actId="1036"/>
          <ac:spMkLst>
            <pc:docMk/>
            <pc:sldMk cId="3718550132" sldId="273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0:02.431" v="993" actId="20577"/>
          <ac:spMkLst>
            <pc:docMk/>
            <pc:sldMk cId="3718550132" sldId="273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1:05.596" v="883"/>
          <ac:picMkLst>
            <pc:docMk/>
            <pc:sldMk cId="3718550132" sldId="273"/>
            <ac:picMk id="3" creationId="{6735A4F1-DEA5-3179-F5F4-B515B6E30842}"/>
          </ac:picMkLst>
        </pc:picChg>
        <pc:picChg chg="add mod">
          <ac:chgData name="NESTOR JULIO HERNANDEZ BOCKER" userId="a413b3be1cc3406f" providerId="LiveId" clId="{B0B90D90-D7E5-4D45-A964-50A9466E9C28}" dt="2022-08-16T20:31:06.695" v="884"/>
          <ac:picMkLst>
            <pc:docMk/>
            <pc:sldMk cId="3718550132" sldId="273"/>
            <ac:picMk id="4" creationId="{8B274A71-95FF-7C8B-E854-1689DBA57B92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26.850" v="1230" actId="20577"/>
        <pc:sldMkLst>
          <pc:docMk/>
          <pc:sldMk cId="2821425093" sldId="274"/>
        </pc:sldMkLst>
        <pc:spChg chg="add mod">
          <ac:chgData name="NESTOR JULIO HERNANDEZ BOCKER" userId="a413b3be1cc3406f" providerId="LiveId" clId="{B0B90D90-D7E5-4D45-A964-50A9466E9C28}" dt="2022-08-16T20:28:44.674" v="737"/>
          <ac:spMkLst>
            <pc:docMk/>
            <pc:sldMk cId="2821425093" sldId="274"/>
            <ac:spMk id="2" creationId="{9EF596FC-6E04-D43D-99DB-27949721F82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26.850" v="1230" actId="20577"/>
          <ac:spMkLst>
            <pc:docMk/>
            <pc:sldMk cId="2821425093" sldId="274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2.201" v="889"/>
          <ac:picMkLst>
            <pc:docMk/>
            <pc:sldMk cId="2821425093" sldId="274"/>
            <ac:picMk id="3" creationId="{38329510-5420-B76C-CC32-AD573F4F2C3D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56.139" v="1245" actId="20577"/>
        <pc:sldMkLst>
          <pc:docMk/>
          <pc:sldMk cId="281174417" sldId="275"/>
        </pc:sldMkLst>
        <pc:spChg chg="add mod">
          <ac:chgData name="NESTOR JULIO HERNANDEZ BOCKER" userId="a413b3be1cc3406f" providerId="LiveId" clId="{B0B90D90-D7E5-4D45-A964-50A9466E9C28}" dt="2022-08-16T20:28:43.623" v="736"/>
          <ac:spMkLst>
            <pc:docMk/>
            <pc:sldMk cId="281174417" sldId="275"/>
            <ac:spMk id="2" creationId="{4B153C80-76ED-6AEC-0789-A8C457971021}"/>
          </ac:spMkLst>
        </pc:spChg>
        <pc:spChg chg="mod">
          <ac:chgData name="NESTOR JULIO HERNANDEZ BOCKER" userId="a413b3be1cc3406f" providerId="LiveId" clId="{B0B90D90-D7E5-4D45-A964-50A9466E9C28}" dt="2022-08-16T20:31:59.725" v="906" actId="1036"/>
          <ac:spMkLst>
            <pc:docMk/>
            <pc:sldMk cId="281174417" sldId="275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56.139" v="1245" actId="20577"/>
          <ac:spMkLst>
            <pc:docMk/>
            <pc:sldMk cId="281174417" sldId="275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3.236" v="890"/>
          <ac:picMkLst>
            <pc:docMk/>
            <pc:sldMk cId="281174417" sldId="275"/>
            <ac:picMk id="3" creationId="{AFD1A43B-7B0E-E48A-68BC-4A3CDE285606}"/>
          </ac:picMkLst>
        </pc:picChg>
      </pc:sldChg>
      <pc:sldChg chg="addSp modSp mod">
        <pc:chgData name="NESTOR JULIO HERNANDEZ BOCKER" userId="a413b3be1cc3406f" providerId="LiveId" clId="{B0B90D90-D7E5-4D45-A964-50A9466E9C28}" dt="2022-08-16T20:59:24.256" v="1263" actId="20577"/>
        <pc:sldMkLst>
          <pc:docMk/>
          <pc:sldMk cId="3692254647" sldId="276"/>
        </pc:sldMkLst>
        <pc:spChg chg="add mod">
          <ac:chgData name="NESTOR JULIO HERNANDEZ BOCKER" userId="a413b3be1cc3406f" providerId="LiveId" clId="{B0B90D90-D7E5-4D45-A964-50A9466E9C28}" dt="2022-08-16T20:28:51.032" v="740"/>
          <ac:spMkLst>
            <pc:docMk/>
            <pc:sldMk cId="3692254647" sldId="276"/>
            <ac:spMk id="2" creationId="{57C642EE-4349-7724-3C9D-28E4712E92D1}"/>
          </ac:spMkLst>
        </pc:spChg>
        <pc:spChg chg="mod">
          <ac:chgData name="NESTOR JULIO HERNANDEZ BOCKER" userId="a413b3be1cc3406f" providerId="LiveId" clId="{B0B90D90-D7E5-4D45-A964-50A9466E9C28}" dt="2022-08-16T20:59:24.256" v="126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692254647" sldId="276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7.207" v="893"/>
          <ac:picMkLst>
            <pc:docMk/>
            <pc:sldMk cId="3692254647" sldId="276"/>
            <ac:picMk id="3" creationId="{A285F9FF-D6F0-6D7B-51DE-8619B86A3DC8}"/>
          </ac:picMkLst>
        </pc:picChg>
      </pc:sldChg>
      <pc:sldChg chg="addSp modSp mod">
        <pc:chgData name="NESTOR JULIO HERNANDEZ BOCKER" userId="a413b3be1cc3406f" providerId="LiveId" clId="{B0B90D90-D7E5-4D45-A964-50A9466E9C28}" dt="2022-08-16T21:00:13.099" v="1267" actId="20577"/>
        <pc:sldMkLst>
          <pc:docMk/>
          <pc:sldMk cId="3431761031" sldId="277"/>
        </pc:sldMkLst>
        <pc:spChg chg="add mod">
          <ac:chgData name="NESTOR JULIO HERNANDEZ BOCKER" userId="a413b3be1cc3406f" providerId="LiveId" clId="{B0B90D90-D7E5-4D45-A964-50A9466E9C28}" dt="2022-08-16T20:28:57.182" v="741"/>
          <ac:spMkLst>
            <pc:docMk/>
            <pc:sldMk cId="3431761031" sldId="277"/>
            <ac:spMk id="2" creationId="{0BC3908A-854C-87C1-A1C5-3F2E1F3930C7}"/>
          </ac:spMkLst>
        </pc:spChg>
        <pc:spChg chg="mod">
          <ac:chgData name="NESTOR JULIO HERNANDEZ BOCKER" userId="a413b3be1cc3406f" providerId="LiveId" clId="{B0B90D90-D7E5-4D45-A964-50A9466E9C28}" dt="2022-08-16T21:00:13.099" v="1267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431761031" sldId="277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8.319" v="894"/>
          <ac:picMkLst>
            <pc:docMk/>
            <pc:sldMk cId="3431761031" sldId="277"/>
            <ac:picMk id="3" creationId="{50ED3D93-1F10-56FC-182F-CF5BA6A3B35F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7.793" v="885"/>
        <pc:sldMkLst>
          <pc:docMk/>
          <pc:sldMk cId="2643471665" sldId="278"/>
        </pc:sldMkLst>
        <pc:spChg chg="add mod">
          <ac:chgData name="NESTOR JULIO HERNANDEZ BOCKER" userId="a413b3be1cc3406f" providerId="LiveId" clId="{B0B90D90-D7E5-4D45-A964-50A9466E9C28}" dt="2022-08-16T20:28:34.993" v="732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1:15.191" v="33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1:58.945" v="142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7.793" v="885"/>
          <ac:picMkLst>
            <pc:docMk/>
            <pc:sldMk cId="2643471665" sldId="278"/>
            <ac:picMk id="3" creationId="{BFB644A1-4A1F-103B-9498-B66077BE73CE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4.304" v="891"/>
        <pc:sldMkLst>
          <pc:docMk/>
          <pc:sldMk cId="1992343336" sldId="279"/>
        </pc:sldMkLst>
        <pc:spChg chg="add mod">
          <ac:chgData name="NESTOR JULIO HERNANDEZ BOCKER" userId="a413b3be1cc3406f" providerId="LiveId" clId="{B0B90D90-D7E5-4D45-A964-50A9466E9C28}" dt="2022-08-16T20:28:46.460" v="738"/>
          <ac:spMkLst>
            <pc:docMk/>
            <pc:sldMk cId="1992343336" sldId="279"/>
            <ac:spMk id="2" creationId="{6999631F-B8D6-18B5-0A0E-DA1C086AE12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08:49.086" v="387" actId="271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9:46.224" v="49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4.304" v="891"/>
          <ac:picMkLst>
            <pc:docMk/>
            <pc:sldMk cId="1992343336" sldId="279"/>
            <ac:picMk id="3" creationId="{E2FBB273-CBD8-F673-0FB7-BFE05F7B3B0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0.592" v="880"/>
        <pc:sldMkLst>
          <pc:docMk/>
          <pc:sldMk cId="254701575" sldId="280"/>
        </pc:sldMkLst>
        <pc:spChg chg="add mod">
          <ac:chgData name="NESTOR JULIO HERNANDEZ BOCKER" userId="a413b3be1cc3406f" providerId="LiveId" clId="{B0B90D90-D7E5-4D45-A964-50A9466E9C28}" dt="2022-08-16T20:28:27.893" v="729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19:59:51.251" v="2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add mod">
          <ac:chgData name="NESTOR JULIO HERNANDEZ BOCKER" userId="a413b3be1cc3406f" providerId="LiveId" clId="{B0B90D90-D7E5-4D45-A964-50A9466E9C28}" dt="2022-08-16T20:31:00.592" v="880"/>
          <ac:picMkLst>
            <pc:docMk/>
            <pc:sldMk cId="254701575" sldId="280"/>
            <ac:picMk id="4" creationId="{3CBB5816-90CA-E93C-3B47-15CEDB046D23}"/>
          </ac:picMkLst>
        </pc:picChg>
      </pc:sldChg>
      <pc:sldChg chg="addSp modSp mod">
        <pc:chgData name="NESTOR JULIO HERNANDEZ BOCKER" userId="a413b3be1cc3406f" providerId="LiveId" clId="{B0B90D90-D7E5-4D45-A964-50A9466E9C28}" dt="2022-08-16T20:54:41.719" v="1225"/>
        <pc:sldMkLst>
          <pc:docMk/>
          <pc:sldMk cId="3330290270" sldId="281"/>
        </pc:sldMkLst>
        <pc:spChg chg="add mod">
          <ac:chgData name="NESTOR JULIO HERNANDEZ BOCKER" userId="a413b3be1cc3406f" providerId="LiveId" clId="{B0B90D90-D7E5-4D45-A964-50A9466E9C28}" dt="2022-08-16T20:28:41.487" v="735"/>
          <ac:spMkLst>
            <pc:docMk/>
            <pc:sldMk cId="3330290270" sldId="281"/>
            <ac:spMk id="2" creationId="{8A57BD48-348E-65DD-11BE-7033C9F9745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B0B90D90-D7E5-4D45-A964-50A9466E9C28}" dt="2022-08-16T20:54:41.719" v="1225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add mod">
          <ac:chgData name="NESTOR JULIO HERNANDEZ BOCKER" userId="a413b3be1cc3406f" providerId="LiveId" clId="{B0B90D90-D7E5-4D45-A964-50A9466E9C28}" dt="2022-08-16T20:31:11.039" v="888"/>
          <ac:picMkLst>
            <pc:docMk/>
            <pc:sldMk cId="3330290270" sldId="281"/>
            <ac:picMk id="3" creationId="{66407E5B-4632-D866-F63C-D1309126D749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57.170" v="878"/>
        <pc:sldMkLst>
          <pc:docMk/>
          <pc:sldMk cId="1058868022" sldId="282"/>
        </pc:sldMkLst>
        <pc:spChg chg="add mod">
          <ac:chgData name="NESTOR JULIO HERNANDEZ BOCKER" userId="a413b3be1cc3406f" providerId="LiveId" clId="{B0B90D90-D7E5-4D45-A964-50A9466E9C28}" dt="2022-08-16T20:28:22.901" v="727"/>
          <ac:spMkLst>
            <pc:docMk/>
            <pc:sldMk cId="1058868022" sldId="282"/>
            <ac:spMk id="2" creationId="{8ABAE3F5-3698-8892-8B00-00C3E4543E9F}"/>
          </ac:spMkLst>
        </pc:spChg>
        <pc:spChg chg="mod">
          <ac:chgData name="NESTOR JULIO HERNANDEZ BOCKER" userId="a413b3be1cc3406f" providerId="LiveId" clId="{B0B90D90-D7E5-4D45-A964-50A9466E9C28}" dt="2022-08-16T20:27:46.474" v="713" actId="1038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7:49.062" v="724" actId="1038"/>
          <ac:spMkLst>
            <pc:docMk/>
            <pc:sldMk cId="1058868022" sldId="282"/>
            <ac:spMk id="26" creationId="{39897065-6DC6-46D9-918A-0D35B9ADFC68}"/>
          </ac:spMkLst>
        </pc:spChg>
        <pc:picChg chg="add del mod">
          <ac:chgData name="NESTOR JULIO HERNANDEZ BOCKER" userId="a413b3be1cc3406f" providerId="LiveId" clId="{B0B90D90-D7E5-4D45-A964-50A9466E9C28}" dt="2022-08-16T20:30:56.102" v="877"/>
          <ac:picMkLst>
            <pc:docMk/>
            <pc:sldMk cId="1058868022" sldId="282"/>
            <ac:picMk id="3" creationId="{3617768B-4842-427F-CEF4-874DADD000CF}"/>
          </ac:picMkLst>
        </pc:picChg>
        <pc:picChg chg="add mod">
          <ac:chgData name="NESTOR JULIO HERNANDEZ BOCKER" userId="a413b3be1cc3406f" providerId="LiveId" clId="{B0B90D90-D7E5-4D45-A964-50A9466E9C28}" dt="2022-08-16T20:30:57.170" v="878"/>
          <ac:picMkLst>
            <pc:docMk/>
            <pc:sldMk cId="1058868022" sldId="282"/>
            <ac:picMk id="4" creationId="{D1FF2875-0631-7796-33EC-C51680BFEBD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39.446" v="871" actId="14100"/>
        <pc:sldMkLst>
          <pc:docMk/>
          <pc:sldMk cId="1373707831" sldId="283"/>
        </pc:sldMkLst>
        <pc:spChg chg="add mod">
          <ac:chgData name="NESTOR JULIO HERNANDEZ BOCKER" userId="a413b3be1cc3406f" providerId="LiveId" clId="{B0B90D90-D7E5-4D45-A964-50A9466E9C28}" dt="2022-08-16T20:28:20.141" v="726"/>
          <ac:spMkLst>
            <pc:docMk/>
            <pc:sldMk cId="1373707831" sldId="283"/>
            <ac:spMk id="2" creationId="{E47ED979-A398-3B81-4480-C0F957140CA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B0B90D90-D7E5-4D45-A964-50A9466E9C28}" dt="2022-08-16T20:25:48.109" v="639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6:22.844" v="64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0:39.446" v="871" actId="14100"/>
          <ac:picMkLst>
            <pc:docMk/>
            <pc:sldMk cId="1373707831" sldId="283"/>
            <ac:picMk id="3" creationId="{C0DC45D7-F1A5-6035-A4A2-8FD2E24DB0BD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9.017" v="886"/>
        <pc:sldMkLst>
          <pc:docMk/>
          <pc:sldMk cId="4055195964" sldId="284"/>
        </pc:sldMkLst>
        <pc:spChg chg="add mod">
          <ac:chgData name="NESTOR JULIO HERNANDEZ BOCKER" userId="a413b3be1cc3406f" providerId="LiveId" clId="{B0B90D90-D7E5-4D45-A964-50A9466E9C28}" dt="2022-08-16T20:28:37.126" v="733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2:59.940" v="15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4:16.489" v="296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9.017" v="886"/>
          <ac:picMkLst>
            <pc:docMk/>
            <pc:sldMk cId="4055195964" sldId="284"/>
            <ac:picMk id="3" creationId="{817A9E3B-393B-D3CA-5C24-E33EA490E99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5.401" v="892"/>
        <pc:sldMkLst>
          <pc:docMk/>
          <pc:sldMk cId="1587063453" sldId="285"/>
        </pc:sldMkLst>
        <pc:spChg chg="add mod">
          <ac:chgData name="NESTOR JULIO HERNANDEZ BOCKER" userId="a413b3be1cc3406f" providerId="LiveId" clId="{B0B90D90-D7E5-4D45-A964-50A9466E9C28}" dt="2022-08-16T20:28:47.996" v="739"/>
          <ac:spMkLst>
            <pc:docMk/>
            <pc:sldMk cId="1587063453" sldId="285"/>
            <ac:spMk id="2" creationId="{CBD9A8B3-8C6B-7FB3-15B1-977212FF48BC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10:05.070" v="49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10:43.704" v="591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5.401" v="892"/>
          <ac:picMkLst>
            <pc:docMk/>
            <pc:sldMk cId="1587063453" sldId="285"/>
            <ac:picMk id="3" creationId="{EF729909-73E7-65E7-CCE7-0C0BD2B9FE65}"/>
          </ac:picMkLst>
        </pc:picChg>
      </pc:sldChg>
      <pc:sldChg chg="addSp modSp mod">
        <pc:chgData name="NESTOR JULIO HERNANDEZ BOCKER" userId="a413b3be1cc3406f" providerId="LiveId" clId="{B0B90D90-D7E5-4D45-A964-50A9466E9C28}" dt="2022-08-16T20:57:53.858" v="1251" actId="20577"/>
        <pc:sldMkLst>
          <pc:docMk/>
          <pc:sldMk cId="3739594722" sldId="286"/>
        </pc:sldMkLst>
        <pc:spChg chg="mod">
          <ac:chgData name="NESTOR JULIO HERNANDEZ BOCKER" userId="a413b3be1cc3406f" providerId="LiveId" clId="{B0B90D90-D7E5-4D45-A964-50A9466E9C28}" dt="2022-08-16T20:57:28.855" v="1246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7:53.858" v="1251" actId="20577"/>
          <ac:spMkLst>
            <pc:docMk/>
            <pc:sldMk cId="3739594722" sldId="28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17.028" v="745"/>
          <ac:picMkLst>
            <pc:docMk/>
            <pc:sldMk cId="3739594722" sldId="286"/>
            <ac:picMk id="2" creationId="{3D532FA1-E978-2396-2E0F-DD2C28AF852C}"/>
          </ac:picMkLst>
        </pc:picChg>
      </pc:sldChg>
    </pc:docChg>
  </pc:docChgLst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2021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2021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BC5-4600-A157-0A771BC4F640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C5-4600-A157-0A771BC4F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mensuales'!$D$60:$D$72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mensuales'!$E$60:$E$72</c:f>
              <c:numCache>
                <c:formatCode>_-* #,##0_-;\-* #,##0_-;_-* "-"??_-;_-@_-</c:formatCode>
                <c:ptCount val="13"/>
                <c:pt idx="0">
                  <c:v>1903.1042103700004</c:v>
                </c:pt>
                <c:pt idx="1">
                  <c:v>2679.7875927199989</c:v>
                </c:pt>
                <c:pt idx="2">
                  <c:v>2997.1251616300001</c:v>
                </c:pt>
                <c:pt idx="3">
                  <c:v>3022.5971204200009</c:v>
                </c:pt>
                <c:pt idx="4">
                  <c:v>3198.5379829399999</c:v>
                </c:pt>
                <c:pt idx="5">
                  <c:v>3052.7724324300016</c:v>
                </c:pt>
                <c:pt idx="6">
                  <c:v>2988.76097871</c:v>
                </c:pt>
                <c:pt idx="7">
                  <c:v>3110.8385811400008</c:v>
                </c:pt>
                <c:pt idx="8">
                  <c:v>3440.4044613200003</c:v>
                </c:pt>
                <c:pt idx="9">
                  <c:v>3358.3760659</c:v>
                </c:pt>
                <c:pt idx="10">
                  <c:v>3487.6661127399962</c:v>
                </c:pt>
                <c:pt idx="11">
                  <c:v>4021.0510814799995</c:v>
                </c:pt>
                <c:pt idx="12">
                  <c:v>5495.4784141894706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5-4600-A157-0A771BC4F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9F-4EF8-8248-06DFFC8DAA3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F-4EF8-8248-06DFFC8DAA3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F-4EF8-8248-06DFFC8DAA3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F-4EF8-8248-06DFFC8DA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257.44704028999996</c:v>
                </c:pt>
                <c:pt idx="1">
                  <c:v>360.71607485999999</c:v>
                </c:pt>
                <c:pt idx="2">
                  <c:v>320.97019807999999</c:v>
                </c:pt>
                <c:pt idx="3">
                  <c:v>366.55861264999999</c:v>
                </c:pt>
                <c:pt idx="4">
                  <c:v>388.47288818999999</c:v>
                </c:pt>
                <c:pt idx="5">
                  <c:v>410.55598871000012</c:v>
                </c:pt>
                <c:pt idx="6">
                  <c:v>313.84794103999997</c:v>
                </c:pt>
                <c:pt idx="7">
                  <c:v>380.95210514999991</c:v>
                </c:pt>
                <c:pt idx="8">
                  <c:v>265.52990637000005</c:v>
                </c:pt>
                <c:pt idx="9">
                  <c:v>331.94652561999993</c:v>
                </c:pt>
                <c:pt idx="10">
                  <c:v>313.24975374999985</c:v>
                </c:pt>
                <c:pt idx="11">
                  <c:v>315.02795879999996</c:v>
                </c:pt>
                <c:pt idx="12">
                  <c:v>289.75857989000002</c:v>
                </c:pt>
                <c:pt idx="13">
                  <c:v>336.31679228000013</c:v>
                </c:pt>
                <c:pt idx="14">
                  <c:v>327.23943703999998</c:v>
                </c:pt>
                <c:pt idx="15">
                  <c:v>285.35421605000005</c:v>
                </c:pt>
                <c:pt idx="16">
                  <c:v>406.49994529000003</c:v>
                </c:pt>
                <c:pt idx="17">
                  <c:v>365.03939051999998</c:v>
                </c:pt>
                <c:pt idx="18">
                  <c:v>394.75707662000002</c:v>
                </c:pt>
                <c:pt idx="19">
                  <c:v>297.20305357000007</c:v>
                </c:pt>
                <c:pt idx="20">
                  <c:v>295.5497220200001</c:v>
                </c:pt>
                <c:pt idx="21">
                  <c:v>377.72408447000009</c:v>
                </c:pt>
                <c:pt idx="22">
                  <c:v>301.91625279000004</c:v>
                </c:pt>
                <c:pt idx="23">
                  <c:v>310.61554983000002</c:v>
                </c:pt>
                <c:pt idx="24">
                  <c:v>343.66836540999998</c:v>
                </c:pt>
                <c:pt idx="25">
                  <c:v>302.42884241999991</c:v>
                </c:pt>
                <c:pt idx="26">
                  <c:v>358.17730385999994</c:v>
                </c:pt>
                <c:pt idx="27">
                  <c:v>267.63200568346906</c:v>
                </c:pt>
                <c:pt idx="28">
                  <c:v>364.82058613154675</c:v>
                </c:pt>
                <c:pt idx="29">
                  <c:v>343.3521080887661</c:v>
                </c:pt>
                <c:pt idx="30">
                  <c:v>334.98465055054675</c:v>
                </c:pt>
                <c:pt idx="31">
                  <c:v>346.34896672654889</c:v>
                </c:pt>
                <c:pt idx="32">
                  <c:v>269.68246718848127</c:v>
                </c:pt>
                <c:pt idx="33">
                  <c:v>392.3099178507174</c:v>
                </c:pt>
                <c:pt idx="34">
                  <c:v>374.81886935679586</c:v>
                </c:pt>
                <c:pt idx="35">
                  <c:v>296.0978276353909</c:v>
                </c:pt>
                <c:pt idx="36">
                  <c:v>369.54286210473265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F-4EF8-8248-06DFFC8DA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3341.6329969399994</c:v>
                </c:pt>
                <c:pt idx="1">
                  <c:v>3374.0856257500013</c:v>
                </c:pt>
                <c:pt idx="2">
                  <c:v>3628.5214589599968</c:v>
                </c:pt>
                <c:pt idx="3">
                  <c:v>3552.6876223799991</c:v>
                </c:pt>
                <c:pt idx="4">
                  <c:v>3518.8742733100012</c:v>
                </c:pt>
                <c:pt idx="5">
                  <c:v>3769.9811667199951</c:v>
                </c:pt>
                <c:pt idx="6">
                  <c:v>3885.4760814200013</c:v>
                </c:pt>
                <c:pt idx="7">
                  <c:v>3762.4451262799994</c:v>
                </c:pt>
                <c:pt idx="8">
                  <c:v>3792.330562290007</c:v>
                </c:pt>
                <c:pt idx="9">
                  <c:v>4406.3004932699996</c:v>
                </c:pt>
                <c:pt idx="10">
                  <c:v>6116.351602089997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2-4AB8-99FB-09C648E3FD9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2758.4754189599976</c:v>
                </c:pt>
                <c:pt idx="1">
                  <c:v>2794.5209677900002</c:v>
                </c:pt>
                <c:pt idx="2">
                  <c:v>2966.0371831899997</c:v>
                </c:pt>
                <c:pt idx="3">
                  <c:v>2837.3363677599978</c:v>
                </c:pt>
                <c:pt idx="4">
                  <c:v>2801.6090868399992</c:v>
                </c:pt>
                <c:pt idx="5">
                  <c:v>2914.5222970899977</c:v>
                </c:pt>
                <c:pt idx="6">
                  <c:v>3208.4272960500002</c:v>
                </c:pt>
                <c:pt idx="7">
                  <c:v>3107.1969552900014</c:v>
                </c:pt>
                <c:pt idx="8">
                  <c:v>3221.1364610299997</c:v>
                </c:pt>
                <c:pt idx="9">
                  <c:v>3749.5270243200011</c:v>
                </c:pt>
                <c:pt idx="10">
                  <c:v>5014.073565336842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2-4AB8-99FB-09C648E3FD9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583.15757798000197</c:v>
                </c:pt>
                <c:pt idx="1">
                  <c:v>579.56465796000134</c:v>
                </c:pt>
                <c:pt idx="2">
                  <c:v>662.48427576999688</c:v>
                </c:pt>
                <c:pt idx="3">
                  <c:v>715.35125462000121</c:v>
                </c:pt>
                <c:pt idx="4">
                  <c:v>717.26518647000194</c:v>
                </c:pt>
                <c:pt idx="5">
                  <c:v>855.45886962999725</c:v>
                </c:pt>
                <c:pt idx="6">
                  <c:v>677.04878537000116</c:v>
                </c:pt>
                <c:pt idx="7">
                  <c:v>655.24817098999813</c:v>
                </c:pt>
                <c:pt idx="8">
                  <c:v>571.19410126000741</c:v>
                </c:pt>
                <c:pt idx="9">
                  <c:v>656.77346894999823</c:v>
                </c:pt>
                <c:pt idx="10">
                  <c:v>1102.2780367531552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2-4AB8-99FB-09C648E3FD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1.9328807711999989</c:v>
                </c:pt>
                <c:pt idx="1">
                  <c:v>1.8205865970099997</c:v>
                </c:pt>
                <c:pt idx="2">
                  <c:v>2.3833818492099978</c:v>
                </c:pt>
                <c:pt idx="3">
                  <c:v>2.2118686837099997</c:v>
                </c:pt>
                <c:pt idx="4">
                  <c:v>2.4187189304499981</c:v>
                </c:pt>
                <c:pt idx="5">
                  <c:v>2.5810490529899965</c:v>
                </c:pt>
                <c:pt idx="6">
                  <c:v>2.7267682202999941</c:v>
                </c:pt>
                <c:pt idx="7">
                  <c:v>2.8359037790499975</c:v>
                </c:pt>
                <c:pt idx="8">
                  <c:v>2.7406788338399988</c:v>
                </c:pt>
                <c:pt idx="9">
                  <c:v>2.656052952549997</c:v>
                </c:pt>
                <c:pt idx="10">
                  <c:v>2.9771596238699964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2E0-BC6E-1D62CAE1479E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4.9870720684199972</c:v>
                </c:pt>
                <c:pt idx="1">
                  <c:v>4.6708876087700029</c:v>
                </c:pt>
                <c:pt idx="2">
                  <c:v>5.5949840072900043</c:v>
                </c:pt>
                <c:pt idx="3">
                  <c:v>6.0650789767100015</c:v>
                </c:pt>
                <c:pt idx="4">
                  <c:v>6.7537655777500039</c:v>
                </c:pt>
                <c:pt idx="5">
                  <c:v>6.8120585589999996</c:v>
                </c:pt>
                <c:pt idx="6">
                  <c:v>7.19247030942</c:v>
                </c:pt>
                <c:pt idx="7">
                  <c:v>6.8901364374700051</c:v>
                </c:pt>
                <c:pt idx="8">
                  <c:v>7.4216498428500062</c:v>
                </c:pt>
                <c:pt idx="9">
                  <c:v>6.9126164261100067</c:v>
                </c:pt>
                <c:pt idx="10">
                  <c:v>7.3921227605709507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1-42E0-BC6E-1D62CAE1479E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-3.0541912972199992</c:v>
                </c:pt>
                <c:pt idx="1">
                  <c:v>-2.8503010117600027</c:v>
                </c:pt>
                <c:pt idx="2">
                  <c:v>-3.2116021580799989</c:v>
                </c:pt>
                <c:pt idx="3">
                  <c:v>-3.8532102930000054</c:v>
                </c:pt>
                <c:pt idx="4">
                  <c:v>-4.3350466472999996</c:v>
                </c:pt>
                <c:pt idx="5">
                  <c:v>-4.2310095060100057</c:v>
                </c:pt>
                <c:pt idx="6">
                  <c:v>-4.4657020891199988</c:v>
                </c:pt>
                <c:pt idx="7">
                  <c:v>-4.0542326584199992</c:v>
                </c:pt>
                <c:pt idx="8">
                  <c:v>-4.6809710090100056</c:v>
                </c:pt>
                <c:pt idx="9">
                  <c:v>-4.2565634735600071</c:v>
                </c:pt>
                <c:pt idx="10">
                  <c:v>-4.4149631367009574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1-42E0-BC6E-1D62CAE147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0-426A-8939-AF42491C6F8F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A0-426A-8939-AF42491C6F8F}"/>
                </c:ext>
              </c:extLst>
            </c:dLbl>
            <c:dLbl>
              <c:idx val="24"/>
              <c:layout>
                <c:manualLayout>
                  <c:x val="2.0740613944996006E-4"/>
                  <c:y val="-4.2315382030868022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0A0-426A-8939-AF42491C6F8F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0-426A-8939-AF42491C6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PETRÓLEO'!$B$129:$B$153</c:f>
              <c:numCache>
                <c:formatCode>mmm\-yy</c:formatCode>
                <c:ptCount val="25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</c:numCache>
            </c:numRef>
          </c:cat>
          <c:val>
            <c:numRef>
              <c:f>'[TRM Y PETRÓLEO.xlsx]GRÁFICO PETRÓLEO'!$C$129:$C$153</c:f>
              <c:numCache>
                <c:formatCode>_(* #,##0.0_);_(* \(#,##0.0\);_(* "-"??_);_(@_)</c:formatCode>
                <c:ptCount val="25"/>
                <c:pt idx="0">
                  <c:v>39.456666666666678</c:v>
                </c:pt>
                <c:pt idx="1">
                  <c:v>42.066666666666677</c:v>
                </c:pt>
                <c:pt idx="2">
                  <c:v>43.443333333333328</c:v>
                </c:pt>
                <c:pt idx="3">
                  <c:v>40.596666666666671</c:v>
                </c:pt>
                <c:pt idx="4">
                  <c:v>39.900000000000006</c:v>
                </c:pt>
                <c:pt idx="5">
                  <c:v>42.30333333333332</c:v>
                </c:pt>
                <c:pt idx="6">
                  <c:v>48.726666666666674</c:v>
                </c:pt>
                <c:pt idx="7">
                  <c:v>53.603333333333325</c:v>
                </c:pt>
                <c:pt idx="8">
                  <c:v>60.463333333333324</c:v>
                </c:pt>
                <c:pt idx="9">
                  <c:v>63.829999999999991</c:v>
                </c:pt>
                <c:pt idx="10">
                  <c:v>62.95</c:v>
                </c:pt>
                <c:pt idx="11">
                  <c:v>66.400000000000006</c:v>
                </c:pt>
                <c:pt idx="12">
                  <c:v>71.803333333333313</c:v>
                </c:pt>
                <c:pt idx="13">
                  <c:v>73.283333333333317</c:v>
                </c:pt>
                <c:pt idx="14">
                  <c:v>68.866666666666674</c:v>
                </c:pt>
                <c:pt idx="15">
                  <c:v>72.8</c:v>
                </c:pt>
                <c:pt idx="16">
                  <c:v>82.063333333333333</c:v>
                </c:pt>
                <c:pt idx="17">
                  <c:v>79.916666666666671</c:v>
                </c:pt>
                <c:pt idx="18">
                  <c:v>72.866666666666674</c:v>
                </c:pt>
                <c:pt idx="19">
                  <c:v>83.92</c:v>
                </c:pt>
                <c:pt idx="20">
                  <c:v>93.543333333333322</c:v>
                </c:pt>
                <c:pt idx="21">
                  <c:v>112.39666666666676</c:v>
                </c:pt>
                <c:pt idx="22">
                  <c:v>103.41333333333324</c:v>
                </c:pt>
                <c:pt idx="23">
                  <c:v>110.09666666666675</c:v>
                </c:pt>
                <c:pt idx="24">
                  <c:v>116.80000000000001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0A0-426A-8939-AF42491C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A0-426A-8939-AF42491C6F8F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A0-426A-8939-AF42491C6F8F}"/>
                </c:ext>
              </c:extLst>
            </c:dLbl>
            <c:dLbl>
              <c:idx val="24"/>
              <c:layout>
                <c:manualLayout>
                  <c:x val="6.5692875347103349E-4"/>
                  <c:y val="1.1771094858771152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0A0-426A-8939-AF42491C6F8F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A0-426A-8939-AF42491C6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PETRÓLEO'!$B$129:$B$153</c:f>
              <c:numCache>
                <c:formatCode>mmm\-yy</c:formatCode>
                <c:ptCount val="25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</c:numCache>
            </c:numRef>
          </c:cat>
          <c:val>
            <c:numRef>
              <c:f>'[TRM Y PETRÓLEO.xlsx]GRÁFICO PETRÓLEO'!$D$129:$D$153</c:f>
              <c:numCache>
                <c:formatCode>#,##0</c:formatCode>
                <c:ptCount val="25"/>
                <c:pt idx="0">
                  <c:v>3693</c:v>
                </c:pt>
                <c:pt idx="1">
                  <c:v>3660.6</c:v>
                </c:pt>
                <c:pt idx="2">
                  <c:v>3788.1</c:v>
                </c:pt>
                <c:pt idx="3">
                  <c:v>3749.86</c:v>
                </c:pt>
                <c:pt idx="4">
                  <c:v>3833.06</c:v>
                </c:pt>
                <c:pt idx="5">
                  <c:v>3680.67</c:v>
                </c:pt>
                <c:pt idx="6">
                  <c:v>3468.5</c:v>
                </c:pt>
                <c:pt idx="7">
                  <c:v>3494.53</c:v>
                </c:pt>
                <c:pt idx="8">
                  <c:v>3552.43</c:v>
                </c:pt>
                <c:pt idx="9">
                  <c:v>3617</c:v>
                </c:pt>
                <c:pt idx="10">
                  <c:v>3651.85</c:v>
                </c:pt>
                <c:pt idx="11">
                  <c:v>3741.96</c:v>
                </c:pt>
                <c:pt idx="12">
                  <c:v>3693</c:v>
                </c:pt>
                <c:pt idx="13">
                  <c:v>3832.24</c:v>
                </c:pt>
                <c:pt idx="14">
                  <c:v>3887.68</c:v>
                </c:pt>
                <c:pt idx="15">
                  <c:v>3820.28</c:v>
                </c:pt>
                <c:pt idx="16">
                  <c:v>3771.68</c:v>
                </c:pt>
                <c:pt idx="17">
                  <c:v>3900.51</c:v>
                </c:pt>
                <c:pt idx="18">
                  <c:v>3967.77</c:v>
                </c:pt>
                <c:pt idx="19">
                  <c:v>4000.72</c:v>
                </c:pt>
                <c:pt idx="20">
                  <c:v>3938.36</c:v>
                </c:pt>
                <c:pt idx="21">
                  <c:v>3805.52</c:v>
                </c:pt>
                <c:pt idx="22">
                  <c:v>3796.39</c:v>
                </c:pt>
                <c:pt idx="23">
                  <c:v>4027.6</c:v>
                </c:pt>
                <c:pt idx="24">
                  <c:v>3922.5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10A0-426A-8939-AF42491C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PETRÓLEO.xlsx]GRÁFICOS'!$B$3:$B$14</c:f>
              <c:numCache>
                <c:formatCode>mmm\-yy</c:formatCode>
                <c:ptCount val="12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</c:numCache>
            </c:numRef>
          </c:cat>
          <c:val>
            <c:numRef>
              <c:f>'[TRM Y PETRÓLEO.xlsx]GRÁFICOS'!$C$3:$C$14</c:f>
              <c:numCache>
                <c:formatCode>_-"$"* #,##0_-;\-"$"* #,##0_-;_-"$"* "-"??_-;_-@_-</c:formatCode>
                <c:ptCount val="12"/>
                <c:pt idx="0">
                  <c:v>1780.1600000000012</c:v>
                </c:pt>
                <c:pt idx="1">
                  <c:v>1784.599999999999</c:v>
                </c:pt>
                <c:pt idx="2">
                  <c:v>1929</c:v>
                </c:pt>
                <c:pt idx="3">
                  <c:v>1881.1900000000007</c:v>
                </c:pt>
                <c:pt idx="4">
                  <c:v>2585.11</c:v>
                </c:pt>
                <c:pt idx="5">
                  <c:v>2916.1499999999996</c:v>
                </c:pt>
                <c:pt idx="6">
                  <c:v>3038.2599999999998</c:v>
                </c:pt>
                <c:pt idx="7">
                  <c:v>2930.8000000000015</c:v>
                </c:pt>
                <c:pt idx="8">
                  <c:v>3205.6699999999987</c:v>
                </c:pt>
                <c:pt idx="9">
                  <c:v>3758.9100000000026</c:v>
                </c:pt>
                <c:pt idx="10">
                  <c:v>3756.6699999999987</c:v>
                </c:pt>
                <c:pt idx="11">
                  <c:v>4127.47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AC5-41F7-8083-23EBBD42457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ED-4B8B-B6D6-77B8D9C3C23F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ED-4B8B-B6D6-77B8D9C3C23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ED-4B8B-B6D6-77B8D9C3C23F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ED-4B8B-B6D6-77B8D9C3C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PETRÓLEO.xlsx]GRÁFICOS'!$B$33:$B$44</c:f>
              <c:numCache>
                <c:formatCode>mmm\-yy</c:formatCode>
                <c:ptCount val="12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</c:numCache>
            </c:numRef>
          </c:cat>
          <c:val>
            <c:numRef>
              <c:f>'[TRM Y PETRÓLEO.xlsx]GRÁFICOS'!$C$33:$C$44</c:f>
              <c:numCache>
                <c:formatCode>_(* #,##0.00_);_(* \(#,##0.00\);_(* "-"??_);_(@_)</c:formatCode>
                <c:ptCount val="12"/>
                <c:pt idx="0">
                  <c:v>-7.1120712146352218</c:v>
                </c:pt>
                <c:pt idx="1">
                  <c:v>0.24941578285084631</c:v>
                </c:pt>
                <c:pt idx="2">
                  <c:v>8.0914490642161212</c:v>
                </c:pt>
                <c:pt idx="3">
                  <c:v>-2.4784862623120461</c:v>
                </c:pt>
                <c:pt idx="4">
                  <c:v>37.418867844289991</c:v>
                </c:pt>
                <c:pt idx="5">
                  <c:v>12.805644634077453</c:v>
                </c:pt>
                <c:pt idx="6">
                  <c:v>4.1873703341734938</c:v>
                </c:pt>
                <c:pt idx="7">
                  <c:v>-3.5368928268152899</c:v>
                </c:pt>
                <c:pt idx="8">
                  <c:v>9.3786679404939548</c:v>
                </c:pt>
                <c:pt idx="9">
                  <c:v>17.258170678828577</c:v>
                </c:pt>
                <c:pt idx="10">
                  <c:v>-5.9591743351234072E-2</c:v>
                </c:pt>
                <c:pt idx="11">
                  <c:v>9.8704437706799411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8ED-4B8B-B6D6-77B8D9C3C2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38B-46B0-919E-79CA32942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mensuales'!$D$85:$D$97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'Totales mensuales'!$E$85:$E$97</c:f>
              <c:numCache>
                <c:formatCode>_(* #,##0.00_);_(* \(#,##0.00\);_(* "-"??_);_(@_)</c:formatCode>
                <c:ptCount val="13"/>
                <c:pt idx="0">
                  <c:v>4.2964352864099986</c:v>
                </c:pt>
                <c:pt idx="1">
                  <c:v>4.4990963969700024</c:v>
                </c:pt>
                <c:pt idx="2">
                  <c:v>4.9870720684199972</c:v>
                </c:pt>
                <c:pt idx="3">
                  <c:v>4.6708876087700029</c:v>
                </c:pt>
                <c:pt idx="4">
                  <c:v>5.5949840072900043</c:v>
                </c:pt>
                <c:pt idx="5">
                  <c:v>6.0650789767100015</c:v>
                </c:pt>
                <c:pt idx="6">
                  <c:v>6.7537655777500039</c:v>
                </c:pt>
                <c:pt idx="7">
                  <c:v>6.8120585589999996</c:v>
                </c:pt>
                <c:pt idx="8">
                  <c:v>7.19247030942</c:v>
                </c:pt>
                <c:pt idx="9">
                  <c:v>6.8901364374700051</c:v>
                </c:pt>
                <c:pt idx="10">
                  <c:v>7.4216498428500062</c:v>
                </c:pt>
                <c:pt idx="11">
                  <c:v>6.9126164261100067</c:v>
                </c:pt>
                <c:pt idx="12">
                  <c:v>7.3921227605709507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B-46B0-919E-79CA32942B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8F3-4183-907E-DFA2E638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4249.5785237700002</c:v>
                </c:pt>
                <c:pt idx="1">
                  <c:v>5426.8477054499981</c:v>
                </c:pt>
                <c:pt idx="2">
                  <c:v>6325.5563093800001</c:v>
                </c:pt>
                <c:pt idx="3">
                  <c:v>6202.0419476400011</c:v>
                </c:pt>
                <c:pt idx="4">
                  <c:v>6317.8707558000006</c:v>
                </c:pt>
                <c:pt idx="5">
                  <c:v>5861.8312636600012</c:v>
                </c:pt>
                <c:pt idx="6">
                  <c:v>6156.6756785799953</c:v>
                </c:pt>
                <c:pt idx="7">
                  <c:v>6141.2766246500014</c:v>
                </c:pt>
                <c:pt idx="8">
                  <c:v>6811.1268422000039</c:v>
                </c:pt>
                <c:pt idx="9">
                  <c:v>6975.9061154700003</c:v>
                </c:pt>
                <c:pt idx="10">
                  <c:v>6994.6865602199969</c:v>
                </c:pt>
                <c:pt idx="11">
                  <c:v>8830.9247957570333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3-4183-907E-DFA2E63803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628693040"/>
        <c:axId val="-1628696848"/>
      </c:barChart>
      <c:catAx>
        <c:axId val="-162869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6848"/>
        <c:crosses val="autoZero"/>
        <c:auto val="1"/>
        <c:lblAlgn val="ctr"/>
        <c:lblOffset val="100"/>
        <c:noMultiLvlLbl val="0"/>
      </c:catAx>
      <c:valAx>
        <c:axId val="-1628696848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18E-4E36-AD31-CF77BED0C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8.8316845087700013</c:v>
                </c:pt>
                <c:pt idx="1">
                  <c:v>8.6370161961400012</c:v>
                </c:pt>
                <c:pt idx="2">
                  <c:v>9.8724490026400016</c:v>
                </c:pt>
                <c:pt idx="3">
                  <c:v>9.8789896541900024</c:v>
                </c:pt>
                <c:pt idx="4">
                  <c:v>10.31738226186001</c:v>
                </c:pt>
                <c:pt idx="5">
                  <c:v>11.46965793081</c:v>
                </c:pt>
                <c:pt idx="6">
                  <c:v>12.729013431760002</c:v>
                </c:pt>
                <c:pt idx="7">
                  <c:v>12.715451987509997</c:v>
                </c:pt>
                <c:pt idx="8">
                  <c:v>13.63456182761001</c:v>
                </c:pt>
                <c:pt idx="9">
                  <c:v>14.153951922160008</c:v>
                </c:pt>
                <c:pt idx="10">
                  <c:v>14.268053816640005</c:v>
                </c:pt>
                <c:pt idx="11">
                  <c:v>13.879808965206566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E-4E36-AD31-CF77BED0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628691408"/>
        <c:axId val="-1628688144"/>
      </c:barChart>
      <c:catAx>
        <c:axId val="-16286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88144"/>
        <c:crosses val="autoZero"/>
        <c:auto val="1"/>
        <c:lblAlgn val="ctr"/>
        <c:lblOffset val="100"/>
        <c:noMultiLvlLbl val="0"/>
      </c:catAx>
      <c:valAx>
        <c:axId val="-1628688144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8559939401809"/>
          <c:y val="3.9457899999163312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Comercio!$I$20:$I$22</c:f>
              <c:numCache>
                <c:formatCode>#,##0</c:formatCode>
                <c:ptCount val="3"/>
                <c:pt idx="0">
                  <c:v>705.94358260999991</c:v>
                </c:pt>
                <c:pt idx="1">
                  <c:v>4021.0510814799995</c:v>
                </c:pt>
                <c:pt idx="2">
                  <c:v>7528.0715289599984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2-4442-8241-B152617A4571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Comercio!$H$20:$H$22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1029.5792529811204</c:v>
                </c:pt>
                <c:pt idx="1">
                  <c:v>5495.4784141894725</c:v>
                </c:pt>
                <c:pt idx="2">
                  <c:v>10305.352128466509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2-4442-8241-B152617A457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868058048"/>
        <c:axId val="-868067840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Comercio!$H$20:$H$22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0.0%</c:formatCode>
                <c:ptCount val="3"/>
                <c:pt idx="0">
                  <c:v>0.45844409998683089</c:v>
                </c:pt>
                <c:pt idx="1">
                  <c:v>0.36667709582211794</c:v>
                </c:pt>
                <c:pt idx="2">
                  <c:v>0.36892324798223486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2-4442-8241-B152617A4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868057504"/>
        <c:axId val="-868065120"/>
      </c:lineChart>
      <c:catAx>
        <c:axId val="-868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868067840"/>
        <c:crosses val="autoZero"/>
        <c:auto val="1"/>
        <c:lblAlgn val="ctr"/>
        <c:lblOffset val="100"/>
        <c:noMultiLvlLbl val="0"/>
      </c:catAx>
      <c:valAx>
        <c:axId val="-8680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868058048"/>
        <c:crosses val="autoZero"/>
        <c:crossBetween val="between"/>
      </c:valAx>
      <c:valAx>
        <c:axId val="-868065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868057504"/>
        <c:crosses val="max"/>
        <c:crossBetween val="between"/>
      </c:valAx>
      <c:catAx>
        <c:axId val="-86805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8680651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4-4480-9307-CD33C212019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4-4480-9307-CD33C212019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4-4480-9307-CD33C212019B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74-4480-9307-CD33C2120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239.09815588000001</c:v>
                </c:pt>
                <c:pt idx="1">
                  <c:v>308.19141153999988</c:v>
                </c:pt>
                <c:pt idx="2">
                  <c:v>391.74414593</c:v>
                </c:pt>
                <c:pt idx="3">
                  <c:v>308.58220910999995</c:v>
                </c:pt>
                <c:pt idx="4">
                  <c:v>272.58310002999997</c:v>
                </c:pt>
                <c:pt idx="5">
                  <c:v>297.28825496000013</c:v>
                </c:pt>
                <c:pt idx="6">
                  <c:v>253.24587039000002</c:v>
                </c:pt>
                <c:pt idx="7">
                  <c:v>410.52006689999996</c:v>
                </c:pt>
                <c:pt idx="8">
                  <c:v>334.94221431</c:v>
                </c:pt>
                <c:pt idx="9">
                  <c:v>281.94688430000002</c:v>
                </c:pt>
                <c:pt idx="10">
                  <c:v>325.33442899000005</c:v>
                </c:pt>
                <c:pt idx="11">
                  <c:v>311.30733605000012</c:v>
                </c:pt>
                <c:pt idx="12">
                  <c:v>252.19256648999999</c:v>
                </c:pt>
                <c:pt idx="13">
                  <c:v>277.45872647000004</c:v>
                </c:pt>
                <c:pt idx="14">
                  <c:v>291.83223009000011</c:v>
                </c:pt>
                <c:pt idx="15">
                  <c:v>263.99027795999996</c:v>
                </c:pt>
                <c:pt idx="16">
                  <c:v>293.19696048000003</c:v>
                </c:pt>
                <c:pt idx="17">
                  <c:v>316.49474863000006</c:v>
                </c:pt>
                <c:pt idx="18">
                  <c:v>273.78758547000001</c:v>
                </c:pt>
                <c:pt idx="19">
                  <c:v>351.58336043999998</c:v>
                </c:pt>
                <c:pt idx="20">
                  <c:v>325.48931869</c:v>
                </c:pt>
                <c:pt idx="21">
                  <c:v>422.76643724000002</c:v>
                </c:pt>
                <c:pt idx="22">
                  <c:v>373.17523819000013</c:v>
                </c:pt>
                <c:pt idx="23">
                  <c:v>329.28131010999994</c:v>
                </c:pt>
                <c:pt idx="24">
                  <c:v>377.43757116</c:v>
                </c:pt>
                <c:pt idx="25">
                  <c:v>340.44413699</c:v>
                </c:pt>
                <c:pt idx="26">
                  <c:v>424.02864619999991</c:v>
                </c:pt>
                <c:pt idx="27">
                  <c:v>377.29698216225592</c:v>
                </c:pt>
                <c:pt idx="28">
                  <c:v>521.76548990171955</c:v>
                </c:pt>
                <c:pt idx="29">
                  <c:v>434.34541110118619</c:v>
                </c:pt>
                <c:pt idx="30">
                  <c:v>501.74211501404631</c:v>
                </c:pt>
                <c:pt idx="31">
                  <c:v>443.6798072355582</c:v>
                </c:pt>
                <c:pt idx="32">
                  <c:v>375.29417293885308</c:v>
                </c:pt>
                <c:pt idx="33">
                  <c:v>628.91668901959952</c:v>
                </c:pt>
                <c:pt idx="34">
                  <c:v>514.73935673198696</c:v>
                </c:pt>
                <c:pt idx="35">
                  <c:v>556.74904462456732</c:v>
                </c:pt>
                <c:pt idx="36">
                  <c:v>585.32613895554834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F74-4480-9307-CD33C212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D-425A-BDEA-B2619F915E28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D-425A-BDEA-B2619F915E28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D-425A-BDEA-B2619F915E28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BD-425A-BDEA-B2619F915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232.98810718999999</c:v>
                </c:pt>
                <c:pt idx="1">
                  <c:v>298.41881841000003</c:v>
                </c:pt>
                <c:pt idx="2">
                  <c:v>284.81841343000008</c:v>
                </c:pt>
                <c:pt idx="3">
                  <c:v>306.72786829999995</c:v>
                </c:pt>
                <c:pt idx="4">
                  <c:v>322.30475847000002</c:v>
                </c:pt>
                <c:pt idx="5">
                  <c:v>303.36778489</c:v>
                </c:pt>
                <c:pt idx="6">
                  <c:v>270.25741410999996</c:v>
                </c:pt>
                <c:pt idx="7">
                  <c:v>316.65062577999993</c:v>
                </c:pt>
                <c:pt idx="8">
                  <c:v>231.56272258000001</c:v>
                </c:pt>
                <c:pt idx="9">
                  <c:v>280.4398776000001</c:v>
                </c:pt>
                <c:pt idx="10">
                  <c:v>253.61122454999992</c:v>
                </c:pt>
                <c:pt idx="11">
                  <c:v>250.52888104999997</c:v>
                </c:pt>
                <c:pt idx="12">
                  <c:v>238.62928414000001</c:v>
                </c:pt>
                <c:pt idx="13">
                  <c:v>287.61182303999993</c:v>
                </c:pt>
                <c:pt idx="14">
                  <c:v>276.64613743000007</c:v>
                </c:pt>
                <c:pt idx="15">
                  <c:v>256.62475677999987</c:v>
                </c:pt>
                <c:pt idx="16">
                  <c:v>324.80368125000007</c:v>
                </c:pt>
                <c:pt idx="17">
                  <c:v>313.45995548999997</c:v>
                </c:pt>
                <c:pt idx="18">
                  <c:v>331.11356438999996</c:v>
                </c:pt>
                <c:pt idx="19">
                  <c:v>275.83677901000004</c:v>
                </c:pt>
                <c:pt idx="20">
                  <c:v>282.15016618999994</c:v>
                </c:pt>
                <c:pt idx="21">
                  <c:v>337.62594469999993</c:v>
                </c:pt>
                <c:pt idx="22">
                  <c:v>313.31883117000007</c:v>
                </c:pt>
                <c:pt idx="23">
                  <c:v>303.88011312999987</c:v>
                </c:pt>
                <c:pt idx="24">
                  <c:v>328.50601144999996</c:v>
                </c:pt>
                <c:pt idx="25">
                  <c:v>341.39108686000003</c:v>
                </c:pt>
                <c:pt idx="26">
                  <c:v>358.59681699000004</c:v>
                </c:pt>
                <c:pt idx="27">
                  <c:v>333.41057190059786</c:v>
                </c:pt>
                <c:pt idx="28">
                  <c:v>401.82906493782377</c:v>
                </c:pt>
                <c:pt idx="29">
                  <c:v>381.42689269382095</c:v>
                </c:pt>
                <c:pt idx="30">
                  <c:v>393.59649952558618</c:v>
                </c:pt>
                <c:pt idx="31">
                  <c:v>350.13301620201355</c:v>
                </c:pt>
                <c:pt idx="32">
                  <c:v>317.52605492042852</c:v>
                </c:pt>
                <c:pt idx="33">
                  <c:v>459.73554638312856</c:v>
                </c:pt>
                <c:pt idx="34">
                  <c:v>439.81352452034457</c:v>
                </c:pt>
                <c:pt idx="35">
                  <c:v>379.31194863187142</c:v>
                </c:pt>
                <c:pt idx="36">
                  <c:v>444.25311402557162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BD-425A-BDEA-B2619F915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Comercio!$I$5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Comercio!$I$24:$I$26</c:f>
              <c:numCache>
                <c:formatCode>#,##0</c:formatCode>
                <c:ptCount val="3"/>
                <c:pt idx="0">
                  <c:v>1145.8512295899998</c:v>
                </c:pt>
                <c:pt idx="1">
                  <c:v>6912.6164261099993</c:v>
                </c:pt>
                <c:pt idx="2">
                  <c:v>13759.020399900002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9-4AE8-B92D-FF7BE0E3EE6F}"/>
            </c:ext>
          </c:extLst>
        </c:ser>
        <c:ser>
          <c:idx val="1"/>
          <c:order val="1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1322.172887425929</c:v>
                </c:pt>
                <c:pt idx="1">
                  <c:v>7392.1227605709519</c:v>
                </c:pt>
                <c:pt idx="2">
                  <c:v>14359.315299667503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9-4AE8-B92D-FF7BE0E3EE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-1584032240"/>
        <c:axId val="-1584030064"/>
      </c:barChart>
      <c:lineChart>
        <c:grouping val="standard"/>
        <c:varyColors val="0"/>
        <c:ser>
          <c:idx val="2"/>
          <c:order val="2"/>
          <c:tx>
            <c:strRef>
              <c:f>Comercio!$K$5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Comercio!$H$24:$H$26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0.0%</c:formatCode>
                <c:ptCount val="3"/>
                <c:pt idx="0">
                  <c:v>0.15387831620953052</c:v>
                </c:pt>
                <c:pt idx="1">
                  <c:v>6.9366836650994301E-2</c:v>
                </c:pt>
                <c:pt idx="2">
                  <c:v>4.3629188875384139E-2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79-4AE8-B92D-FF7BE0E3EE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584025712"/>
        <c:axId val="-1584028432"/>
      </c:lineChart>
      <c:catAx>
        <c:axId val="-158403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-1584030064"/>
        <c:crosses val="autoZero"/>
        <c:auto val="1"/>
        <c:lblAlgn val="ctr"/>
        <c:lblOffset val="100"/>
        <c:noMultiLvlLbl val="0"/>
      </c:catAx>
      <c:valAx>
        <c:axId val="-1584030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-1584032240"/>
        <c:crosses val="autoZero"/>
        <c:crossBetween val="between"/>
      </c:valAx>
      <c:valAx>
        <c:axId val="-1584028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-1584025712"/>
        <c:crosses val="max"/>
        <c:crossBetween val="between"/>
      </c:valAx>
      <c:catAx>
        <c:axId val="-158402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5840284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9-4CB4-845F-3B8E6BC98B8C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9-4CB4-845F-3B8E6BC98B8C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9-4CB4-845F-3B8E6BC98B8C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9-4CB4-845F-3B8E6BC98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591.56792160999998</c:v>
                </c:pt>
                <c:pt idx="1">
                  <c:v>860.79434636000008</c:v>
                </c:pt>
                <c:pt idx="2">
                  <c:v>1254.7923458000002</c:v>
                </c:pt>
                <c:pt idx="3">
                  <c:v>917.43912458000023</c:v>
                </c:pt>
                <c:pt idx="4">
                  <c:v>690.04689673999985</c:v>
                </c:pt>
                <c:pt idx="5">
                  <c:v>813.96804082999995</c:v>
                </c:pt>
                <c:pt idx="6">
                  <c:v>565.65302684999995</c:v>
                </c:pt>
                <c:pt idx="7">
                  <c:v>1192.4089875299996</c:v>
                </c:pt>
                <c:pt idx="8">
                  <c:v>972.73675254000023</c:v>
                </c:pt>
                <c:pt idx="9">
                  <c:v>671.57757561000005</c:v>
                </c:pt>
                <c:pt idx="10">
                  <c:v>990.53379816000017</c:v>
                </c:pt>
                <c:pt idx="11">
                  <c:v>995.37087255999995</c:v>
                </c:pt>
                <c:pt idx="12">
                  <c:v>702.55702686999985</c:v>
                </c:pt>
                <c:pt idx="13">
                  <c:v>752.8561774999996</c:v>
                </c:pt>
                <c:pt idx="14">
                  <c:v>967.63749268000004</c:v>
                </c:pt>
                <c:pt idx="15">
                  <c:v>755.38809701000014</c:v>
                </c:pt>
                <c:pt idx="16">
                  <c:v>795.23980985000003</c:v>
                </c:pt>
                <c:pt idx="17">
                  <c:v>856.54899786999999</c:v>
                </c:pt>
                <c:pt idx="18">
                  <c:v>603.5265410799999</c:v>
                </c:pt>
                <c:pt idx="19">
                  <c:v>813.35341442000004</c:v>
                </c:pt>
                <c:pt idx="20">
                  <c:v>753.56639679</c:v>
                </c:pt>
                <c:pt idx="21">
                  <c:v>1011.9533905899999</c:v>
                </c:pt>
                <c:pt idx="22">
                  <c:v>855.59968672000002</c:v>
                </c:pt>
                <c:pt idx="23">
                  <c:v>749.28364532000001</c:v>
                </c:pt>
                <c:pt idx="24">
                  <c:v>802.18286418000014</c:v>
                </c:pt>
                <c:pt idx="25">
                  <c:v>710.19227111999976</c:v>
                </c:pt>
                <c:pt idx="26">
                  <c:v>877.4527997199998</c:v>
                </c:pt>
                <c:pt idx="27">
                  <c:v>718.39147747519598</c:v>
                </c:pt>
                <c:pt idx="28">
                  <c:v>1102.5283126203367</c:v>
                </c:pt>
                <c:pt idx="29">
                  <c:v>788.49163955016206</c:v>
                </c:pt>
                <c:pt idx="30">
                  <c:v>798.74054187652791</c:v>
                </c:pt>
                <c:pt idx="31">
                  <c:v>815.0997721436197</c:v>
                </c:pt>
                <c:pt idx="32">
                  <c:v>664.07207897560204</c:v>
                </c:pt>
                <c:pt idx="33">
                  <c:v>1188.6257827256927</c:v>
                </c:pt>
                <c:pt idx="34">
                  <c:v>840.2051507829608</c:v>
                </c:pt>
                <c:pt idx="35">
                  <c:v>882.68903975921296</c:v>
                </c:pt>
                <c:pt idx="36">
                  <c:v>952.63002532119629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9-4CB4-845F-3B8E6BC9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16/08/2022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3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agosto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D41F45-DC5E-F60E-AC75-AD6EFE597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57925" y="1396884"/>
            <a:ext cx="5845032" cy="5007998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junio de 2022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15,4%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el incremento en las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importaciones de maíz en 62.386 toneladas (14,6%),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arroz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 en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52.684 toneladas (5.549,2%) y torta de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soya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en 41.013 toneladas (29,8%).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6,9%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torta de soya en 172.477 toneladas (22,0%), arroz en 141.303 toneladas (1.273,3%) y maíz en 111.002 toneladas (3,6%).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2021 - junio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4,4%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809015" y="371839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Junio de 2022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12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68125"/>
              </p:ext>
            </p:extLst>
          </p:nvPr>
        </p:nvGraphicFramePr>
        <p:xfrm>
          <a:off x="-6772" y="2011996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9E3732-73ED-6675-53CA-3C771809C6C5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75E0B-F97B-E637-F6B1-143858B6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0C732FB-2AB5-427B-BDC6-8511B77C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05921"/>
              </p:ext>
            </p:extLst>
          </p:nvPr>
        </p:nvGraphicFramePr>
        <p:xfrm>
          <a:off x="965200" y="1621790"/>
          <a:ext cx="10666953" cy="4082355"/>
        </p:xfrm>
        <a:graphic>
          <a:graphicData uri="http://schemas.openxmlformats.org/drawingml/2006/table">
            <a:tbl>
              <a:tblPr/>
              <a:tblGrid>
                <a:gridCol w="486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3.054.102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3.165.104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111.002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994.254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973.807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-20.447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785.405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957.882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172.477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248.489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282.533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34.044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217.772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186.793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-30.979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168.363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165.950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-2.413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138.183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156.519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18.335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152.400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141.303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68.494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80.434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111.604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77.300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-34.304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utilizadas alimentación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93.955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70.771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-23.184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47.776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63.420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15.644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973.121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1.059.209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86.087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6.912.616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7.392.123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479.506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48037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Enero-junio (2021-2022)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57BD48-348E-65DD-11BE-7033C9F9745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07E5B-4632-D866-F63C-D1309126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junio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junio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150 mil toneladas (18,8%)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junio de 2021.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578945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9EF596FC-6E04-D43D-99DB-27949721F82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29510-5420-B76C-CC32-AD573F4F2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junio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junio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26 mil toneladas (7,5%)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775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32418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B153C80-76ED-6AEC-0789-A8C45797102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D1A43B-7B0E-E48A-68BC-4A3CDE285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8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junio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0016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9732"/>
              </p:ext>
            </p:extLst>
          </p:nvPr>
        </p:nvGraphicFramePr>
        <p:xfrm>
          <a:off x="1302720" y="1970297"/>
          <a:ext cx="9177273" cy="1641473"/>
        </p:xfrm>
        <a:graphic>
          <a:graphicData uri="http://schemas.openxmlformats.org/drawingml/2006/table">
            <a:tbl>
              <a:tblPr/>
              <a:tblGrid>
                <a:gridCol w="38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426.835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489.221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62.386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52.684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5549,2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137.519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178.532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41.013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60.871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80.811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19.940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5.247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0935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52400"/>
              </p:ext>
            </p:extLst>
          </p:nvPr>
        </p:nvGraphicFramePr>
        <p:xfrm>
          <a:off x="1302720" y="4190412"/>
          <a:ext cx="9292580" cy="1641473"/>
        </p:xfrm>
        <a:graphic>
          <a:graphicData uri="http://schemas.openxmlformats.org/drawingml/2006/table">
            <a:tbl>
              <a:tblPr/>
              <a:tblGrid>
                <a:gridCol w="385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59.017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23.066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5.459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6.502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5.060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4.196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99631F-B8D6-18B5-0A0E-DA1C086AE12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BB273-CBD8-F673-0FB7-BFE05F7B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16071"/>
            <a:ext cx="12113703" cy="51957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junio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66344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785.405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957.882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172.477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11.097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152.400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141.303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1273,3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3.054.102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3.165.104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111.002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248.489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282.533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34.044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 congelada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51.874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18.601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3255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111.604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77.300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34.304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217.772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186.793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30.979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77.459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49.781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27.678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93.955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70.771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23.184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994.254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973.807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20.447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D9A8B3-8C6B-7FB3-15B1-977212FF48BC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729909-73E7-65E7-CCE7-0C0BD2B9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Junio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de agosto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32FA1-E978-2396-2E0F-DD2C28A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Enero-junio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6620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1.102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67,8% al superávit presentado en el mismo periodo de 2021. El aumento se explica por el incremento de las exportaciones (38,8%) superior al aumento de las importaciones (33,7%).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312492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Enero-junio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4,41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</a:t>
            </a:r>
            <a:r>
              <a:rPr lang="es-ES" sz="180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3,7%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 saldo presentado en el mismo periodo de 2021.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69161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2022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 agosto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CEDD72-8D00-BEC7-AB71-0BDA55260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junio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enero-junio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enero-junio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5.495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36,7%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Enero-junio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7,39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6,9%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Enero-junio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85474"/>
              </p:ext>
            </p:extLst>
          </p:nvPr>
        </p:nvGraphicFramePr>
        <p:xfrm>
          <a:off x="-13483" y="1639257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225705"/>
              </p:ext>
            </p:extLst>
          </p:nvPr>
        </p:nvGraphicFramePr>
        <p:xfrm>
          <a:off x="6096000" y="164805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Junio 2020 – junio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5"/>
            <a:ext cx="9897066" cy="899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116,8 por barril y presentó un aumento de 6,1%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la tasa de cambio promedio del dólar se cotizó en junio en $3.923.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/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75F0B8AB-4A5B-B583-2251-770C4EBBC8B9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B389B9-9885-339C-DB2C-D8FE5153E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Junio 2011 – 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2022, la TRM cerró el mes con un valor de $4.127, siendo la cotización de fin de mes más alta para un mes de junio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273EB0F-ED9A-55B2-CF26-3547D37793D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9F06A7-48BC-D53D-E934-A87D6C978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Junio 2011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junio de 2022 ($4.127),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9,87%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($3.757).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/>
        </p:nvGraphicFramePr>
        <p:xfrm>
          <a:off x="910390" y="1479339"/>
          <a:ext cx="10371220" cy="38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31E4025-4587-9054-6EF6-C08D31B6214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53DFBE-51F3-762C-9191-E49473AC9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3F27B-8F0D-1DEF-2CF0-6C2AE1C3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2010-2021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2010-2021 (USD millones CIF)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2044031" y="4569500"/>
            <a:ext cx="26694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8.831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26,3%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26977" y="4569362"/>
            <a:ext cx="29186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13,88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2,7%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210336"/>
              </p:ext>
            </p:extLst>
          </p:nvPr>
        </p:nvGraphicFramePr>
        <p:xfrm>
          <a:off x="0" y="1762413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880343"/>
              </p:ext>
            </p:extLst>
          </p:nvPr>
        </p:nvGraphicFramePr>
        <p:xfrm>
          <a:off x="6096000" y="175299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8ABAE3F5-3698-8892-8B00-00C3E4543E9F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FF2875-0631-7796-33EC-C51680BFE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37183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Junio de 2022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344587" y="1488736"/>
            <a:ext cx="5811692" cy="524299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junio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valor 45,8%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2021, comportamiento explicado principalmente por el incremento en las importaciones de trigo en USD 45,3 millones (73,4%),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maíz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USD 43,1 millones (30,6%) y torta de soya en USD 33,5 millones (50,6%)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aumentaron 36,7%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USD 257,1 millones (29,9%), trigo en USD 145,3 millones (49,1%) y torta de soya en USD 121,0 millones (30,4%).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2021 - junio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36,9%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9 Gráfico">
            <a:extLst>
              <a:ext uri="{FF2B5EF4-FFF2-40B4-BE49-F238E27FC236}">
                <a16:creationId xmlns:a16="http://schemas.microsoft.com/office/drawing/2014/main" id="{0F192203-E8B4-40A8-BD13-55B181E56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9735"/>
              </p:ext>
            </p:extLst>
          </p:nvPr>
        </p:nvGraphicFramePr>
        <p:xfrm>
          <a:off x="6444" y="1927238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038A765-F6D4-7A6B-4F17-3DF7CA8A2DE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5FB78-6A8C-87F2-B3F1-BEBC4A6F2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2898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Enero-junio (2021-2022)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89095"/>
              </p:ext>
            </p:extLst>
          </p:nvPr>
        </p:nvGraphicFramePr>
        <p:xfrm>
          <a:off x="965200" y="1621790"/>
          <a:ext cx="10544553" cy="4082355"/>
        </p:xfrm>
        <a:graphic>
          <a:graphicData uri="http://schemas.openxmlformats.org/drawingml/2006/table">
            <a:tbl>
              <a:tblPr/>
              <a:tblGrid>
                <a:gridCol w="47376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Enero-junio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C3CF0A-055A-0F5B-AD89-3921AF3E179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BB5816-90CA-E93C-3B47-15CEDB0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junio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junio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207,9 millones (55,1%)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152668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ADFD990-D08C-CF60-2911-910E8FA11C7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97789-E7BB-CBE2-58F9-9A3B2659B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9722" y="447366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junio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144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junio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115,7 millones (35,2%)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junio de 2021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68056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605163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A58DCEB-BD34-907B-198A-93EB2029B8E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74A71-95FF-7C8B-E854-1689DBA57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junio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89384"/>
              </p:ext>
            </p:extLst>
          </p:nvPr>
        </p:nvGraphicFramePr>
        <p:xfrm>
          <a:off x="1504757" y="2017173"/>
          <a:ext cx="8946661" cy="1644941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61.770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107.086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45.316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140.619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183.702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43.083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5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66.213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99.718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33.505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24.848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3912,6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22.138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73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28.502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5.167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22.570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1.692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1.665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6532B-8A93-7C3B-03F9-EEA6613CDBF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644A1-4A1F-103B-9498-B66077BE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junio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15090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860.384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1.117.436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257.051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296.158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441.480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145.322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398.607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519.638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121.031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82.652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181.667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99.016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86.936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171.711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84.775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5356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55.980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49.443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6.537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5.539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5.386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5.219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y despojos de aves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B5B89D-A03E-1DD1-582A-8337B0E6107B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A9E3B-393B-D3CA-5C24-E33EA490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5B603B-0423-46EA-A715-6C18CCCD729A}"/>
</file>

<file path=customXml/itemProps2.xml><?xml version="1.0" encoding="utf-8"?>
<ds:datastoreItem xmlns:ds="http://schemas.openxmlformats.org/officeDocument/2006/customXml" ds:itemID="{39DC3D3C-2B00-423D-8ACE-C1104B38094C}"/>
</file>

<file path=customXml/itemProps3.xml><?xml version="1.0" encoding="utf-8"?>
<ds:datastoreItem xmlns:ds="http://schemas.openxmlformats.org/officeDocument/2006/customXml" ds:itemID="{31034E4E-3AA4-4D03-A754-57CCE1DC261E}"/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2229</Words>
  <Application>Microsoft Office PowerPoint</Application>
  <PresentationFormat>Panorámica</PresentationFormat>
  <Paragraphs>633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- junio de 2022</vt:lpstr>
      <vt:lpstr>Importaciones de productos agropecuarios y agroindustriales 2010-2021</vt:lpstr>
      <vt:lpstr>Valor importaciones de productos agropecuarios y agroindustriales Junio de 2022 (USD millones CIF)</vt:lpstr>
      <vt:lpstr>Importaciones de productos agropecuarios y agroindustriales en valor  Enero-junio (2021-2022) USD millones CIF. Principales productos</vt:lpstr>
      <vt:lpstr>Importaciones de productos del sector agropecuario* en valor  (USD millones CIF) junio de 2022</vt:lpstr>
      <vt:lpstr>Importaciones de productos del sector agroindustrial* en valor  (USD millones CIF) junio de 2022</vt:lpstr>
      <vt:lpstr>Principales productos agropecuarios y agroindustriales que aumentaron y disminuyeron sus importaciones junio (2021-2022) - USD miles</vt:lpstr>
      <vt:lpstr>Principales productos agropecuarios y agroindustriales que aumentaron y disminuyeron sus importaciones entre enero y junio (2021-2022) - USD miles</vt:lpstr>
      <vt:lpstr>Presentación de PowerPoint</vt:lpstr>
      <vt:lpstr>Presentación de PowerPoint</vt:lpstr>
      <vt:lpstr>Importaciones de productos del sector agropecuario* en volumen  (miles de toneladas) junio de 2022</vt:lpstr>
      <vt:lpstr>Importaciones de productos del sector agroindustrial* en volumen  (miles de toneladas) junio de 2022</vt:lpstr>
      <vt:lpstr>Principales productos agropecuarios y agroindustriales que aumentaron y disminuyeron sus importaciones en junio (2021-2022) - toneladas</vt:lpstr>
      <vt:lpstr>Principales productos agropecuarios y agroindustriales que aumentaron y disminuyeron sus importaciones entre enero y junio (2021-2022) - toneladas</vt:lpstr>
      <vt:lpstr>Presentación de PowerPoint</vt:lpstr>
      <vt:lpstr>Valor balanza comercial productos agropecuarios y agroindustriales Enero-junio (2012- 2022) USD millones FOB</vt:lpstr>
      <vt:lpstr>Volumen balanza comercial productos agropecuarios y agroindustriales Enero-junio (2012- 2022) millones de toneladas</vt:lpstr>
      <vt:lpstr>Presentación de PowerPoint</vt:lpstr>
      <vt:lpstr>Tasa  de cambio promedio mensual y precio internacional del petróleo  Junio 2020 – junio 2022</vt:lpstr>
      <vt:lpstr>Tasa de cambio representativa de fin de  mes del mercado  Junio 2011 – 2022 </vt:lpstr>
      <vt:lpstr>Devaluación nominal fin de mes Junio 2011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2022-08-16T21:00:13Z</dcterms:modified>
</cp:coreProperties>
</file>