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FAB60-AA5B-4BFF-AC60-DE784979C9BB}" v="38" dt="2023-09-20T00:16:37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CDCC73CC-6560-4220-85FD-705184836A93}"/>
    <pc:docChg chg="custSel addSld delSld modSld">
      <pc:chgData name="NESTOR JULIO HERNANDEZ BOCKER" userId="a413b3be1cc3406f" providerId="LiveId" clId="{CDCC73CC-6560-4220-85FD-705184836A93}" dt="2023-08-17T01:30:21.529" v="1032" actId="2062"/>
      <pc:docMkLst>
        <pc:docMk/>
      </pc:docMkLst>
      <pc:sldChg chg="modSp mod">
        <pc:chgData name="NESTOR JULIO HERNANDEZ BOCKER" userId="a413b3be1cc3406f" providerId="LiveId" clId="{CDCC73CC-6560-4220-85FD-705184836A93}" dt="2023-08-16T17:49:38.223" v="360" actId="27918"/>
        <pc:sldMkLst>
          <pc:docMk/>
          <pc:sldMk cId="2588731161" sldId="272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CDCC73CC-6560-4220-85FD-705184836A93}" dt="2023-08-16T17:47:58.976" v="33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49:15.344" v="357" actId="27918"/>
        <pc:sldMkLst>
          <pc:docMk/>
          <pc:sldMk cId="3718550132" sldId="273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CDCC73CC-6560-4220-85FD-705184836A93}" dt="2023-08-16T17:48:43.236" v="356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27:00.196" v="51" actId="20577"/>
        <pc:sldMkLst>
          <pc:docMk/>
          <pc:sldMk cId="1010862512" sldId="275"/>
        </pc:sldMkLst>
        <pc:spChg chg="mod">
          <ac:chgData name="NESTOR JULIO HERNANDEZ BOCKER" userId="a413b3be1cc3406f" providerId="LiveId" clId="{CDCC73CC-6560-4220-85FD-705184836A93}" dt="2023-08-16T17:27:00.196" v="5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CDCC73CC-6560-4220-85FD-705184836A93}" dt="2023-08-16T18:59:48.883" v="860" actId="20577"/>
        <pc:sldMkLst>
          <pc:docMk/>
          <pc:sldMk cId="3675170584" sldId="279"/>
        </pc:sldMkLst>
        <pc:spChg chg="mod">
          <ac:chgData name="NESTOR JULIO HERNANDEZ BOCKER" userId="a413b3be1cc3406f" providerId="LiveId" clId="{CDCC73CC-6560-4220-85FD-705184836A93}" dt="2023-08-16T18:59:48.883" v="86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CDCC73CC-6560-4220-85FD-705184836A93}" dt="2023-08-16T19:11:13.278" v="1027" actId="1038"/>
        <pc:sldMkLst>
          <pc:docMk/>
          <pc:sldMk cId="2130645913" sldId="28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CDCC73CC-6560-4220-85FD-705184836A93}" dt="2023-08-16T17:27:46.279" v="7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CDCC73CC-6560-4220-85FD-705184836A93}" dt="2023-08-16T17:27:25.726" v="56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CDCC73CC-6560-4220-85FD-705184836A93}" dt="2023-08-16T19:11:13.278" v="1027" actId="1038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CDCC73CC-6560-4220-85FD-705184836A93}" dt="2023-08-16T18:15:03.981" v="859"/>
        <pc:sldMkLst>
          <pc:docMk/>
          <pc:sldMk cId="1230455291" sldId="290"/>
        </pc:sldMkLst>
        <pc:spChg chg="mod">
          <ac:chgData name="NESTOR JULIO HERNANDEZ BOCKER" userId="a413b3be1cc3406f" providerId="LiveId" clId="{CDCC73CC-6560-4220-85FD-705184836A93}" dt="2023-08-16T17:45:59.415" v="17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5:03.981" v="85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CDCC73CC-6560-4220-85FD-705184836A93}" dt="2023-08-16T17:43:59.382" v="122" actId="478"/>
          <ac:picMkLst>
            <pc:docMk/>
            <pc:sldMk cId="1230455291" sldId="290"/>
            <ac:picMk id="5" creationId="{EB8972A1-5817-B880-ED4E-198A77D143FD}"/>
          </ac:picMkLst>
        </pc:picChg>
        <pc:picChg chg="add del mod">
          <ac:chgData name="NESTOR JULIO HERNANDEZ BOCKER" userId="a413b3be1cc3406f" providerId="LiveId" clId="{CDCC73CC-6560-4220-85FD-705184836A93}" dt="2023-08-16T17:46:22.646" v="175" actId="478"/>
          <ac:picMkLst>
            <pc:docMk/>
            <pc:sldMk cId="1230455291" sldId="290"/>
            <ac:picMk id="6" creationId="{EC33D63B-2239-C0D8-B210-E2E96B3769D8}"/>
          </ac:picMkLst>
        </pc:pic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3207670988" sldId="29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9:11:21.493" v="1028" actId="27107"/>
        <pc:sldMkLst>
          <pc:docMk/>
          <pc:sldMk cId="1058868022" sldId="297"/>
        </pc:sldMkLst>
        <pc:spChg chg="mod">
          <ac:chgData name="NESTOR JULIO HERNANDEZ BOCKER" userId="a413b3be1cc3406f" providerId="LiveId" clId="{CDCC73CC-6560-4220-85FD-705184836A93}" dt="2023-08-16T19:11:21.493" v="1028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CDCC73CC-6560-4220-85FD-705184836A93}" dt="2023-08-16T19:02:52.057" v="906" actId="20577"/>
        <pc:sldMkLst>
          <pc:docMk/>
          <pc:sldMk cId="1402838187" sldId="299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CDCC73CC-6560-4220-85FD-705184836A93}" dt="2023-08-16T19:02:52.057" v="906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7:50:12.596" v="361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7:50:34.651" v="362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7T01:30:21.529" v="1032" actId="2062"/>
        <pc:sldMkLst>
          <pc:docMk/>
          <pc:sldMk cId="3528884864" sldId="300"/>
        </pc:sldMkLst>
        <pc:spChg chg="mod">
          <ac:chgData name="NESTOR JULIO HERNANDEZ BOCKER" userId="a413b3be1cc3406f" providerId="LiveId" clId="{CDCC73CC-6560-4220-85FD-705184836A93}" dt="2023-08-16T19:03:32.113" v="909" actId="31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7T01:30:17.501" v="1031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CDCC73CC-6560-4220-85FD-705184836A93}" dt="2023-08-17T01:30:21.529" v="1032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42.019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CDCC73CC-6560-4220-85FD-705184836A93}" dt="2023-08-16T17:59:42.019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0:06.135" v="666" actId="20577"/>
        <pc:sldMkLst>
          <pc:docMk/>
          <pc:sldMk cId="1400359443" sldId="305"/>
        </pc:sldMkLst>
        <pc:spChg chg="mod">
          <ac:chgData name="NESTOR JULIO HERNANDEZ BOCKER" userId="a413b3be1cc3406f" providerId="LiveId" clId="{CDCC73CC-6560-4220-85FD-705184836A93}" dt="2023-08-16T18:00:06.135" v="66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CDCC73CC-6560-4220-85FD-705184836A93}" dt="2023-08-15T02:12:12.784" v="22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5:40.823" v="849" actId="20577"/>
        <pc:sldMkLst>
          <pc:docMk/>
          <pc:sldMk cId="3902090573" sldId="307"/>
        </pc:sldMkLst>
        <pc:spChg chg="mod">
          <ac:chgData name="NESTOR JULIO HERNANDEZ BOCKER" userId="a413b3be1cc3406f" providerId="LiveId" clId="{CDCC73CC-6560-4220-85FD-705184836A93}" dt="2023-08-16T18:05:40.823" v="849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CDCC73CC-6560-4220-85FD-705184836A93}" dt="2023-08-16T19:09:53.395" v="1006"/>
        <pc:sldMkLst>
          <pc:docMk/>
          <pc:sldMk cId="2799606255" sldId="30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9:09:53.395" v="1006"/>
          <ac:graphicFrameMkLst>
            <pc:docMk/>
            <pc:sldMk cId="2799606255" sldId="308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16.470" v="642" actId="27107"/>
        <pc:sldMkLst>
          <pc:docMk/>
          <pc:sldMk cId="436528798" sldId="310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9:16.470" v="642" actId="27107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9:08:14.521" v="1000" actId="1038"/>
        <pc:sldMkLst>
          <pc:docMk/>
          <pc:sldMk cId="537324164" sldId="31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5" creationId="{84F38300-0E68-27A4-55E5-3AA44DD0BAA6}"/>
          </ac:spMkLst>
        </pc:spChg>
        <pc:spChg chg="del mod">
          <ac:chgData name="NESTOR JULIO HERNANDEZ BOCKER" userId="a413b3be1cc3406f" providerId="LiveId" clId="{CDCC73CC-6560-4220-85FD-705184836A93}" dt="2023-08-16T19:06:24.026" v="938" actId="478"/>
          <ac:spMkLst>
            <pc:docMk/>
            <pc:sldMk cId="537324164" sldId="311"/>
            <ac:spMk id="7" creationId="{469CD69D-8310-32BB-7403-36C4ABF01797}"/>
          </ac:spMkLst>
        </pc:spChg>
        <pc:spChg chg="add del mod">
          <ac:chgData name="NESTOR JULIO HERNANDEZ BOCKER" userId="a413b3be1cc3406f" providerId="LiveId" clId="{CDCC73CC-6560-4220-85FD-705184836A93}" dt="2023-08-16T19:07:35.741" v="975" actId="478"/>
          <ac:spMkLst>
            <pc:docMk/>
            <pc:sldMk cId="537324164" sldId="311"/>
            <ac:spMk id="8" creationId="{645DE320-F2E0-21AB-A65F-DEB1B33C5086}"/>
          </ac:spMkLst>
        </pc:spChg>
        <pc:spChg chg="add del mod">
          <ac:chgData name="NESTOR JULIO HERNANDEZ BOCKER" userId="a413b3be1cc3406f" providerId="LiveId" clId="{CDCC73CC-6560-4220-85FD-705184836A93}" dt="2023-08-16T19:06:26.581" v="939" actId="478"/>
          <ac:spMkLst>
            <pc:docMk/>
            <pc:sldMk cId="537324164" sldId="311"/>
            <ac:spMk id="10" creationId="{C3494F07-3D21-6430-C302-AB45D1F38ED9}"/>
          </ac:spMkLst>
        </pc:spChg>
        <pc:spChg chg="add mod">
          <ac:chgData name="NESTOR JULIO HERNANDEZ BOCKER" userId="a413b3be1cc3406f" providerId="LiveId" clId="{CDCC73CC-6560-4220-85FD-705184836A93}" dt="2023-08-16T19:08:14.521" v="1000" actId="1038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CDCC73CC-6560-4220-85FD-705184836A93}" dt="2023-08-16T18:01:06.621" v="73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8:00:37.465" v="66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8:23.492" v="1004" actId="1037"/>
        <pc:sldMkLst>
          <pc:docMk/>
          <pc:sldMk cId="757931575" sldId="312"/>
        </pc:sldMkLst>
        <pc:spChg chg="mod">
          <ac:chgData name="NESTOR JULIO HERNANDEZ BOCKER" userId="a413b3be1cc3406f" providerId="LiveId" clId="{CDCC73CC-6560-4220-85FD-705184836A93}" dt="2023-08-16T19:08:23.492" v="1004" actId="103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8:02:06.093" v="838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CDCC73CC-6560-4220-85FD-705184836A93}" dt="2023-08-16T18:01:27.015" v="73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0:00.267" v="862" actId="20577"/>
        <pc:sldMkLst>
          <pc:docMk/>
          <pc:sldMk cId="2590248872" sldId="313"/>
        </pc:sldMkLst>
        <pc:spChg chg="mod">
          <ac:chgData name="NESTOR JULIO HERNANDEZ BOCKER" userId="a413b3be1cc3406f" providerId="LiveId" clId="{CDCC73CC-6560-4220-85FD-705184836A93}" dt="2023-08-16T19:00:00.267" v="86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CDCC73CC-6560-4220-85FD-705184836A93}" dt="2023-08-16T18:59:53.555" v="861" actId="20577"/>
        <pc:sldMkLst>
          <pc:docMk/>
          <pc:sldMk cId="3633284213" sldId="314"/>
        </pc:sldMkLst>
        <pc:spChg chg="mod">
          <ac:chgData name="NESTOR JULIO HERNANDEZ BOCKER" userId="a413b3be1cc3406f" providerId="LiveId" clId="{CDCC73CC-6560-4220-85FD-705184836A93}" dt="2023-08-16T18:59:53.555" v="861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1867422395" sldId="315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7:47:31.899" v="326" actId="27107"/>
        <pc:sldMkLst>
          <pc:docMk/>
          <pc:sldMk cId="1113645801" sldId="316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47:31.899" v="32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8:13:24.287" v="852"/>
        <pc:sldMkLst>
          <pc:docMk/>
          <pc:sldMk cId="2435645340" sldId="317"/>
        </pc:sldMkLst>
        <pc:spChg chg="mod">
          <ac:chgData name="NESTOR JULIO HERNANDEZ BOCKER" userId="a413b3be1cc3406f" providerId="LiveId" clId="{CDCC73CC-6560-4220-85FD-705184836A93}" dt="2023-08-16T17:58:12.758" v="577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3:24.287" v="852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CDCC73CC-6560-4220-85FD-705184836A93}" dt="2023-08-16T17:55:13.312" v="501" actId="478"/>
          <ac:picMkLst>
            <pc:docMk/>
            <pc:sldMk cId="2435645340" sldId="317"/>
            <ac:picMk id="2" creationId="{54ACA8DD-EAD4-66FB-E099-B11455C66833}"/>
          </ac:picMkLst>
        </pc:picChg>
        <pc:picChg chg="add del mod">
          <ac:chgData name="NESTOR JULIO HERNANDEZ BOCKER" userId="a413b3be1cc3406f" providerId="LiveId" clId="{CDCC73CC-6560-4220-85FD-705184836A93}" dt="2023-08-16T17:58:05.111" v="575" actId="478"/>
          <ac:picMkLst>
            <pc:docMk/>
            <pc:sldMk cId="2435645340" sldId="317"/>
            <ac:picMk id="6" creationId="{51E017FE-0D90-EF1E-C165-EF5CD715BDA2}"/>
          </ac:picMkLst>
        </pc:picChg>
      </pc:sldChg>
      <pc:sldChg chg="modSp mod">
        <pc:chgData name="NESTOR JULIO HERNANDEZ BOCKER" userId="a413b3be1cc3406f" providerId="LiveId" clId="{CDCC73CC-6560-4220-85FD-705184836A93}" dt="2023-08-16T18:05:15.208" v="845" actId="20577"/>
        <pc:sldMkLst>
          <pc:docMk/>
          <pc:sldMk cId="3692254647" sldId="31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CDCC73CC-6560-4220-85FD-705184836A93}" dt="2023-08-16T18:04:56.710" v="839" actId="207"/>
          <ac:spMkLst>
            <pc:docMk/>
            <pc:sldMk cId="3692254647" sldId="318"/>
            <ac:spMk id="12" creationId="{3E889A6C-AE7D-4B2A-B727-ED8FF9487E59}"/>
          </ac:spMkLst>
        </pc:spChg>
        <pc:spChg chg="mod">
          <ac:chgData name="NESTOR JULIO HERNANDEZ BOCKER" userId="a413b3be1cc3406f" providerId="LiveId" clId="{CDCC73CC-6560-4220-85FD-705184836A93}" dt="2023-08-16T18:05:15.208" v="845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50CFAB60-AA5B-4BFF-AC60-DE784979C9BB}"/>
    <pc:docChg chg="custSel addSld delSld modSld">
      <pc:chgData name="NESTOR JULIO HERNANDEZ BOCKER" userId="a413b3be1cc3406f" providerId="LiveId" clId="{50CFAB60-AA5B-4BFF-AC60-DE784979C9BB}" dt="2023-09-20T00:36:06.677" v="739" actId="20577"/>
      <pc:docMkLst>
        <pc:docMk/>
      </pc:docMkLst>
      <pc:sldChg chg="modSp mod">
        <pc:chgData name="NESTOR JULIO HERNANDEZ BOCKER" userId="a413b3be1cc3406f" providerId="LiveId" clId="{50CFAB60-AA5B-4BFF-AC60-DE784979C9BB}" dt="2023-09-19T23:47:33.108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0CFAB60-AA5B-4BFF-AC60-DE784979C9BB}" dt="2023-09-19T23:47:33.108" v="21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19T23:47:59.390" v="221" actId="20577"/>
        <pc:sldMkLst>
          <pc:docMk/>
          <pc:sldMk cId="3718550132" sldId="273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0CFAB60-AA5B-4BFF-AC60-DE784979C9BB}" dt="2023-09-19T23:47:59.390" v="22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20T00:35:52.992" v="737" actId="20577"/>
        <pc:sldMkLst>
          <pc:docMk/>
          <pc:sldMk cId="1010862512" sldId="275"/>
        </pc:sldMkLst>
        <pc:spChg chg="mod">
          <ac:chgData name="NESTOR JULIO HERNANDEZ BOCKER" userId="a413b3be1cc3406f" providerId="LiveId" clId="{50CFAB60-AA5B-4BFF-AC60-DE784979C9BB}" dt="2023-09-20T00:35:52.992" v="73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50CFAB60-AA5B-4BFF-AC60-DE784979C9BB}" dt="2023-09-20T00:15:41.074" v="723" actId="20577"/>
        <pc:sldMkLst>
          <pc:docMk/>
          <pc:sldMk cId="3675170584" sldId="279"/>
        </pc:sldMkLst>
        <pc:spChg chg="mod">
          <ac:chgData name="NESTOR JULIO HERNANDEZ BOCKER" userId="a413b3be1cc3406f" providerId="LiveId" clId="{50CFAB60-AA5B-4BFF-AC60-DE784979C9BB}" dt="2023-09-20T00:15:41.074" v="72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CFAB60-AA5B-4BFF-AC60-DE784979C9BB}" dt="2023-09-19T23:36:41.484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0CFAB60-AA5B-4BFF-AC60-DE784979C9BB}" dt="2023-09-19T23:36:41.484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0CFAB60-AA5B-4BFF-AC60-DE784979C9BB}" dt="2023-09-19T23:36:22.031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CFAB60-AA5B-4BFF-AC60-DE784979C9BB}" dt="2023-09-20T00:22:41.737" v="735" actId="1036"/>
        <pc:sldMkLst>
          <pc:docMk/>
          <pc:sldMk cId="1230455291" sldId="290"/>
        </pc:sldMkLst>
        <pc:spChg chg="mod">
          <ac:chgData name="NESTOR JULIO HERNANDEZ BOCKER" userId="a413b3be1cc3406f" providerId="LiveId" clId="{50CFAB60-AA5B-4BFF-AC60-DE784979C9BB}" dt="2023-09-20T00:22:41.737" v="735" actId="1036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16:37.965" v="725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50CFAB60-AA5B-4BFF-AC60-DE784979C9BB}" dt="2023-09-19T23:37:42.303" v="46" actId="478"/>
          <ac:picMkLst>
            <pc:docMk/>
            <pc:sldMk cId="1230455291" sldId="290"/>
            <ac:picMk id="5" creationId="{AE4DAD4A-CB90-89E5-FBB3-38988ED6FFD1}"/>
          </ac:picMkLst>
        </pc:picChg>
        <pc:picChg chg="add del mod">
          <ac:chgData name="NESTOR JULIO HERNANDEZ BOCKER" userId="a413b3be1cc3406f" providerId="LiveId" clId="{50CFAB60-AA5B-4BFF-AC60-DE784979C9BB}" dt="2023-09-19T23:39:32.232" v="92" actId="478"/>
          <ac:picMkLst>
            <pc:docMk/>
            <pc:sldMk cId="1230455291" sldId="290"/>
            <ac:picMk id="6" creationId="{C85973B8-E4C0-2390-4609-CBDB3CD857B3}"/>
          </ac:picMkLst>
        </pc:picChg>
        <pc:picChg chg="add del mod">
          <ac:chgData name="NESTOR JULIO HERNANDEZ BOCKER" userId="a413b3be1cc3406f" providerId="LiveId" clId="{50CFAB60-AA5B-4BFF-AC60-DE784979C9BB}" dt="2023-09-19T23:42:30.816" v="140" actId="478"/>
          <ac:picMkLst>
            <pc:docMk/>
            <pc:sldMk cId="1230455291" sldId="290"/>
            <ac:picMk id="8" creationId="{062AA192-E7DE-F375-7493-EB100E96FC38}"/>
          </ac:picMkLst>
        </pc:pic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3207670988" sldId="29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34:53.724" v="28" actId="207"/>
        <pc:sldMkLst>
          <pc:docMk/>
          <pc:sldMk cId="1058868022" sldId="297"/>
        </pc:sldMkLst>
        <pc:spChg chg="mod">
          <ac:chgData name="NESTOR JULIO HERNANDEZ BOCKER" userId="a413b3be1cc3406f" providerId="LiveId" clId="{50CFAB60-AA5B-4BFF-AC60-DE784979C9BB}" dt="2023-09-19T23:34:53.724" v="28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0CFAB60-AA5B-4BFF-AC60-DE784979C9BB}" dt="2023-09-19T23:49:11.182" v="233" actId="20577"/>
        <pc:sldMkLst>
          <pc:docMk/>
          <pc:sldMk cId="1402838187" sldId="299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48:30.827" v="222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49:11.182" v="23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0:54.061" v="323" actId="20577"/>
        <pc:sldMkLst>
          <pc:docMk/>
          <pc:sldMk cId="3528884864" sldId="30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0:38.767" v="313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50:54.061" v="323" actId="2057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9:51.460" v="549" actId="20577"/>
        <pc:sldMkLst>
          <pc:docMk/>
          <pc:sldMk cId="2994828080" sldId="304"/>
        </pc:sldMkLst>
        <pc:spChg chg="mod">
          <ac:chgData name="NESTOR JULIO HERNANDEZ BOCKER" userId="a413b3be1cc3406f" providerId="LiveId" clId="{50CFAB60-AA5B-4BFF-AC60-DE784979C9BB}" dt="2023-09-19T23:59:51.460" v="549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0:09.626" v="554" actId="20577"/>
        <pc:sldMkLst>
          <pc:docMk/>
          <pc:sldMk cId="1400359443" sldId="305"/>
        </pc:sldMkLst>
        <pc:spChg chg="mod">
          <ac:chgData name="NESTOR JULIO HERNANDEZ BOCKER" userId="a413b3be1cc3406f" providerId="LiveId" clId="{50CFAB60-AA5B-4BFF-AC60-DE784979C9BB}" dt="2023-09-20T00:00:09.626" v="554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5:11.153" v="703" actId="20577"/>
        <pc:sldMkLst>
          <pc:docMk/>
          <pc:sldMk cId="3902090573" sldId="307"/>
        </pc:sldMkLst>
        <pc:spChg chg="mod">
          <ac:chgData name="NESTOR JULIO HERNANDEZ BOCKER" userId="a413b3be1cc3406f" providerId="LiveId" clId="{50CFAB60-AA5B-4BFF-AC60-DE784979C9BB}" dt="2023-09-20T00:05:11.153" v="703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2799606255" sldId="30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58:35.073" v="537" actId="6549"/>
        <pc:sldMkLst>
          <pc:docMk/>
          <pc:sldMk cId="436528798" sldId="31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8:35.073" v="537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02:37.180" v="690"/>
        <pc:sldMkLst>
          <pc:docMk/>
          <pc:sldMk cId="537324164" sldId="31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50CFAB60-AA5B-4BFF-AC60-DE784979C9BB}" dt="2023-09-20T00:02:37.180" v="690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20T00:01:34.473" v="689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50CFAB60-AA5B-4BFF-AC60-DE784979C9BB}" dt="2023-09-20T00:03:25.476" v="692"/>
        <pc:sldMkLst>
          <pc:docMk/>
          <pc:sldMk cId="757931575" sldId="31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03:09.371" v="691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0CFAB60-AA5B-4BFF-AC60-DE784979C9BB}" dt="2023-09-20T00:03:25.476" v="69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15:36.555" v="721" actId="20577"/>
        <pc:sldMkLst>
          <pc:docMk/>
          <pc:sldMk cId="2590248872" sldId="313"/>
        </pc:sldMkLst>
        <pc:spChg chg="mod">
          <ac:chgData name="NESTOR JULIO HERNANDEZ BOCKER" userId="a413b3be1cc3406f" providerId="LiveId" clId="{50CFAB60-AA5B-4BFF-AC60-DE784979C9BB}" dt="2023-09-20T00:15:36.555" v="72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CFAB60-AA5B-4BFF-AC60-DE784979C9BB}" dt="2023-09-20T00:36:06.677" v="739" actId="20577"/>
        <pc:sldMkLst>
          <pc:docMk/>
          <pc:sldMk cId="3633284213" sldId="314"/>
        </pc:sldMkLst>
        <pc:spChg chg="mod">
          <ac:chgData name="NESTOR JULIO HERNANDEZ BOCKER" userId="a413b3be1cc3406f" providerId="LiveId" clId="{50CFAB60-AA5B-4BFF-AC60-DE784979C9BB}" dt="2023-09-20T00:36:06.677" v="73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1867422395" sldId="315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43:54.785" v="205" actId="27107"/>
        <pc:sldMkLst>
          <pc:docMk/>
          <pc:sldMk cId="1113645801" sldId="316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43:54.785" v="205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0CFAB60-AA5B-4BFF-AC60-DE784979C9BB}" dt="2023-09-20T00:13:21.162" v="719" actId="20577"/>
        <pc:sldMkLst>
          <pc:docMk/>
          <pc:sldMk cId="2435645340" sldId="317"/>
        </pc:sldMkLst>
        <pc:spChg chg="mod">
          <ac:chgData name="NESTOR JULIO HERNANDEZ BOCKER" userId="a413b3be1cc3406f" providerId="LiveId" clId="{50CFAB60-AA5B-4BFF-AC60-DE784979C9BB}" dt="2023-09-20T00:13:21.162" v="719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59:12.634" v="546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0CFAB60-AA5B-4BFF-AC60-DE784979C9BB}" dt="2023-09-19T23:52:25.364" v="331" actId="478"/>
          <ac:picMkLst>
            <pc:docMk/>
            <pc:sldMk cId="2435645340" sldId="317"/>
            <ac:picMk id="2" creationId="{576872FC-2C26-D89B-9369-F9A67F2F3090}"/>
          </ac:picMkLst>
        </pc:picChg>
        <pc:picChg chg="add del mod">
          <ac:chgData name="NESTOR JULIO HERNANDEZ BOCKER" userId="a413b3be1cc3406f" providerId="LiveId" clId="{50CFAB60-AA5B-4BFF-AC60-DE784979C9BB}" dt="2023-09-19T23:55:13.116" v="411" actId="478"/>
          <ac:picMkLst>
            <pc:docMk/>
            <pc:sldMk cId="2435645340" sldId="317"/>
            <ac:picMk id="6" creationId="{45ADDD71-F491-4DA2-56AA-E1D6E63A0001}"/>
          </ac:picMkLst>
        </pc:picChg>
        <pc:picChg chg="add del mod">
          <ac:chgData name="NESTOR JULIO HERNANDEZ BOCKER" userId="a413b3be1cc3406f" providerId="LiveId" clId="{50CFAB60-AA5B-4BFF-AC60-DE784979C9BB}" dt="2023-09-19T23:57:17.983" v="474" actId="478"/>
          <ac:picMkLst>
            <pc:docMk/>
            <pc:sldMk cId="2435645340" sldId="317"/>
            <ac:picMk id="8" creationId="{318E06D1-CB85-B364-0C94-38E8943461F7}"/>
          </ac:picMkLst>
        </pc:picChg>
      </pc:sldChg>
      <pc:sldChg chg="modSp mod">
        <pc:chgData name="NESTOR JULIO HERNANDEZ BOCKER" userId="a413b3be1cc3406f" providerId="LiveId" clId="{50CFAB60-AA5B-4BFF-AC60-DE784979C9BB}" dt="2023-09-20T00:04:19.333" v="698" actId="20577"/>
        <pc:sldMkLst>
          <pc:docMk/>
          <pc:sldMk cId="3692254647" sldId="31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0CFAB60-AA5B-4BFF-AC60-DE784979C9BB}" dt="2023-09-20T00:04:19.333" v="69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2T21:51:47.899" v="960" actId="20577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2T21:51:47.899" v="960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2T21:51:47.899" v="960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3148.6847675399986</c:v>
                </c:pt>
                <c:pt idx="1">
                  <c:v>3468.8132956300005</c:v>
                </c:pt>
                <c:pt idx="2">
                  <c:v>3623.5414249000009</c:v>
                </c:pt>
                <c:pt idx="3">
                  <c:v>3732.8834956300002</c:v>
                </c:pt>
                <c:pt idx="4">
                  <c:v>3540.8865456400022</c:v>
                </c:pt>
                <c:pt idx="5">
                  <c:v>3433.848516909999</c:v>
                </c:pt>
                <c:pt idx="6">
                  <c:v>3559.1321245999998</c:v>
                </c:pt>
                <c:pt idx="7">
                  <c:v>3984.9317804100001</c:v>
                </c:pt>
                <c:pt idx="8">
                  <c:v>3964.9862958499994</c:v>
                </c:pt>
                <c:pt idx="9">
                  <c:v>4052.7366622499962</c:v>
                </c:pt>
                <c:pt idx="10">
                  <c:v>4702.8863053299983</c:v>
                </c:pt>
                <c:pt idx="11">
                  <c:v>6388.4093136910606</c:v>
                </c:pt>
                <c:pt idx="12">
                  <c:v>5654.4147914333844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336.31679228000013</c:v>
                </c:pt>
                <c:pt idx="1">
                  <c:v>327.23943703999998</c:v>
                </c:pt>
                <c:pt idx="2">
                  <c:v>285.35421605000005</c:v>
                </c:pt>
                <c:pt idx="3">
                  <c:v>406.49994529000003</c:v>
                </c:pt>
                <c:pt idx="4">
                  <c:v>365.03939051999998</c:v>
                </c:pt>
                <c:pt idx="5">
                  <c:v>394.75707662000002</c:v>
                </c:pt>
                <c:pt idx="6">
                  <c:v>297.20305357000007</c:v>
                </c:pt>
                <c:pt idx="7">
                  <c:v>295.5497220200001</c:v>
                </c:pt>
                <c:pt idx="8">
                  <c:v>377.72408447000009</c:v>
                </c:pt>
                <c:pt idx="9">
                  <c:v>301.91625279000004</c:v>
                </c:pt>
                <c:pt idx="10">
                  <c:v>310.61554983000002</c:v>
                </c:pt>
                <c:pt idx="11">
                  <c:v>343.66836540999998</c:v>
                </c:pt>
                <c:pt idx="12">
                  <c:v>302.42884241999991</c:v>
                </c:pt>
                <c:pt idx="13">
                  <c:v>358.17730385999994</c:v>
                </c:pt>
                <c:pt idx="14">
                  <c:v>267.63200568346906</c:v>
                </c:pt>
                <c:pt idx="15">
                  <c:v>364.82058613154675</c:v>
                </c:pt>
                <c:pt idx="16">
                  <c:v>343.3521080887661</c:v>
                </c:pt>
                <c:pt idx="17">
                  <c:v>334.98465055054675</c:v>
                </c:pt>
                <c:pt idx="18">
                  <c:v>346.34896672654889</c:v>
                </c:pt>
                <c:pt idx="19">
                  <c:v>269.68246718848127</c:v>
                </c:pt>
                <c:pt idx="20">
                  <c:v>392.3099178507174</c:v>
                </c:pt>
                <c:pt idx="21">
                  <c:v>374.81886935679586</c:v>
                </c:pt>
                <c:pt idx="22">
                  <c:v>296.0978276353909</c:v>
                </c:pt>
                <c:pt idx="23">
                  <c:v>369.54286210473265</c:v>
                </c:pt>
                <c:pt idx="24">
                  <c:v>323.22036511279623</c:v>
                </c:pt>
                <c:pt idx="25">
                  <c:v>426.01569685356736</c:v>
                </c:pt>
                <c:pt idx="26">
                  <c:v>370.08105601112635</c:v>
                </c:pt>
                <c:pt idx="27">
                  <c:v>286.79372455157937</c:v>
                </c:pt>
                <c:pt idx="28">
                  <c:v>258.85381385899484</c:v>
                </c:pt>
                <c:pt idx="29">
                  <c:v>296.99974538666908</c:v>
                </c:pt>
                <c:pt idx="30">
                  <c:v>344.17730263823518</c:v>
                </c:pt>
                <c:pt idx="31">
                  <c:v>219.31541499812704</c:v>
                </c:pt>
                <c:pt idx="32">
                  <c:v>387.93343146184873</c:v>
                </c:pt>
                <c:pt idx="33">
                  <c:v>412.03807346296071</c:v>
                </c:pt>
                <c:pt idx="34">
                  <c:v>386.77238317519272</c:v>
                </c:pt>
                <c:pt idx="35">
                  <c:v>277.47281399211607</c:v>
                </c:pt>
                <c:pt idx="36">
                  <c:v>261.0067695713044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3904.1590168600019</c:v>
                </c:pt>
                <c:pt idx="1">
                  <c:v>4284.6609442799954</c:v>
                </c:pt>
                <c:pt idx="2">
                  <c:v>4161.7953580299991</c:v>
                </c:pt>
                <c:pt idx="3">
                  <c:v>3917.0912352700007</c:v>
                </c:pt>
                <c:pt idx="4">
                  <c:v>4400.2732155399935</c:v>
                </c:pt>
                <c:pt idx="5">
                  <c:v>4459.087945350002</c:v>
                </c:pt>
                <c:pt idx="6">
                  <c:v>4354.3614214400013</c:v>
                </c:pt>
                <c:pt idx="7">
                  <c:v>4482.6584197800066</c:v>
                </c:pt>
                <c:pt idx="8">
                  <c:v>5218.0350931899993</c:v>
                </c:pt>
                <c:pt idx="9">
                  <c:v>7078.6383026500016</c:v>
                </c:pt>
                <c:pt idx="10">
                  <c:v>6007.2892284499994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3348.2499811600001</c:v>
                </c:pt>
                <c:pt idx="1">
                  <c:v>3463.0978184499995</c:v>
                </c:pt>
                <c:pt idx="2">
                  <c:v>3293.6821144799974</c:v>
                </c:pt>
                <c:pt idx="3">
                  <c:v>3219.8374449599992</c:v>
                </c:pt>
                <c:pt idx="4">
                  <c:v>3335.2748692099981</c:v>
                </c:pt>
                <c:pt idx="5">
                  <c:v>3717.9851989100002</c:v>
                </c:pt>
                <c:pt idx="6">
                  <c:v>3671.1710600900014</c:v>
                </c:pt>
                <c:pt idx="7">
                  <c:v>3749.1952524599983</c:v>
                </c:pt>
                <c:pt idx="8">
                  <c:v>4374.0832344899982</c:v>
                </c:pt>
                <c:pt idx="9">
                  <c:v>5859.4108458402252</c:v>
                </c:pt>
                <c:pt idx="10">
                  <c:v>5226.9149432459353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555.90903570000171</c:v>
                </c:pt>
                <c:pt idx="1">
                  <c:v>821.56312582999612</c:v>
                </c:pt>
                <c:pt idx="2">
                  <c:v>868.1132435500017</c:v>
                </c:pt>
                <c:pt idx="3">
                  <c:v>697.25379031000148</c:v>
                </c:pt>
                <c:pt idx="4">
                  <c:v>1064.9983463299955</c:v>
                </c:pt>
                <c:pt idx="5">
                  <c:v>741.10274644000128</c:v>
                </c:pt>
                <c:pt idx="6">
                  <c:v>683.19036134999988</c:v>
                </c:pt>
                <c:pt idx="7">
                  <c:v>733.46316732000844</c:v>
                </c:pt>
                <c:pt idx="8">
                  <c:v>843.95185870000159</c:v>
                </c:pt>
                <c:pt idx="9">
                  <c:v>1219.2274568097769</c:v>
                </c:pt>
                <c:pt idx="10">
                  <c:v>780.37428520406411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2.1601251490499997</c:v>
                </c:pt>
                <c:pt idx="1">
                  <c:v>2.7306227687499964</c:v>
                </c:pt>
                <c:pt idx="2">
                  <c:v>2.5886848813599994</c:v>
                </c:pt>
                <c:pt idx="3">
                  <c:v>2.6494249468899982</c:v>
                </c:pt>
                <c:pt idx="4">
                  <c:v>3.0045775661499956</c:v>
                </c:pt>
                <c:pt idx="5">
                  <c:v>3.0934772742299939</c:v>
                </c:pt>
                <c:pt idx="6">
                  <c:v>3.2356045338399988</c:v>
                </c:pt>
                <c:pt idx="7">
                  <c:v>3.209492690319999</c:v>
                </c:pt>
                <c:pt idx="8">
                  <c:v>3.1562530468299967</c:v>
                </c:pt>
                <c:pt idx="9">
                  <c:v>3.3900202611199957</c:v>
                </c:pt>
                <c:pt idx="10">
                  <c:v>2.900121562659999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5.6983482989200009</c:v>
                </c:pt>
                <c:pt idx="1">
                  <c:v>6.3022322053400055</c:v>
                </c:pt>
                <c:pt idx="2">
                  <c:v>6.8781158200200014</c:v>
                </c:pt>
                <c:pt idx="3">
                  <c:v>7.5390547216000048</c:v>
                </c:pt>
                <c:pt idx="4">
                  <c:v>7.6782469271700018</c:v>
                </c:pt>
                <c:pt idx="5">
                  <c:v>8.1838224484499982</c:v>
                </c:pt>
                <c:pt idx="6">
                  <c:v>8.1116468586900066</c:v>
                </c:pt>
                <c:pt idx="7">
                  <c:v>8.5108228126300052</c:v>
                </c:pt>
                <c:pt idx="8">
                  <c:v>7.9252375396500083</c:v>
                </c:pt>
                <c:pt idx="9">
                  <c:v>8.5473979252382115</c:v>
                </c:pt>
                <c:pt idx="10">
                  <c:v>8.0719738849356268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-3.5382231498700025</c:v>
                </c:pt>
                <c:pt idx="1">
                  <c:v>-3.5716094365899993</c:v>
                </c:pt>
                <c:pt idx="2">
                  <c:v>-4.2894309386600051</c:v>
                </c:pt>
                <c:pt idx="3">
                  <c:v>-4.8896297747100004</c:v>
                </c:pt>
                <c:pt idx="4">
                  <c:v>-4.6736693610200062</c:v>
                </c:pt>
                <c:pt idx="5">
                  <c:v>-5.0903451742199994</c:v>
                </c:pt>
                <c:pt idx="6">
                  <c:v>-4.8760423248499984</c:v>
                </c:pt>
                <c:pt idx="7">
                  <c:v>-5.3013301223100058</c:v>
                </c:pt>
                <c:pt idx="8">
                  <c:v>-4.7689844928200076</c:v>
                </c:pt>
                <c:pt idx="9">
                  <c:v>-5.1573776641182167</c:v>
                </c:pt>
                <c:pt idx="10">
                  <c:v>-5.1718523222756261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E-4D99-A655-D46300F5821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E-4D99-A655-D46300F58211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03FE-4D99-A655-D46300F58211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E-4D99-A655-D46300F58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PETRÓLEO'!$C$140:$C$164</c:f>
              <c:strCache>
                <c:ptCount val="25"/>
                <c:pt idx="0">
                  <c:v>Jul-21</c:v>
                </c:pt>
                <c:pt idx="1">
                  <c:v>Ago-21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Dic-21</c:v>
                </c:pt>
                <c:pt idx="6">
                  <c:v>Ene-22</c:v>
                </c:pt>
                <c:pt idx="7">
                  <c:v>Feb-22</c:v>
                </c:pt>
                <c:pt idx="8">
                  <c:v>Mar-22</c:v>
                </c:pt>
                <c:pt idx="9">
                  <c:v>Abr-22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  <c:pt idx="13">
                  <c:v>Ago-22</c:v>
                </c:pt>
                <c:pt idx="14">
                  <c:v>Sep-22</c:v>
                </c:pt>
                <c:pt idx="15">
                  <c:v>Oct-22</c:v>
                </c:pt>
                <c:pt idx="16">
                  <c:v>Nov-22</c:v>
                </c:pt>
                <c:pt idx="17">
                  <c:v>Dic-22</c:v>
                </c:pt>
                <c:pt idx="18">
                  <c:v>Ene-23</c:v>
                </c:pt>
                <c:pt idx="19">
                  <c:v>Feb-23</c:v>
                </c:pt>
                <c:pt idx="20">
                  <c:v>Mar-23</c:v>
                </c:pt>
                <c:pt idx="21">
                  <c:v>Abr-23</c:v>
                </c:pt>
                <c:pt idx="22">
                  <c:v>May-23</c:v>
                </c:pt>
                <c:pt idx="23">
                  <c:v>Jun-23</c:v>
                </c:pt>
                <c:pt idx="24">
                  <c:v>Jul-23</c:v>
                </c:pt>
              </c:strCache>
            </c:strRef>
          </c:cat>
          <c:val>
            <c:numRef>
              <c:f>'[TRM Y PETRÓLEO.xlsx]GRÁFICO PETRÓLEO'!$D$140:$D$164</c:f>
              <c:numCache>
                <c:formatCode>_(* #,##0.0_);_(* \(#,##0.0\);_(* "-"??_);_(@_)</c:formatCode>
                <c:ptCount val="25"/>
                <c:pt idx="0">
                  <c:v>73.283333333333317</c:v>
                </c:pt>
                <c:pt idx="1">
                  <c:v>68.866666666666674</c:v>
                </c:pt>
                <c:pt idx="2">
                  <c:v>72.8</c:v>
                </c:pt>
                <c:pt idx="3">
                  <c:v>82.063333333333333</c:v>
                </c:pt>
                <c:pt idx="4">
                  <c:v>79.916666666666671</c:v>
                </c:pt>
                <c:pt idx="5">
                  <c:v>72.866666666666674</c:v>
                </c:pt>
                <c:pt idx="6">
                  <c:v>83.92</c:v>
                </c:pt>
                <c:pt idx="7">
                  <c:v>93.543333333333322</c:v>
                </c:pt>
                <c:pt idx="8">
                  <c:v>112.39666666666676</c:v>
                </c:pt>
                <c:pt idx="9">
                  <c:v>103.41333333333324</c:v>
                </c:pt>
                <c:pt idx="10">
                  <c:v>110.09666666666675</c:v>
                </c:pt>
                <c:pt idx="11">
                  <c:v>116.80000000000001</c:v>
                </c:pt>
                <c:pt idx="12">
                  <c:v>105.08333333333326</c:v>
                </c:pt>
                <c:pt idx="13">
                  <c:v>95.973333333333315</c:v>
                </c:pt>
                <c:pt idx="14">
                  <c:v>88.22</c:v>
                </c:pt>
                <c:pt idx="15">
                  <c:v>90.326666666667506</c:v>
                </c:pt>
                <c:pt idx="16">
                  <c:v>87.376666666667489</c:v>
                </c:pt>
                <c:pt idx="17">
                  <c:v>78.066666666667501</c:v>
                </c:pt>
                <c:pt idx="18">
                  <c:v>80.41</c:v>
                </c:pt>
                <c:pt idx="19">
                  <c:v>80.253333333332506</c:v>
                </c:pt>
                <c:pt idx="20">
                  <c:v>76.473333333332505</c:v>
                </c:pt>
                <c:pt idx="21">
                  <c:v>82.46</c:v>
                </c:pt>
                <c:pt idx="22">
                  <c:v>74.123333333332511</c:v>
                </c:pt>
                <c:pt idx="23">
                  <c:v>73.263333333332511</c:v>
                </c:pt>
                <c:pt idx="24">
                  <c:v>78.983333333332496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3FE-4D99-A655-D46300F5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FE-4D99-A655-D46300F58211}"/>
                </c:ext>
              </c:extLst>
            </c:dLbl>
            <c:dLbl>
              <c:idx val="12"/>
              <c:layout>
                <c:manualLayout>
                  <c:x val="-1.9864091207349159E-2"/>
                  <c:y val="5.260310854009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FE-4D99-A655-D46300F58211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03FE-4D99-A655-D46300F5821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FE-4D99-A655-D46300F58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PETRÓLEO'!$C$140:$C$164</c:f>
              <c:strCache>
                <c:ptCount val="25"/>
                <c:pt idx="0">
                  <c:v>Jul-21</c:v>
                </c:pt>
                <c:pt idx="1">
                  <c:v>Ago-21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Dic-21</c:v>
                </c:pt>
                <c:pt idx="6">
                  <c:v>Ene-22</c:v>
                </c:pt>
                <c:pt idx="7">
                  <c:v>Feb-22</c:v>
                </c:pt>
                <c:pt idx="8">
                  <c:v>Mar-22</c:v>
                </c:pt>
                <c:pt idx="9">
                  <c:v>Abr-22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  <c:pt idx="13">
                  <c:v>Ago-22</c:v>
                </c:pt>
                <c:pt idx="14">
                  <c:v>Sep-22</c:v>
                </c:pt>
                <c:pt idx="15">
                  <c:v>Oct-22</c:v>
                </c:pt>
                <c:pt idx="16">
                  <c:v>Nov-22</c:v>
                </c:pt>
                <c:pt idx="17">
                  <c:v>Dic-22</c:v>
                </c:pt>
                <c:pt idx="18">
                  <c:v>Ene-23</c:v>
                </c:pt>
                <c:pt idx="19">
                  <c:v>Feb-23</c:v>
                </c:pt>
                <c:pt idx="20">
                  <c:v>Mar-23</c:v>
                </c:pt>
                <c:pt idx="21">
                  <c:v>Abr-23</c:v>
                </c:pt>
                <c:pt idx="22">
                  <c:v>May-23</c:v>
                </c:pt>
                <c:pt idx="23">
                  <c:v>Jun-23</c:v>
                </c:pt>
                <c:pt idx="24">
                  <c:v>Jul-23</c:v>
                </c:pt>
              </c:strCache>
            </c:strRef>
          </c:cat>
          <c:val>
            <c:numRef>
              <c:f>'[TRM Y PETRÓLEO.xlsx]GRÁFICO PETRÓLEO'!$E$140:$E$164</c:f>
              <c:numCache>
                <c:formatCode>#,##0</c:formatCode>
                <c:ptCount val="25"/>
                <c:pt idx="0">
                  <c:v>3832.24</c:v>
                </c:pt>
                <c:pt idx="1">
                  <c:v>3887.68</c:v>
                </c:pt>
                <c:pt idx="2">
                  <c:v>3820.28</c:v>
                </c:pt>
                <c:pt idx="3">
                  <c:v>3771.68</c:v>
                </c:pt>
                <c:pt idx="4">
                  <c:v>3900.51</c:v>
                </c:pt>
                <c:pt idx="5">
                  <c:v>3967.77</c:v>
                </c:pt>
                <c:pt idx="6">
                  <c:v>4000.72</c:v>
                </c:pt>
                <c:pt idx="7">
                  <c:v>3938.36</c:v>
                </c:pt>
                <c:pt idx="8">
                  <c:v>3805.52</c:v>
                </c:pt>
                <c:pt idx="9">
                  <c:v>3796.39</c:v>
                </c:pt>
                <c:pt idx="10">
                  <c:v>4027.6</c:v>
                </c:pt>
                <c:pt idx="11">
                  <c:v>3922.5</c:v>
                </c:pt>
                <c:pt idx="12">
                  <c:v>4394.01</c:v>
                </c:pt>
                <c:pt idx="13">
                  <c:v>4326.7700000000004</c:v>
                </c:pt>
                <c:pt idx="14">
                  <c:v>4437.3100000000004</c:v>
                </c:pt>
                <c:pt idx="15">
                  <c:v>4714.96</c:v>
                </c:pt>
                <c:pt idx="16">
                  <c:v>4922.3</c:v>
                </c:pt>
                <c:pt idx="17">
                  <c:v>4787.8900000000003</c:v>
                </c:pt>
                <c:pt idx="18">
                  <c:v>4712.18</c:v>
                </c:pt>
                <c:pt idx="19">
                  <c:v>4802.75</c:v>
                </c:pt>
                <c:pt idx="20">
                  <c:v>4760.96</c:v>
                </c:pt>
                <c:pt idx="21">
                  <c:v>4526.03</c:v>
                </c:pt>
                <c:pt idx="22">
                  <c:v>4539.54</c:v>
                </c:pt>
                <c:pt idx="23">
                  <c:v>4213.53</c:v>
                </c:pt>
                <c:pt idx="24">
                  <c:v>4067.63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03FE-4D99-A655-D46300F5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40755</c:v>
                </c:pt>
                <c:pt idx="1">
                  <c:v>41121</c:v>
                </c:pt>
                <c:pt idx="2">
                  <c:v>41486</c:v>
                </c:pt>
                <c:pt idx="3">
                  <c:v>41851</c:v>
                </c:pt>
                <c:pt idx="4">
                  <c:v>42216</c:v>
                </c:pt>
                <c:pt idx="5">
                  <c:v>42582</c:v>
                </c:pt>
                <c:pt idx="6">
                  <c:v>42947</c:v>
                </c:pt>
                <c:pt idx="7">
                  <c:v>43312</c:v>
                </c:pt>
                <c:pt idx="8">
                  <c:v>43677</c:v>
                </c:pt>
                <c:pt idx="9">
                  <c:v>44043</c:v>
                </c:pt>
                <c:pt idx="10">
                  <c:v>44408</c:v>
                </c:pt>
                <c:pt idx="11">
                  <c:v>44773</c:v>
                </c:pt>
                <c:pt idx="12">
                  <c:v>45138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1777.82</c:v>
                </c:pt>
                <c:pt idx="1">
                  <c:v>1789.0199999999988</c:v>
                </c:pt>
                <c:pt idx="2">
                  <c:v>1890.3300000000013</c:v>
                </c:pt>
                <c:pt idx="3">
                  <c:v>1872.43</c:v>
                </c:pt>
                <c:pt idx="4">
                  <c:v>2866.0399999999986</c:v>
                </c:pt>
                <c:pt idx="5">
                  <c:v>3081.75</c:v>
                </c:pt>
                <c:pt idx="6">
                  <c:v>2995.2299999999996</c:v>
                </c:pt>
                <c:pt idx="7">
                  <c:v>2875.7200000000007</c:v>
                </c:pt>
                <c:pt idx="8">
                  <c:v>3296.8500000000017</c:v>
                </c:pt>
                <c:pt idx="9">
                  <c:v>3739.4900000000016</c:v>
                </c:pt>
                <c:pt idx="10">
                  <c:v>3867.8800000000019</c:v>
                </c:pt>
                <c:pt idx="11">
                  <c:v>4300.3</c:v>
                </c:pt>
                <c:pt idx="12">
                  <c:v>3923.49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587-493E-BA79-8DF742852B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2-4635-A181-E5257F51D8B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2-4635-A181-E5257F51D8B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2-4635-A181-E5257F51D8B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2-4635-A181-E5257F51D8B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62-4635-A181-E5257F51D8B0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2-4635-A181-E5257F51D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40755</c:v>
                </c:pt>
                <c:pt idx="1">
                  <c:v>41121</c:v>
                </c:pt>
                <c:pt idx="2">
                  <c:v>41486</c:v>
                </c:pt>
                <c:pt idx="3">
                  <c:v>41851</c:v>
                </c:pt>
                <c:pt idx="4">
                  <c:v>42216</c:v>
                </c:pt>
                <c:pt idx="5">
                  <c:v>42582</c:v>
                </c:pt>
                <c:pt idx="6">
                  <c:v>42947</c:v>
                </c:pt>
                <c:pt idx="7">
                  <c:v>43312</c:v>
                </c:pt>
                <c:pt idx="8">
                  <c:v>43677</c:v>
                </c:pt>
                <c:pt idx="9">
                  <c:v>44043</c:v>
                </c:pt>
                <c:pt idx="10">
                  <c:v>44408</c:v>
                </c:pt>
                <c:pt idx="11">
                  <c:v>44773</c:v>
                </c:pt>
                <c:pt idx="12">
                  <c:v>45138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-3.5256323292399401</c:v>
                </c:pt>
                <c:pt idx="1">
                  <c:v>0.62998503785529181</c:v>
                </c:pt>
                <c:pt idx="2">
                  <c:v>5.6628768823155866</c:v>
                </c:pt>
                <c:pt idx="3">
                  <c:v>-0.94692461104682479</c:v>
                </c:pt>
                <c:pt idx="4">
                  <c:v>53.065268127513349</c:v>
                </c:pt>
                <c:pt idx="5">
                  <c:v>7.5264127506943908</c:v>
                </c:pt>
                <c:pt idx="6">
                  <c:v>-2.8074957410562291</c:v>
                </c:pt>
                <c:pt idx="7">
                  <c:v>-3.9900107838128918</c:v>
                </c:pt>
                <c:pt idx="8">
                  <c:v>14.644332549761472</c:v>
                </c:pt>
                <c:pt idx="9">
                  <c:v>13.426149203027109</c:v>
                </c:pt>
                <c:pt idx="10">
                  <c:v>3.4333558854282415</c:v>
                </c:pt>
                <c:pt idx="11">
                  <c:v>11.179767728057683</c:v>
                </c:pt>
                <c:pt idx="12">
                  <c:v>-8.7624119247494434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362-4635-A181-E5257F51D8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5.2493487467800026</c:v>
                </c:pt>
                <c:pt idx="1">
                  <c:v>5.7108153073799981</c:v>
                </c:pt>
                <c:pt idx="2">
                  <c:v>5.6983482989200009</c:v>
                </c:pt>
                <c:pt idx="3">
                  <c:v>6.3022322053400055</c:v>
                </c:pt>
                <c:pt idx="4">
                  <c:v>6.8781158200200014</c:v>
                </c:pt>
                <c:pt idx="5">
                  <c:v>7.5390547216000048</c:v>
                </c:pt>
                <c:pt idx="6">
                  <c:v>7.6782469271700018</c:v>
                </c:pt>
                <c:pt idx="7">
                  <c:v>8.1838224484499982</c:v>
                </c:pt>
                <c:pt idx="8">
                  <c:v>8.1116468586900066</c:v>
                </c:pt>
                <c:pt idx="9">
                  <c:v>8.5108228126300052</c:v>
                </c:pt>
                <c:pt idx="10">
                  <c:v>7.9252375396500083</c:v>
                </c:pt>
                <c:pt idx="11">
                  <c:v>8.5473979252382115</c:v>
                </c:pt>
                <c:pt idx="12">
                  <c:v>8.0719738849356268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3995645633787E-2"/>
          <c:y val="3.9457904319242405E-2"/>
          <c:w val="0.83030656513403511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892.93089950158958</c:v>
                </c:pt>
                <c:pt idx="1">
                  <c:v>6388.4093136910633</c:v>
                </c:pt>
                <c:pt idx="2">
                  <c:v>10516.447804118101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699.82029129547823</c:v>
                </c:pt>
                <c:pt idx="1">
                  <c:v>5654.4147914333844</c:v>
                </c:pt>
                <c:pt idx="2">
                  <c:v>10316.781224348606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4831180963670281E-2"/>
                  <c:y val="-0.115639825048737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B8A-9D57-84B4DC12B1F3}"/>
                </c:ext>
              </c:extLst>
            </c:dLbl>
            <c:dLbl>
              <c:idx val="1"/>
              <c:layout>
                <c:manualLayout>
                  <c:x val="-5.882218706022372E-2"/>
                  <c:y val="-7.9113205850115886E-2"/>
                </c:manualLayout>
              </c:layout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-0.21626601600851825</c:v>
                </c:pt>
                <c:pt idx="1">
                  <c:v>-0.11489472358708264</c:v>
                </c:pt>
                <c:pt idx="2">
                  <c:v>-1.898612378329001E-2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1.709011624338496E-2"/>
              <c:y val="0.3123467816832470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277.45872647000004</c:v>
                </c:pt>
                <c:pt idx="1">
                  <c:v>291.83223009000011</c:v>
                </c:pt>
                <c:pt idx="2">
                  <c:v>263.99027795999996</c:v>
                </c:pt>
                <c:pt idx="3">
                  <c:v>293.19696048000003</c:v>
                </c:pt>
                <c:pt idx="4">
                  <c:v>316.49474863000006</c:v>
                </c:pt>
                <c:pt idx="5">
                  <c:v>273.78758547000001</c:v>
                </c:pt>
                <c:pt idx="6">
                  <c:v>351.58336043999998</c:v>
                </c:pt>
                <c:pt idx="7">
                  <c:v>325.48931869000006</c:v>
                </c:pt>
                <c:pt idx="8">
                  <c:v>422.76643724000002</c:v>
                </c:pt>
                <c:pt idx="9">
                  <c:v>373.17523819000013</c:v>
                </c:pt>
                <c:pt idx="10">
                  <c:v>329.28131010999994</c:v>
                </c:pt>
                <c:pt idx="11">
                  <c:v>377.43757115999995</c:v>
                </c:pt>
                <c:pt idx="12">
                  <c:v>340.44413699</c:v>
                </c:pt>
                <c:pt idx="13">
                  <c:v>424.02864619999991</c:v>
                </c:pt>
                <c:pt idx="14">
                  <c:v>377.29698216225592</c:v>
                </c:pt>
                <c:pt idx="15">
                  <c:v>521.76548990171955</c:v>
                </c:pt>
                <c:pt idx="16">
                  <c:v>434.34541110118619</c:v>
                </c:pt>
                <c:pt idx="17">
                  <c:v>501.74211501404631</c:v>
                </c:pt>
                <c:pt idx="18">
                  <c:v>443.6798072355582</c:v>
                </c:pt>
                <c:pt idx="19">
                  <c:v>375.29417293885308</c:v>
                </c:pt>
                <c:pt idx="20">
                  <c:v>628.91668901959952</c:v>
                </c:pt>
                <c:pt idx="21">
                  <c:v>514.73935673198696</c:v>
                </c:pt>
                <c:pt idx="22">
                  <c:v>556.74904462456732</c:v>
                </c:pt>
                <c:pt idx="23">
                  <c:v>585.32613895554834</c:v>
                </c:pt>
                <c:pt idx="24">
                  <c:v>498.51973100177719</c:v>
                </c:pt>
                <c:pt idx="25">
                  <c:v>578.84115817323072</c:v>
                </c:pt>
                <c:pt idx="26">
                  <c:v>496.95472765195348</c:v>
                </c:pt>
                <c:pt idx="27">
                  <c:v>522.68596656586942</c:v>
                </c:pt>
                <c:pt idx="28">
                  <c:v>494.11627333697055</c:v>
                </c:pt>
                <c:pt idx="29">
                  <c:v>493.63225690080452</c:v>
                </c:pt>
                <c:pt idx="30">
                  <c:v>470.98517945223142</c:v>
                </c:pt>
                <c:pt idx="31">
                  <c:v>432.03131991662286</c:v>
                </c:pt>
                <c:pt idx="32">
                  <c:v>581.16007729703017</c:v>
                </c:pt>
                <c:pt idx="33">
                  <c:v>458.92310574192265</c:v>
                </c:pt>
                <c:pt idx="34">
                  <c:v>428.25897203694706</c:v>
                </c:pt>
                <c:pt idx="35">
                  <c:v>365.19342333696608</c:v>
                </c:pt>
                <c:pt idx="36">
                  <c:v>384.35234366989675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287.61182303999993</c:v>
                </c:pt>
                <c:pt idx="1">
                  <c:v>276.64613743000007</c:v>
                </c:pt>
                <c:pt idx="2">
                  <c:v>256.62475677999987</c:v>
                </c:pt>
                <c:pt idx="3">
                  <c:v>324.80368125000007</c:v>
                </c:pt>
                <c:pt idx="4">
                  <c:v>313.45995548999997</c:v>
                </c:pt>
                <c:pt idx="5">
                  <c:v>331.11356438999996</c:v>
                </c:pt>
                <c:pt idx="6">
                  <c:v>275.83677901000004</c:v>
                </c:pt>
                <c:pt idx="7">
                  <c:v>282.15016618999994</c:v>
                </c:pt>
                <c:pt idx="8">
                  <c:v>337.62594469999993</c:v>
                </c:pt>
                <c:pt idx="9">
                  <c:v>313.31883117000007</c:v>
                </c:pt>
                <c:pt idx="10">
                  <c:v>303.88011312999987</c:v>
                </c:pt>
                <c:pt idx="11">
                  <c:v>328.50601144999996</c:v>
                </c:pt>
                <c:pt idx="12">
                  <c:v>341.39108686000003</c:v>
                </c:pt>
                <c:pt idx="13">
                  <c:v>358.59681699000004</c:v>
                </c:pt>
                <c:pt idx="14">
                  <c:v>333.41057190059786</c:v>
                </c:pt>
                <c:pt idx="15">
                  <c:v>401.82906493782377</c:v>
                </c:pt>
                <c:pt idx="16">
                  <c:v>381.42689269382089</c:v>
                </c:pt>
                <c:pt idx="17">
                  <c:v>393.59649952558618</c:v>
                </c:pt>
                <c:pt idx="18">
                  <c:v>350.13301620201355</c:v>
                </c:pt>
                <c:pt idx="19">
                  <c:v>317.52605492042852</c:v>
                </c:pt>
                <c:pt idx="20">
                  <c:v>459.73554638312856</c:v>
                </c:pt>
                <c:pt idx="21">
                  <c:v>439.81352452034457</c:v>
                </c:pt>
                <c:pt idx="22">
                  <c:v>379.31194863187142</c:v>
                </c:pt>
                <c:pt idx="23">
                  <c:v>444.25311402557162</c:v>
                </c:pt>
                <c:pt idx="24">
                  <c:v>394.41116849981273</c:v>
                </c:pt>
                <c:pt idx="25">
                  <c:v>498.46645451978901</c:v>
                </c:pt>
                <c:pt idx="26">
                  <c:v>477.70805215180246</c:v>
                </c:pt>
                <c:pt idx="27">
                  <c:v>376.27513207035003</c:v>
                </c:pt>
                <c:pt idx="28">
                  <c:v>364.45201825023872</c:v>
                </c:pt>
                <c:pt idx="29">
                  <c:v>359.23439329421279</c:v>
                </c:pt>
                <c:pt idx="30">
                  <c:v>389.0736593924575</c:v>
                </c:pt>
                <c:pt idx="31">
                  <c:v>283.64497335326251</c:v>
                </c:pt>
                <c:pt idx="32">
                  <c:v>419.22361346143623</c:v>
                </c:pt>
                <c:pt idx="33">
                  <c:v>405.42626296953017</c:v>
                </c:pt>
                <c:pt idx="34">
                  <c:v>394.84921603035014</c:v>
                </c:pt>
                <c:pt idx="35">
                  <c:v>325.82469714914919</c:v>
                </c:pt>
                <c:pt idx="36">
                  <c:v>315.46794762558147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18579195830701E-2"/>
          <c:y val="6.8545514659276177E-2"/>
          <c:w val="0.81833432915603199"/>
          <c:h val="0.7814329909456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1155.2751646672593</c:v>
                </c:pt>
                <c:pt idx="1">
                  <c:v>8547.3979252382123</c:v>
                </c:pt>
                <c:pt idx="2">
                  <c:v>14501.969350794763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1033.265504711326</c:v>
                </c:pt>
                <c:pt idx="1">
                  <c:v>8071.9738849356254</c:v>
                </c:pt>
                <c:pt idx="2">
                  <c:v>14482.226209855871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F-4D7E-A14E-B2030D305E4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Julio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-0.10561090871461287</c:v>
                </c:pt>
                <c:pt idx="1">
                  <c:v>-5.5622078726296986E-2</c:v>
                </c:pt>
                <c:pt idx="2">
                  <c:v>-1.3614110236559451E-3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40845228641891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44013</c:v>
                </c:pt>
                <c:pt idx="1">
                  <c:v>44044</c:v>
                </c:pt>
                <c:pt idx="2">
                  <c:v>44075</c:v>
                </c:pt>
                <c:pt idx="3">
                  <c:v>44105</c:v>
                </c:pt>
                <c:pt idx="4">
                  <c:v>44136</c:v>
                </c:pt>
                <c:pt idx="5">
                  <c:v>44166</c:v>
                </c:pt>
                <c:pt idx="6">
                  <c:v>44197</c:v>
                </c:pt>
                <c:pt idx="7">
                  <c:v>44228</c:v>
                </c:pt>
                <c:pt idx="8">
                  <c:v>44256</c:v>
                </c:pt>
                <c:pt idx="9">
                  <c:v>44287</c:v>
                </c:pt>
                <c:pt idx="10">
                  <c:v>44317</c:v>
                </c:pt>
                <c:pt idx="11">
                  <c:v>44348</c:v>
                </c:pt>
                <c:pt idx="12">
                  <c:v>44378</c:v>
                </c:pt>
                <c:pt idx="13">
                  <c:v>44409</c:v>
                </c:pt>
                <c:pt idx="14">
                  <c:v>44440</c:v>
                </c:pt>
                <c:pt idx="15">
                  <c:v>44470</c:v>
                </c:pt>
                <c:pt idx="16">
                  <c:v>44501</c:v>
                </c:pt>
                <c:pt idx="17">
                  <c:v>44531</c:v>
                </c:pt>
                <c:pt idx="18">
                  <c:v>44562</c:v>
                </c:pt>
                <c:pt idx="19">
                  <c:v>44593</c:v>
                </c:pt>
                <c:pt idx="20">
                  <c:v>44621</c:v>
                </c:pt>
                <c:pt idx="21">
                  <c:v>44652</c:v>
                </c:pt>
                <c:pt idx="22">
                  <c:v>44682</c:v>
                </c:pt>
                <c:pt idx="23">
                  <c:v>44713</c:v>
                </c:pt>
                <c:pt idx="24">
                  <c:v>44743</c:v>
                </c:pt>
                <c:pt idx="25">
                  <c:v>44774</c:v>
                </c:pt>
                <c:pt idx="26">
                  <c:v>44805</c:v>
                </c:pt>
                <c:pt idx="27">
                  <c:v>44835</c:v>
                </c:pt>
                <c:pt idx="28">
                  <c:v>44866</c:v>
                </c:pt>
                <c:pt idx="29">
                  <c:v>44896</c:v>
                </c:pt>
                <c:pt idx="30">
                  <c:v>44927</c:v>
                </c:pt>
                <c:pt idx="31">
                  <c:v>44958</c:v>
                </c:pt>
                <c:pt idx="32">
                  <c:v>44986</c:v>
                </c:pt>
                <c:pt idx="33">
                  <c:v>45017</c:v>
                </c:pt>
                <c:pt idx="34">
                  <c:v>45047</c:v>
                </c:pt>
                <c:pt idx="35">
                  <c:v>45078</c:v>
                </c:pt>
                <c:pt idx="36">
                  <c:v>45108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752.8561774999996</c:v>
                </c:pt>
                <c:pt idx="1">
                  <c:v>967.63749268000004</c:v>
                </c:pt>
                <c:pt idx="2">
                  <c:v>755.38809701000014</c:v>
                </c:pt>
                <c:pt idx="3">
                  <c:v>795.23980985000003</c:v>
                </c:pt>
                <c:pt idx="4">
                  <c:v>856.54899786999999</c:v>
                </c:pt>
                <c:pt idx="5">
                  <c:v>603.5265410799999</c:v>
                </c:pt>
                <c:pt idx="6">
                  <c:v>813.35341442000004</c:v>
                </c:pt>
                <c:pt idx="7">
                  <c:v>753.56639679</c:v>
                </c:pt>
                <c:pt idx="8">
                  <c:v>1011.9533905899999</c:v>
                </c:pt>
                <c:pt idx="9">
                  <c:v>855.59968672000002</c:v>
                </c:pt>
                <c:pt idx="10">
                  <c:v>749.28364532000001</c:v>
                </c:pt>
                <c:pt idx="11">
                  <c:v>802.18286418000014</c:v>
                </c:pt>
                <c:pt idx="12">
                  <c:v>710.19227111999976</c:v>
                </c:pt>
                <c:pt idx="13">
                  <c:v>877.4527997199998</c:v>
                </c:pt>
                <c:pt idx="14">
                  <c:v>718.39147747519598</c:v>
                </c:pt>
                <c:pt idx="15">
                  <c:v>1102.5283126203367</c:v>
                </c:pt>
                <c:pt idx="16">
                  <c:v>788.49163955016206</c:v>
                </c:pt>
                <c:pt idx="17">
                  <c:v>798.74054187652791</c:v>
                </c:pt>
                <c:pt idx="18">
                  <c:v>815.0997721436197</c:v>
                </c:pt>
                <c:pt idx="19">
                  <c:v>664.07207897560204</c:v>
                </c:pt>
                <c:pt idx="20">
                  <c:v>1188.6257827256927</c:v>
                </c:pt>
                <c:pt idx="21">
                  <c:v>840.2051507829608</c:v>
                </c:pt>
                <c:pt idx="22">
                  <c:v>882.68903975921296</c:v>
                </c:pt>
                <c:pt idx="23">
                  <c:v>952.63002532119629</c:v>
                </c:pt>
                <c:pt idx="24">
                  <c:v>832.0547995544631</c:v>
                </c:pt>
                <c:pt idx="25">
                  <c:v>1143.8461837217656</c:v>
                </c:pt>
                <c:pt idx="26">
                  <c:v>895.46502432022442</c:v>
                </c:pt>
                <c:pt idx="27">
                  <c:v>970.58860391279563</c:v>
                </c:pt>
                <c:pt idx="28">
                  <c:v>855.3659897076185</c:v>
                </c:pt>
                <c:pt idx="29">
                  <c:v>906.24248659590569</c:v>
                </c:pt>
                <c:pt idx="30">
                  <c:v>823.22818610978811</c:v>
                </c:pt>
                <c:pt idx="31">
                  <c:v>824.29916450100461</c:v>
                </c:pt>
                <c:pt idx="32">
                  <c:v>1079.6244997454919</c:v>
                </c:pt>
                <c:pt idx="33">
                  <c:v>873.35547803204918</c:v>
                </c:pt>
                <c:pt idx="34">
                  <c:v>774.5624942777315</c:v>
                </c:pt>
                <c:pt idx="35">
                  <c:v>635.92913782975415</c:v>
                </c:pt>
                <c:pt idx="36">
                  <c:v>772.25873514002149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19/09/2023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20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Julio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48" y="1373840"/>
            <a:ext cx="5354529" cy="5309695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julio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10,6%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trigo en 72.267 toneladas (-35,5%), residuos de la industria del almidón en 20.545 toneladas (-49,5%) y azúcar en 13.977 toneladas (-56,9%)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5,6%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maíz en 180.366 toneladas (-5,0%), trigo en 155.434 toneladas (-13,2%) y torta de soya en 67.341 toneladas (-6,2%).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2022 - julio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volumen en 0,1%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143598"/>
              </p:ext>
            </p:extLst>
          </p:nvPr>
        </p:nvGraphicFramePr>
        <p:xfrm>
          <a:off x="-13848" y="1683945"/>
          <a:ext cx="6338143" cy="404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Enero-julio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66871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Enero-julio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3.622.938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3.442.572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-180.366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1.177.623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1.022.188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-155.434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1.089.507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1.022.166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-67.341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317.699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334.496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16.798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228.319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282.006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53.687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193.950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196.447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2.497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180.891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144.690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-36.201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101.846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143.565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41.720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153.511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135.842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-17.669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52.929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94.714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41.785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89.399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77.616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-11.783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84.975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67.592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-17.383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1.253.812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1.108.079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-145.733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8.547.398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8.071.974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-475.424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julio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julio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60 mil toneladas (-7,2%)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julio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647367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julio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julio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62 mil toneladas (-19,2%)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222882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julio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3012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457.834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494.320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36.486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14.205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3.787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y despojos comestibles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1.227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julio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076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203.816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131.548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72.267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20.982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13.977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131.625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118.052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13.573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10.617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619BBC65-3A7B-2ADC-4012-9A4A7D0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Julio (2022-2023). Toneladas</a:t>
            </a:r>
          </a:p>
        </p:txBody>
      </p:sp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6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entre enero y julio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1289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228.319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282.006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53.687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52.929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94.714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41.785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101.846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143.565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41.720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34.499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24.022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317.699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334.496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16.798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18064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3.622.938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3.442.572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-180.366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1.177.623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1.022.188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-155.434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1.089.507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1.022.166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67.341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180.891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144.690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36.201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40.396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20.615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julio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20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780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36,0%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106324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enero-julio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enero-julio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5,17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0,3%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67695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20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50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julio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enero-julio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enero-julio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8,07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5,6%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Enero-julio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Enero-julio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5.654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Enero-julio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393752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694724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Julio 2021 – julio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79,0 por barril y presentó un aumento de 7,8%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julio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$4.068, la más baja de los últimos 13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julio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julio de 2023, la TRM cerró el mes con un valor de $3.923, siendo la segunda cotización de fin de mes más alta para un mes de julio en el país.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Julio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julio de 2023 ($3.923),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8,8%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($4.300).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Septiembre 20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41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Julio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0" y="1373840"/>
            <a:ext cx="5296277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julio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21,6%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trigo en USD 47,8 millones (-51,0%), aceite de soya en USD 18,7 millones (-43,7%) y torta de soya en USD 14,5 millones (-19,3%)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julio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11,5%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trigo en USD 152,2 millones (-28,4%), maíz en USD 132,4 millones (-10,4%) y aceite de soya en USD 120,7 millones (-41,4%).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(agosto de 2022 - julio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valor en 1,9%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313422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Enero-julio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09651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Enero-julio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2.280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2.114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6.388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5.654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-734,0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114,2 millones (-22,9%)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99214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julio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julio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78,9 millones (-20,0%)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julio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991549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julio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Julio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julio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35138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16.274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11.773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261,5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Whisky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6.328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Aguardiente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4.181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Cigarrillos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2.189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Manzanas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8.874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1.985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julio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6407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Julio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93.746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47.823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18.660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75.102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60.590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14.511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28.840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14.246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porcinos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32.148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19.723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12.425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</a:t>
            </a:r>
            <a:br>
              <a:rPr lang="es-MX" sz="2400" dirty="0"/>
            </a:br>
            <a:r>
              <a:rPr lang="es-MX" sz="2400" dirty="0"/>
              <a:t>entre enero y julio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00393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91.159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37.214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64.720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98.608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33.889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110.291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131.621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21.330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15.031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15.953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10.948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0770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535.226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383.027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-152.199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1.275.387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1.142.943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-132.444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291.855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171.120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-120.736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215.450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162.704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52.746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107.609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70.587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37.022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2279</Words>
  <Application>Microsoft Office PowerPoint</Application>
  <PresentationFormat>Panorámica</PresentationFormat>
  <Paragraphs>598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 Black</vt:lpstr>
      <vt:lpstr>Nunito Sans (Cuerpo)</vt:lpstr>
      <vt:lpstr>Wingdings</vt:lpstr>
      <vt:lpstr>Nunito Sans ExtraBold</vt:lpstr>
      <vt:lpstr>Montserrat SemiBold</vt:lpstr>
      <vt:lpstr>Nunito Sans</vt:lpstr>
      <vt:lpstr>Arial</vt:lpstr>
      <vt:lpstr>Calibri</vt:lpstr>
      <vt:lpstr>Tema de Office</vt:lpstr>
      <vt:lpstr>Presentación de PowerPoint</vt:lpstr>
      <vt:lpstr>Importaciones de productos agropecuarios y agroindustriales Enero - julio de 2023</vt:lpstr>
      <vt:lpstr>Importaciones de productos agropecuarios y agroindustriales Total, anual 2009-2022</vt:lpstr>
      <vt:lpstr>Valor importaciones de productos agropecuarios y agroindustriales  Julio de 2023 (USD millones FOB)</vt:lpstr>
      <vt:lpstr>Importaciones de productos agropecuarios y agroindustriales en valor  Enero-julio (2022-2023) USD millones CIF Principales productos</vt:lpstr>
      <vt:lpstr>Importaciones de productos del sector agropecuario*  Valor julio de 2023 (USD millones CIF) </vt:lpstr>
      <vt:lpstr>Importaciones de productos del sector agroindustrial *  Valor julio de 2023 (USD millones CIF) </vt:lpstr>
      <vt:lpstr>Principales productos agropecuarios y agroindustriales que aumentaron y disminuyeron sus importaciones  Julio (2022-2023) - USD miles CIF</vt:lpstr>
      <vt:lpstr>Principales productos agropecuarios y agroindustriales que aumentaron y disminuyeron sus importaciones entre enero y julio (2022-2023) - USD miles CIF</vt:lpstr>
      <vt:lpstr>Volumen importaciones de productos agropecuarios y agroindustriales  Julio de 2023 (toneladas)</vt:lpstr>
      <vt:lpstr>Importaciones de productos agropecuarios y  agroindustriales en volumen  Enero-julio (2022-2023) toneladas Principales productos</vt:lpstr>
      <vt:lpstr>Importaciones de productos del sector agropecuario*  en volumen julio de 2023 (miles de toneladas)</vt:lpstr>
      <vt:lpstr>Importaciones de productos del sector agroindustrial* en volumen julio de 2023 (miles de toneladas)</vt:lpstr>
      <vt:lpstr>Principales productos agropecuarios y agroindustriales que aumentaron y disminuyeron sus importaciones  Julio (2022-2023). Toneladas</vt:lpstr>
      <vt:lpstr>Principales productos agropecuarios y agroindustriales que aumentaron y disminuyeron sus importaciones  entre enero y julio (2022-2023). Toneladas</vt:lpstr>
      <vt:lpstr>Presentación de PowerPoint</vt:lpstr>
      <vt:lpstr>Valor balanza comercial productos agropecuarios y agroindustriales enero-julio (2013- 2023)  USD millones FOB</vt:lpstr>
      <vt:lpstr>Volumen balanza comercial productos agropecuarios y agroindustriales enero-julio (2013- 2023)  Millones de toneladas</vt:lpstr>
      <vt:lpstr>Presentación de PowerPoint</vt:lpstr>
      <vt:lpstr>Tasa  de cambio promedio mensual y precio internacional del petróleo  Julio 2021 – julio 2023</vt:lpstr>
      <vt:lpstr>Tasa de cambio representativa de fin de  mes del mercado julio 2011-2023 </vt:lpstr>
      <vt:lpstr>Devaluación nominal fin de mes Julio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2023-09-20T00:36:15Z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