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76" r:id="rId18"/>
    <p:sldId id="277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03D4E-37F1-4566-B4FA-FE13A5544830}" v="50" dt="2022-09-16T22:03:59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47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6F703D4E-37F1-4566-B4FA-FE13A5544830}"/>
    <pc:docChg chg="custSel addSld delSld modSld">
      <pc:chgData name="NESTOR JULIO HERNANDEZ BOCKER" userId="a413b3be1cc3406f" providerId="LiveId" clId="{6F703D4E-37F1-4566-B4FA-FE13A5544830}" dt="2022-09-16T22:06:39.226" v="362" actId="20577"/>
      <pc:docMkLst>
        <pc:docMk/>
      </pc:docMkLst>
      <pc:sldChg chg="modSp mod">
        <pc:chgData name="NESTOR JULIO HERNANDEZ BOCKER" userId="a413b3be1cc3406f" providerId="LiveId" clId="{6F703D4E-37F1-4566-B4FA-FE13A5544830}" dt="2022-09-16T20:43:53.205" v="72" actId="20577"/>
        <pc:sldMkLst>
          <pc:docMk/>
          <pc:sldMk cId="3489943008" sldId="256"/>
        </pc:sldMkLst>
        <pc:spChg chg="mod">
          <ac:chgData name="NESTOR JULIO HERNANDEZ BOCKER" userId="a413b3be1cc3406f" providerId="LiveId" clId="{6F703D4E-37F1-4566-B4FA-FE13A5544830}" dt="2022-09-16T20:43:53.205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37:30.501" v="158" actId="20577"/>
        <pc:sldMkLst>
          <pc:docMk/>
          <pc:sldMk cId="1297091760" sldId="257"/>
        </pc:sldMkLst>
        <pc:spChg chg="mod">
          <ac:chgData name="NESTOR JULIO HERNANDEZ BOCKER" userId="a413b3be1cc3406f" providerId="LiveId" clId="{6F703D4E-37F1-4566-B4FA-FE13A5544830}" dt="2022-09-16T21:37:30.501" v="15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6:32.600" v="157" actId="20577"/>
          <ac:spMkLst>
            <pc:docMk/>
            <pc:sldMk cId="1297091760" sldId="257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0.664" v="12" actId="1038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6F703D4E-37F1-4566-B4FA-FE13A5544830}" dt="2022-09-16T21:34:51.542" v="133" actId="478"/>
          <ac:picMkLst>
            <pc:docMk/>
            <pc:sldMk cId="1297091760" sldId="257"/>
            <ac:picMk id="4" creationId="{9D3E9B00-E4F5-99D9-2EE2-B2AB0F5A7729}"/>
          </ac:picMkLst>
        </pc:picChg>
        <pc:picChg chg="add del mod">
          <ac:chgData name="NESTOR JULIO HERNANDEZ BOCKER" userId="a413b3be1cc3406f" providerId="LiveId" clId="{6F703D4E-37F1-4566-B4FA-FE13A5544830}" dt="2022-09-16T21:36:25.688" v="155" actId="478"/>
          <ac:picMkLst>
            <pc:docMk/>
            <pc:sldMk cId="1297091760" sldId="257"/>
            <ac:picMk id="5" creationId="{53E056A9-E675-D34E-7930-078048F88A0C}"/>
          </ac:picMkLst>
        </pc:picChg>
      </pc:sldChg>
      <pc:sldChg chg="modSp mod">
        <pc:chgData name="NESTOR JULIO HERNANDEZ BOCKER" userId="a413b3be1cc3406f" providerId="LiveId" clId="{6F703D4E-37F1-4566-B4FA-FE13A5544830}" dt="2022-09-16T20:39:33.994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6F703D4E-37F1-4566-B4FA-FE13A5544830}" dt="2022-09-16T20:39:33.994" v="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49:26.106" v="270" actId="20577"/>
        <pc:sldMkLst>
          <pc:docMk/>
          <pc:sldMk cId="2687120463" sldId="266"/>
        </pc:sldMkLst>
        <pc:spChg chg="mod">
          <ac:chgData name="NESTOR JULIO HERNANDEZ BOCKER" userId="a413b3be1cc3406f" providerId="LiveId" clId="{6F703D4E-37F1-4566-B4FA-FE13A5544830}" dt="2022-09-16T21:46:45.123" v="223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6F703D4E-37F1-4566-B4FA-FE13A5544830}" dt="2022-09-16T21:49:26.106" v="270" actId="20577"/>
          <ac:spMkLst>
            <pc:docMk/>
            <pc:sldMk cId="2687120463" sldId="266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34.934" v="24" actId="1038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6F703D4E-37F1-4566-B4FA-FE13A5544830}" dt="2022-09-16T21:46:40.919" v="222" actId="478"/>
          <ac:picMkLst>
            <pc:docMk/>
            <pc:sldMk cId="2687120463" sldId="266"/>
            <ac:picMk id="4" creationId="{8FF82741-B3E9-663C-7B76-CE1BA4A86119}"/>
          </ac:picMkLst>
        </pc:picChg>
        <pc:picChg chg="add del mod">
          <ac:chgData name="NESTOR JULIO HERNANDEZ BOCKER" userId="a413b3be1cc3406f" providerId="LiveId" clId="{6F703D4E-37F1-4566-B4FA-FE13A5544830}" dt="2022-09-16T21:49:18.607" v="268" actId="478"/>
          <ac:picMkLst>
            <pc:docMk/>
            <pc:sldMk cId="2687120463" sldId="266"/>
            <ac:picMk id="5" creationId="{7284674C-3FD4-BBF0-4DF1-9AFC4B74429D}"/>
          </ac:picMkLst>
        </pc:picChg>
      </pc:sldChg>
      <pc:sldChg chg="modSp mod">
        <pc:chgData name="NESTOR JULIO HERNANDEZ BOCKER" userId="a413b3be1cc3406f" providerId="LiveId" clId="{6F703D4E-37F1-4566-B4FA-FE13A5544830}" dt="2022-09-16T20:39:18.747" v="5" actId="20577"/>
        <pc:sldMkLst>
          <pc:docMk/>
          <pc:sldMk cId="290937702" sldId="268"/>
        </pc:sldMkLst>
        <pc:spChg chg="mod">
          <ac:chgData name="NESTOR JULIO HERNANDEZ BOCKER" userId="a413b3be1cc3406f" providerId="LiveId" clId="{6F703D4E-37F1-4566-B4FA-FE13A5544830}" dt="2022-09-16T20:39:18.747" v="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6F703D4E-37F1-4566-B4FA-FE13A5544830}" dt="2022-09-16T20:41:10.572" v="40" actId="1038"/>
        <pc:sldMkLst>
          <pc:docMk/>
          <pc:sldMk cId="772786361" sldId="26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1" creationId="{00000000-0000-0000-0000-000000000000}"/>
          </ac:spMkLst>
        </pc:spChg>
        <pc:grpChg chg="mod">
          <ac:chgData name="NESTOR JULIO HERNANDEZ BOCKER" userId="a413b3be1cc3406f" providerId="LiveId" clId="{6F703D4E-37F1-4566-B4FA-FE13A5544830}" dt="2022-09-16T20:41:10.572" v="40" actId="1038"/>
          <ac:grpSpMkLst>
            <pc:docMk/>
            <pc:sldMk cId="772786361" sldId="269"/>
            <ac:grpSpMk id="6" creationId="{A01F42AB-BEF5-34F4-2177-C1A6739B11AE}"/>
          </ac:grpSpMkLst>
        </pc:grpChg>
      </pc:sldChg>
      <pc:sldChg chg="addSp delSp modSp add del mod">
        <pc:chgData name="NESTOR JULIO HERNANDEZ BOCKER" userId="a413b3be1cc3406f" providerId="LiveId" clId="{6F703D4E-37F1-4566-B4FA-FE13A5544830}" dt="2022-09-16T20:42:39.018" v="68" actId="1037"/>
        <pc:sldMkLst>
          <pc:docMk/>
          <pc:sldMk cId="2522447131" sldId="270"/>
        </pc:sldMkLst>
        <pc:spChg chg="mod topLvl">
          <ac:chgData name="NESTOR JULIO HERNANDEZ BOCKER" userId="a413b3be1cc3406f" providerId="LiveId" clId="{6F703D4E-37F1-4566-B4FA-FE13A5544830}" dt="2022-09-16T20:42:26.598" v="65" actId="1037"/>
          <ac:spMkLst>
            <pc:docMk/>
            <pc:sldMk cId="2522447131" sldId="270"/>
            <ac:spMk id="7" creationId="{46D03297-D17E-319A-1AE2-A45456350A47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20.798" v="59" actId="165"/>
          <ac:grpSpMkLst>
            <pc:docMk/>
            <pc:sldMk cId="2522447131" sldId="270"/>
            <ac:grpSpMk id="2" creationId="{835E682E-6281-EA76-C25D-71F51E7704AA}"/>
          </ac:grpSpMkLst>
        </pc:grpChg>
        <pc:grpChg chg="del mod">
          <ac:chgData name="NESTOR JULIO HERNANDEZ BOCKER" userId="a413b3be1cc3406f" providerId="LiveId" clId="{6F703D4E-37F1-4566-B4FA-FE13A5544830}" dt="2022-09-16T20:41:55.195" v="48" actId="478"/>
          <ac:grpSpMkLst>
            <pc:docMk/>
            <pc:sldMk cId="2522447131" sldId="270"/>
            <ac:grpSpMk id="4" creationId="{16944B40-A351-17BD-DFA6-0656ECAE03E4}"/>
          </ac:grpSpMkLst>
        </pc:grpChg>
        <pc:picChg chg="mod topLvl">
          <ac:chgData name="NESTOR JULIO HERNANDEZ BOCKER" userId="a413b3be1cc3406f" providerId="LiveId" clId="{6F703D4E-37F1-4566-B4FA-FE13A5544830}" dt="2022-09-16T20:42:39.018" v="68" actId="1037"/>
          <ac:picMkLst>
            <pc:docMk/>
            <pc:sldMk cId="2522447131" sldId="270"/>
            <ac:picMk id="8" creationId="{63575CE5-62A3-C980-446C-F9CBBBF802F9}"/>
          </ac:picMkLst>
        </pc:picChg>
      </pc:sldChg>
      <pc:sldChg chg="addSp delSp modSp add del mod">
        <pc:chgData name="NESTOR JULIO HERNANDEZ BOCKER" userId="a413b3be1cc3406f" providerId="LiveId" clId="{6F703D4E-37F1-4566-B4FA-FE13A5544830}" dt="2022-09-16T20:42:55.213" v="71" actId="1038"/>
        <pc:sldMkLst>
          <pc:docMk/>
          <pc:sldMk cId="1064889117" sldId="271"/>
        </pc:sldMkLst>
        <pc:spChg chg="mod topLvl">
          <ac:chgData name="NESTOR JULIO HERNANDEZ BOCKER" userId="a413b3be1cc3406f" providerId="LiveId" clId="{6F703D4E-37F1-4566-B4FA-FE13A5544830}" dt="2022-09-16T20:42:51.494" v="69" actId="165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6F703D4E-37F1-4566-B4FA-FE13A5544830}" dt="2022-09-16T20:42:00.869" v="49"/>
          <ac:spMkLst>
            <pc:docMk/>
            <pc:sldMk cId="1064889117" sldId="271"/>
            <ac:spMk id="7" creationId="{038FE81F-D7C9-A08E-0AA1-F7FFFC040E6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02.250" v="50"/>
          <ac:grpSpMkLst>
            <pc:docMk/>
            <pc:sldMk cId="1064889117" sldId="271"/>
            <ac:grpSpMk id="2" creationId="{DA6CC8BD-A2D0-9512-AB5B-AEA84FFD1867}"/>
          </ac:grpSpMkLst>
        </pc:grpChg>
        <pc:grpChg chg="del">
          <ac:chgData name="NESTOR JULIO HERNANDEZ BOCKER" userId="a413b3be1cc3406f" providerId="LiveId" clId="{6F703D4E-37F1-4566-B4FA-FE13A5544830}" dt="2022-09-16T20:42:51.494" v="69" actId="165"/>
          <ac:grpSpMkLst>
            <pc:docMk/>
            <pc:sldMk cId="1064889117" sldId="271"/>
            <ac:grpSpMk id="4" creationId="{D125E965-E704-E1B4-851B-EB6427CC1DF8}"/>
          </ac:grpSpMkLst>
        </pc:grpChg>
        <pc:picChg chg="mod topLvl">
          <ac:chgData name="NESTOR JULIO HERNANDEZ BOCKER" userId="a413b3be1cc3406f" providerId="LiveId" clId="{6F703D4E-37F1-4566-B4FA-FE13A5544830}" dt="2022-09-16T20:42:55.213" v="71" actId="1038"/>
          <ac:picMkLst>
            <pc:docMk/>
            <pc:sldMk cId="1064889117" sldId="271"/>
            <ac:picMk id="6" creationId="{4E0597DD-C766-027F-75A8-AABF5C3122D1}"/>
          </ac:picMkLst>
        </pc:picChg>
        <pc:picChg chg="mod">
          <ac:chgData name="NESTOR JULIO HERNANDEZ BOCKER" userId="a413b3be1cc3406f" providerId="LiveId" clId="{6F703D4E-37F1-4566-B4FA-FE13A5544830}" dt="2022-09-16T20:42:00.869" v="49"/>
          <ac:picMkLst>
            <pc:docMk/>
            <pc:sldMk cId="1064889117" sldId="271"/>
            <ac:picMk id="8" creationId="{796925F8-2F5E-65F5-FFB6-F76B8B4402E1}"/>
          </ac:picMkLst>
        </pc:picChg>
      </pc:sldChg>
      <pc:sldChg chg="modSp mod">
        <pc:chgData name="NESTOR JULIO HERNANDEZ BOCKER" userId="a413b3be1cc3406f" providerId="LiveId" clId="{6F703D4E-37F1-4566-B4FA-FE13A5544830}" dt="2022-09-16T21:38:47.761" v="165" actId="20577"/>
        <pc:sldMkLst>
          <pc:docMk/>
          <pc:sldMk cId="2588731161" sldId="272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8:47.761" v="165" actId="20577"/>
          <ac:spMkLst>
            <pc:docMk/>
            <pc:sldMk cId="2588731161" sldId="272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8.732" v="16" actId="1038"/>
          <ac:picMkLst>
            <pc:docMk/>
            <pc:sldMk cId="2588731161" sldId="272"/>
            <ac:picMk id="3" creationId="{4EB97789-E7BB-CBE2-58F9-9A3B2659BEFA}"/>
          </ac:picMkLst>
        </pc:picChg>
      </pc:sldChg>
      <pc:sldChg chg="modSp mod">
        <pc:chgData name="NESTOR JULIO HERNANDEZ BOCKER" userId="a413b3be1cc3406f" providerId="LiveId" clId="{6F703D4E-37F1-4566-B4FA-FE13A5544830}" dt="2022-09-16T21:39:40.712" v="171" actId="20577"/>
        <pc:sldMkLst>
          <pc:docMk/>
          <pc:sldMk cId="3718550132" sldId="27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9:40.712" v="171" actId="20577"/>
          <ac:spMkLst>
            <pc:docMk/>
            <pc:sldMk cId="3718550132" sldId="273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23.086" v="18" actId="103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6F703D4E-37F1-4566-B4FA-FE13A5544830}" dt="2022-09-16T21:52:29.361" v="310" actId="20577"/>
        <pc:sldMkLst>
          <pc:docMk/>
          <pc:sldMk cId="2821425093" sldId="27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2:29.361" v="3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1:57.930" v="305" actId="403"/>
          <ac:graphicFrameMkLst>
            <pc:docMk/>
            <pc:sldMk cId="2821425093" sldId="274"/>
            <ac:graphicFrameMk id="8" creationId="{5C0C8940-20F0-4EF6-8EB6-1CB105E274D2}"/>
          </ac:graphicFrameMkLst>
        </pc:graphicFrameChg>
        <pc:picChg chg="mod">
          <ac:chgData name="NESTOR JULIO HERNANDEZ BOCKER" userId="a413b3be1cc3406f" providerId="LiveId" clId="{6F703D4E-37F1-4566-B4FA-FE13A5544830}" dt="2022-09-16T20:40:42.867" v="28" actId="1038"/>
          <ac:picMkLst>
            <pc:docMk/>
            <pc:sldMk cId="2821425093" sldId="274"/>
            <ac:picMk id="3" creationId="{38329510-5420-B76C-CC32-AD573F4F2C3D}"/>
          </ac:picMkLst>
        </pc:picChg>
      </pc:sldChg>
      <pc:sldChg chg="modSp mod">
        <pc:chgData name="NESTOR JULIO HERNANDEZ BOCKER" userId="a413b3be1cc3406f" providerId="LiveId" clId="{6F703D4E-37F1-4566-B4FA-FE13A5544830}" dt="2022-09-16T21:53:11.337" v="316" actId="20577"/>
        <pc:sldMkLst>
          <pc:docMk/>
          <pc:sldMk cId="281174417" sldId="27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3:11.337" v="316" actId="20577"/>
          <ac:spMkLst>
            <pc:docMk/>
            <pc:sldMk cId="281174417" sldId="275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2:55.778" v="312" actId="403"/>
          <ac:graphicFrameMkLst>
            <pc:docMk/>
            <pc:sldMk cId="281174417" sldId="275"/>
            <ac:graphicFrameMk id="8" creationId="{35EB9510-3607-4D9B-AB23-CC7FB212864D}"/>
          </ac:graphicFrameMkLst>
        </pc:graphicFrameChg>
        <pc:picChg chg="mod">
          <ac:chgData name="NESTOR JULIO HERNANDEZ BOCKER" userId="a413b3be1cc3406f" providerId="LiveId" clId="{6F703D4E-37F1-4566-B4FA-FE13A5544830}" dt="2022-09-16T20:40:46.304" v="30" actId="1038"/>
          <ac:picMkLst>
            <pc:docMk/>
            <pc:sldMk cId="281174417" sldId="275"/>
            <ac:picMk id="3" creationId="{AFD1A43B-7B0E-E48A-68BC-4A3CDE285606}"/>
          </ac:picMkLst>
        </pc:picChg>
      </pc:sldChg>
      <pc:sldChg chg="modSp mod">
        <pc:chgData name="NESTOR JULIO HERNANDEZ BOCKER" userId="a413b3be1cc3406f" providerId="LiveId" clId="{6F703D4E-37F1-4566-B4FA-FE13A5544830}" dt="2022-09-16T22:05:50.634" v="357" actId="20577"/>
        <pc:sldMkLst>
          <pc:docMk/>
          <pc:sldMk cId="3692254647" sldId="276"/>
        </pc:sldMkLst>
        <pc:spChg chg="mod">
          <ac:chgData name="NESTOR JULIO HERNANDEZ BOCKER" userId="a413b3be1cc3406f" providerId="LiveId" clId="{6F703D4E-37F1-4566-B4FA-FE13A5544830}" dt="2022-09-16T22:05:50.634" v="357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692254647" sldId="276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59.797" v="36" actId="1038"/>
          <ac:picMkLst>
            <pc:docMk/>
            <pc:sldMk cId="3692254647" sldId="276"/>
            <ac:picMk id="3" creationId="{A285F9FF-D6F0-6D7B-51DE-8619B86A3DC8}"/>
          </ac:picMkLst>
        </pc:picChg>
      </pc:sldChg>
      <pc:sldChg chg="modSp mod">
        <pc:chgData name="NESTOR JULIO HERNANDEZ BOCKER" userId="a413b3be1cc3406f" providerId="LiveId" clId="{6F703D4E-37F1-4566-B4FA-FE13A5544830}" dt="2022-09-16T22:06:39.226" v="362" actId="20577"/>
        <pc:sldMkLst>
          <pc:docMk/>
          <pc:sldMk cId="3431761031" sldId="277"/>
        </pc:sldMkLst>
        <pc:spChg chg="mod">
          <ac:chgData name="NESTOR JULIO HERNANDEZ BOCKER" userId="a413b3be1cc3406f" providerId="LiveId" clId="{6F703D4E-37F1-4566-B4FA-FE13A5544830}" dt="2022-09-16T22:06:39.226" v="36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431761031" sldId="277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1:04.021" v="38" actId="1038"/>
          <ac:picMkLst>
            <pc:docMk/>
            <pc:sldMk cId="3431761031" sldId="277"/>
            <ac:picMk id="3" creationId="{50ED3D93-1F10-56FC-182F-CF5BA6A3B35F}"/>
          </ac:picMkLst>
        </pc:picChg>
      </pc:sldChg>
      <pc:sldChg chg="modSp mod">
        <pc:chgData name="NESTOR JULIO HERNANDEZ BOCKER" userId="a413b3be1cc3406f" providerId="LiveId" clId="{6F703D4E-37F1-4566-B4FA-FE13A5544830}" dt="2022-09-16T21:40:34.135" v="175"/>
        <pc:sldMkLst>
          <pc:docMk/>
          <pc:sldMk cId="2643471665" sldId="278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40:31.480" v="174" actId="271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0:34.135" v="175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27.231" v="20" actId="1038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 mod">
        <pc:chgData name="NESTOR JULIO HERNANDEZ BOCKER" userId="a413b3be1cc3406f" providerId="LiveId" clId="{6F703D4E-37F1-4566-B4FA-FE13A5544830}" dt="2022-09-16T21:54:41.484" v="335" actId="6549"/>
        <pc:sldMkLst>
          <pc:docMk/>
          <pc:sldMk cId="1992343336" sldId="27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4:10.838" v="31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F703D4E-37F1-4566-B4FA-FE13A5544830}" dt="2022-09-16T21:54:41.484" v="335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49.899" v="32" actId="1038"/>
          <ac:picMkLst>
            <pc:docMk/>
            <pc:sldMk cId="1992343336" sldId="279"/>
            <ac:picMk id="3" creationId="{E2FBB273-CBD8-F673-0FB7-BFE05F7B3B0B}"/>
          </ac:picMkLst>
        </pc:picChg>
      </pc:sldChg>
      <pc:sldChg chg="modSp mod">
        <pc:chgData name="NESTOR JULIO HERNANDEZ BOCKER" userId="a413b3be1cc3406f" providerId="LiveId" clId="{6F703D4E-37F1-4566-B4FA-FE13A5544830}" dt="2022-09-16T21:31:46.734" v="109"/>
        <pc:sldMkLst>
          <pc:docMk/>
          <pc:sldMk cId="254701575" sldId="280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4701575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31:46.734" v="109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mod">
          <ac:chgData name="NESTOR JULIO HERNANDEZ BOCKER" userId="a413b3be1cc3406f" providerId="LiveId" clId="{6F703D4E-37F1-4566-B4FA-FE13A5544830}" dt="2022-09-16T20:40:14.288" v="14" actId="1038"/>
          <ac:picMkLst>
            <pc:docMk/>
            <pc:sldMk cId="254701575" sldId="280"/>
            <ac:picMk id="4" creationId="{3CBB5816-90CA-E93C-3B47-15CEDB046D23}"/>
          </ac:picMkLst>
        </pc:picChg>
      </pc:sldChg>
      <pc:sldChg chg="modSp mod">
        <pc:chgData name="NESTOR JULIO HERNANDEZ BOCKER" userId="a413b3be1cc3406f" providerId="LiveId" clId="{6F703D4E-37F1-4566-B4FA-FE13A5544830}" dt="2022-09-16T21:51:04.554" v="303" actId="6549"/>
        <pc:sldMkLst>
          <pc:docMk/>
          <pc:sldMk cId="3330290270" sldId="281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6F703D4E-37F1-4566-B4FA-FE13A5544830}" dt="2022-09-16T21:51:04.554" v="303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mod">
          <ac:chgData name="NESTOR JULIO HERNANDEZ BOCKER" userId="a413b3be1cc3406f" providerId="LiveId" clId="{6F703D4E-37F1-4566-B4FA-FE13A5544830}" dt="2022-09-16T20:40:38.809" v="26" actId="1038"/>
          <ac:picMkLst>
            <pc:docMk/>
            <pc:sldMk cId="3330290270" sldId="281"/>
            <ac:picMk id="3" creationId="{66407E5B-4632-D866-F63C-D1309126D749}"/>
          </ac:picMkLst>
        </pc:picChg>
      </pc:sldChg>
      <pc:sldChg chg="modSp mod">
        <pc:chgData name="NESTOR JULIO HERNANDEZ BOCKER" userId="a413b3be1cc3406f" providerId="LiveId" clId="{6F703D4E-37F1-4566-B4FA-FE13A5544830}" dt="2022-09-16T21:26:34.321" v="80" actId="27918"/>
        <pc:sldMkLst>
          <pc:docMk/>
          <pc:sldMk cId="1058868022" sldId="282"/>
        </pc:sldMkLst>
        <pc:picChg chg="mod">
          <ac:chgData name="NESTOR JULIO HERNANDEZ BOCKER" userId="a413b3be1cc3406f" providerId="LiveId" clId="{6F703D4E-37F1-4566-B4FA-FE13A5544830}" dt="2022-09-16T20:40:06.366" v="10" actId="1038"/>
          <ac:picMkLst>
            <pc:docMk/>
            <pc:sldMk cId="1058868022" sldId="282"/>
            <ac:picMk id="4" creationId="{D1FF2875-0631-7796-33EC-C51680BFEBD4}"/>
          </ac:picMkLst>
        </pc:picChg>
      </pc:sldChg>
      <pc:sldChg chg="modSp mod">
        <pc:chgData name="NESTOR JULIO HERNANDEZ BOCKER" userId="a413b3be1cc3406f" providerId="LiveId" clId="{6F703D4E-37F1-4566-B4FA-FE13A5544830}" dt="2022-09-16T21:29:44.173" v="108" actId="20577"/>
        <pc:sldMkLst>
          <pc:docMk/>
          <pc:sldMk cId="1373707831" sldId="28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6F703D4E-37F1-4566-B4FA-FE13A5544830}" dt="2022-09-16T21:29:07.390" v="103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6F703D4E-37F1-4566-B4FA-FE13A5544830}" dt="2022-09-16T21:29:44.173" v="10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39:59.592" v="8" actId="1038"/>
          <ac:picMkLst>
            <pc:docMk/>
            <pc:sldMk cId="1373707831" sldId="283"/>
            <ac:picMk id="3" creationId="{C0DC45D7-F1A5-6035-A4A2-8FD2E24DB0BD}"/>
          </ac:picMkLst>
        </pc:picChg>
      </pc:sldChg>
      <pc:sldChg chg="modSp mod">
        <pc:chgData name="NESTOR JULIO HERNANDEZ BOCKER" userId="a413b3be1cc3406f" providerId="LiveId" clId="{6F703D4E-37F1-4566-B4FA-FE13A5544830}" dt="2022-09-16T21:42:33.152" v="183"/>
        <pc:sldMkLst>
          <pc:docMk/>
          <pc:sldMk cId="4055195964" sldId="28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F703D4E-37F1-4566-B4FA-FE13A5544830}" dt="2022-09-16T21:41:13.070" v="18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2:33.152" v="183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30.984" v="22" actId="1038"/>
          <ac:picMkLst>
            <pc:docMk/>
            <pc:sldMk cId="4055195964" sldId="284"/>
            <ac:picMk id="3" creationId="{817A9E3B-393B-D3CA-5C24-E33EA490E99B}"/>
          </ac:picMkLst>
        </pc:picChg>
      </pc:sldChg>
      <pc:sldChg chg="modSp mod">
        <pc:chgData name="NESTOR JULIO HERNANDEZ BOCKER" userId="a413b3be1cc3406f" providerId="LiveId" clId="{6F703D4E-37F1-4566-B4FA-FE13A5544830}" dt="2022-09-16T22:03:54.596" v="346"/>
        <pc:sldMkLst>
          <pc:docMk/>
          <pc:sldMk cId="1587063453" sldId="28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2:03:43.315" v="345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2:03:54.596" v="346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53.810" v="34" actId="1038"/>
          <ac:picMkLst>
            <pc:docMk/>
            <pc:sldMk cId="1587063453" sldId="285"/>
            <ac:picMk id="3" creationId="{EF729909-73E7-65E7-CCE7-0C0BD2B9FE65}"/>
          </ac:picMkLst>
        </pc:picChg>
      </pc:sldChg>
      <pc:sldChg chg="modSp">
        <pc:chgData name="NESTOR JULIO HERNANDEZ BOCKER" userId="a413b3be1cc3406f" providerId="LiveId" clId="{6F703D4E-37F1-4566-B4FA-FE13A5544830}" dt="2022-09-16T21:27:36.411" v="93"/>
        <pc:sldMkLst>
          <pc:docMk/>
          <pc:sldMk cId="3739594722" sldId="286"/>
        </pc:sldMkLst>
        <pc:spChg chg="mod">
          <ac:chgData name="NESTOR JULIO HERNANDEZ BOCKER" userId="a413b3be1cc3406f" providerId="LiveId" clId="{6F703D4E-37F1-4566-B4FA-FE13A5544830}" dt="2022-09-16T21:27:36.411" v="9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7T04:06:11.587" v="1272" actId="1035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7T04:06:11.587" v="1272" actId="1035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7T04:06:11.587" v="1272" actId="1035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E3585E20-2741-4A63-B22A-69DDB09F128C}"/>
    <pc:docChg chg="modSld">
      <pc:chgData name="NESTOR JULIO HERNANDEZ BOCKER" userId="a413b3be1cc3406f" providerId="LiveId" clId="{E3585E20-2741-4A63-B22A-69DDB09F128C}" dt="2022-09-02T03:07:29.230" v="0" actId="164"/>
      <pc:docMkLst>
        <pc:docMk/>
      </pc:docMkLst>
      <pc:sldChg chg="addSp modSp">
        <pc:chgData name="NESTOR JULIO HERNANDEZ BOCKER" userId="a413b3be1cc3406f" providerId="LiveId" clId="{E3585E20-2741-4A63-B22A-69DDB09F128C}" dt="2022-09-02T03:07:29.230" v="0" actId="164"/>
        <pc:sldMkLst>
          <pc:docMk/>
          <pc:sldMk cId="772786361" sldId="269"/>
        </pc:sldMkLst>
        <pc:spChg chg="mod">
          <ac:chgData name="NESTOR JULIO HERNANDEZ BOCKER" userId="a413b3be1cc3406f" providerId="LiveId" clId="{E3585E20-2741-4A63-B22A-69DDB09F128C}" dt="2022-09-02T03:07:29.230" v="0" actId="164"/>
          <ac:spMkLst>
            <pc:docMk/>
            <pc:sldMk cId="772786361" sldId="269"/>
            <ac:spMk id="2" creationId="{75F0B8AB-4A5B-B583-2251-770C4EBBC8B9}"/>
          </ac:spMkLst>
        </pc:spChg>
        <pc:grpChg chg="add mod">
          <ac:chgData name="NESTOR JULIO HERNANDEZ BOCKER" userId="a413b3be1cc3406f" providerId="LiveId" clId="{E3585E20-2741-4A63-B22A-69DDB09F128C}" dt="2022-09-02T03:07:29.230" v="0" actId="164"/>
          <ac:grpSpMkLst>
            <pc:docMk/>
            <pc:sldMk cId="772786361" sldId="269"/>
            <ac:grpSpMk id="4" creationId="{F3225EAF-EF9A-4AF4-1DEC-4EB5B096919F}"/>
          </ac:grpSpMkLst>
        </pc:grpChg>
        <pc:picChg chg="mod">
          <ac:chgData name="NESTOR JULIO HERNANDEZ BOCKER" userId="a413b3be1cc3406f" providerId="LiveId" clId="{E3585E20-2741-4A63-B22A-69DDB09F128C}" dt="2022-09-02T03:07:29.230" v="0" actId="164"/>
          <ac:picMkLst>
            <pc:docMk/>
            <pc:sldMk cId="772786361" sldId="269"/>
            <ac:picMk id="3" creationId="{05B389B9-9885-339C-DB2C-D8FE5153EC57}"/>
          </ac:picMkLst>
        </pc:picChg>
      </pc:sldChg>
    </pc:docChg>
  </pc:docChgLst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BC5-4600-A157-0A771BC4F640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C5-4600-A157-0A771BC4F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mensuales'!$D$60:$D$72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mensuales'!$E$60:$E$72</c:f>
              <c:numCache>
                <c:formatCode>_-* #,##0_-;\-* #,##0_-;_-* "-"??_-;_-@_-</c:formatCode>
                <c:ptCount val="13"/>
                <c:pt idx="0">
                  <c:v>2253.4362980200012</c:v>
                </c:pt>
                <c:pt idx="1">
                  <c:v>3148.684767539999</c:v>
                </c:pt>
                <c:pt idx="2">
                  <c:v>3468.8132956300005</c:v>
                </c:pt>
                <c:pt idx="3">
                  <c:v>3623.5414249000005</c:v>
                </c:pt>
                <c:pt idx="4">
                  <c:v>3732.8834956300011</c:v>
                </c:pt>
                <c:pt idx="5">
                  <c:v>3540.8865456400026</c:v>
                </c:pt>
                <c:pt idx="6">
                  <c:v>3433.848516909999</c:v>
                </c:pt>
                <c:pt idx="7">
                  <c:v>3559.1321246000002</c:v>
                </c:pt>
                <c:pt idx="8">
                  <c:v>3984.9317804100001</c:v>
                </c:pt>
                <c:pt idx="9">
                  <c:v>3964.9862958499994</c:v>
                </c:pt>
                <c:pt idx="10">
                  <c:v>4052.7366622499962</c:v>
                </c:pt>
                <c:pt idx="11">
                  <c:v>4702.8863053299983</c:v>
                </c:pt>
                <c:pt idx="12">
                  <c:v>6388.4093136910606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5-4600-A157-0A771BC4F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9F-4EF8-8248-06DFFC8DAA3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F-4EF8-8248-06DFFC8DAA3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F-4EF8-8248-06DFFC8DAA3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F-4EF8-8248-06DFFC8DA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360.71607485999999</c:v>
                </c:pt>
                <c:pt idx="1">
                  <c:v>320.97019807999999</c:v>
                </c:pt>
                <c:pt idx="2">
                  <c:v>366.55861264999999</c:v>
                </c:pt>
                <c:pt idx="3">
                  <c:v>388.47288818999999</c:v>
                </c:pt>
                <c:pt idx="4">
                  <c:v>410.55598871000012</c:v>
                </c:pt>
                <c:pt idx="5">
                  <c:v>313.84794103999997</c:v>
                </c:pt>
                <c:pt idx="6">
                  <c:v>380.95210514999991</c:v>
                </c:pt>
                <c:pt idx="7">
                  <c:v>265.52990637000005</c:v>
                </c:pt>
                <c:pt idx="8">
                  <c:v>331.94652561999993</c:v>
                </c:pt>
                <c:pt idx="9">
                  <c:v>313.24975374999985</c:v>
                </c:pt>
                <c:pt idx="10">
                  <c:v>315.02795879999996</c:v>
                </c:pt>
                <c:pt idx="11">
                  <c:v>289.75857989000002</c:v>
                </c:pt>
                <c:pt idx="12">
                  <c:v>336.31679228000013</c:v>
                </c:pt>
                <c:pt idx="13">
                  <c:v>327.23943703999998</c:v>
                </c:pt>
                <c:pt idx="14">
                  <c:v>285.35421605000005</c:v>
                </c:pt>
                <c:pt idx="15">
                  <c:v>406.49994529000003</c:v>
                </c:pt>
                <c:pt idx="16">
                  <c:v>365.03939051999998</c:v>
                </c:pt>
                <c:pt idx="17">
                  <c:v>394.75707662000002</c:v>
                </c:pt>
                <c:pt idx="18">
                  <c:v>297.20305357000007</c:v>
                </c:pt>
                <c:pt idx="19">
                  <c:v>295.5497220200001</c:v>
                </c:pt>
                <c:pt idx="20">
                  <c:v>377.72408447000009</c:v>
                </c:pt>
                <c:pt idx="21">
                  <c:v>301.91625279000004</c:v>
                </c:pt>
                <c:pt idx="22">
                  <c:v>310.61554983000002</c:v>
                </c:pt>
                <c:pt idx="23">
                  <c:v>343.66836540999998</c:v>
                </c:pt>
                <c:pt idx="24">
                  <c:v>302.42884241999991</c:v>
                </c:pt>
                <c:pt idx="25">
                  <c:v>358.17730385999994</c:v>
                </c:pt>
                <c:pt idx="26">
                  <c:v>267.63200568346906</c:v>
                </c:pt>
                <c:pt idx="27">
                  <c:v>364.82058613154675</c:v>
                </c:pt>
                <c:pt idx="28">
                  <c:v>343.3521080887661</c:v>
                </c:pt>
                <c:pt idx="29">
                  <c:v>334.98465055054675</c:v>
                </c:pt>
                <c:pt idx="30">
                  <c:v>346.34896672654889</c:v>
                </c:pt>
                <c:pt idx="31">
                  <c:v>269.68246718848127</c:v>
                </c:pt>
                <c:pt idx="32">
                  <c:v>392.3099178507174</c:v>
                </c:pt>
                <c:pt idx="33">
                  <c:v>374.81886935679586</c:v>
                </c:pt>
                <c:pt idx="34">
                  <c:v>296.0978276353909</c:v>
                </c:pt>
                <c:pt idx="35">
                  <c:v>369.54286210473265</c:v>
                </c:pt>
                <c:pt idx="36">
                  <c:v>323.22036511279623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F-4EF8-8248-06DFFC8DA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3939.254824659999</c:v>
                </c:pt>
                <c:pt idx="1">
                  <c:v>3904.1590168600019</c:v>
                </c:pt>
                <c:pt idx="2">
                  <c:v>4284.6609442799963</c:v>
                </c:pt>
                <c:pt idx="3">
                  <c:v>4161.7953580299991</c:v>
                </c:pt>
                <c:pt idx="4">
                  <c:v>3917.0912352700002</c:v>
                </c:pt>
                <c:pt idx="5">
                  <c:v>4400.2732155399945</c:v>
                </c:pt>
                <c:pt idx="6">
                  <c:v>4459.087945350002</c:v>
                </c:pt>
                <c:pt idx="7">
                  <c:v>4354.3614214400004</c:v>
                </c:pt>
                <c:pt idx="8">
                  <c:v>4482.6584197800066</c:v>
                </c:pt>
                <c:pt idx="9">
                  <c:v>5218.0350931900002</c:v>
                </c:pt>
                <c:pt idx="10">
                  <c:v>7078.6383026500025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3193.9186418799968</c:v>
                </c:pt>
                <c:pt idx="1">
                  <c:v>3348.2499811599996</c:v>
                </c:pt>
                <c:pt idx="2">
                  <c:v>3463.0978184499995</c:v>
                </c:pt>
                <c:pt idx="3">
                  <c:v>3293.6821144799983</c:v>
                </c:pt>
                <c:pt idx="4">
                  <c:v>3219.8374449599992</c:v>
                </c:pt>
                <c:pt idx="5">
                  <c:v>3335.2748692099976</c:v>
                </c:pt>
                <c:pt idx="6">
                  <c:v>3717.9851989100002</c:v>
                </c:pt>
                <c:pt idx="7">
                  <c:v>3671.1710600900014</c:v>
                </c:pt>
                <c:pt idx="8">
                  <c:v>3749.1952524599983</c:v>
                </c:pt>
                <c:pt idx="9">
                  <c:v>4374.0832344899991</c:v>
                </c:pt>
                <c:pt idx="10">
                  <c:v>5859.4108458402252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745.33618278000222</c:v>
                </c:pt>
                <c:pt idx="1">
                  <c:v>555.90903570000216</c:v>
                </c:pt>
                <c:pt idx="2">
                  <c:v>821.56312582999703</c:v>
                </c:pt>
                <c:pt idx="3">
                  <c:v>868.11324355000113</c:v>
                </c:pt>
                <c:pt idx="4">
                  <c:v>697.25379031000102</c:v>
                </c:pt>
                <c:pt idx="5">
                  <c:v>1064.9983463299968</c:v>
                </c:pt>
                <c:pt idx="6">
                  <c:v>741.10274644000128</c:v>
                </c:pt>
                <c:pt idx="7">
                  <c:v>683.19036134999897</c:v>
                </c:pt>
                <c:pt idx="8">
                  <c:v>733.46316732000844</c:v>
                </c:pt>
                <c:pt idx="9">
                  <c:v>843.95185870000159</c:v>
                </c:pt>
                <c:pt idx="10">
                  <c:v>1219.2274568097778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2.2769074832799983</c:v>
                </c:pt>
                <c:pt idx="1">
                  <c:v>2.1601251490499997</c:v>
                </c:pt>
                <c:pt idx="2">
                  <c:v>2.7306227687499969</c:v>
                </c:pt>
                <c:pt idx="3">
                  <c:v>2.588684881359999</c:v>
                </c:pt>
                <c:pt idx="4">
                  <c:v>2.6494249468899991</c:v>
                </c:pt>
                <c:pt idx="5">
                  <c:v>3.0045775661499956</c:v>
                </c:pt>
                <c:pt idx="6">
                  <c:v>3.0934772742299939</c:v>
                </c:pt>
                <c:pt idx="7">
                  <c:v>3.2356045338399988</c:v>
                </c:pt>
                <c:pt idx="8">
                  <c:v>3.209492690319999</c:v>
                </c:pt>
                <c:pt idx="9">
                  <c:v>3.1562530468299963</c:v>
                </c:pt>
                <c:pt idx="10">
                  <c:v>3.3900202611199961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5.7108153073799981</c:v>
                </c:pt>
                <c:pt idx="1">
                  <c:v>5.6983482989200018</c:v>
                </c:pt>
                <c:pt idx="2">
                  <c:v>6.3022322053400064</c:v>
                </c:pt>
                <c:pt idx="3">
                  <c:v>6.8781158200200014</c:v>
                </c:pt>
                <c:pt idx="4">
                  <c:v>7.5390547216000048</c:v>
                </c:pt>
                <c:pt idx="5">
                  <c:v>7.6782469271700009</c:v>
                </c:pt>
                <c:pt idx="6">
                  <c:v>8.1838224484499982</c:v>
                </c:pt>
                <c:pt idx="7">
                  <c:v>8.1116468586900066</c:v>
                </c:pt>
                <c:pt idx="8">
                  <c:v>8.5108228126300052</c:v>
                </c:pt>
                <c:pt idx="9">
                  <c:v>7.9252375396500092</c:v>
                </c:pt>
                <c:pt idx="10">
                  <c:v>8.547397925238208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-3.4339078240999994</c:v>
                </c:pt>
                <c:pt idx="1">
                  <c:v>-3.5382231498700025</c:v>
                </c:pt>
                <c:pt idx="2">
                  <c:v>-3.5716094365899997</c:v>
                </c:pt>
                <c:pt idx="3">
                  <c:v>-4.2894309386600051</c:v>
                </c:pt>
                <c:pt idx="4">
                  <c:v>-4.8896297747100004</c:v>
                </c:pt>
                <c:pt idx="5">
                  <c:v>-4.6736693610200053</c:v>
                </c:pt>
                <c:pt idx="6">
                  <c:v>-5.0903451742199994</c:v>
                </c:pt>
                <c:pt idx="7">
                  <c:v>-4.8760423248499993</c:v>
                </c:pt>
                <c:pt idx="8">
                  <c:v>-5.3013301223100049</c:v>
                </c:pt>
                <c:pt idx="9">
                  <c:v>-4.7689844928200085</c:v>
                </c:pt>
                <c:pt idx="10">
                  <c:v>-5.1573776641182159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0D-474F-81AE-4BF027292F3C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0D-474F-81AE-4BF027292F3C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60D-474F-81AE-4BF027292F3C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0D-474F-81AE-4BF02729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PETRÓLEO'!$B$130:$B$154</c:f>
              <c:numCache>
                <c:formatCode>mmm\-yy</c:formatCode>
                <c:ptCount val="25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</c:numCache>
            </c:numRef>
          </c:cat>
          <c:val>
            <c:numRef>
              <c:f>'[TRM Y PETRÓLEO.xlsx]GRÁFICO PETRÓLEO'!$C$130:$C$154</c:f>
              <c:numCache>
                <c:formatCode>_(* #,##0.0_);_(* \(#,##0.0\);_(* "-"??_);_(@_)</c:formatCode>
                <c:ptCount val="25"/>
                <c:pt idx="0">
                  <c:v>42.066666666666677</c:v>
                </c:pt>
                <c:pt idx="1">
                  <c:v>43.443333333333328</c:v>
                </c:pt>
                <c:pt idx="2">
                  <c:v>40.596666666666671</c:v>
                </c:pt>
                <c:pt idx="3">
                  <c:v>39.900000000000006</c:v>
                </c:pt>
                <c:pt idx="4">
                  <c:v>42.30333333333332</c:v>
                </c:pt>
                <c:pt idx="5">
                  <c:v>48.726666666666674</c:v>
                </c:pt>
                <c:pt idx="6">
                  <c:v>53.603333333333325</c:v>
                </c:pt>
                <c:pt idx="7">
                  <c:v>60.463333333333324</c:v>
                </c:pt>
                <c:pt idx="8">
                  <c:v>63.829999999999991</c:v>
                </c:pt>
                <c:pt idx="9">
                  <c:v>62.95</c:v>
                </c:pt>
                <c:pt idx="10">
                  <c:v>66.400000000000006</c:v>
                </c:pt>
                <c:pt idx="11">
                  <c:v>71.803333333333313</c:v>
                </c:pt>
                <c:pt idx="12">
                  <c:v>73.283333333333317</c:v>
                </c:pt>
                <c:pt idx="13">
                  <c:v>68.866666666666674</c:v>
                </c:pt>
                <c:pt idx="14">
                  <c:v>72.8</c:v>
                </c:pt>
                <c:pt idx="15">
                  <c:v>82.063333333333333</c:v>
                </c:pt>
                <c:pt idx="16">
                  <c:v>79.916666666666671</c:v>
                </c:pt>
                <c:pt idx="17">
                  <c:v>72.866666666666674</c:v>
                </c:pt>
                <c:pt idx="18">
                  <c:v>83.92</c:v>
                </c:pt>
                <c:pt idx="19">
                  <c:v>93.543333333333322</c:v>
                </c:pt>
                <c:pt idx="20">
                  <c:v>112.39666666666676</c:v>
                </c:pt>
                <c:pt idx="21">
                  <c:v>103.41333333333324</c:v>
                </c:pt>
                <c:pt idx="22">
                  <c:v>110.09666666666675</c:v>
                </c:pt>
                <c:pt idx="23">
                  <c:v>116.80000000000001</c:v>
                </c:pt>
                <c:pt idx="24">
                  <c:v>105.08333333333326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60D-474F-81AE-4BF027292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0D-474F-81AE-4BF027292F3C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0D-474F-81AE-4BF027292F3C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60D-474F-81AE-4BF027292F3C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0D-474F-81AE-4BF027292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PETRÓLEO'!$B$130:$B$154</c:f>
              <c:numCache>
                <c:formatCode>mmm\-yy</c:formatCode>
                <c:ptCount val="25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</c:numCache>
            </c:numRef>
          </c:cat>
          <c:val>
            <c:numRef>
              <c:f>'[TRM Y PETRÓLEO.xlsx]GRÁFICO PETRÓLEO'!$D$130:$D$154</c:f>
              <c:numCache>
                <c:formatCode>#,##0</c:formatCode>
                <c:ptCount val="25"/>
                <c:pt idx="0">
                  <c:v>3660.6</c:v>
                </c:pt>
                <c:pt idx="1">
                  <c:v>3788.1</c:v>
                </c:pt>
                <c:pt idx="2">
                  <c:v>3749.86</c:v>
                </c:pt>
                <c:pt idx="3">
                  <c:v>3833.06</c:v>
                </c:pt>
                <c:pt idx="4">
                  <c:v>3680.67</c:v>
                </c:pt>
                <c:pt idx="5">
                  <c:v>3468.5</c:v>
                </c:pt>
                <c:pt idx="6">
                  <c:v>3494.53</c:v>
                </c:pt>
                <c:pt idx="7">
                  <c:v>3552.43</c:v>
                </c:pt>
                <c:pt idx="8">
                  <c:v>3617</c:v>
                </c:pt>
                <c:pt idx="9">
                  <c:v>3651.85</c:v>
                </c:pt>
                <c:pt idx="10">
                  <c:v>3741.96</c:v>
                </c:pt>
                <c:pt idx="11">
                  <c:v>3693</c:v>
                </c:pt>
                <c:pt idx="12">
                  <c:v>3832.24</c:v>
                </c:pt>
                <c:pt idx="13">
                  <c:v>3887.68</c:v>
                </c:pt>
                <c:pt idx="14">
                  <c:v>3820.28</c:v>
                </c:pt>
                <c:pt idx="15">
                  <c:v>3771.68</c:v>
                </c:pt>
                <c:pt idx="16">
                  <c:v>3900.51</c:v>
                </c:pt>
                <c:pt idx="17">
                  <c:v>3967.77</c:v>
                </c:pt>
                <c:pt idx="18">
                  <c:v>4000.72</c:v>
                </c:pt>
                <c:pt idx="19">
                  <c:v>3938.36</c:v>
                </c:pt>
                <c:pt idx="20">
                  <c:v>3805.52</c:v>
                </c:pt>
                <c:pt idx="21">
                  <c:v>3796.39</c:v>
                </c:pt>
                <c:pt idx="22">
                  <c:v>4027.6</c:v>
                </c:pt>
                <c:pt idx="23">
                  <c:v>3922.5</c:v>
                </c:pt>
                <c:pt idx="24">
                  <c:v>4394.01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60D-474F-81AE-4BF027292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40390</c:v>
                </c:pt>
                <c:pt idx="1">
                  <c:v>40755</c:v>
                </c:pt>
                <c:pt idx="2">
                  <c:v>41121</c:v>
                </c:pt>
                <c:pt idx="3">
                  <c:v>41486</c:v>
                </c:pt>
                <c:pt idx="4">
                  <c:v>41851</c:v>
                </c:pt>
                <c:pt idx="5">
                  <c:v>42216</c:v>
                </c:pt>
                <c:pt idx="6">
                  <c:v>42582</c:v>
                </c:pt>
                <c:pt idx="7">
                  <c:v>42947</c:v>
                </c:pt>
                <c:pt idx="8">
                  <c:v>43312</c:v>
                </c:pt>
                <c:pt idx="9">
                  <c:v>43677</c:v>
                </c:pt>
                <c:pt idx="10">
                  <c:v>44043</c:v>
                </c:pt>
                <c:pt idx="11">
                  <c:v>44408</c:v>
                </c:pt>
                <c:pt idx="12">
                  <c:v>44773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1842.7900000000006</c:v>
                </c:pt>
                <c:pt idx="1">
                  <c:v>1777.82</c:v>
                </c:pt>
                <c:pt idx="2">
                  <c:v>1789.0199999999988</c:v>
                </c:pt>
                <c:pt idx="3">
                  <c:v>1890.3300000000013</c:v>
                </c:pt>
                <c:pt idx="4">
                  <c:v>1872.43</c:v>
                </c:pt>
                <c:pt idx="5">
                  <c:v>2866.0399999999986</c:v>
                </c:pt>
                <c:pt idx="6">
                  <c:v>3081.75</c:v>
                </c:pt>
                <c:pt idx="7">
                  <c:v>2995.2299999999996</c:v>
                </c:pt>
                <c:pt idx="8">
                  <c:v>2875.7200000000007</c:v>
                </c:pt>
                <c:pt idx="9">
                  <c:v>3296.8500000000017</c:v>
                </c:pt>
                <c:pt idx="10">
                  <c:v>3739.4900000000016</c:v>
                </c:pt>
                <c:pt idx="11">
                  <c:v>3867.8800000000019</c:v>
                </c:pt>
                <c:pt idx="12">
                  <c:v>4300.3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EF-459D-B171-29E4D96902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3-4AFE-B4C0-6C3FD00BE453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3-4AFE-B4C0-6C3FD00BE453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3-4AFE-B4C0-6C3FD00BE453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13-4AFE-B4C0-6C3FD00BE453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13-4AFE-B4C0-6C3FD00BE453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3-4AFE-B4C0-6C3FD00BE453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13-4AFE-B4C0-6C3FD00BE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40390</c:v>
                </c:pt>
                <c:pt idx="1">
                  <c:v>40755</c:v>
                </c:pt>
                <c:pt idx="2">
                  <c:v>41121</c:v>
                </c:pt>
                <c:pt idx="3">
                  <c:v>41486</c:v>
                </c:pt>
                <c:pt idx="4">
                  <c:v>41851</c:v>
                </c:pt>
                <c:pt idx="5">
                  <c:v>42216</c:v>
                </c:pt>
                <c:pt idx="6">
                  <c:v>42582</c:v>
                </c:pt>
                <c:pt idx="7">
                  <c:v>42947</c:v>
                </c:pt>
                <c:pt idx="8">
                  <c:v>43312</c:v>
                </c:pt>
                <c:pt idx="9">
                  <c:v>43677</c:v>
                </c:pt>
                <c:pt idx="10">
                  <c:v>44043</c:v>
                </c:pt>
                <c:pt idx="11">
                  <c:v>44408</c:v>
                </c:pt>
                <c:pt idx="12">
                  <c:v>44773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-9.8161370676872082</c:v>
                </c:pt>
                <c:pt idx="1">
                  <c:v>-3.5256323292399401</c:v>
                </c:pt>
                <c:pt idx="2">
                  <c:v>0.62998503785529181</c:v>
                </c:pt>
                <c:pt idx="3">
                  <c:v>5.6628768823155866</c:v>
                </c:pt>
                <c:pt idx="4">
                  <c:v>-0.94692461104682479</c:v>
                </c:pt>
                <c:pt idx="5">
                  <c:v>53.065268127513349</c:v>
                </c:pt>
                <c:pt idx="6">
                  <c:v>7.5264127506943908</c:v>
                </c:pt>
                <c:pt idx="7">
                  <c:v>-2.8074957410562291</c:v>
                </c:pt>
                <c:pt idx="8">
                  <c:v>-3.9900107838128918</c:v>
                </c:pt>
                <c:pt idx="9">
                  <c:v>14.644332549761472</c:v>
                </c:pt>
                <c:pt idx="10">
                  <c:v>13.426149203027109</c:v>
                </c:pt>
                <c:pt idx="11">
                  <c:v>3.4333558854282415</c:v>
                </c:pt>
                <c:pt idx="12">
                  <c:v>11.179767728057683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613-4AFE-B4C0-6C3FD00BE45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38B-46B0-919E-79CA32942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mensuales'!$D$85:$D$97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mensuales'!$E$85:$E$97</c:f>
              <c:numCache>
                <c:formatCode>_(* #,##0.00_);_(* \(#,##0.00\);_(* "-"??_);_(@_)</c:formatCode>
                <c:ptCount val="13"/>
                <c:pt idx="0">
                  <c:v>5.0711184249999972</c:v>
                </c:pt>
                <c:pt idx="1">
                  <c:v>5.2493487467800026</c:v>
                </c:pt>
                <c:pt idx="2">
                  <c:v>5.7108153073799981</c:v>
                </c:pt>
                <c:pt idx="3">
                  <c:v>5.6983482989200018</c:v>
                </c:pt>
                <c:pt idx="4">
                  <c:v>6.3022322053400064</c:v>
                </c:pt>
                <c:pt idx="5">
                  <c:v>6.8781158200200014</c:v>
                </c:pt>
                <c:pt idx="6">
                  <c:v>7.5390547216000048</c:v>
                </c:pt>
                <c:pt idx="7">
                  <c:v>7.6782469271700009</c:v>
                </c:pt>
                <c:pt idx="8">
                  <c:v>8.1838224484499982</c:v>
                </c:pt>
                <c:pt idx="9">
                  <c:v>8.1116468586900066</c:v>
                </c:pt>
                <c:pt idx="10">
                  <c:v>8.5108228126300052</c:v>
                </c:pt>
                <c:pt idx="11">
                  <c:v>7.9252375396500092</c:v>
                </c:pt>
                <c:pt idx="12">
                  <c:v>8.547397925238208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B-46B0-919E-79CA32942B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8F3-4183-907E-DFA2E638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4249.5785237699993</c:v>
                </c:pt>
                <c:pt idx="1">
                  <c:v>5426.8477054499972</c:v>
                </c:pt>
                <c:pt idx="2">
                  <c:v>6325.5563093799992</c:v>
                </c:pt>
                <c:pt idx="3">
                  <c:v>6202.0419476400029</c:v>
                </c:pt>
                <c:pt idx="4">
                  <c:v>6317.8707558000015</c:v>
                </c:pt>
                <c:pt idx="5">
                  <c:v>5861.8312636600022</c:v>
                </c:pt>
                <c:pt idx="6">
                  <c:v>6156.6756785799971</c:v>
                </c:pt>
                <c:pt idx="7">
                  <c:v>6141.2766246500032</c:v>
                </c:pt>
                <c:pt idx="8">
                  <c:v>6811.1268422000039</c:v>
                </c:pt>
                <c:pt idx="9">
                  <c:v>6975.9061154700003</c:v>
                </c:pt>
                <c:pt idx="10">
                  <c:v>6994.686560219996</c:v>
                </c:pt>
                <c:pt idx="11">
                  <c:v>8830.9247957570315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3-4183-907E-DFA2E63803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628693040"/>
        <c:axId val="-1628696848"/>
      </c:barChart>
      <c:catAx>
        <c:axId val="-16286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6848"/>
        <c:crosses val="autoZero"/>
        <c:auto val="1"/>
        <c:lblAlgn val="ctr"/>
        <c:lblOffset val="100"/>
        <c:noMultiLvlLbl val="0"/>
      </c:catAx>
      <c:valAx>
        <c:axId val="-1628696848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18E-4E36-AD31-CF77BED0C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8.8316845087699996</c:v>
                </c:pt>
                <c:pt idx="1">
                  <c:v>8.6370161961400012</c:v>
                </c:pt>
                <c:pt idx="2">
                  <c:v>9.872449002639998</c:v>
                </c:pt>
                <c:pt idx="3">
                  <c:v>9.8789896541900024</c:v>
                </c:pt>
                <c:pt idx="4">
                  <c:v>10.31738226186001</c:v>
                </c:pt>
                <c:pt idx="5">
                  <c:v>11.469657930809998</c:v>
                </c:pt>
                <c:pt idx="6">
                  <c:v>12.729013431760002</c:v>
                </c:pt>
                <c:pt idx="7">
                  <c:v>12.715451987509997</c:v>
                </c:pt>
                <c:pt idx="8">
                  <c:v>13.634561827610005</c:v>
                </c:pt>
                <c:pt idx="9">
                  <c:v>14.153951922160008</c:v>
                </c:pt>
                <c:pt idx="10">
                  <c:v>14.268053816640005</c:v>
                </c:pt>
                <c:pt idx="11">
                  <c:v>13.879808965206566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E-4E36-AD31-CF77BED0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628691408"/>
        <c:axId val="-1628688144"/>
      </c:barChart>
      <c:catAx>
        <c:axId val="-16286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88144"/>
        <c:crosses val="autoZero"/>
        <c:auto val="1"/>
        <c:lblAlgn val="ctr"/>
        <c:lblOffset val="100"/>
        <c:noMultiLvlLbl val="0"/>
      </c:catAx>
      <c:valAx>
        <c:axId val="-1628688144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8559939401809"/>
          <c:y val="3.9457899999163312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Comercio!$I$20:$I$22</c:f>
              <c:numCache>
                <c:formatCode>#,##0</c:formatCode>
                <c:ptCount val="3"/>
                <c:pt idx="0">
                  <c:v>681.83522385000003</c:v>
                </c:pt>
                <c:pt idx="1">
                  <c:v>4702.8863053300001</c:v>
                </c:pt>
                <c:pt idx="2">
                  <c:v>7644.8362033000003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2-4442-8241-B152617A4571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892.93089950158992</c:v>
                </c:pt>
                <c:pt idx="1">
                  <c:v>6388.4093136910615</c:v>
                </c:pt>
                <c:pt idx="2">
                  <c:v>10516.447804118101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2-4442-8241-B152617A457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Comercio!$H$20:$H$22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0.0%</c:formatCode>
                <c:ptCount val="3"/>
                <c:pt idx="0">
                  <c:v>0.30959925252854026</c:v>
                </c:pt>
                <c:pt idx="1">
                  <c:v>0.35840181942114557</c:v>
                </c:pt>
                <c:pt idx="2">
                  <c:v>0.37562761640053566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2-4442-8241-B152617A4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4-4480-9307-CD33C212019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480-9307-CD33C212019B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480-9307-CD33C212019B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74-4480-9307-CD33C2120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308.19141153999988</c:v>
                </c:pt>
                <c:pt idx="1">
                  <c:v>391.74414593</c:v>
                </c:pt>
                <c:pt idx="2">
                  <c:v>308.58220910999995</c:v>
                </c:pt>
                <c:pt idx="3">
                  <c:v>272.58310002999997</c:v>
                </c:pt>
                <c:pt idx="4">
                  <c:v>297.28825496000013</c:v>
                </c:pt>
                <c:pt idx="5">
                  <c:v>253.24587039000002</c:v>
                </c:pt>
                <c:pt idx="6">
                  <c:v>410.52006689999996</c:v>
                </c:pt>
                <c:pt idx="7">
                  <c:v>334.94221431</c:v>
                </c:pt>
                <c:pt idx="8">
                  <c:v>281.94688430000002</c:v>
                </c:pt>
                <c:pt idx="9">
                  <c:v>325.33442899000005</c:v>
                </c:pt>
                <c:pt idx="10">
                  <c:v>311.30733605000012</c:v>
                </c:pt>
                <c:pt idx="11">
                  <c:v>252.19256648999999</c:v>
                </c:pt>
                <c:pt idx="12">
                  <c:v>277.45872647000004</c:v>
                </c:pt>
                <c:pt idx="13">
                  <c:v>291.83223009000011</c:v>
                </c:pt>
                <c:pt idx="14">
                  <c:v>263.99027795999996</c:v>
                </c:pt>
                <c:pt idx="15">
                  <c:v>293.19696048000003</c:v>
                </c:pt>
                <c:pt idx="16">
                  <c:v>316.49474863000006</c:v>
                </c:pt>
                <c:pt idx="17">
                  <c:v>273.78758547000001</c:v>
                </c:pt>
                <c:pt idx="18">
                  <c:v>351.58336043999998</c:v>
                </c:pt>
                <c:pt idx="19">
                  <c:v>325.48931869</c:v>
                </c:pt>
                <c:pt idx="20">
                  <c:v>422.76643724000002</c:v>
                </c:pt>
                <c:pt idx="21">
                  <c:v>373.17523819000013</c:v>
                </c:pt>
                <c:pt idx="22">
                  <c:v>329.28131010999994</c:v>
                </c:pt>
                <c:pt idx="23">
                  <c:v>377.43757115999995</c:v>
                </c:pt>
                <c:pt idx="24">
                  <c:v>340.44413699</c:v>
                </c:pt>
                <c:pt idx="25">
                  <c:v>424.02864619999991</c:v>
                </c:pt>
                <c:pt idx="26">
                  <c:v>377.29698216225592</c:v>
                </c:pt>
                <c:pt idx="27">
                  <c:v>521.76548990171955</c:v>
                </c:pt>
                <c:pt idx="28">
                  <c:v>434.34541110118619</c:v>
                </c:pt>
                <c:pt idx="29">
                  <c:v>501.74211501404631</c:v>
                </c:pt>
                <c:pt idx="30">
                  <c:v>443.6798072355582</c:v>
                </c:pt>
                <c:pt idx="31">
                  <c:v>375.29417293885302</c:v>
                </c:pt>
                <c:pt idx="32">
                  <c:v>628.91668901959952</c:v>
                </c:pt>
                <c:pt idx="33">
                  <c:v>514.73935673198696</c:v>
                </c:pt>
                <c:pt idx="34">
                  <c:v>556.74904462456732</c:v>
                </c:pt>
                <c:pt idx="35">
                  <c:v>585.32613895554834</c:v>
                </c:pt>
                <c:pt idx="36">
                  <c:v>498.51973100177719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F74-4480-9307-CD33C212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D-425A-BDEA-B2619F915E28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D-425A-BDEA-B2619F915E28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D-425A-BDEA-B2619F915E28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BD-425A-BDEA-B2619F915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298.41881841000003</c:v>
                </c:pt>
                <c:pt idx="1">
                  <c:v>284.81841343000008</c:v>
                </c:pt>
                <c:pt idx="2">
                  <c:v>306.72786829999995</c:v>
                </c:pt>
                <c:pt idx="3">
                  <c:v>322.30475847000002</c:v>
                </c:pt>
                <c:pt idx="4">
                  <c:v>303.36778489</c:v>
                </c:pt>
                <c:pt idx="5">
                  <c:v>270.25741410999996</c:v>
                </c:pt>
                <c:pt idx="6">
                  <c:v>316.65062577999993</c:v>
                </c:pt>
                <c:pt idx="7">
                  <c:v>231.56272258000001</c:v>
                </c:pt>
                <c:pt idx="8">
                  <c:v>280.4398776000001</c:v>
                </c:pt>
                <c:pt idx="9">
                  <c:v>253.61122454999992</c:v>
                </c:pt>
                <c:pt idx="10">
                  <c:v>250.52888104999997</c:v>
                </c:pt>
                <c:pt idx="11">
                  <c:v>238.62928414000001</c:v>
                </c:pt>
                <c:pt idx="12">
                  <c:v>287.61182303999993</c:v>
                </c:pt>
                <c:pt idx="13">
                  <c:v>276.64613743000007</c:v>
                </c:pt>
                <c:pt idx="14">
                  <c:v>256.62475677999987</c:v>
                </c:pt>
                <c:pt idx="15">
                  <c:v>324.80368125000007</c:v>
                </c:pt>
                <c:pt idx="16">
                  <c:v>313.45995548999997</c:v>
                </c:pt>
                <c:pt idx="17">
                  <c:v>331.11356438999996</c:v>
                </c:pt>
                <c:pt idx="18">
                  <c:v>275.83677901000004</c:v>
                </c:pt>
                <c:pt idx="19">
                  <c:v>282.15016618999994</c:v>
                </c:pt>
                <c:pt idx="20">
                  <c:v>337.62594469999993</c:v>
                </c:pt>
                <c:pt idx="21">
                  <c:v>313.31883117000007</c:v>
                </c:pt>
                <c:pt idx="22">
                  <c:v>303.88011312999987</c:v>
                </c:pt>
                <c:pt idx="23">
                  <c:v>328.50601144999996</c:v>
                </c:pt>
                <c:pt idx="24">
                  <c:v>341.39108686000003</c:v>
                </c:pt>
                <c:pt idx="25">
                  <c:v>358.59681699000004</c:v>
                </c:pt>
                <c:pt idx="26">
                  <c:v>333.41057190059786</c:v>
                </c:pt>
                <c:pt idx="27">
                  <c:v>401.82906493782377</c:v>
                </c:pt>
                <c:pt idx="28">
                  <c:v>381.42689269382089</c:v>
                </c:pt>
                <c:pt idx="29">
                  <c:v>393.59649952558618</c:v>
                </c:pt>
                <c:pt idx="30">
                  <c:v>350.13301620201355</c:v>
                </c:pt>
                <c:pt idx="31">
                  <c:v>317.52605492042852</c:v>
                </c:pt>
                <c:pt idx="32">
                  <c:v>459.73554638312851</c:v>
                </c:pt>
                <c:pt idx="33">
                  <c:v>439.81352452034457</c:v>
                </c:pt>
                <c:pt idx="34">
                  <c:v>379.31194863187142</c:v>
                </c:pt>
                <c:pt idx="35">
                  <c:v>444.25311402557162</c:v>
                </c:pt>
                <c:pt idx="36">
                  <c:v>394.41116849981273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BD-425A-BDEA-B2619F915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Comercio!$I$24:$I$26</c:f>
              <c:numCache>
                <c:formatCode>#,##0</c:formatCode>
                <c:ptCount val="3"/>
                <c:pt idx="0">
                  <c:v>1012.6211135399994</c:v>
                </c:pt>
                <c:pt idx="1">
                  <c:v>7925.2375396500001</c:v>
                </c:pt>
                <c:pt idx="2">
                  <c:v>13682.468543659998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9-4AE8-B92D-FF7BE0E3EE6F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1155.2751646672596</c:v>
                </c:pt>
                <c:pt idx="1">
                  <c:v>8547.3979252382123</c:v>
                </c:pt>
                <c:pt idx="2">
                  <c:v>14501.969350794763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9-4AE8-B92D-FF7BE0E3EE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1584032240"/>
        <c:axId val="-1584030064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0.0%</c:formatCode>
                <c:ptCount val="3"/>
                <c:pt idx="0">
                  <c:v>0.14087603864841314</c:v>
                </c:pt>
                <c:pt idx="1">
                  <c:v>7.8503689318527137E-2</c:v>
                </c:pt>
                <c:pt idx="2">
                  <c:v>5.9894221902998313E-2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79-4AE8-B92D-FF7BE0E3EE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84025712"/>
        <c:axId val="-1584028432"/>
      </c:lineChart>
      <c:catAx>
        <c:axId val="-15840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1584030064"/>
        <c:crosses val="autoZero"/>
        <c:auto val="1"/>
        <c:lblAlgn val="ctr"/>
        <c:lblOffset val="100"/>
        <c:noMultiLvlLbl val="0"/>
      </c:catAx>
      <c:valAx>
        <c:axId val="-158403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1584032240"/>
        <c:crosses val="autoZero"/>
        <c:crossBetween val="between"/>
      </c:valAx>
      <c:valAx>
        <c:axId val="-1584028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1584025712"/>
        <c:crosses val="max"/>
        <c:crossBetween val="between"/>
      </c:valAx>
      <c:catAx>
        <c:axId val="-15840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5840284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9-4CB4-845F-3B8E6BC98B8C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9-4CB4-845F-3B8E6BC98B8C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9-4CB4-845F-3B8E6BC98B8C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9-4CB4-845F-3B8E6BC98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860.79434636000008</c:v>
                </c:pt>
                <c:pt idx="1">
                  <c:v>1254.7923458000002</c:v>
                </c:pt>
                <c:pt idx="2">
                  <c:v>917.43912458000023</c:v>
                </c:pt>
                <c:pt idx="3">
                  <c:v>690.04689673999985</c:v>
                </c:pt>
                <c:pt idx="4">
                  <c:v>813.96804082999995</c:v>
                </c:pt>
                <c:pt idx="5">
                  <c:v>565.65302684999995</c:v>
                </c:pt>
                <c:pt idx="6">
                  <c:v>1192.4089875299996</c:v>
                </c:pt>
                <c:pt idx="7">
                  <c:v>972.73675254000023</c:v>
                </c:pt>
                <c:pt idx="8">
                  <c:v>671.57757561000005</c:v>
                </c:pt>
                <c:pt idx="9">
                  <c:v>990.53379816000017</c:v>
                </c:pt>
                <c:pt idx="10">
                  <c:v>995.37087255999995</c:v>
                </c:pt>
                <c:pt idx="11">
                  <c:v>702.55702686999985</c:v>
                </c:pt>
                <c:pt idx="12">
                  <c:v>752.8561774999996</c:v>
                </c:pt>
                <c:pt idx="13">
                  <c:v>967.63749268000004</c:v>
                </c:pt>
                <c:pt idx="14">
                  <c:v>755.38809701000014</c:v>
                </c:pt>
                <c:pt idx="15">
                  <c:v>795.23980985000003</c:v>
                </c:pt>
                <c:pt idx="16">
                  <c:v>856.54899786999999</c:v>
                </c:pt>
                <c:pt idx="17">
                  <c:v>603.5265410799999</c:v>
                </c:pt>
                <c:pt idx="18">
                  <c:v>813.35341442000004</c:v>
                </c:pt>
                <c:pt idx="19">
                  <c:v>753.56639679</c:v>
                </c:pt>
                <c:pt idx="20">
                  <c:v>1011.9533905899999</c:v>
                </c:pt>
                <c:pt idx="21">
                  <c:v>855.59968672000002</c:v>
                </c:pt>
                <c:pt idx="22">
                  <c:v>749.28364532000001</c:v>
                </c:pt>
                <c:pt idx="23">
                  <c:v>802.18286418000014</c:v>
                </c:pt>
                <c:pt idx="24">
                  <c:v>710.19227111999976</c:v>
                </c:pt>
                <c:pt idx="25">
                  <c:v>877.4527997199998</c:v>
                </c:pt>
                <c:pt idx="26">
                  <c:v>718.39147747519598</c:v>
                </c:pt>
                <c:pt idx="27">
                  <c:v>1102.5283126203367</c:v>
                </c:pt>
                <c:pt idx="28">
                  <c:v>788.49163955016206</c:v>
                </c:pt>
                <c:pt idx="29">
                  <c:v>798.74054187652791</c:v>
                </c:pt>
                <c:pt idx="30">
                  <c:v>815.0997721436197</c:v>
                </c:pt>
                <c:pt idx="31">
                  <c:v>664.07207897560204</c:v>
                </c:pt>
                <c:pt idx="32">
                  <c:v>1188.6257827256927</c:v>
                </c:pt>
                <c:pt idx="33">
                  <c:v>840.2051507829608</c:v>
                </c:pt>
                <c:pt idx="34">
                  <c:v>882.68903975921296</c:v>
                </c:pt>
                <c:pt idx="35">
                  <c:v>952.63002532119629</c:v>
                </c:pt>
                <c:pt idx="36">
                  <c:v>832.0547995544631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9-4CB4-845F-3B8E6BC9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16/09/2022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septiembre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57925" y="1396884"/>
            <a:ext cx="5845032" cy="5007998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julio de 2022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14,1%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importaciones de trigo en 60.887 toneladas (42,6%),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maíz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 en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34.124 toneladas (8,1%) y torta de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soya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en 18.017 toneladas (15,9%).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7,9%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torta de soya en 190.494 toneladas (21,2%), maíz en 145.127 toneladas (4,2%) y arroz en 141.894 toneladas (1.221,4%).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2021 - julio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6,0%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809015" y="371839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Julio de 2022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12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922485"/>
              </p:ext>
            </p:extLst>
          </p:nvPr>
        </p:nvGraphicFramePr>
        <p:xfrm>
          <a:off x="-6772" y="2011996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0C732FB-2AB5-427B-BDC6-8511B77C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27963"/>
              </p:ext>
            </p:extLst>
          </p:nvPr>
        </p:nvGraphicFramePr>
        <p:xfrm>
          <a:off x="965200" y="1621790"/>
          <a:ext cx="10666953" cy="4082355"/>
        </p:xfrm>
        <a:graphic>
          <a:graphicData uri="http://schemas.openxmlformats.org/drawingml/2006/table">
            <a:tbl>
              <a:tblPr/>
              <a:tblGrid>
                <a:gridCol w="486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3.477.811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3.622.938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145.127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1.137.183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1.177.623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899.014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1.089.507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190.494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288.715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317.699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28.984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254.841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228.319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-26.522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196.506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193.950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163.362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180.891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153.511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141.894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131.313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101.846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-29.467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105.675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89.399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-16.276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82.851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84.975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54.312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1.122.037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1.230.335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108.299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7.925.238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8.547.398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622.160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48037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Enero-julio (2021-2022)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julio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julio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122 mil toneladas (17,2%)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julio de 2021.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764049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julio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julio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21 mil toneladas (6,9%)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05647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8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julio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0016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23053"/>
              </p:ext>
            </p:extLst>
          </p:nvPr>
        </p:nvGraphicFramePr>
        <p:xfrm>
          <a:off x="1302720" y="1970297"/>
          <a:ext cx="9177273" cy="1641473"/>
        </p:xfrm>
        <a:graphic>
          <a:graphicData uri="http://schemas.openxmlformats.org/drawingml/2006/table">
            <a:tbl>
              <a:tblPr/>
              <a:tblGrid>
                <a:gridCol w="38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142.929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203.816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60.887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423.709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457.834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34.124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113.608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131.625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18.017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6.908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12.985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6.449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0935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04116"/>
              </p:ext>
            </p:extLst>
          </p:nvPr>
        </p:nvGraphicFramePr>
        <p:xfrm>
          <a:off x="1302720" y="4190412"/>
          <a:ext cx="9292580" cy="1641473"/>
        </p:xfrm>
        <a:graphic>
          <a:graphicData uri="http://schemas.openxmlformats.org/drawingml/2006/table">
            <a:tbl>
              <a:tblPr/>
              <a:tblGrid>
                <a:gridCol w="385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9.817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40.226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5.060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Salvados, moyuelos y demás residuos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3.716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3.127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nabo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16071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julio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75961"/>
              </p:ext>
            </p:extLst>
          </p:nvPr>
        </p:nvGraphicFramePr>
        <p:xfrm>
          <a:off x="1504757" y="199812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899.014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1.089.507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190.494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3.477.811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3.622.938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145.127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153.511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141.894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1221,4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1.137.183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1.177.623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40.440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288.715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317.699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28.984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09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131.313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101.846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29.467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82.240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52.929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29.312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254.841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228.319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26.522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105.675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89.399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16.276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15.320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D9A8B3-8C6B-7FB3-15B1-977212FF48BC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729909-73E7-65E7-CCE7-0C0BD2B9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Julio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de septiembre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Enero-julio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6620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1.219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44,5% al superávit presentado en el mismo periodo de 2021. El aumento se explica por el incremento de las exportaciones (35,7%) superior al aumento de las importaciones (34,0%).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237545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Enero-julio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5,16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</a:t>
            </a:r>
            <a:r>
              <a:rPr lang="es-ES" sz="180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8,1%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680283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septiembre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julio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enero-julio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enero-julio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6.388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35,8%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Enero-julio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8,55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Enero-julio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910703"/>
              </p:ext>
            </p:extLst>
          </p:nvPr>
        </p:nvGraphicFramePr>
        <p:xfrm>
          <a:off x="-13483" y="1639257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235911"/>
              </p:ext>
            </p:extLst>
          </p:nvPr>
        </p:nvGraphicFramePr>
        <p:xfrm>
          <a:off x="6096000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Julio 2020 – julio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105,1 por barril y presentó una disminución de 10,0%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julio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$4.394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652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Julio 2011 – 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2022, la TRM cerró el mes con un valor de $4.300, siendo la cotización de fin de mes más alta para un mes de julio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6D03297-D17E-319A-1AE2-A45456350A47}"/>
              </a:ext>
            </a:extLst>
          </p:cNvPr>
          <p:cNvSpPr/>
          <p:nvPr/>
        </p:nvSpPr>
        <p:spPr>
          <a:xfrm>
            <a:off x="9525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575CE5-62A3-C980-446C-F9CBBBF80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Julio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julio de 2022 ($4.300),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11,2%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($3.868).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/>
        </p:nvGraphicFramePr>
        <p:xfrm>
          <a:off x="336430" y="1479339"/>
          <a:ext cx="11449592" cy="42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7F9C900-5C4A-7920-AAA8-8998A756E42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0597DD-C766-027F-75A8-AABF5C312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2010-2021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2010-2021 (USD millones CIF)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2044031" y="4569500"/>
            <a:ext cx="26694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8.831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26,3%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26977" y="4569362"/>
            <a:ext cx="2918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13,88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797240"/>
              </p:ext>
            </p:extLst>
          </p:nvPr>
        </p:nvGraphicFramePr>
        <p:xfrm>
          <a:off x="0" y="1762413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756771"/>
              </p:ext>
            </p:extLst>
          </p:nvPr>
        </p:nvGraphicFramePr>
        <p:xfrm>
          <a:off x="6096000" y="175299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ABAE3F5-3698-8892-8B00-00C3E4543E9F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FF2875-0631-7796-33EC-C51680BFE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37183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Julio de 2022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344587" y="1488736"/>
            <a:ext cx="5811692" cy="524299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julio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31,0%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2021, comportamiento explicado principalmente por el incremento en las importaciones de trigo en USD 49,8 millones (113,5%),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maíz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USD 24,0 millones (17,9%) y torta de soya en USD 23,0 millones (44,1%)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35,8%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USD 281,1 millones (28,3%), trigo en USD 195,2 millones (57,4%) y torta de soya en USD 144,0 millones (31,9%).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2021 - julio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37,6%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0F192203-E8B4-40A8-BD13-55B181E56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639703"/>
              </p:ext>
            </p:extLst>
          </p:nvPr>
        </p:nvGraphicFramePr>
        <p:xfrm>
          <a:off x="6444" y="1927238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2898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Enero-julio (2021-2022)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87528"/>
              </p:ext>
            </p:extLst>
          </p:nvPr>
        </p:nvGraphicFramePr>
        <p:xfrm>
          <a:off x="965200" y="1621790"/>
          <a:ext cx="10544553" cy="4082355"/>
        </p:xfrm>
        <a:graphic>
          <a:graphicData uri="http://schemas.openxmlformats.org/drawingml/2006/table">
            <a:tbl>
              <a:tblPr/>
              <a:tblGrid>
                <a:gridCol w="47376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Enero-julio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julio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julio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158,1 millones (46,4%)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702817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722" y="447366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julio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144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julio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53,0 millones (15,5%)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julio de 2021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445163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julio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9651"/>
              </p:ext>
            </p:extLst>
          </p:nvPr>
        </p:nvGraphicFramePr>
        <p:xfrm>
          <a:off x="1504757" y="2017173"/>
          <a:ext cx="8946661" cy="1644941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43.902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93.746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49.843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133.952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157.951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23.999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5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52.124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22.977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20.897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32.148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14.831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0524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8.980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7.556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nabo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5.696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Whisky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2.868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girasol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7.983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julio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08001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994.336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1.275.387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281.051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340.060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535.226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195.165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450.732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594.740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144.008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95.537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215.450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119.913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98.888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192.792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93.905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61246"/>
              </p:ext>
            </p:extLst>
          </p:nvPr>
        </p:nvGraphicFramePr>
        <p:xfrm>
          <a:off x="1504757" y="4228512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60.561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Avena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12.856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y despojos comestibles  de 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3.068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B5B89D-A03E-1DD1-582A-8337B0E6107B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A9E3B-393B-D3CA-5C24-E33EA490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C34D2F-938C-4980-80D3-5B0975765819}"/>
</file>

<file path=customXml/itemProps2.xml><?xml version="1.0" encoding="utf-8"?>
<ds:datastoreItem xmlns:ds="http://schemas.openxmlformats.org/officeDocument/2006/customXml" ds:itemID="{B79282A3-2E47-4B0F-8576-DABA2B81218F}"/>
</file>

<file path=customXml/itemProps3.xml><?xml version="1.0" encoding="utf-8"?>
<ds:datastoreItem xmlns:ds="http://schemas.openxmlformats.org/officeDocument/2006/customXml" ds:itemID="{3BF78461-5A17-4722-8DDF-94108E87CC21}"/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2245</Words>
  <Application>Microsoft Office PowerPoint</Application>
  <PresentationFormat>Panorámica</PresentationFormat>
  <Paragraphs>636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julio de 2022</vt:lpstr>
      <vt:lpstr>Importaciones de productos agropecuarios y agroindustriales 2010-2021</vt:lpstr>
      <vt:lpstr>Valor importaciones de productos agropecuarios y agroindustriales Julio de 2022 (USD millones CIF)</vt:lpstr>
      <vt:lpstr>Importaciones de productos agropecuarios y agroindustriales en valor  Enero-julio (2021-2022) USD millones CIF. Principales productos</vt:lpstr>
      <vt:lpstr>Importaciones de productos del sector agropecuario* en valor  (USD millones CIF) julio de 2022</vt:lpstr>
      <vt:lpstr>Importaciones de productos del sector agroindustrial* en valor  (USD millones CIF) julio de 2022</vt:lpstr>
      <vt:lpstr>Principales productos agropecuarios y agroindustriales que aumentaron y disminuyeron sus importaciones julio (2021-2022) - USD miles</vt:lpstr>
      <vt:lpstr>Principales productos agropecuarios y agroindustriales que aumentaron y disminuyeron sus importaciones entre enero y julio (2021-2022) - USD miles</vt:lpstr>
      <vt:lpstr>Presentación de PowerPoint</vt:lpstr>
      <vt:lpstr>Presentación de PowerPoint</vt:lpstr>
      <vt:lpstr>Importaciones de productos del sector agropecuario* en volumen  (miles de toneladas) julio de 2022</vt:lpstr>
      <vt:lpstr>Importaciones de productos del sector agroindustrial* en volumen  (miles de toneladas) julio de 2022</vt:lpstr>
      <vt:lpstr>Principales productos agropecuarios y agroindustriales que aumentaron y disminuyeron sus importaciones en julio (2021-2022) - toneladas</vt:lpstr>
      <vt:lpstr>Principales productos agropecuarios y agroindustriales que aumentaron y disminuyeron sus importaciones entre enero y julio (2021-2022) - toneladas</vt:lpstr>
      <vt:lpstr>Presentación de PowerPoint</vt:lpstr>
      <vt:lpstr>Valor balanza comercial productos agropecuarios y agroindustriales Enero-julio (2012- 2022) USD millones FOB</vt:lpstr>
      <vt:lpstr>Volumen balanza comercial productos agropecuarios y agroindustriales Enero-julio (2012- 2022) millones de toneladas</vt:lpstr>
      <vt:lpstr>Presentación de PowerPoint</vt:lpstr>
      <vt:lpstr>Tasa  de cambio promedio mensual y precio internacional del petróleo  Julio 2020 – julio 2022</vt:lpstr>
      <vt:lpstr>Tasa de cambio representativa de fin de  mes del mercado  Julio 2011 – 2022 </vt:lpstr>
      <vt:lpstr>Devaluación nominal fin de mes Julio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2022-09-16T22:06:45Z</dcterms:modified>
</cp:coreProperties>
</file>