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0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1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3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7"/>
  </p:notesMasterIdLst>
  <p:sldIdLst>
    <p:sldId id="275" r:id="rId5"/>
    <p:sldId id="281" r:id="rId6"/>
    <p:sldId id="290" r:id="rId7"/>
    <p:sldId id="316" r:id="rId8"/>
    <p:sldId id="272" r:id="rId9"/>
    <p:sldId id="273" r:id="rId10"/>
    <p:sldId id="299" r:id="rId11"/>
    <p:sldId id="300" r:id="rId12"/>
    <p:sldId id="317" r:id="rId13"/>
    <p:sldId id="310" r:id="rId14"/>
    <p:sldId id="304" r:id="rId15"/>
    <p:sldId id="305" r:id="rId16"/>
    <p:sldId id="311" r:id="rId17"/>
    <p:sldId id="312" r:id="rId18"/>
    <p:sldId id="313" r:id="rId19"/>
    <p:sldId id="318" r:id="rId20"/>
    <p:sldId id="307" r:id="rId21"/>
    <p:sldId id="314" r:id="rId22"/>
    <p:sldId id="308" r:id="rId23"/>
    <p:sldId id="315" r:id="rId24"/>
    <p:sldId id="291" r:id="rId25"/>
    <p:sldId id="279" r:id="rId26"/>
  </p:sldIdLst>
  <p:sldSz cx="12192000" cy="6858000"/>
  <p:notesSz cx="6858000" cy="9144000"/>
  <p:embeddedFontLst>
    <p:embeddedFont>
      <p:font typeface="Arial Black" panose="020B0A04020102020204" pitchFamily="34" charset="0"/>
      <p:bold r:id="rId28"/>
    </p:embeddedFont>
    <p:embeddedFont>
      <p:font typeface="Montserrat SemiBold" panose="00000700000000000000" pitchFamily="2" charset="0"/>
      <p:bold r:id="rId29"/>
      <p:boldItalic r:id="rId30"/>
    </p:embeddedFont>
    <p:embeddedFont>
      <p:font typeface="Nunito Sans" pitchFamily="2" charset="0"/>
      <p:regular r:id="rId31"/>
      <p:bold r:id="rId32"/>
      <p:italic r:id="rId33"/>
      <p:boldItalic r:id="rId34"/>
    </p:embeddedFont>
    <p:embeddedFont>
      <p:font typeface="Nunito Sans ExtraBold" pitchFamily="2" charset="0"/>
      <p:bold r:id="rId35"/>
      <p:boldItalic r:id="rId3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6C95"/>
    <a:srgbClr val="7D9837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3BFCFA-2D3A-424A-B02E-8DF71FF4D95D}" v="40" dt="2024-04-23T02:46:02.717"/>
    <p1510:client id="{5C683F9A-CFF3-4344-BA82-794CFD8B1320}" v="10" dt="2024-04-22T20:51:05.8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88" autoAdjust="0"/>
    <p:restoredTop sz="96023" autoAdjust="0"/>
  </p:normalViewPr>
  <p:slideViewPr>
    <p:cSldViewPr snapToGrid="0">
      <p:cViewPr varScale="1">
        <p:scale>
          <a:sx n="106" d="100"/>
          <a:sy n="106" d="100"/>
        </p:scale>
        <p:origin x="10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font" Target="fonts/font7.fntdata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2.fntdata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5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1.fntdata"/><Relationship Id="rId36" Type="http://schemas.openxmlformats.org/officeDocument/2006/relationships/font" Target="fonts/font9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font" Target="fonts/font8.fntdata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font" Target="fonts/font6.fntdata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113BFCFA-2D3A-424A-B02E-8DF71FF4D95D}"/>
    <pc:docChg chg="undo redo custSel modSld">
      <pc:chgData name="NESTOR JULIO HERNANDEZ BOCKER" userId="a413b3be1cc3406f" providerId="LiveId" clId="{113BFCFA-2D3A-424A-B02E-8DF71FF4D95D}" dt="2024-04-23T03:36:18.782" v="1178" actId="20577"/>
      <pc:docMkLst>
        <pc:docMk/>
      </pc:docMkLst>
      <pc:sldChg chg="modSp mod">
        <pc:chgData name="NESTOR JULIO HERNANDEZ BOCKER" userId="a413b3be1cc3406f" providerId="LiveId" clId="{113BFCFA-2D3A-424A-B02E-8DF71FF4D95D}" dt="2024-04-23T01:44:23.361" v="743" actId="20577"/>
        <pc:sldMkLst>
          <pc:docMk/>
          <pc:sldMk cId="2588731161" sldId="272"/>
        </pc:sldMkLst>
        <pc:spChg chg="mod">
          <ac:chgData name="NESTOR JULIO HERNANDEZ BOCKER" userId="a413b3be1cc3406f" providerId="LiveId" clId="{113BFCFA-2D3A-424A-B02E-8DF71FF4D95D}" dt="2024-04-23T01:44:23.361" v="743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113BFCFA-2D3A-424A-B02E-8DF71FF4D95D}" dt="2024-04-23T01:45:04.099" v="761" actId="20577"/>
        <pc:sldMkLst>
          <pc:docMk/>
          <pc:sldMk cId="3718550132" sldId="273"/>
        </pc:sldMkLst>
        <pc:spChg chg="mod">
          <ac:chgData name="NESTOR JULIO HERNANDEZ BOCKER" userId="a413b3be1cc3406f" providerId="LiveId" clId="{113BFCFA-2D3A-424A-B02E-8DF71FF4D95D}" dt="2024-04-23T01:45:04.099" v="761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113BFCFA-2D3A-424A-B02E-8DF71FF4D95D}" dt="2024-04-23T03:28:09.196" v="1126" actId="20577"/>
        <pc:sldMkLst>
          <pc:docMk/>
          <pc:sldMk cId="1010862512" sldId="275"/>
        </pc:sldMkLst>
        <pc:spChg chg="mod">
          <ac:chgData name="NESTOR JULIO HERNANDEZ BOCKER" userId="a413b3be1cc3406f" providerId="LiveId" clId="{113BFCFA-2D3A-424A-B02E-8DF71FF4D95D}" dt="2024-04-23T03:28:09.196" v="1126" actId="20577"/>
          <ac:spMkLst>
            <pc:docMk/>
            <pc:sldMk cId="1010862512" sldId="275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113BFCFA-2D3A-424A-B02E-8DF71FF4D95D}" dt="2024-04-23T03:36:18.782" v="1178" actId="20577"/>
        <pc:sldMkLst>
          <pc:docMk/>
          <pc:sldMk cId="3675170584" sldId="279"/>
        </pc:sldMkLst>
        <pc:spChg chg="mod">
          <ac:chgData name="NESTOR JULIO HERNANDEZ BOCKER" userId="a413b3be1cc3406f" providerId="LiveId" clId="{113BFCFA-2D3A-424A-B02E-8DF71FF4D95D}" dt="2024-04-23T03:36:18.782" v="1178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113BFCFA-2D3A-424A-B02E-8DF71FF4D95D}" dt="2024-04-23T03:20:20.815" v="1124" actId="6549"/>
        <pc:sldMkLst>
          <pc:docMk/>
          <pc:sldMk cId="2130645913" sldId="281"/>
        </pc:sldMkLst>
        <pc:spChg chg="mod">
          <ac:chgData name="NESTOR JULIO HERNANDEZ BOCKER" userId="a413b3be1cc3406f" providerId="LiveId" clId="{113BFCFA-2D3A-424A-B02E-8DF71FF4D95D}" dt="2024-04-23T03:20:16.814" v="1122" actId="6549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113BFCFA-2D3A-424A-B02E-8DF71FF4D95D}" dt="2024-04-23T03:20:20.815" v="1124" actId="6549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113BFCFA-2D3A-424A-B02E-8DF71FF4D95D}" dt="2024-04-23T01:42:03.306" v="737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113BFCFA-2D3A-424A-B02E-8DF71FF4D95D}" dt="2024-04-23T03:19:52.889" v="1120" actId="20577"/>
          <ac:spMkLst>
            <pc:docMk/>
            <pc:sldMk cId="2130645913" sldId="281"/>
            <ac:spMk id="6" creationId="{408F8310-5685-B970-A2FA-4068D6AA4728}"/>
          </ac:spMkLst>
        </pc:spChg>
      </pc:sldChg>
      <pc:sldChg chg="addSp delSp modSp mod">
        <pc:chgData name="NESTOR JULIO HERNANDEZ BOCKER" userId="a413b3be1cc3406f" providerId="LiveId" clId="{113BFCFA-2D3A-424A-B02E-8DF71FF4D95D}" dt="2024-04-23T01:28:39.519" v="586" actId="207"/>
        <pc:sldMkLst>
          <pc:docMk/>
          <pc:sldMk cId="1230455291" sldId="290"/>
        </pc:sldMkLst>
        <pc:spChg chg="mod">
          <ac:chgData name="NESTOR JULIO HERNANDEZ BOCKER" userId="a413b3be1cc3406f" providerId="LiveId" clId="{113BFCFA-2D3A-424A-B02E-8DF71FF4D95D}" dt="2024-04-23T00:28:11.074" v="199" actId="20577"/>
          <ac:spMkLst>
            <pc:docMk/>
            <pc:sldMk cId="1230455291" sldId="290"/>
            <ac:spMk id="4" creationId="{2B0A8386-09F2-CD66-A93D-1B1C9C188168}"/>
          </ac:spMkLst>
        </pc:spChg>
        <pc:graphicFrameChg chg="add mod">
          <ac:chgData name="NESTOR JULIO HERNANDEZ BOCKER" userId="a413b3be1cc3406f" providerId="LiveId" clId="{113BFCFA-2D3A-424A-B02E-8DF71FF4D95D}" dt="2024-04-23T01:28:39.519" v="586" actId="207"/>
          <ac:graphicFrameMkLst>
            <pc:docMk/>
            <pc:sldMk cId="1230455291" sldId="290"/>
            <ac:graphicFrameMk id="2" creationId="{00000000-0008-0000-0000-000006000000}"/>
          </ac:graphicFrameMkLst>
        </pc:graphicFrameChg>
        <pc:graphicFrameChg chg="del">
          <ac:chgData name="NESTOR JULIO HERNANDEZ BOCKER" userId="a413b3be1cc3406f" providerId="LiveId" clId="{113BFCFA-2D3A-424A-B02E-8DF71FF4D95D}" dt="2024-04-23T00:19:28.813" v="0" actId="21"/>
          <ac:graphicFrameMkLst>
            <pc:docMk/>
            <pc:sldMk cId="1230455291" sldId="290"/>
            <ac:graphicFrameMk id="5" creationId="{A528EC83-065F-4474-AE15-E8F424B230DE}"/>
          </ac:graphicFrameMkLst>
        </pc:graphicFrameChg>
        <pc:picChg chg="add del mod">
          <ac:chgData name="NESTOR JULIO HERNANDEZ BOCKER" userId="a413b3be1cc3406f" providerId="LiveId" clId="{113BFCFA-2D3A-424A-B02E-8DF71FF4D95D}" dt="2024-04-23T00:23:40.917" v="113" actId="478"/>
          <ac:picMkLst>
            <pc:docMk/>
            <pc:sldMk cId="1230455291" sldId="290"/>
            <ac:picMk id="6" creationId="{8CABF340-4128-77AE-EC0B-54359DDFC1B3}"/>
          </ac:picMkLst>
        </pc:picChg>
        <pc:picChg chg="add del mod">
          <ac:chgData name="NESTOR JULIO HERNANDEZ BOCKER" userId="a413b3be1cc3406f" providerId="LiveId" clId="{113BFCFA-2D3A-424A-B02E-8DF71FF4D95D}" dt="2024-04-23T00:27:04.767" v="164" actId="478"/>
          <ac:picMkLst>
            <pc:docMk/>
            <pc:sldMk cId="1230455291" sldId="290"/>
            <ac:picMk id="8" creationId="{520AB148-9078-E8A4-7E82-F1127FE7E6DA}"/>
          </ac:picMkLst>
        </pc:picChg>
        <pc:picChg chg="add del mod">
          <ac:chgData name="NESTOR JULIO HERNANDEZ BOCKER" userId="a413b3be1cc3406f" providerId="LiveId" clId="{113BFCFA-2D3A-424A-B02E-8DF71FF4D95D}" dt="2024-04-23T00:29:08.928" v="200" actId="478"/>
          <ac:picMkLst>
            <pc:docMk/>
            <pc:sldMk cId="1230455291" sldId="290"/>
            <ac:picMk id="9" creationId="{89527153-C0A2-6D1B-CFD8-E15CBD052BCE}"/>
          </ac:picMkLst>
        </pc:picChg>
      </pc:sldChg>
      <pc:sldChg chg="modSp mod">
        <pc:chgData name="NESTOR JULIO HERNANDEZ BOCKER" userId="a413b3be1cc3406f" providerId="LiveId" clId="{113BFCFA-2D3A-424A-B02E-8DF71FF4D95D}" dt="2024-04-23T01:17:16.301" v="260" actId="6549"/>
        <pc:sldMkLst>
          <pc:docMk/>
          <pc:sldMk cId="1402838187" sldId="299"/>
        </pc:sldMkLst>
        <pc:graphicFrameChg chg="mod modGraphic">
          <ac:chgData name="NESTOR JULIO HERNANDEZ BOCKER" userId="a413b3be1cc3406f" providerId="LiveId" clId="{113BFCFA-2D3A-424A-B02E-8DF71FF4D95D}" dt="2024-04-23T01:16:28.584" v="223" actId="13926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113BFCFA-2D3A-424A-B02E-8DF71FF4D95D}" dt="2024-04-23T01:17:16.301" v="260" actId="6549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113BFCFA-2D3A-424A-B02E-8DF71FF4D95D}" dt="2024-04-23T01:18:17.593" v="275" actId="13926"/>
        <pc:sldMkLst>
          <pc:docMk/>
          <pc:sldMk cId="3528884864" sldId="300"/>
        </pc:sldMkLst>
        <pc:graphicFrameChg chg="mod modGraphic">
          <ac:chgData name="NESTOR JULIO HERNANDEZ BOCKER" userId="a413b3be1cc3406f" providerId="LiveId" clId="{113BFCFA-2D3A-424A-B02E-8DF71FF4D95D}" dt="2024-04-23T01:18:04.970" v="273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113BFCFA-2D3A-424A-B02E-8DF71FF4D95D}" dt="2024-04-23T01:18:17.593" v="275" actId="13926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113BFCFA-2D3A-424A-B02E-8DF71FF4D95D}" dt="2024-04-23T02:58:14.802" v="1103" actId="20577"/>
        <pc:sldMkLst>
          <pc:docMk/>
          <pc:sldMk cId="2994828080" sldId="304"/>
        </pc:sldMkLst>
        <pc:spChg chg="mod">
          <ac:chgData name="NESTOR JULIO HERNANDEZ BOCKER" userId="a413b3be1cc3406f" providerId="LiveId" clId="{113BFCFA-2D3A-424A-B02E-8DF71FF4D95D}" dt="2024-04-23T02:58:14.802" v="1103" actId="20577"/>
          <ac:spMkLst>
            <pc:docMk/>
            <pc:sldMk cId="2994828080" sldId="304"/>
            <ac:spMk id="2" creationId="{077661EC-381A-3E4A-F0F0-5C72F32440DF}"/>
          </ac:spMkLst>
        </pc:spChg>
      </pc:sldChg>
      <pc:sldChg chg="modSp mod">
        <pc:chgData name="NESTOR JULIO HERNANDEZ BOCKER" userId="a413b3be1cc3406f" providerId="LiveId" clId="{113BFCFA-2D3A-424A-B02E-8DF71FF4D95D}" dt="2024-04-23T02:58:43.224" v="1119" actId="20577"/>
        <pc:sldMkLst>
          <pc:docMk/>
          <pc:sldMk cId="1400359443" sldId="305"/>
        </pc:sldMkLst>
        <pc:spChg chg="mod">
          <ac:chgData name="NESTOR JULIO HERNANDEZ BOCKER" userId="a413b3be1cc3406f" providerId="LiveId" clId="{113BFCFA-2D3A-424A-B02E-8DF71FF4D95D}" dt="2024-04-23T02:58:43.224" v="1119" actId="20577"/>
          <ac:spMkLst>
            <pc:docMk/>
            <pc:sldMk cId="1400359443" sldId="305"/>
            <ac:spMk id="2" creationId="{FF9461AB-7823-F6C6-32D6-8B0B0E8E09F6}"/>
          </ac:spMkLst>
        </pc:spChg>
      </pc:sldChg>
      <pc:sldChg chg="modSp mod">
        <pc:chgData name="NESTOR JULIO HERNANDEZ BOCKER" userId="a413b3be1cc3406f" providerId="LiveId" clId="{113BFCFA-2D3A-424A-B02E-8DF71FF4D95D}" dt="2024-04-23T03:35:11.510" v="1175" actId="20577"/>
        <pc:sldMkLst>
          <pc:docMk/>
          <pc:sldMk cId="3902090573" sldId="307"/>
        </pc:sldMkLst>
        <pc:spChg chg="mod">
          <ac:chgData name="NESTOR JULIO HERNANDEZ BOCKER" userId="a413b3be1cc3406f" providerId="LiveId" clId="{113BFCFA-2D3A-424A-B02E-8DF71FF4D95D}" dt="2024-04-23T03:35:11.510" v="1175" actId="20577"/>
          <ac:spMkLst>
            <pc:docMk/>
            <pc:sldMk cId="3902090573" sldId="307"/>
            <ac:spMk id="2" creationId="{6039FD84-5207-C577-ED7F-A1F47A4A8D13}"/>
          </ac:spMkLst>
        </pc:spChg>
      </pc:sldChg>
      <pc:sldChg chg="modSp mod">
        <pc:chgData name="NESTOR JULIO HERNANDEZ BOCKER" userId="a413b3be1cc3406f" providerId="LiveId" clId="{113BFCFA-2D3A-424A-B02E-8DF71FF4D95D}" dt="2024-04-23T02:47:13.889" v="1086" actId="27107"/>
        <pc:sldMkLst>
          <pc:docMk/>
          <pc:sldMk cId="436528798" sldId="310"/>
        </pc:sldMkLst>
        <pc:graphicFrameChg chg="mod modGraphic">
          <ac:chgData name="NESTOR JULIO HERNANDEZ BOCKER" userId="a413b3be1cc3406f" providerId="LiveId" clId="{113BFCFA-2D3A-424A-B02E-8DF71FF4D95D}" dt="2024-04-23T02:47:13.889" v="1086" actId="27107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113BFCFA-2D3A-424A-B02E-8DF71FF4D95D}" dt="2024-04-23T01:30:43.345" v="612" actId="6549"/>
        <pc:sldMkLst>
          <pc:docMk/>
          <pc:sldMk cId="537324164" sldId="311"/>
        </pc:sldMkLst>
        <pc:graphicFrameChg chg="mod modGraphic">
          <ac:chgData name="NESTOR JULIO HERNANDEZ BOCKER" userId="a413b3be1cc3406f" providerId="LiveId" clId="{113BFCFA-2D3A-424A-B02E-8DF71FF4D95D}" dt="2024-04-23T01:30:02.641" v="595" actId="6549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113BFCFA-2D3A-424A-B02E-8DF71FF4D95D}" dt="2024-04-23T01:30:43.345" v="612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113BFCFA-2D3A-424A-B02E-8DF71FF4D95D}" dt="2024-04-23T01:37:25.338" v="715" actId="6549"/>
        <pc:sldMkLst>
          <pc:docMk/>
          <pc:sldMk cId="757931575" sldId="312"/>
        </pc:sldMkLst>
        <pc:graphicFrameChg chg="mod modGraphic">
          <ac:chgData name="NESTOR JULIO HERNANDEZ BOCKER" userId="a413b3be1cc3406f" providerId="LiveId" clId="{113BFCFA-2D3A-424A-B02E-8DF71FF4D95D}" dt="2024-04-23T01:31:30.293" v="644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113BFCFA-2D3A-424A-B02E-8DF71FF4D95D}" dt="2024-04-23T01:37:25.338" v="715" actId="654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113BFCFA-2D3A-424A-B02E-8DF71FF4D95D}" dt="2024-04-23T03:28:01.146" v="1125" actId="20577"/>
        <pc:sldMkLst>
          <pc:docMk/>
          <pc:sldMk cId="2590248872" sldId="313"/>
        </pc:sldMkLst>
        <pc:spChg chg="mod">
          <ac:chgData name="NESTOR JULIO HERNANDEZ BOCKER" userId="a413b3be1cc3406f" providerId="LiveId" clId="{113BFCFA-2D3A-424A-B02E-8DF71FF4D95D}" dt="2024-04-23T03:28:01.146" v="1125" actId="20577"/>
          <ac:spMkLst>
            <pc:docMk/>
            <pc:sldMk cId="2590248872" sldId="313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113BFCFA-2D3A-424A-B02E-8DF71FF4D95D}" dt="2024-04-23T03:35:30.718" v="1177" actId="20577"/>
        <pc:sldMkLst>
          <pc:docMk/>
          <pc:sldMk cId="3633284213" sldId="314"/>
        </pc:sldMkLst>
        <pc:spChg chg="mod">
          <ac:chgData name="NESTOR JULIO HERNANDEZ BOCKER" userId="a413b3be1cc3406f" providerId="LiveId" clId="{113BFCFA-2D3A-424A-B02E-8DF71FF4D95D}" dt="2024-04-23T03:35:30.718" v="1177" actId="20577"/>
          <ac:spMkLst>
            <pc:docMk/>
            <pc:sldMk cId="3633284213" sldId="314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113BFCFA-2D3A-424A-B02E-8DF71FF4D95D}" dt="2024-04-23T00:30:33.782" v="215" actId="6549"/>
        <pc:sldMkLst>
          <pc:docMk/>
          <pc:sldMk cId="1113645801" sldId="316"/>
        </pc:sldMkLst>
        <pc:graphicFrameChg chg="mod modGraphic">
          <ac:chgData name="NESTOR JULIO HERNANDEZ BOCKER" userId="a413b3be1cc3406f" providerId="LiveId" clId="{113BFCFA-2D3A-424A-B02E-8DF71FF4D95D}" dt="2024-04-23T00:30:33.782" v="215" actId="6549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113BFCFA-2D3A-424A-B02E-8DF71FF4D95D}" dt="2024-04-23T02:45:04.037" v="982" actId="20577"/>
        <pc:sldMkLst>
          <pc:docMk/>
          <pc:sldMk cId="2435645340" sldId="317"/>
        </pc:sldMkLst>
        <pc:spChg chg="mod">
          <ac:chgData name="NESTOR JULIO HERNANDEZ BOCKER" userId="a413b3be1cc3406f" providerId="LiveId" clId="{113BFCFA-2D3A-424A-B02E-8DF71FF4D95D}" dt="2024-04-23T02:45:04.037" v="982" actId="20577"/>
          <ac:spMkLst>
            <pc:docMk/>
            <pc:sldMk cId="2435645340" sldId="317"/>
            <ac:spMk id="4" creationId="{2B0A8386-09F2-CD66-A93D-1B1C9C188168}"/>
          </ac:spMkLst>
        </pc:spChg>
        <pc:graphicFrameChg chg="del">
          <ac:chgData name="NESTOR JULIO HERNANDEZ BOCKER" userId="a413b3be1cc3406f" providerId="LiveId" clId="{113BFCFA-2D3A-424A-B02E-8DF71FF4D95D}" dt="2024-04-23T01:21:12.835" v="276" actId="21"/>
          <ac:graphicFrameMkLst>
            <pc:docMk/>
            <pc:sldMk cId="2435645340" sldId="317"/>
            <ac:graphicFrameMk id="2" creationId="{EBCC50D4-3A19-7EFF-5428-845356878575}"/>
          </ac:graphicFrameMkLst>
        </pc:graphicFrameChg>
        <pc:graphicFrameChg chg="add del mod">
          <ac:chgData name="NESTOR JULIO HERNANDEZ BOCKER" userId="a413b3be1cc3406f" providerId="LiveId" clId="{113BFCFA-2D3A-424A-B02E-8DF71FF4D95D}" dt="2024-04-23T01:27:23.209" v="523" actId="21"/>
          <ac:graphicFrameMkLst>
            <pc:docMk/>
            <pc:sldMk cId="2435645340" sldId="317"/>
            <ac:graphicFrameMk id="5" creationId="{00000000-0008-0000-0000-00000C000000}"/>
          </ac:graphicFrameMkLst>
        </pc:graphicFrameChg>
        <pc:graphicFrameChg chg="add mod">
          <ac:chgData name="NESTOR JULIO HERNANDEZ BOCKER" userId="a413b3be1cc3406f" providerId="LiveId" clId="{113BFCFA-2D3A-424A-B02E-8DF71FF4D95D}" dt="2024-04-23T01:28:34.692" v="585" actId="207"/>
          <ac:graphicFrameMkLst>
            <pc:docMk/>
            <pc:sldMk cId="2435645340" sldId="317"/>
            <ac:graphicFrameMk id="6" creationId="{00000000-0008-0000-0000-00000F000000}"/>
          </ac:graphicFrameMkLst>
        </pc:graphicFrameChg>
        <pc:picChg chg="add del mod">
          <ac:chgData name="NESTOR JULIO HERNANDEZ BOCKER" userId="a413b3be1cc3406f" providerId="LiveId" clId="{113BFCFA-2D3A-424A-B02E-8DF71FF4D95D}" dt="2024-04-23T01:52:46.775" v="893" actId="478"/>
          <ac:picMkLst>
            <pc:docMk/>
            <pc:sldMk cId="2435645340" sldId="317"/>
            <ac:picMk id="8" creationId="{34702496-4B74-003D-71DE-1E2794A6E187}"/>
          </ac:picMkLst>
        </pc:picChg>
        <pc:picChg chg="add del mod">
          <ac:chgData name="NESTOR JULIO HERNANDEZ BOCKER" userId="a413b3be1cc3406f" providerId="LiveId" clId="{113BFCFA-2D3A-424A-B02E-8DF71FF4D95D}" dt="2024-04-23T02:44:55.547" v="981" actId="478"/>
          <ac:picMkLst>
            <pc:docMk/>
            <pc:sldMk cId="2435645340" sldId="317"/>
            <ac:picMk id="9" creationId="{8E0797E7-0343-049B-560D-5EC83C783978}"/>
          </ac:picMkLst>
        </pc:picChg>
      </pc:sldChg>
      <pc:sldChg chg="modSp mod">
        <pc:chgData name="NESTOR JULIO HERNANDEZ BOCKER" userId="a413b3be1cc3406f" providerId="LiveId" clId="{113BFCFA-2D3A-424A-B02E-8DF71FF4D95D}" dt="2024-04-23T03:33:55.973" v="1170" actId="20577"/>
        <pc:sldMkLst>
          <pc:docMk/>
          <pc:sldMk cId="3692254647" sldId="318"/>
        </pc:sldMkLst>
        <pc:spChg chg="mod">
          <ac:chgData name="NESTOR JULIO HERNANDEZ BOCKER" userId="a413b3be1cc3406f" providerId="LiveId" clId="{113BFCFA-2D3A-424A-B02E-8DF71FF4D95D}" dt="2024-04-23T03:33:55.973" v="1170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83E3FA2C-5845-48F7-BE9C-686FE900854A}"/>
    <pc:docChg chg="undo custSel addSld delSld modSld">
      <pc:chgData name="NESTOR JULIO HERNANDEZ BOCKER" userId="a413b3be1cc3406f" providerId="LiveId" clId="{83E3FA2C-5845-48F7-BE9C-686FE900854A}" dt="2023-06-04T00:33:10.041" v="1347" actId="113"/>
      <pc:docMkLst>
        <pc:docMk/>
      </pc:docMkLst>
      <pc:sldChg chg="addSp delSp modSp del mod">
        <pc:chgData name="NESTOR JULIO HERNANDEZ BOCKER" userId="a413b3be1cc3406f" providerId="LiveId" clId="{83E3FA2C-5845-48F7-BE9C-686FE900854A}" dt="2023-06-03T23:46:28.712" v="729" actId="47"/>
        <pc:sldMkLst>
          <pc:docMk/>
          <pc:sldMk cId="822856960" sldId="270"/>
        </pc:sldMkLst>
        <pc:spChg chg="add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3" creationId="{166EE194-215B-2733-338E-8641A8733C43}"/>
          </ac:spMkLst>
        </pc:spChg>
        <pc:spChg chg="del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8" creationId="{D7895C9D-FBF7-68D9-0111-31E819D25C53}"/>
          </ac:spMkLst>
        </pc:spChg>
        <pc:spChg chg="del">
          <ac:chgData name="NESTOR JULIO HERNANDEZ BOCKER" userId="a413b3be1cc3406f" providerId="LiveId" clId="{83E3FA2C-5845-48F7-BE9C-686FE900854A}" dt="2023-06-03T23:23:30.126" v="2" actId="478"/>
          <ac:spMkLst>
            <pc:docMk/>
            <pc:sldMk cId="822856960" sldId="270"/>
            <ac:spMk id="14" creationId="{6DBF9C93-2AED-91ED-9EBC-75499F2F2478}"/>
          </ac:spMkLst>
        </pc:spChg>
        <pc:picChg chg="del">
          <ac:chgData name="NESTOR JULIO HERNANDEZ BOCKER" userId="a413b3be1cc3406f" providerId="LiveId" clId="{83E3FA2C-5845-48F7-BE9C-686FE900854A}" dt="2023-06-03T23:23:33.405" v="4" actId="478"/>
          <ac:picMkLst>
            <pc:docMk/>
            <pc:sldMk cId="822856960" sldId="270"/>
            <ac:picMk id="16" creationId="{43C74737-BF8C-F8D1-4026-46632CBCFB7E}"/>
          </ac:picMkLst>
        </pc:picChg>
        <pc:picChg chg="del">
          <ac:chgData name="NESTOR JULIO HERNANDEZ BOCKER" userId="a413b3be1cc3406f" providerId="LiveId" clId="{83E3FA2C-5845-48F7-BE9C-686FE900854A}" dt="2023-06-03T23:23:31.679" v="3" actId="478"/>
          <ac:picMkLst>
            <pc:docMk/>
            <pc:sldMk cId="822856960" sldId="270"/>
            <ac:picMk id="17" creationId="{208690F2-2CCB-3555-3FC8-06123DEB4D11}"/>
          </ac:picMkLst>
        </pc:picChg>
      </pc:sldChg>
      <pc:sldChg chg="del">
        <pc:chgData name="NESTOR JULIO HERNANDEZ BOCKER" userId="a413b3be1cc3406f" providerId="LiveId" clId="{83E3FA2C-5845-48F7-BE9C-686FE900854A}" dt="2023-06-03T23:47:27.813" v="733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83E3FA2C-5845-48F7-BE9C-686FE900854A}" dt="2023-06-03T23:24:38.828" v="13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83E3FA2C-5845-48F7-BE9C-686FE900854A}" dt="2023-06-03T23:22:32.426" v="1" actId="47"/>
        <pc:sldMkLst>
          <pc:docMk/>
          <pc:sldMk cId="178122350" sldId="273"/>
        </pc:sldMkLst>
      </pc:sldChg>
      <pc:sldChg chg="del">
        <pc:chgData name="NESTOR JULIO HERNANDEZ BOCKER" userId="a413b3be1cc3406f" providerId="LiveId" clId="{83E3FA2C-5845-48F7-BE9C-686FE900854A}" dt="2023-06-03T23:23:50.630" v="10" actId="47"/>
        <pc:sldMkLst>
          <pc:docMk/>
          <pc:sldMk cId="721350290" sldId="274"/>
        </pc:sldMkLst>
      </pc:sldChg>
      <pc:sldChg chg="addSp modSp mod">
        <pc:chgData name="NESTOR JULIO HERNANDEZ BOCKER" userId="a413b3be1cc3406f" providerId="LiveId" clId="{83E3FA2C-5845-48F7-BE9C-686FE900854A}" dt="2023-06-04T00:17:12.823" v="932"/>
        <pc:sldMkLst>
          <pc:docMk/>
          <pc:sldMk cId="1010862512" sldId="275"/>
        </pc:sldMkLst>
        <pc:spChg chg="add mod">
          <ac:chgData name="NESTOR JULIO HERNANDEZ BOCKER" userId="a413b3be1cc3406f" providerId="LiveId" clId="{83E3FA2C-5845-48F7-BE9C-686FE900854A}" dt="2023-06-04T00:17:12.823" v="932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3E3FA2C-5845-48F7-BE9C-686FE900854A}" dt="2023-06-03T23:25:49.164" v="33" actId="6549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83E3FA2C-5845-48F7-BE9C-686FE900854A}" dt="2023-06-03T23:26:02.261" v="38"/>
          <ac:spMkLst>
            <pc:docMk/>
            <pc:sldMk cId="1010862512" sldId="275"/>
            <ac:spMk id="6" creationId="{C2171E36-1462-87BF-6CE9-51FF81D0C5FB}"/>
          </ac:spMkLst>
        </pc:spChg>
      </pc:sldChg>
      <pc:sldChg chg="del">
        <pc:chgData name="NESTOR JULIO HERNANDEZ BOCKER" userId="a413b3be1cc3406f" providerId="LiveId" clId="{83E3FA2C-5845-48F7-BE9C-686FE900854A}" dt="2023-06-03T23:22:31.061" v="0" actId="47"/>
        <pc:sldMkLst>
          <pc:docMk/>
          <pc:sldMk cId="64129795" sldId="276"/>
        </pc:sldMkLst>
      </pc:sldChg>
      <pc:sldChg chg="modSp add del mod">
        <pc:chgData name="NESTOR JULIO HERNANDEZ BOCKER" userId="a413b3be1cc3406f" providerId="LiveId" clId="{83E3FA2C-5845-48F7-BE9C-686FE900854A}" dt="2023-06-04T00:17:19.255" v="933" actId="47"/>
        <pc:sldMkLst>
          <pc:docMk/>
          <pc:sldMk cId="1610350232" sldId="277"/>
        </pc:sldMkLst>
        <pc:spChg chg="mod">
          <ac:chgData name="NESTOR JULIO HERNANDEZ BOCKER" userId="a413b3be1cc3406f" providerId="LiveId" clId="{83E3FA2C-5845-48F7-BE9C-686FE900854A}" dt="2023-06-03T23:25:01.518" v="23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83E3FA2C-5845-48F7-BE9C-686FE900854A}" dt="2023-06-03T23:24:47.518" v="16" actId="47"/>
        <pc:sldMkLst>
          <pc:docMk/>
          <pc:sldMk cId="58967716" sldId="278"/>
        </pc:sldMkLst>
      </pc:sldChg>
      <pc:sldChg chg="modSp add del mod">
        <pc:chgData name="NESTOR JULIO HERNANDEZ BOCKER" userId="a413b3be1cc3406f" providerId="LiveId" clId="{83E3FA2C-5845-48F7-BE9C-686FE900854A}" dt="2023-06-03T23:47:36.299" v="740" actId="20577"/>
        <pc:sldMkLst>
          <pc:docMk/>
          <pc:sldMk cId="3675170584" sldId="279"/>
        </pc:sldMkLst>
        <pc:spChg chg="mod">
          <ac:chgData name="NESTOR JULIO HERNANDEZ BOCKER" userId="a413b3be1cc3406f" providerId="LiveId" clId="{83E3FA2C-5845-48F7-BE9C-686FE900854A}" dt="2023-06-03T23:47:36.299" v="74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83E3FA2C-5845-48F7-BE9C-686FE900854A}" dt="2023-06-03T23:24:32.012" v="12" actId="47"/>
        <pc:sldMkLst>
          <pc:docMk/>
          <pc:sldMk cId="1088750907" sldId="280"/>
        </pc:sldMkLst>
      </pc:sldChg>
      <pc:sldChg chg="addSp delSp modSp add mod">
        <pc:chgData name="NESTOR JULIO HERNANDEZ BOCKER" userId="a413b3be1cc3406f" providerId="LiveId" clId="{83E3FA2C-5845-48F7-BE9C-686FE900854A}" dt="2023-06-03T23:58:37.478" v="787" actId="207"/>
        <pc:sldMkLst>
          <pc:docMk/>
          <pc:sldMk cId="2130645913" sldId="281"/>
        </pc:sldMkLst>
        <pc:spChg chg="add del mod">
          <ac:chgData name="NESTOR JULIO HERNANDEZ BOCKER" userId="a413b3be1cc3406f" providerId="LiveId" clId="{83E3FA2C-5845-48F7-BE9C-686FE900854A}" dt="2023-06-03T23:26:17.625" v="40" actId="478"/>
          <ac:spMkLst>
            <pc:docMk/>
            <pc:sldMk cId="2130645913" sldId="281"/>
            <ac:spMk id="3" creationId="{A926E197-15FE-3AEC-820A-9A4826A663CA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3T23:27:01.241" v="54" actId="478"/>
          <ac:spMkLst>
            <pc:docMk/>
            <pc:sldMk cId="2130645913" sldId="281"/>
            <ac:spMk id="5" creationId="{9028E5CE-2DAA-EED9-E7FF-A8AC4141452F}"/>
          </ac:spMkLst>
        </pc:spChg>
        <pc:spChg chg="add del mod">
          <ac:chgData name="NESTOR JULIO HERNANDEZ BOCKER" userId="a413b3be1cc3406f" providerId="LiveId" clId="{83E3FA2C-5845-48F7-BE9C-686FE900854A}" dt="2023-06-03T23:37:42.671" v="399" actId="478"/>
          <ac:spMkLst>
            <pc:docMk/>
            <pc:sldMk cId="2130645913" sldId="281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27:48.352" v="92" actId="1035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26:14.409" v="39" actId="478"/>
          <ac:spMkLst>
            <pc:docMk/>
            <pc:sldMk cId="2130645913" sldId="281"/>
            <ac:spMk id="8" creationId="{D7895C9D-FBF7-68D9-0111-31E819D25C53}"/>
          </ac:spMkLst>
        </pc:spChg>
        <pc:spChg chg="add mod">
          <ac:chgData name="NESTOR JULIO HERNANDEZ BOCKER" userId="a413b3be1cc3406f" providerId="LiveId" clId="{83E3FA2C-5845-48F7-BE9C-686FE900854A}" dt="2023-06-03T23:29:16.608" v="109" actId="2711"/>
          <ac:spMkLst>
            <pc:docMk/>
            <pc:sldMk cId="2130645913" sldId="281"/>
            <ac:spMk id="9" creationId="{30EE5C6D-D800-B9D3-F794-57264F801BFB}"/>
          </ac:spMkLst>
        </pc:spChg>
        <pc:spChg chg="add mod">
          <ac:chgData name="NESTOR JULIO HERNANDEZ BOCKER" userId="a413b3be1cc3406f" providerId="LiveId" clId="{83E3FA2C-5845-48F7-BE9C-686FE900854A}" dt="2023-06-03T23:29:23.260" v="110" actId="2711"/>
          <ac:spMkLst>
            <pc:docMk/>
            <pc:sldMk cId="2130645913" sldId="281"/>
            <ac:spMk id="10" creationId="{CE550A21-583D-7FBE-6302-9562E532219E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11" creationId="{83075EED-AA93-8D8A-3B48-058061B09424}"/>
          </ac:spMkLst>
        </pc:spChg>
        <pc:spChg chg="add mod">
          <ac:chgData name="NESTOR JULIO HERNANDEZ BOCKER" userId="a413b3be1cc3406f" providerId="LiveId" clId="{83E3FA2C-5845-48F7-BE9C-686FE900854A}" dt="2023-06-03T23:37:43.596" v="400"/>
          <ac:spMkLst>
            <pc:docMk/>
            <pc:sldMk cId="2130645913" sldId="28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83E3FA2C-5845-48F7-BE9C-686FE900854A}" dt="2023-06-03T23:58:30.324" v="786" actId="207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add mod">
          <ac:chgData name="NESTOR JULIO HERNANDEZ BOCKER" userId="a413b3be1cc3406f" providerId="LiveId" clId="{83E3FA2C-5845-48F7-BE9C-686FE900854A}" dt="2023-06-03T23:58:37.478" v="787" actId="207"/>
          <ac:graphicFrameMkLst>
            <pc:docMk/>
            <pc:sldMk cId="2130645913" sldId="281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3.469" v="93" actId="47"/>
        <pc:sldMkLst>
          <pc:docMk/>
          <pc:sldMk cId="1684054277" sldId="282"/>
        </pc:sldMkLst>
      </pc:sldChg>
      <pc:sldChg chg="addSp delSp modSp add mod">
        <pc:chgData name="NESTOR JULIO HERNANDEZ BOCKER" userId="a413b3be1cc3406f" providerId="LiveId" clId="{83E3FA2C-5845-48F7-BE9C-686FE900854A}" dt="2023-06-04T00:31:31.981" v="1341" actId="20577"/>
        <pc:sldMkLst>
          <pc:docMk/>
          <pc:sldMk cId="3855831146" sldId="282"/>
        </pc:sldMkLst>
        <pc:spChg chg="add del mod">
          <ac:chgData name="NESTOR JULIO HERNANDEZ BOCKER" userId="a413b3be1cc3406f" providerId="LiveId" clId="{83E3FA2C-5845-48F7-BE9C-686FE900854A}" dt="2023-06-04T00:17:49.141" v="937" actId="478"/>
          <ac:spMkLst>
            <pc:docMk/>
            <pc:sldMk cId="3855831146" sldId="282"/>
            <ac:spMk id="2" creationId="{970E212D-9580-C2BC-27C7-CC79963997CB}"/>
          </ac:spMkLst>
        </pc:spChg>
        <pc:spChg chg="add del mod">
          <ac:chgData name="NESTOR JULIO HERNANDEZ BOCKER" userId="a413b3be1cc3406f" providerId="LiveId" clId="{83E3FA2C-5845-48F7-BE9C-686FE900854A}" dt="2023-06-04T00:17:46.240" v="934" actId="478"/>
          <ac:spMkLst>
            <pc:docMk/>
            <pc:sldMk cId="3855831146" sldId="282"/>
            <ac:spMk id="3" creationId="{B047F6D7-41F2-F3B2-9672-56CAADB605B7}"/>
          </ac:spMkLst>
        </pc:spChg>
        <pc:spChg chg="mod">
          <ac:chgData name="NESTOR JULIO HERNANDEZ BOCKER" userId="a413b3be1cc3406f" providerId="LiveId" clId="{83E3FA2C-5845-48F7-BE9C-686FE900854A}" dt="2023-06-04T00:31:31.981" v="1341" actId="20577"/>
          <ac:spMkLst>
            <pc:docMk/>
            <pc:sldMk cId="3855831146" sldId="282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4T00:17:46.991" v="935" actId="478"/>
          <ac:spMkLst>
            <pc:docMk/>
            <pc:sldMk cId="3855831146" sldId="282"/>
            <ac:spMk id="5" creationId="{C5149CB5-EB9D-434B-934A-8035EF4B9A69}"/>
          </ac:spMkLst>
        </pc:spChg>
        <pc:spChg chg="mod">
          <ac:chgData name="NESTOR JULIO HERNANDEZ BOCKER" userId="a413b3be1cc3406f" providerId="LiveId" clId="{83E3FA2C-5845-48F7-BE9C-686FE900854A}" dt="2023-06-03T23:37:05.992" v="270" actId="207"/>
          <ac:spMkLst>
            <pc:docMk/>
            <pc:sldMk cId="3855831146" sldId="282"/>
            <ac:spMk id="6" creationId="{41D1D2C3-84E4-E9CA-2044-D3350F9642F4}"/>
          </ac:spMkLst>
        </pc:spChg>
        <pc:spChg chg="add del mod">
          <ac:chgData name="NESTOR JULIO HERNANDEZ BOCKER" userId="a413b3be1cc3406f" providerId="LiveId" clId="{83E3FA2C-5845-48F7-BE9C-686FE900854A}" dt="2023-06-04T00:17:50.725" v="938" actId="478"/>
          <ac:spMkLst>
            <pc:docMk/>
            <pc:sldMk cId="3855831146" sldId="282"/>
            <ac:spMk id="8" creationId="{70C0CED0-42B1-A39C-1064-EB6BEF8DFD22}"/>
          </ac:spMkLst>
        </pc:spChg>
        <pc:spChg chg="del">
          <ac:chgData name="NESTOR JULIO HERNANDEZ BOCKER" userId="a413b3be1cc3406f" providerId="LiveId" clId="{83E3FA2C-5845-48F7-BE9C-686FE900854A}" dt="2023-06-03T23:30:11.007" v="115" actId="478"/>
          <ac:spMkLst>
            <pc:docMk/>
            <pc:sldMk cId="3855831146" sldId="282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30:13.159" v="116" actId="478"/>
          <ac:spMkLst>
            <pc:docMk/>
            <pc:sldMk cId="3855831146" sldId="282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0:18.161" v="117" actId="478"/>
          <ac:spMkLst>
            <pc:docMk/>
            <pc:sldMk cId="3855831146" sldId="282"/>
            <ac:spMk id="11" creationId="{83075EED-AA93-8D8A-3B48-058061B09424}"/>
          </ac:spMkLst>
        </pc:spChg>
        <pc:graphicFrameChg chg="del">
          <ac:chgData name="NESTOR JULIO HERNANDEZ BOCKER" userId="a413b3be1cc3406f" providerId="LiveId" clId="{83E3FA2C-5845-48F7-BE9C-686FE900854A}" dt="2023-06-03T23:29:58.185" v="112" actId="478"/>
          <ac:graphicFrameMkLst>
            <pc:docMk/>
            <pc:sldMk cId="3855831146" sldId="282"/>
            <ac:graphicFrameMk id="12" creationId="{09DCE6E8-E263-DF6C-D430-B909A0F7630B}"/>
          </ac:graphicFrameMkLst>
        </pc:graphicFrameChg>
        <pc:graphicFrameChg chg="del mod">
          <ac:chgData name="NESTOR JULIO HERNANDEZ BOCKER" userId="a413b3be1cc3406f" providerId="LiveId" clId="{83E3FA2C-5845-48F7-BE9C-686FE900854A}" dt="2023-06-03T23:29:59.675" v="114" actId="478"/>
          <ac:graphicFrameMkLst>
            <pc:docMk/>
            <pc:sldMk cId="3855831146" sldId="282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1:18.482" v="1340" actId="403"/>
          <ac:graphicFrameMkLst>
            <pc:docMk/>
            <pc:sldMk cId="3855831146" sldId="282"/>
            <ac:graphicFrameMk id="14" creationId="{C5605CA2-ADF8-5BB7-054C-CABDEAC87DA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3.119" v="971"/>
          <ac:graphicFrameMkLst>
            <pc:docMk/>
            <pc:sldMk cId="3855831146" sldId="282"/>
            <ac:graphicFrameMk id="17" creationId="{A7CCBF4C-8F52-2AF0-DC14-38BA936A72ED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747" v="970"/>
          <ac:graphicFrameMkLst>
            <pc:docMk/>
            <pc:sldMk cId="3855831146" sldId="282"/>
            <ac:graphicFrameMk id="18" creationId="{C06A9CAA-29E2-FD74-714F-3AFDE700633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512" v="969"/>
          <ac:graphicFrameMkLst>
            <pc:docMk/>
            <pc:sldMk cId="3855831146" sldId="282"/>
            <ac:graphicFrameMk id="19" creationId="{B2B4BAA2-84F2-16B4-C5BD-993E7DE3473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104" v="968"/>
          <ac:graphicFrameMkLst>
            <pc:docMk/>
            <pc:sldMk cId="3855831146" sldId="282"/>
            <ac:graphicFrameMk id="20" creationId="{7F234314-FBC4-27CA-0724-38848945CC5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664" v="967"/>
          <ac:graphicFrameMkLst>
            <pc:docMk/>
            <pc:sldMk cId="3855831146" sldId="282"/>
            <ac:graphicFrameMk id="21" creationId="{16FCC947-63DA-F166-65CE-424D2B4B2FE8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444" v="966"/>
          <ac:graphicFrameMkLst>
            <pc:docMk/>
            <pc:sldMk cId="3855831146" sldId="282"/>
            <ac:graphicFrameMk id="22" creationId="{EA953FD3-646A-8710-F691-AAB8816EBC5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958" v="965"/>
          <ac:graphicFrameMkLst>
            <pc:docMk/>
            <pc:sldMk cId="3855831146" sldId="282"/>
            <ac:graphicFrameMk id="23" creationId="{B55CB12E-74DC-2333-1F0D-0FA597D12576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441" v="964"/>
          <ac:graphicFrameMkLst>
            <pc:docMk/>
            <pc:sldMk cId="3855831146" sldId="282"/>
            <ac:graphicFrameMk id="24" creationId="{8592516D-2D84-12DF-A881-3606EAAE162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938" v="963"/>
          <ac:graphicFrameMkLst>
            <pc:docMk/>
            <pc:sldMk cId="3855831146" sldId="282"/>
            <ac:graphicFrameMk id="25" creationId="{53D55516-23B9-3863-C848-83FF6D9F564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468" v="962"/>
          <ac:graphicFrameMkLst>
            <pc:docMk/>
            <pc:sldMk cId="3855831146" sldId="282"/>
            <ac:graphicFrameMk id="26" creationId="{DCBB626B-E3FC-92C6-4076-5E65BBA5BAB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060" v="961"/>
          <ac:graphicFrameMkLst>
            <pc:docMk/>
            <pc:sldMk cId="3855831146" sldId="282"/>
            <ac:graphicFrameMk id="27" creationId="{9A8C344E-1624-EB3D-A500-77324E939A6D}"/>
          </ac:graphicFrameMkLst>
        </pc:graphicFrameChg>
        <pc:cxnChg chg="add del mod">
          <ac:chgData name="NESTOR JULIO HERNANDEZ BOCKER" userId="a413b3be1cc3406f" providerId="LiveId" clId="{83E3FA2C-5845-48F7-BE9C-686FE900854A}" dt="2023-06-04T00:27:25.335" v="1136" actId="478"/>
          <ac:cxnSpMkLst>
            <pc:docMk/>
            <pc:sldMk cId="3855831146" sldId="282"/>
            <ac:cxnSpMk id="16" creationId="{5DCB4EDD-AA2D-6ACD-FC74-80524D552B08}"/>
          </ac:cxnSpMkLst>
        </pc:cxnChg>
      </pc:sldChg>
      <pc:sldChg chg="add del">
        <pc:chgData name="NESTOR JULIO HERNANDEZ BOCKER" userId="a413b3be1cc3406f" providerId="LiveId" clId="{83E3FA2C-5845-48F7-BE9C-686FE900854A}" dt="2023-06-03T23:27:54.497" v="94" actId="47"/>
        <pc:sldMkLst>
          <pc:docMk/>
          <pc:sldMk cId="573650844" sldId="283"/>
        </pc:sldMkLst>
      </pc:sldChg>
      <pc:sldChg chg="addSp delSp modSp add mod">
        <pc:chgData name="NESTOR JULIO HERNANDEZ BOCKER" userId="a413b3be1cc3406f" providerId="LiveId" clId="{83E3FA2C-5845-48F7-BE9C-686FE900854A}" dt="2023-06-04T00:32:46.368" v="1343" actId="113"/>
        <pc:sldMkLst>
          <pc:docMk/>
          <pc:sldMk cId="3275677300" sldId="283"/>
        </pc:sldMkLst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4" creationId="{9038051D-EB90-E24D-9DA9-5CDB500D1D62}"/>
          </ac:spMkLst>
        </pc:spChg>
        <pc:spChg chg="add mod">
          <ac:chgData name="NESTOR JULIO HERNANDEZ BOCKER" userId="a413b3be1cc3406f" providerId="LiveId" clId="{83E3FA2C-5845-48F7-BE9C-686FE900854A}" dt="2023-06-03T23:37:22.325" v="287"/>
          <ac:spMkLst>
            <pc:docMk/>
            <pc:sldMk cId="3275677300" sldId="283"/>
            <ac:spMk id="5" creationId="{A23628EE-74BF-98AA-A55E-B2148E42906E}"/>
          </ac:spMkLst>
        </pc:spChg>
        <pc:spChg chg="del">
          <ac:chgData name="NESTOR JULIO HERNANDEZ BOCKER" userId="a413b3be1cc3406f" providerId="LiveId" clId="{83E3FA2C-5845-48F7-BE9C-686FE900854A}" dt="2023-06-03T23:37:20.929" v="286" actId="478"/>
          <ac:spMkLst>
            <pc:docMk/>
            <pc:sldMk cId="3275677300" sldId="283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4:50.145" v="915" actId="6549"/>
          <ac:spMkLst>
            <pc:docMk/>
            <pc:sldMk cId="3275677300" sldId="283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33:49.776" v="235"/>
          <ac:spMkLst>
            <pc:docMk/>
            <pc:sldMk cId="3275677300" sldId="283"/>
            <ac:spMk id="9" creationId="{30EE5C6D-D800-B9D3-F794-57264F801BFB}"/>
          </ac:spMkLst>
        </pc:spChg>
        <pc:spChg chg="mod">
          <ac:chgData name="NESTOR JULIO HERNANDEZ BOCKER" userId="a413b3be1cc3406f" providerId="LiveId" clId="{83E3FA2C-5845-48F7-BE9C-686FE900854A}" dt="2023-06-03T23:33:58.139" v="236"/>
          <ac:spMkLst>
            <pc:docMk/>
            <pc:sldMk cId="3275677300" sldId="283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11" creationId="{83075EED-AA93-8D8A-3B48-058061B09424}"/>
          </ac:spMkLst>
        </pc:spChg>
        <pc:graphicFrameChg chg="add mod">
          <ac:chgData name="NESTOR JULIO HERNANDEZ BOCKER" userId="a413b3be1cc3406f" providerId="LiveId" clId="{83E3FA2C-5845-48F7-BE9C-686FE900854A}" dt="2023-06-04T00:32:43.566" v="1342" actId="113"/>
          <ac:graphicFrameMkLst>
            <pc:docMk/>
            <pc:sldMk cId="3275677300" sldId="283"/>
            <ac:graphicFrameMk id="2" creationId="{5E1C4DD8-641D-A5F5-D2F6-1BBF031AA7B0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46.368" v="1343" actId="113"/>
          <ac:graphicFrameMkLst>
            <pc:docMk/>
            <pc:sldMk cId="3275677300" sldId="283"/>
            <ac:graphicFrameMk id="3" creationId="{41043A50-4A74-5610-777A-A81D28BBFB63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3.523" v="232" actId="478"/>
          <ac:graphicFrameMkLst>
            <pc:docMk/>
            <pc:sldMk cId="3275677300" sldId="283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5.202" v="233" actId="478"/>
          <ac:graphicFrameMkLst>
            <pc:docMk/>
            <pc:sldMk cId="3275677300" sldId="283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4.999" v="95" actId="47"/>
        <pc:sldMkLst>
          <pc:docMk/>
          <pc:sldMk cId="1497656693" sldId="284"/>
        </pc:sldMkLst>
      </pc:sldChg>
      <pc:sldChg chg="addSp delSp modSp add mod">
        <pc:chgData name="NESTOR JULIO HERNANDEZ BOCKER" userId="a413b3be1cc3406f" providerId="LiveId" clId="{83E3FA2C-5845-48F7-BE9C-686FE900854A}" dt="2023-06-04T00:32:55.246" v="1346" actId="113"/>
        <pc:sldMkLst>
          <pc:docMk/>
          <pc:sldMk cId="2609771912" sldId="284"/>
        </pc:sldMkLst>
        <pc:spChg chg="del mod">
          <ac:chgData name="NESTOR JULIO HERNANDEZ BOCKER" userId="a413b3be1cc3406f" providerId="LiveId" clId="{83E3FA2C-5845-48F7-BE9C-686FE900854A}" dt="2023-06-03T23:38:02.246" v="417" actId="478"/>
          <ac:spMkLst>
            <pc:docMk/>
            <pc:sldMk cId="2609771912" sldId="284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24.078" v="929" actId="6549"/>
          <ac:spMkLst>
            <pc:docMk/>
            <pc:sldMk cId="2609771912" sldId="284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3E3FA2C-5845-48F7-BE9C-686FE900854A}" dt="2023-06-03T23:35:01.234" v="248" actId="478"/>
          <ac:graphicFrameMkLst>
            <pc:docMk/>
            <pc:sldMk cId="2609771912" sldId="284"/>
            <ac:graphicFrameMk id="2" creationId="{5E1C4DD8-641D-A5F5-D2F6-1BBF031AA7B0}"/>
          </ac:graphicFrameMkLst>
        </pc:graphicFrameChg>
        <pc:graphicFrameChg chg="del">
          <ac:chgData name="NESTOR JULIO HERNANDEZ BOCKER" userId="a413b3be1cc3406f" providerId="LiveId" clId="{83E3FA2C-5845-48F7-BE9C-686FE900854A}" dt="2023-06-03T23:35:02.552" v="249" actId="478"/>
          <ac:graphicFrameMkLst>
            <pc:docMk/>
            <pc:sldMk cId="2609771912" sldId="284"/>
            <ac:graphicFrameMk id="3" creationId="{41043A50-4A74-5610-777A-A81D28BBFB63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5.246" v="1346" actId="113"/>
          <ac:graphicFrameMkLst>
            <pc:docMk/>
            <pc:sldMk cId="2609771912" sldId="284"/>
            <ac:graphicFrameMk id="4" creationId="{BC2AE36B-13E9-E78C-A3CA-EF3F36CEDD1F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3.065" v="1345" actId="113"/>
          <ac:graphicFrameMkLst>
            <pc:docMk/>
            <pc:sldMk cId="2609771912" sldId="284"/>
            <ac:graphicFrameMk id="5" creationId="{990A3292-2F64-B83A-CB19-51CF0F099D57}"/>
          </ac:graphicFrameMkLst>
        </pc:graphicFrameChg>
      </pc:sldChg>
      <pc:sldChg chg="addSp delSp modSp add mod">
        <pc:chgData name="NESTOR JULIO HERNANDEZ BOCKER" userId="a413b3be1cc3406f" providerId="LiveId" clId="{83E3FA2C-5845-48F7-BE9C-686FE900854A}" dt="2023-06-04T00:33:10.041" v="1347" actId="113"/>
        <pc:sldMkLst>
          <pc:docMk/>
          <pc:sldMk cId="185742075" sldId="285"/>
        </pc:sldMkLst>
        <pc:spChg chg="add mod">
          <ac:chgData name="NESTOR JULIO HERNANDEZ BOCKER" userId="a413b3be1cc3406f" providerId="LiveId" clId="{83E3FA2C-5845-48F7-BE9C-686FE900854A}" dt="2023-06-03T23:40:57.761" v="572"/>
          <ac:spMkLst>
            <pc:docMk/>
            <pc:sldMk cId="185742075" sldId="285"/>
            <ac:spMk id="4" creationId="{589EA829-7F4F-2047-2597-8C99EA2EB0BF}"/>
          </ac:spMkLst>
        </pc:spChg>
        <pc:spChg chg="del">
          <ac:chgData name="NESTOR JULIO HERNANDEZ BOCKER" userId="a413b3be1cc3406f" providerId="LiveId" clId="{83E3FA2C-5845-48F7-BE9C-686FE900854A}" dt="2023-06-03T23:40:56.599" v="571" actId="478"/>
          <ac:spMkLst>
            <pc:docMk/>
            <pc:sldMk cId="185742075" sldId="285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11.014" v="926" actId="6549"/>
          <ac:spMkLst>
            <pc:docMk/>
            <pc:sldMk cId="185742075" sldId="28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3E3FA2C-5845-48F7-BE9C-686FE900854A}" dt="2023-06-03T23:59:53.966" v="792" actId="207"/>
          <ac:graphicFrameMkLst>
            <pc:docMk/>
            <pc:sldMk cId="185742075" sldId="285"/>
            <ac:graphicFrameMk id="2" creationId="{24496ED9-7835-3B52-A1A0-7D466324A28C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3:10.041" v="1347" actId="113"/>
          <ac:graphicFrameMkLst>
            <pc:docMk/>
            <pc:sldMk cId="185742075" sldId="285"/>
            <ac:graphicFrameMk id="3" creationId="{DCBC361C-5195-469F-399A-1E257BCBE52D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345" v="96" actId="47"/>
        <pc:sldMkLst>
          <pc:docMk/>
          <pc:sldMk cId="3836270115" sldId="285"/>
        </pc:sldMkLst>
      </pc:sldChg>
      <pc:sldChg chg="addSp delSp modSp add mod">
        <pc:chgData name="NESTOR JULIO HERNANDEZ BOCKER" userId="a413b3be1cc3406f" providerId="LiveId" clId="{83E3FA2C-5845-48F7-BE9C-686FE900854A}" dt="2023-06-04T00:12:28.874" v="893"/>
        <pc:sldMkLst>
          <pc:docMk/>
          <pc:sldMk cId="761130282" sldId="286"/>
        </pc:sldMkLst>
        <pc:spChg chg="add mod">
          <ac:chgData name="NESTOR JULIO HERNANDEZ BOCKER" userId="a413b3be1cc3406f" providerId="LiveId" clId="{83E3FA2C-5845-48F7-BE9C-686FE900854A}" dt="2023-06-03T23:41:27.259" v="684"/>
          <ac:spMkLst>
            <pc:docMk/>
            <pc:sldMk cId="761130282" sldId="286"/>
            <ac:spMk id="2" creationId="{ED83159B-FD29-D8E1-23F1-F30FD57F3054}"/>
          </ac:spMkLst>
        </pc:spChg>
        <pc:spChg chg="del">
          <ac:chgData name="NESTOR JULIO HERNANDEZ BOCKER" userId="a413b3be1cc3406f" providerId="LiveId" clId="{83E3FA2C-5845-48F7-BE9C-686FE900854A}" dt="2023-06-03T23:41:26.103" v="683" actId="478"/>
          <ac:spMkLst>
            <pc:docMk/>
            <pc:sldMk cId="761130282" sldId="286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42:17.576" v="702" actId="20577"/>
          <ac:spMkLst>
            <pc:docMk/>
            <pc:sldMk cId="761130282" sldId="286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56:30.152" v="773" actId="1076"/>
          <ac:spMkLst>
            <pc:docMk/>
            <pc:sldMk cId="761130282" sldId="286"/>
            <ac:spMk id="10" creationId="{CE550A21-583D-7FBE-6302-9562E532219E}"/>
          </ac:spMkLst>
        </pc:spChg>
        <pc:graphicFrameChg chg="add mod">
          <ac:chgData name="NESTOR JULIO HERNANDEZ BOCKER" userId="a413b3be1cc3406f" providerId="LiveId" clId="{83E3FA2C-5845-48F7-BE9C-686FE900854A}" dt="2023-06-04T00:12:28.874" v="893"/>
          <ac:graphicFrameMkLst>
            <pc:docMk/>
            <pc:sldMk cId="761130282" sldId="286"/>
            <ac:graphicFrameMk id="3" creationId="{73D35491-8180-7569-4B4D-6F90854597AA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11:27.118" v="885"/>
          <ac:graphicFrameMkLst>
            <pc:docMk/>
            <pc:sldMk cId="761130282" sldId="286"/>
            <ac:graphicFrameMk id="4" creationId="{206272FB-F433-C634-2B41-EB95476B7C2B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611" v="97" actId="47"/>
        <pc:sldMkLst>
          <pc:docMk/>
          <pc:sldMk cId="3829692372" sldId="286"/>
        </pc:sldMkLst>
      </pc:sldChg>
      <pc:sldChg chg="add del">
        <pc:chgData name="NESTOR JULIO HERNANDEZ BOCKER" userId="a413b3be1cc3406f" providerId="LiveId" clId="{83E3FA2C-5845-48F7-BE9C-686FE900854A}" dt="2023-06-03T23:27:55.815" v="98" actId="47"/>
        <pc:sldMkLst>
          <pc:docMk/>
          <pc:sldMk cId="1680853642" sldId="287"/>
        </pc:sldMkLst>
      </pc:sldChg>
      <pc:sldChg chg="add del">
        <pc:chgData name="NESTOR JULIO HERNANDEZ BOCKER" userId="a413b3be1cc3406f" providerId="LiveId" clId="{83E3FA2C-5845-48F7-BE9C-686FE900854A}" dt="2023-06-03T23:41:29.690" v="685" actId="47"/>
        <pc:sldMkLst>
          <pc:docMk/>
          <pc:sldMk cId="2308568585" sldId="287"/>
        </pc:sldMkLst>
      </pc:sldChg>
      <pc:sldChg chg="addSp delSp modSp add mod">
        <pc:chgData name="NESTOR JULIO HERNANDEZ BOCKER" userId="a413b3be1cc3406f" providerId="LiveId" clId="{83E3FA2C-5845-48F7-BE9C-686FE900854A}" dt="2023-06-04T00:01:24.564" v="805" actId="6549"/>
        <pc:sldMkLst>
          <pc:docMk/>
          <pc:sldMk cId="4096092239" sldId="287"/>
        </pc:sldMkLst>
        <pc:spChg chg="del">
          <ac:chgData name="NESTOR JULIO HERNANDEZ BOCKER" userId="a413b3be1cc3406f" providerId="LiveId" clId="{83E3FA2C-5845-48F7-BE9C-686FE900854A}" dt="2023-06-04T00:01:17.462" v="799" actId="478"/>
          <ac:spMkLst>
            <pc:docMk/>
            <pc:sldMk cId="4096092239" sldId="287"/>
            <ac:spMk id="2" creationId="{ED83159B-FD29-D8E1-23F1-F30FD57F3054}"/>
          </ac:spMkLst>
        </pc:spChg>
        <pc:spChg chg="add mod">
          <ac:chgData name="NESTOR JULIO HERNANDEZ BOCKER" userId="a413b3be1cc3406f" providerId="LiveId" clId="{83E3FA2C-5845-48F7-BE9C-686FE900854A}" dt="2023-06-04T00:01:17.792" v="800"/>
          <ac:spMkLst>
            <pc:docMk/>
            <pc:sldMk cId="4096092239" sldId="287"/>
            <ac:spMk id="4" creationId="{5372CBC4-F57B-73DB-75FD-914B77E83363}"/>
          </ac:spMkLst>
        </pc:spChg>
        <pc:spChg chg="mod">
          <ac:chgData name="NESTOR JULIO HERNANDEZ BOCKER" userId="a413b3be1cc3406f" providerId="LiveId" clId="{83E3FA2C-5845-48F7-BE9C-686FE900854A}" dt="2023-06-03T23:42:53.807" v="707"/>
          <ac:spMkLst>
            <pc:docMk/>
            <pc:sldMk cId="4096092239" sldId="287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2:36.576" v="704" actId="478"/>
          <ac:spMkLst>
            <pc:docMk/>
            <pc:sldMk cId="4096092239" sldId="287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2:38.976" v="705" actId="478"/>
          <ac:spMkLst>
            <pc:docMk/>
            <pc:sldMk cId="4096092239" sldId="287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24.564" v="805" actId="6549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6.004" v="99" actId="47"/>
        <pc:sldMkLst>
          <pc:docMk/>
          <pc:sldMk cId="784827020" sldId="288"/>
        </pc:sldMkLst>
      </pc:sldChg>
      <pc:sldChg chg="add del">
        <pc:chgData name="NESTOR JULIO HERNANDEZ BOCKER" userId="a413b3be1cc3406f" providerId="LiveId" clId="{83E3FA2C-5845-48F7-BE9C-686FE900854A}" dt="2023-06-03T23:41:30.601" v="686" actId="47"/>
        <pc:sldMkLst>
          <pc:docMk/>
          <pc:sldMk cId="3105523235" sldId="288"/>
        </pc:sldMkLst>
      </pc:sldChg>
      <pc:sldChg chg="addSp delSp modSp add mod">
        <pc:chgData name="NESTOR JULIO HERNANDEZ BOCKER" userId="a413b3be1cc3406f" providerId="LiveId" clId="{83E3FA2C-5845-48F7-BE9C-686FE900854A}" dt="2023-06-04T00:01:32.441" v="812" actId="20577"/>
        <pc:sldMkLst>
          <pc:docMk/>
          <pc:sldMk cId="4195406661" sldId="288"/>
        </pc:sldMkLst>
        <pc:spChg chg="mod">
          <ac:chgData name="NESTOR JULIO HERNANDEZ BOCKER" userId="a413b3be1cc3406f" providerId="LiveId" clId="{83E3FA2C-5845-48F7-BE9C-686FE900854A}" dt="2023-06-03T23:43:23.776" v="711" actId="6549"/>
          <ac:spMkLst>
            <pc:docMk/>
            <pc:sldMk cId="4195406661" sldId="288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04.426" v="708" actId="478"/>
          <ac:spMkLst>
            <pc:docMk/>
            <pc:sldMk cId="4195406661" sldId="288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06.043" v="709" actId="478"/>
          <ac:spMkLst>
            <pc:docMk/>
            <pc:sldMk cId="4195406661" sldId="288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32.441" v="812" actId="20577"/>
          <ac:graphicFrameMkLst>
            <pc:docMk/>
            <pc:sldMk cId="4195406661" sldId="288"/>
            <ac:graphicFrameMk id="3" creationId="{1FC4975E-A22B-F131-85EB-3116FFDD2574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290" v="100" actId="47"/>
        <pc:sldMkLst>
          <pc:docMk/>
          <pc:sldMk cId="1552279589" sldId="289"/>
        </pc:sldMkLst>
      </pc:sldChg>
      <pc:sldChg chg="add del">
        <pc:chgData name="NESTOR JULIO HERNANDEZ BOCKER" userId="a413b3be1cc3406f" providerId="LiveId" clId="{83E3FA2C-5845-48F7-BE9C-686FE900854A}" dt="2023-06-03T23:41:30.946" v="687" actId="47"/>
        <pc:sldMkLst>
          <pc:docMk/>
          <pc:sldMk cId="3011558527" sldId="289"/>
        </pc:sldMkLst>
      </pc:sldChg>
      <pc:sldChg chg="addSp delSp modSp add mod">
        <pc:chgData name="NESTOR JULIO HERNANDEZ BOCKER" userId="a413b3be1cc3406f" providerId="LiveId" clId="{83E3FA2C-5845-48F7-BE9C-686FE900854A}" dt="2023-06-04T00:01:42.488" v="819" actId="20577"/>
        <pc:sldMkLst>
          <pc:docMk/>
          <pc:sldMk cId="3371494069" sldId="289"/>
        </pc:sldMkLst>
        <pc:spChg chg="mod">
          <ac:chgData name="NESTOR JULIO HERNANDEZ BOCKER" userId="a413b3be1cc3406f" providerId="LiveId" clId="{83E3FA2C-5845-48F7-BE9C-686FE900854A}" dt="2023-06-04T00:01:09.982" v="798" actId="6549"/>
          <ac:spMkLst>
            <pc:docMk/>
            <pc:sldMk cId="3371494069" sldId="289"/>
            <ac:spMk id="2" creationId="{ED83159B-FD29-D8E1-23F1-F30FD57F3054}"/>
          </ac:spMkLst>
        </pc:spChg>
        <pc:spChg chg="mod">
          <ac:chgData name="NESTOR JULIO HERNANDEZ BOCKER" userId="a413b3be1cc3406f" providerId="LiveId" clId="{83E3FA2C-5845-48F7-BE9C-686FE900854A}" dt="2023-06-03T23:44:02.307" v="720" actId="6549"/>
          <ac:spMkLst>
            <pc:docMk/>
            <pc:sldMk cId="3371494069" sldId="289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38.482" v="713" actId="478"/>
          <ac:spMkLst>
            <pc:docMk/>
            <pc:sldMk cId="3371494069" sldId="289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39.926" v="714" actId="478"/>
          <ac:spMkLst>
            <pc:docMk/>
            <pc:sldMk cId="3371494069" sldId="289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42.488" v="819" actId="20577"/>
          <ac:graphicFrameMkLst>
            <pc:docMk/>
            <pc:sldMk cId="3371494069" sldId="289"/>
            <ac:graphicFrameMk id="3" creationId="{89CB9840-150F-E6AC-EA93-306DC819538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573" v="101" actId="47"/>
        <pc:sldMkLst>
          <pc:docMk/>
          <pc:sldMk cId="1422948711" sldId="290"/>
        </pc:sldMkLst>
      </pc:sldChg>
      <pc:sldChg chg="add del">
        <pc:chgData name="NESTOR JULIO HERNANDEZ BOCKER" userId="a413b3be1cc3406f" providerId="LiveId" clId="{83E3FA2C-5845-48F7-BE9C-686FE900854A}" dt="2023-06-03T23:41:31.181" v="688" actId="47"/>
        <pc:sldMkLst>
          <pc:docMk/>
          <pc:sldMk cId="1477188278" sldId="290"/>
        </pc:sldMkLst>
      </pc:sldChg>
      <pc:sldChg chg="add del">
        <pc:chgData name="NESTOR JULIO HERNANDEZ BOCKER" userId="a413b3be1cc3406f" providerId="LiveId" clId="{83E3FA2C-5845-48F7-BE9C-686FE900854A}" dt="2023-06-03T23:41:31.636" v="689" actId="47"/>
        <pc:sldMkLst>
          <pc:docMk/>
          <pc:sldMk cId="2827053692" sldId="291"/>
        </pc:sldMkLst>
      </pc:sldChg>
    </pc:docChg>
  </pc:docChgLst>
  <pc:docChgLst>
    <pc:chgData name="NESTOR JULIO HERNANDEZ BOCKER" userId="a413b3be1cc3406f" providerId="LiveId" clId="{5C683F9A-CFF3-4344-BA82-794CFD8B1320}"/>
    <pc:docChg chg="addSld delSld modSld">
      <pc:chgData name="NESTOR JULIO HERNANDEZ BOCKER" userId="a413b3be1cc3406f" providerId="LiveId" clId="{5C683F9A-CFF3-4344-BA82-794CFD8B1320}" dt="2024-04-22T20:51:50.049" v="202" actId="20577"/>
      <pc:docMkLst>
        <pc:docMk/>
      </pc:docMkLst>
      <pc:sldChg chg="modSp mod">
        <pc:chgData name="NESTOR JULIO HERNANDEZ BOCKER" userId="a413b3be1cc3406f" providerId="LiveId" clId="{5C683F9A-CFF3-4344-BA82-794CFD8B1320}" dt="2024-04-22T20:47:14.335" v="155"/>
        <pc:sldMkLst>
          <pc:docMk/>
          <pc:sldMk cId="2588731161" sldId="272"/>
        </pc:sldMkLst>
        <pc:spChg chg="mod">
          <ac:chgData name="NESTOR JULIO HERNANDEZ BOCKER" userId="a413b3be1cc3406f" providerId="LiveId" clId="{5C683F9A-CFF3-4344-BA82-794CFD8B1320}" dt="2024-04-22T20:33:30.758" v="90" actId="20577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5C683F9A-CFF3-4344-BA82-794CFD8B1320}" dt="2024-04-22T20:47:14.335" v="155"/>
        <pc:sldMkLst>
          <pc:docMk/>
          <pc:sldMk cId="3718550132" sldId="273"/>
        </pc:sldMkLst>
        <pc:spChg chg="mod">
          <ac:chgData name="NESTOR JULIO HERNANDEZ BOCKER" userId="a413b3be1cc3406f" providerId="LiveId" clId="{5C683F9A-CFF3-4344-BA82-794CFD8B1320}" dt="2024-04-22T20:33:43.870" v="99" actId="20577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5C683F9A-CFF3-4344-BA82-794CFD8B1320}" dt="2024-04-22T20:28:38.459" v="4" actId="20577"/>
        <pc:sldMkLst>
          <pc:docMk/>
          <pc:sldMk cId="1010862512" sldId="275"/>
        </pc:sldMkLst>
        <pc:spChg chg="mod">
          <ac:chgData name="NESTOR JULIO HERNANDEZ BOCKER" userId="a413b3be1cc3406f" providerId="LiveId" clId="{5C683F9A-CFF3-4344-BA82-794CFD8B1320}" dt="2024-04-22T20:28:38.459" v="4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5C683F9A-CFF3-4344-BA82-794CFD8B1320}" dt="2024-04-22T20:51:50.049" v="202" actId="20577"/>
        <pc:sldMkLst>
          <pc:docMk/>
          <pc:sldMk cId="3675170584" sldId="279"/>
        </pc:sldMkLst>
        <pc:spChg chg="mod">
          <ac:chgData name="NESTOR JULIO HERNANDEZ BOCKER" userId="a413b3be1cc3406f" providerId="LiveId" clId="{5C683F9A-CFF3-4344-BA82-794CFD8B1320}" dt="2024-04-22T20:51:50.049" v="202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5C683F9A-CFF3-4344-BA82-794CFD8B1320}" dt="2024-04-22T20:48:30.705" v="172" actId="20577"/>
        <pc:sldMkLst>
          <pc:docMk/>
          <pc:sldMk cId="2130645913" sldId="281"/>
        </pc:sldMkLst>
        <pc:spChg chg="mod">
          <ac:chgData name="NESTOR JULIO HERNANDEZ BOCKER" userId="a413b3be1cc3406f" providerId="LiveId" clId="{5C683F9A-CFF3-4344-BA82-794CFD8B1320}" dt="2024-04-22T20:48:23.415" v="167" actId="20577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5C683F9A-CFF3-4344-BA82-794CFD8B1320}" dt="2024-04-22T20:48:30.705" v="172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5C683F9A-CFF3-4344-BA82-794CFD8B1320}" dt="2024-04-22T20:30:56.729" v="66" actId="6549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5C683F9A-CFF3-4344-BA82-794CFD8B1320}" dt="2024-04-22T20:30:49.233" v="58" actId="6549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2130645913" sldId="28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1230455291" sldId="290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1230455291" sldId="290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5C683F9A-CFF3-4344-BA82-794CFD8B1320}" dt="2024-04-22T20:51:05.825" v="200"/>
        <pc:sldMkLst>
          <pc:docMk/>
          <pc:sldMk cId="3207670988" sldId="291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C683F9A-CFF3-4344-BA82-794CFD8B1320}" dt="2024-04-22T20:47:14.335" v="155"/>
        <pc:sldMkLst>
          <pc:docMk/>
          <pc:sldMk cId="1402838187" sldId="299"/>
        </pc:sldMkLst>
        <pc:spChg chg="mod">
          <ac:chgData name="NESTOR JULIO HERNANDEZ BOCKER" userId="a413b3be1cc3406f" providerId="LiveId" clId="{5C683F9A-CFF3-4344-BA82-794CFD8B1320}" dt="2024-04-22T20:34:10.622" v="113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C683F9A-CFF3-4344-BA82-794CFD8B1320}" dt="2024-04-22T20:28:15.688" v="2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5C683F9A-CFF3-4344-BA82-794CFD8B1320}" dt="2024-04-22T20:28:15.688" v="2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add mod">
        <pc:chgData name="NESTOR JULIO HERNANDEZ BOCKER" userId="a413b3be1cc3406f" providerId="LiveId" clId="{5C683F9A-CFF3-4344-BA82-794CFD8B1320}" dt="2024-04-22T20:47:57.457" v="162" actId="20577"/>
        <pc:sldMkLst>
          <pc:docMk/>
          <pc:sldMk cId="3528884864" sldId="300"/>
        </pc:sldMkLst>
        <pc:spChg chg="mod">
          <ac:chgData name="NESTOR JULIO HERNANDEZ BOCKER" userId="a413b3be1cc3406f" providerId="LiveId" clId="{5C683F9A-CFF3-4344-BA82-794CFD8B1320}" dt="2024-04-22T20:47:36.757" v="156" actId="20577"/>
          <ac:spMkLst>
            <pc:docMk/>
            <pc:sldMk cId="3528884864" sldId="300"/>
            <ac:spMk id="2" creationId="{F44D3E8A-264C-DEB6-6052-59E409B8F18A}"/>
          </ac:spMkLst>
        </pc:spChg>
        <pc:spChg chg="mod">
          <ac:chgData name="NESTOR JULIO HERNANDEZ BOCKER" userId="a413b3be1cc3406f" providerId="LiveId" clId="{5C683F9A-CFF3-4344-BA82-794CFD8B1320}" dt="2024-04-22T20:47:40.919" v="157" actId="2057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5C683F9A-CFF3-4344-BA82-794CFD8B1320}" dt="2024-04-22T20:47:57.457" v="162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C683F9A-CFF3-4344-BA82-794CFD8B1320}" dt="2024-04-22T20:36:49.608" v="146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5C683F9A-CFF3-4344-BA82-794CFD8B1320}" dt="2024-04-22T20:36:51.149" v="14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2994828080" sldId="304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1400359443" sldId="305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1400359443" sldId="305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3902090573" sldId="307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5C683F9A-CFF3-4344-BA82-794CFD8B1320}" dt="2024-04-22T20:51:05.825" v="200"/>
        <pc:sldMkLst>
          <pc:docMk/>
          <pc:sldMk cId="2799606255" sldId="308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C683F9A-CFF3-4344-BA82-794CFD8B1320}" dt="2024-04-22T20:48:59.759" v="180" actId="6549"/>
        <pc:sldMkLst>
          <pc:docMk/>
          <pc:sldMk cId="436528798" sldId="310"/>
        </pc:sldMkLst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C683F9A-CFF3-4344-BA82-794CFD8B1320}" dt="2024-04-22T20:48:59.759" v="180" actId="6549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537324164" sldId="311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537324164" sldId="311"/>
            <ac:spMk id="11" creationId="{619BBC65-3A7B-2ADC-4012-9A4A7D0F369F}"/>
          </ac:spMkLst>
        </pc:spChg>
        <pc:graphicFrameChg chg="mod">
          <ac:chgData name="NESTOR JULIO HERNANDEZ BOCKER" userId="a413b3be1cc3406f" providerId="LiveId" clId="{5C683F9A-CFF3-4344-BA82-794CFD8B1320}" dt="2024-04-22T20:28:15.688" v="2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5C683F9A-CFF3-4344-BA82-794CFD8B1320}" dt="2024-04-22T20:28:15.688" v="2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mod">
        <pc:chgData name="NESTOR JULIO HERNANDEZ BOCKER" userId="a413b3be1cc3406f" providerId="LiveId" clId="{5C683F9A-CFF3-4344-BA82-794CFD8B1320}" dt="2024-04-22T20:50:07.023" v="196" actId="20577"/>
        <pc:sldMkLst>
          <pc:docMk/>
          <pc:sldMk cId="757931575" sldId="312"/>
        </pc:sldMkLst>
        <pc:spChg chg="mod">
          <ac:chgData name="NESTOR JULIO HERNANDEZ BOCKER" userId="a413b3be1cc3406f" providerId="LiveId" clId="{5C683F9A-CFF3-4344-BA82-794CFD8B1320}" dt="2024-04-22T20:49:46.496" v="193" actId="20577"/>
          <ac:spMkLst>
            <pc:docMk/>
            <pc:sldMk cId="757931575" sldId="312"/>
            <ac:spMk id="2" creationId="{F44D3E8A-264C-DEB6-6052-59E409B8F18A}"/>
          </ac:spMkLst>
        </pc:spChg>
        <pc:spChg chg="mod">
          <ac:chgData name="NESTOR JULIO HERNANDEZ BOCKER" userId="a413b3be1cc3406f" providerId="LiveId" clId="{5C683F9A-CFF3-4344-BA82-794CFD8B1320}" dt="2024-04-22T20:49:50.571" v="194" actId="20577"/>
          <ac:spMkLst>
            <pc:docMk/>
            <pc:sldMk cId="757931575" sldId="312"/>
            <ac:spMk id="5" creationId="{2A52D388-1615-6224-9DE6-4267FD7CE04D}"/>
          </ac:spMkLst>
        </pc:spChg>
        <pc:spChg chg="mod">
          <ac:chgData name="NESTOR JULIO HERNANDEZ BOCKER" userId="a413b3be1cc3406f" providerId="LiveId" clId="{5C683F9A-CFF3-4344-BA82-794CFD8B1320}" dt="2024-04-22T20:50:07.023" v="196" actId="20577"/>
          <ac:spMkLst>
            <pc:docMk/>
            <pc:sldMk cId="757931575" sldId="312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5C683F9A-CFF3-4344-BA82-794CFD8B1320}" dt="2024-04-22T20:36:30.146" v="144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5C683F9A-CFF3-4344-BA82-794CFD8B1320}" dt="2024-04-22T20:36:40.415" v="145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5C683F9A-CFF3-4344-BA82-794CFD8B1320}" dt="2024-04-22T20:50:27.906" v="198" actId="20577"/>
        <pc:sldMkLst>
          <pc:docMk/>
          <pc:sldMk cId="2590248872" sldId="313"/>
        </pc:sldMkLst>
        <pc:spChg chg="mod">
          <ac:chgData name="NESTOR JULIO HERNANDEZ BOCKER" userId="a413b3be1cc3406f" providerId="LiveId" clId="{5C683F9A-CFF3-4344-BA82-794CFD8B1320}" dt="2024-04-22T20:50:27.906" v="198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2590248872" sldId="313"/>
            <ac:spMk id="5" creationId="{BDA1159D-A0ED-18DC-0747-141EBF1A2086}"/>
          </ac:spMkLst>
        </pc:spChg>
      </pc:sldChg>
      <pc:sldChg chg="modSp">
        <pc:chgData name="NESTOR JULIO HERNANDEZ BOCKER" userId="a413b3be1cc3406f" providerId="LiveId" clId="{5C683F9A-CFF3-4344-BA82-794CFD8B1320}" dt="2024-04-22T20:28:15.688" v="2"/>
        <pc:sldMkLst>
          <pc:docMk/>
          <pc:sldMk cId="3633284213" sldId="314"/>
        </pc:sldMkLst>
        <pc:spChg chg="mod">
          <ac:chgData name="NESTOR JULIO HERNANDEZ BOCKER" userId="a413b3be1cc3406f" providerId="LiveId" clId="{5C683F9A-CFF3-4344-BA82-794CFD8B1320}" dt="2024-04-22T20:27:06.996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5C683F9A-CFF3-4344-BA82-794CFD8B1320}" dt="2024-04-22T20:51:05.825" v="200"/>
        <pc:sldMkLst>
          <pc:docMk/>
          <pc:sldMk cId="1867422395" sldId="315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C683F9A-CFF3-4344-BA82-794CFD8B1320}" dt="2024-04-22T20:33:12.992" v="83" actId="6549"/>
        <pc:sldMkLst>
          <pc:docMk/>
          <pc:sldMk cId="1113645801" sldId="316"/>
        </pc:sldMkLst>
        <pc:spChg chg="mod">
          <ac:chgData name="NESTOR JULIO HERNANDEZ BOCKER" userId="a413b3be1cc3406f" providerId="LiveId" clId="{5C683F9A-CFF3-4344-BA82-794CFD8B1320}" dt="2024-04-22T20:33:12.992" v="83" actId="6549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C683F9A-CFF3-4344-BA82-794CFD8B1320}" dt="2024-04-22T20:31:18.280" v="74" actId="6549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2435645340" sldId="317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2435645340" sldId="317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3692254647" sldId="318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3692254647" sldId="318"/>
            <ac:spMk id="15" creationId="{A1FEE787-43FA-4043-9C5B-EE2767A8C8C5}"/>
          </ac:spMkLst>
        </pc:spChg>
      </pc:sldChg>
      <pc:sldChg chg="del">
        <pc:chgData name="NESTOR JULIO HERNANDEZ BOCKER" userId="a413b3be1cc3406f" providerId="LiveId" clId="{5C683F9A-CFF3-4344-BA82-794CFD8B1320}" dt="2024-04-22T20:29:03.164" v="5" actId="47"/>
        <pc:sldMkLst>
          <pc:docMk/>
          <pc:sldMk cId="2795738388" sldId="319"/>
        </pc:sldMkLst>
      </pc:sldChg>
    </pc:docChg>
  </pc:docChgLst>
  <pc:docChgLst>
    <pc:chgData name="NESTOR JULIO HERNANDEZ BOCKER" userId="a413b3be1cc3406f" providerId="LiveId" clId="{90BD9A67-73C2-497E-A2B5-BFC18AD6AC9F}"/>
    <pc:docChg chg="undo redo custSel addSld delSld modSld sldOrd">
      <pc:chgData name="NESTOR JULIO HERNANDEZ BOCKER" userId="a413b3be1cc3406f" providerId="LiveId" clId="{90BD9A67-73C2-497E-A2B5-BFC18AD6AC9F}" dt="2023-06-22T19:23:47.340" v="1118" actId="2062"/>
      <pc:docMkLst>
        <pc:docMk/>
      </pc:docMkLst>
      <pc:sldChg chg="addSp delSp modSp add mod">
        <pc:chgData name="NESTOR JULIO HERNANDEZ BOCKER" userId="a413b3be1cc3406f" providerId="LiveId" clId="{90BD9A67-73C2-497E-A2B5-BFC18AD6AC9F}" dt="2023-06-21T20:29:52.478" v="1070" actId="1038"/>
        <pc:sldMkLst>
          <pc:docMk/>
          <pc:sldMk cId="2588731161" sldId="272"/>
        </pc:sldMkLst>
        <pc:spChg chg="del">
          <ac:chgData name="NESTOR JULIO HERNANDEZ BOCKER" userId="a413b3be1cc3406f" providerId="LiveId" clId="{90BD9A67-73C2-497E-A2B5-BFC18AD6AC9F}" dt="2023-06-21T20:14:35.159" v="845" actId="478"/>
          <ac:spMkLst>
            <pc:docMk/>
            <pc:sldMk cId="2588731161" sldId="272"/>
            <ac:spMk id="2" creationId="{BADFD990-D08C-CF60-2911-910E8FA11C71}"/>
          </ac:spMkLst>
        </pc:spChg>
        <pc:spChg chg="add del mod">
          <ac:chgData name="NESTOR JULIO HERNANDEZ BOCKER" userId="a413b3be1cc3406f" providerId="LiveId" clId="{90BD9A67-73C2-497E-A2B5-BFC18AD6AC9F}" dt="2023-06-21T19:55:04.365" v="448" actId="478"/>
          <ac:spMkLst>
            <pc:docMk/>
            <pc:sldMk cId="2588731161" sldId="272"/>
            <ac:spMk id="6" creationId="{9E849DD2-F8F3-2EBF-56BE-1ED41F05146A}"/>
          </ac:spMkLst>
        </pc:spChg>
        <pc:spChg chg="add mod">
          <ac:chgData name="NESTOR JULIO HERNANDEZ BOCKER" userId="a413b3be1cc3406f" providerId="LiveId" clId="{90BD9A67-73C2-497E-A2B5-BFC18AD6AC9F}" dt="2023-06-21T19:58:16.805" v="502" actId="20577"/>
          <ac:spMkLst>
            <pc:docMk/>
            <pc:sldMk cId="2588731161" sldId="272"/>
            <ac:spMk id="7" creationId="{88588B9F-A018-A91C-EE30-E56E3B9805A3}"/>
          </ac:spMkLst>
        </pc:spChg>
        <pc:spChg chg="add mod">
          <ac:chgData name="NESTOR JULIO HERNANDEZ BOCKER" userId="a413b3be1cc3406f" providerId="LiveId" clId="{90BD9A67-73C2-497E-A2B5-BFC18AD6AC9F}" dt="2023-06-21T20:14:54.676" v="849" actId="207"/>
          <ac:spMkLst>
            <pc:docMk/>
            <pc:sldMk cId="2588731161" sldId="272"/>
            <ac:spMk id="8" creationId="{D5948D8C-9881-2DBC-90B6-B1910DEC1078}"/>
          </ac:spMkLst>
        </pc:spChg>
        <pc:spChg chg="add del mod">
          <ac:chgData name="NESTOR JULIO HERNANDEZ BOCKER" userId="a413b3be1cc3406f" providerId="LiveId" clId="{90BD9A67-73C2-497E-A2B5-BFC18AD6AC9F}" dt="2023-06-21T20:15:09.937" v="851"/>
          <ac:spMkLst>
            <pc:docMk/>
            <pc:sldMk cId="2588731161" sldId="272"/>
            <ac:spMk id="9" creationId="{9CFB2CF1-4852-CEEF-92C6-BBA4ACDB3D49}"/>
          </ac:spMkLst>
        </pc:spChg>
        <pc:spChg chg="add mod">
          <ac:chgData name="NESTOR JULIO HERNANDEZ BOCKER" userId="a413b3be1cc3406f" providerId="LiveId" clId="{90BD9A67-73C2-497E-A2B5-BFC18AD6AC9F}" dt="2023-06-21T20:15:13.168" v="853"/>
          <ac:spMkLst>
            <pc:docMk/>
            <pc:sldMk cId="2588731161" sldId="272"/>
            <ac:spMk id="10" creationId="{62E003D2-0EE5-0952-096A-4E78956DB673}"/>
          </ac:spMkLst>
        </pc:spChg>
        <pc:spChg chg="del mod">
          <ac:chgData name="NESTOR JULIO HERNANDEZ BOCKER" userId="a413b3be1cc3406f" providerId="LiveId" clId="{90BD9A67-73C2-497E-A2B5-BFC18AD6AC9F}" dt="2023-06-21T20:15:12.022" v="852" actId="478"/>
          <ac:spMkLst>
            <pc:docMk/>
            <pc:sldMk cId="2588731161" sldId="272"/>
            <ac:spMk id="11" creationId="{ECB134C0-D0B1-4208-8C89-F3E16183F4BE}"/>
          </ac:spMkLst>
        </pc:spChg>
        <pc:spChg chg="del">
          <ac:chgData name="NESTOR JULIO HERNANDEZ BOCKER" userId="a413b3be1cc3406f" providerId="LiveId" clId="{90BD9A67-73C2-497E-A2B5-BFC18AD6AC9F}" dt="2023-06-21T19:55:03.017" v="447" actId="478"/>
          <ac:spMkLst>
            <pc:docMk/>
            <pc:sldMk cId="2588731161" sldId="272"/>
            <ac:spMk id="16" creationId="{00000000-0000-0000-0000-000000000000}"/>
          </ac:spMkLst>
        </pc:spChg>
        <pc:spChg chg="del">
          <ac:chgData name="NESTOR JULIO HERNANDEZ BOCKER" userId="a413b3be1cc3406f" providerId="LiveId" clId="{90BD9A67-73C2-497E-A2B5-BFC18AD6AC9F}" dt="2023-06-21T19:55:01.198" v="446" actId="478"/>
          <ac:spMkLst>
            <pc:docMk/>
            <pc:sldMk cId="2588731161" sldId="272"/>
            <ac:spMk id="20" creationId="{00000000-0000-0000-0000-000000000000}"/>
          </ac:spMkLst>
        </pc:spChg>
        <pc:spChg chg="mod">
          <ac:chgData name="NESTOR JULIO HERNANDEZ BOCKER" userId="a413b3be1cc3406f" providerId="LiveId" clId="{90BD9A67-73C2-497E-A2B5-BFC18AD6AC9F}" dt="2023-06-21T20:29:52.478" v="1070" actId="1038"/>
          <ac:spMkLst>
            <pc:docMk/>
            <pc:sldMk cId="2588731161" sldId="272"/>
            <ac:spMk id="21" creationId="{00000000-0000-0000-0000-000000000000}"/>
          </ac:spMkLst>
        </pc:spChg>
        <pc:graphicFrameChg chg="mod">
          <ac:chgData name="NESTOR JULIO HERNANDEZ BOCKER" userId="a413b3be1cc3406f" providerId="LiveId" clId="{90BD9A67-73C2-497E-A2B5-BFC18AD6AC9F}" dt="2023-06-21T20:28:56.963" v="1056"/>
          <ac:graphicFrameMkLst>
            <pc:docMk/>
            <pc:sldMk cId="2588731161" sldId="272"/>
            <ac:graphicFrameMk id="4" creationId="{00000000-0008-0000-0400-000002000000}"/>
          </ac:graphicFrameMkLst>
        </pc:graphicFrameChg>
        <pc:picChg chg="del">
          <ac:chgData name="NESTOR JULIO HERNANDEZ BOCKER" userId="a413b3be1cc3406f" providerId="LiveId" clId="{90BD9A67-73C2-497E-A2B5-BFC18AD6AC9F}" dt="2023-06-21T20:14:34.091" v="844" actId="478"/>
          <ac:picMkLst>
            <pc:docMk/>
            <pc:sldMk cId="2588731161" sldId="272"/>
            <ac:picMk id="3" creationId="{4EB97789-E7BB-CBE2-58F9-9A3B2659BEFA}"/>
          </ac:picMkLst>
        </pc:picChg>
      </pc:sldChg>
      <pc:sldChg chg="addSp delSp modSp add mod">
        <pc:chgData name="NESTOR JULIO HERNANDEZ BOCKER" userId="a413b3be1cc3406f" providerId="LiveId" clId="{90BD9A67-73C2-497E-A2B5-BFC18AD6AC9F}" dt="2023-06-21T20:30:20.121" v="1072" actId="6549"/>
        <pc:sldMkLst>
          <pc:docMk/>
          <pc:sldMk cId="3718550132" sldId="273"/>
        </pc:sldMkLst>
        <pc:spChg chg="del">
          <ac:chgData name="NESTOR JULIO HERNANDEZ BOCKER" userId="a413b3be1cc3406f" providerId="LiveId" clId="{90BD9A67-73C2-497E-A2B5-BFC18AD6AC9F}" dt="2023-06-21T20:14:08.978" v="838" actId="478"/>
          <ac:spMkLst>
            <pc:docMk/>
            <pc:sldMk cId="3718550132" sldId="273"/>
            <ac:spMk id="2" creationId="{3A58DCEB-BD34-907B-198A-93EB2029B8ED}"/>
          </ac:spMkLst>
        </pc:spChg>
        <pc:spChg chg="add del mod">
          <ac:chgData name="NESTOR JULIO HERNANDEZ BOCKER" userId="a413b3be1cc3406f" providerId="LiveId" clId="{90BD9A67-73C2-497E-A2B5-BFC18AD6AC9F}" dt="2023-06-21T19:55:09.471" v="450" actId="478"/>
          <ac:spMkLst>
            <pc:docMk/>
            <pc:sldMk cId="3718550132" sldId="273"/>
            <ac:spMk id="6" creationId="{3BE89720-BB12-2BEA-838B-68DA5A21F83A}"/>
          </ac:spMkLst>
        </pc:spChg>
        <pc:spChg chg="add mod">
          <ac:chgData name="NESTOR JULIO HERNANDEZ BOCKER" userId="a413b3be1cc3406f" providerId="LiveId" clId="{90BD9A67-73C2-497E-A2B5-BFC18AD6AC9F}" dt="2023-06-21T19:57:47.279" v="498" actId="20577"/>
          <ac:spMkLst>
            <pc:docMk/>
            <pc:sldMk cId="3718550132" sldId="273"/>
            <ac:spMk id="7" creationId="{A3DAAE56-CA88-4942-2239-E701E7C070C5}"/>
          </ac:spMkLst>
        </pc:spChg>
        <pc:spChg chg="add del mod">
          <ac:chgData name="NESTOR JULIO HERNANDEZ BOCKER" userId="a413b3be1cc3406f" providerId="LiveId" clId="{90BD9A67-73C2-497E-A2B5-BFC18AD6AC9F}" dt="2023-06-21T20:13:50.330" v="833" actId="478"/>
          <ac:spMkLst>
            <pc:docMk/>
            <pc:sldMk cId="3718550132" sldId="273"/>
            <ac:spMk id="8" creationId="{194D43EB-450B-F952-96DF-66B0F047BDD0}"/>
          </ac:spMkLst>
        </pc:spChg>
        <pc:spChg chg="add mod">
          <ac:chgData name="NESTOR JULIO HERNANDEZ BOCKER" userId="a413b3be1cc3406f" providerId="LiveId" clId="{90BD9A67-73C2-497E-A2B5-BFC18AD6AC9F}" dt="2023-06-21T20:15:15.611" v="854"/>
          <ac:spMkLst>
            <pc:docMk/>
            <pc:sldMk cId="3718550132" sldId="273"/>
            <ac:spMk id="9" creationId="{3B97D4CC-AFA2-A893-534C-FDC8C1EAEE22}"/>
          </ac:spMkLst>
        </pc:spChg>
        <pc:spChg chg="add del mod">
          <ac:chgData name="NESTOR JULIO HERNANDEZ BOCKER" userId="a413b3be1cc3406f" providerId="LiveId" clId="{90BD9A67-73C2-497E-A2B5-BFC18AD6AC9F}" dt="2023-06-21T20:14:23.565" v="843" actId="1036"/>
          <ac:spMkLst>
            <pc:docMk/>
            <pc:sldMk cId="3718550132" sldId="273"/>
            <ac:spMk id="10" creationId="{E5624E12-3B0C-4B9C-9C7B-8F6D3EDCBFF5}"/>
          </ac:spMkLst>
        </pc:spChg>
        <pc:spChg chg="del">
          <ac:chgData name="NESTOR JULIO HERNANDEZ BOCKER" userId="a413b3be1cc3406f" providerId="LiveId" clId="{90BD9A67-73C2-497E-A2B5-BFC18AD6AC9F}" dt="2023-06-21T19:55:10.867" v="451" actId="478"/>
          <ac:spMkLst>
            <pc:docMk/>
            <pc:sldMk cId="3718550132" sldId="273"/>
            <ac:spMk id="16" creationId="{00000000-0000-0000-0000-000000000000}"/>
          </ac:spMkLst>
        </pc:spChg>
        <pc:spChg chg="del">
          <ac:chgData name="NESTOR JULIO HERNANDEZ BOCKER" userId="a413b3be1cc3406f" providerId="LiveId" clId="{90BD9A67-73C2-497E-A2B5-BFC18AD6AC9F}" dt="2023-06-21T19:55:08.252" v="449" actId="478"/>
          <ac:spMkLst>
            <pc:docMk/>
            <pc:sldMk cId="3718550132" sldId="273"/>
            <ac:spMk id="20" creationId="{00000000-0000-0000-0000-000000000000}"/>
          </ac:spMkLst>
        </pc:spChg>
        <pc:spChg chg="mod">
          <ac:chgData name="NESTOR JULIO HERNANDEZ BOCKER" userId="a413b3be1cc3406f" providerId="LiveId" clId="{90BD9A67-73C2-497E-A2B5-BFC18AD6AC9F}" dt="2023-06-21T20:30:20.121" v="1072" actId="6549"/>
          <ac:spMkLst>
            <pc:docMk/>
            <pc:sldMk cId="3718550132" sldId="273"/>
            <ac:spMk id="21" creationId="{00000000-0000-0000-0000-000000000000}"/>
          </ac:spMkLst>
        </pc:spChg>
        <pc:graphicFrameChg chg="mod">
          <ac:chgData name="NESTOR JULIO HERNANDEZ BOCKER" userId="a413b3be1cc3406f" providerId="LiveId" clId="{90BD9A67-73C2-497E-A2B5-BFC18AD6AC9F}" dt="2023-06-21T20:04:38.104" v="513" actId="207"/>
          <ac:graphicFrameMkLst>
            <pc:docMk/>
            <pc:sldMk cId="3718550132" sldId="273"/>
            <ac:graphicFrameMk id="3" creationId="{00000000-0008-0000-0400-000003000000}"/>
          </ac:graphicFrameMkLst>
        </pc:graphicFrameChg>
        <pc:picChg chg="del">
          <ac:chgData name="NESTOR JULIO HERNANDEZ BOCKER" userId="a413b3be1cc3406f" providerId="LiveId" clId="{90BD9A67-73C2-497E-A2B5-BFC18AD6AC9F}" dt="2023-06-21T20:14:03.086" v="837" actId="478"/>
          <ac:picMkLst>
            <pc:docMk/>
            <pc:sldMk cId="3718550132" sldId="273"/>
            <ac:picMk id="4" creationId="{8B274A71-95FF-7C8B-E854-1689DBA57B92}"/>
          </ac:picMkLst>
        </pc:picChg>
      </pc:sldChg>
      <pc:sldChg chg="modSp mod">
        <pc:chgData name="NESTOR JULIO HERNANDEZ BOCKER" userId="a413b3be1cc3406f" providerId="LiveId" clId="{90BD9A67-73C2-497E-A2B5-BFC18AD6AC9F}" dt="2023-06-21T20:26:59.914" v="1053" actId="20577"/>
        <pc:sldMkLst>
          <pc:docMk/>
          <pc:sldMk cId="1010862512" sldId="275"/>
        </pc:sldMkLst>
        <pc:spChg chg="mod">
          <ac:chgData name="NESTOR JULIO HERNANDEZ BOCKER" userId="a413b3be1cc3406f" providerId="LiveId" clId="{90BD9A67-73C2-497E-A2B5-BFC18AD6AC9F}" dt="2023-06-21T19:25:44.707" v="1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90BD9A67-73C2-497E-A2B5-BFC18AD6AC9F}" dt="2023-06-21T20:26:59.914" v="1053" actId="20577"/>
          <ac:spMkLst>
            <pc:docMk/>
            <pc:sldMk cId="1010862512" sldId="275"/>
            <ac:spMk id="5" creationId="{BDA1159D-A0ED-18DC-0747-141EBF1A2086}"/>
          </ac:spMkLst>
        </pc:spChg>
      </pc:sldChg>
      <pc:sldChg chg="add del">
        <pc:chgData name="NESTOR JULIO HERNANDEZ BOCKER" userId="a413b3be1cc3406f" providerId="LiveId" clId="{90BD9A67-73C2-497E-A2B5-BFC18AD6AC9F}" dt="2023-06-21T19:54:21.180" v="444"/>
        <pc:sldMkLst>
          <pc:docMk/>
          <pc:sldMk cId="2643471665" sldId="278"/>
        </pc:sldMkLst>
      </pc:sldChg>
      <pc:sldChg chg="modSp mod">
        <pc:chgData name="NESTOR JULIO HERNANDEZ BOCKER" userId="a413b3be1cc3406f" providerId="LiveId" clId="{90BD9A67-73C2-497E-A2B5-BFC18AD6AC9F}" dt="2023-06-21T20:26:52.181" v="1052" actId="20577"/>
        <pc:sldMkLst>
          <pc:docMk/>
          <pc:sldMk cId="3675170584" sldId="279"/>
        </pc:sldMkLst>
        <pc:spChg chg="mod">
          <ac:chgData name="NESTOR JULIO HERNANDEZ BOCKER" userId="a413b3be1cc3406f" providerId="LiveId" clId="{90BD9A67-73C2-497E-A2B5-BFC18AD6AC9F}" dt="2023-06-21T20:26:52.181" v="1052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add del mod">
        <pc:chgData name="NESTOR JULIO HERNANDEZ BOCKER" userId="a413b3be1cc3406f" providerId="LiveId" clId="{90BD9A67-73C2-497E-A2B5-BFC18AD6AC9F}" dt="2023-06-21T21:01:34.761" v="1115" actId="20577"/>
        <pc:sldMkLst>
          <pc:docMk/>
          <pc:sldMk cId="2130645913" sldId="281"/>
        </pc:sldMkLst>
        <pc:spChg chg="mod">
          <ac:chgData name="NESTOR JULIO HERNANDEZ BOCKER" userId="a413b3be1cc3406f" providerId="LiveId" clId="{90BD9A67-73C2-497E-A2B5-BFC18AD6AC9F}" dt="2023-06-21T19:28:44.826" v="44" actId="20577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90BD9A67-73C2-497E-A2B5-BFC18AD6AC9F}" dt="2023-06-21T19:28:52.769" v="57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90BD9A67-73C2-497E-A2B5-BFC18AD6AC9F}" dt="2023-06-21T21:01:34.761" v="1115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90BD9A67-73C2-497E-A2B5-BFC18AD6AC9F}" dt="2023-06-21T19:41:23.926" v="229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90BD9A67-73C2-497E-A2B5-BFC18AD6AC9F}" dt="2023-06-21T19:28:26.018" v="31" actId="14100"/>
          <ac:spMkLst>
            <pc:docMk/>
            <pc:sldMk cId="2130645913" sldId="28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90BD9A67-73C2-497E-A2B5-BFC18AD6AC9F}" dt="2023-06-21T21:01:08.332" v="1114"/>
          <ac:graphicFrameMkLst>
            <pc:docMk/>
            <pc:sldMk cId="2130645913" sldId="281"/>
            <ac:graphicFrameMk id="4" creationId="{4D144258-2B07-5CA3-D49E-45D7748696E3}"/>
          </ac:graphicFrameMkLst>
        </pc:graphicFrameChg>
        <pc:graphicFrameChg chg="del">
          <ac:chgData name="NESTOR JULIO HERNANDEZ BOCKER" userId="a413b3be1cc3406f" providerId="LiveId" clId="{90BD9A67-73C2-497E-A2B5-BFC18AD6AC9F}" dt="2023-06-21T19:28:57.308" v="58" actId="478"/>
          <ac:graphicFrameMkLst>
            <pc:docMk/>
            <pc:sldMk cId="2130645913" sldId="281"/>
            <ac:graphicFrameMk id="8" creationId="{286999D8-DF98-0E31-376F-26AD3D9A44FB}"/>
          </ac:graphicFrameMkLst>
        </pc:graphicFrameChg>
        <pc:graphicFrameChg chg="add mod">
          <ac:chgData name="NESTOR JULIO HERNANDEZ BOCKER" userId="a413b3be1cc3406f" providerId="LiveId" clId="{90BD9A67-73C2-497E-A2B5-BFC18AD6AC9F}" dt="2023-06-21T19:29:20.360" v="59"/>
          <ac:graphicFrameMkLst>
            <pc:docMk/>
            <pc:sldMk cId="2130645913" sldId="281"/>
            <ac:graphicFrameMk id="9" creationId="{743FC408-0E57-7176-2EB3-927A57FFAC43}"/>
          </ac:graphicFrameMkLst>
        </pc:graphicFrameChg>
        <pc:graphicFrameChg chg="del">
          <ac:chgData name="NESTOR JULIO HERNANDEZ BOCKER" userId="a413b3be1cc3406f" providerId="LiveId" clId="{90BD9A67-73C2-497E-A2B5-BFC18AD6AC9F}" dt="2023-06-21T19:28:57.308" v="58" actId="478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add del">
        <pc:chgData name="NESTOR JULIO HERNANDEZ BOCKER" userId="a413b3be1cc3406f" providerId="LiveId" clId="{90BD9A67-73C2-497E-A2B5-BFC18AD6AC9F}" dt="2023-06-21T19:38:49.007" v="170" actId="47"/>
        <pc:sldMkLst>
          <pc:docMk/>
          <pc:sldMk cId="1373707831" sldId="283"/>
        </pc:sldMkLst>
      </pc:sldChg>
      <pc:sldChg chg="add del">
        <pc:chgData name="NESTOR JULIO HERNANDEZ BOCKER" userId="a413b3be1cc3406f" providerId="LiveId" clId="{90BD9A67-73C2-497E-A2B5-BFC18AD6AC9F}" dt="2023-06-21T19:54:21.180" v="444"/>
        <pc:sldMkLst>
          <pc:docMk/>
          <pc:sldMk cId="4055195964" sldId="284"/>
        </pc:sldMkLst>
      </pc:sldChg>
      <pc:sldChg chg="addSp delSp modSp mod">
        <pc:chgData name="NESTOR JULIO HERNANDEZ BOCKER" userId="a413b3be1cc3406f" providerId="LiveId" clId="{90BD9A67-73C2-497E-A2B5-BFC18AD6AC9F}" dt="2023-06-21T20:28:06.779" v="1054"/>
        <pc:sldMkLst>
          <pc:docMk/>
          <pc:sldMk cId="1230455291" sldId="290"/>
        </pc:sldMkLst>
        <pc:spChg chg="mod">
          <ac:chgData name="NESTOR JULIO HERNANDEZ BOCKER" userId="a413b3be1cc3406f" providerId="LiveId" clId="{90BD9A67-73C2-497E-A2B5-BFC18AD6AC9F}" dt="2023-06-21T19:45:25.115" v="284" actId="20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90BD9A67-73C2-497E-A2B5-BFC18AD6AC9F}" dt="2023-06-21T20:07:23.788" v="542" actId="6549"/>
          <ac:spMkLst>
            <pc:docMk/>
            <pc:sldMk cId="1230455291" sldId="290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90BD9A67-73C2-497E-A2B5-BFC18AD6AC9F}" dt="2023-06-21T20:28:06.779" v="1054"/>
          <ac:graphicFrameMkLst>
            <pc:docMk/>
            <pc:sldMk cId="1230455291" sldId="290"/>
            <ac:graphicFrameMk id="2" creationId="{67072DDF-5217-C2E1-5B1B-7E773C769B33}"/>
          </ac:graphicFrameMkLst>
        </pc:graphicFrameChg>
        <pc:graphicFrameChg chg="del mod">
          <ac:chgData name="NESTOR JULIO HERNANDEZ BOCKER" userId="a413b3be1cc3406f" providerId="LiveId" clId="{90BD9A67-73C2-497E-A2B5-BFC18AD6AC9F}" dt="2023-06-21T19:43:11.815" v="256" actId="478"/>
          <ac:graphicFrameMkLst>
            <pc:docMk/>
            <pc:sldMk cId="1230455291" sldId="290"/>
            <ac:graphicFrameMk id="5" creationId="{3DA64992-A043-EAAC-5602-8C350FF21BE1}"/>
          </ac:graphicFrameMkLst>
        </pc:graphicFrameChg>
      </pc:sldChg>
      <pc:sldChg chg="modSp">
        <pc:chgData name="NESTOR JULIO HERNANDEZ BOCKER" userId="a413b3be1cc3406f" providerId="LiveId" clId="{90BD9A67-73C2-497E-A2B5-BFC18AD6AC9F}" dt="2023-06-21T20:39:54.420" v="1103" actId="692"/>
        <pc:sldMkLst>
          <pc:docMk/>
          <pc:sldMk cId="3207670988" sldId="291"/>
        </pc:sldMkLst>
        <pc:graphicFrameChg chg="mod">
          <ac:chgData name="NESTOR JULIO HERNANDEZ BOCKER" userId="a413b3be1cc3406f" providerId="LiveId" clId="{90BD9A67-73C2-497E-A2B5-BFC18AD6AC9F}" dt="2023-06-21T20:39:54.420" v="1103" actId="692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addSp delSp modSp mod">
        <pc:chgData name="NESTOR JULIO HERNANDEZ BOCKER" userId="a413b3be1cc3406f" providerId="LiveId" clId="{90BD9A67-73C2-497E-A2B5-BFC18AD6AC9F}" dt="2023-06-21T19:40:55.413" v="216" actId="1036"/>
        <pc:sldMkLst>
          <pc:docMk/>
          <pc:sldMk cId="1058868022" sldId="297"/>
        </pc:sldMkLst>
        <pc:spChg chg="mod">
          <ac:chgData name="NESTOR JULIO HERNANDEZ BOCKER" userId="a413b3be1cc3406f" providerId="LiveId" clId="{90BD9A67-73C2-497E-A2B5-BFC18AD6AC9F}" dt="2023-06-21T19:39:08.326" v="184" actId="20577"/>
          <ac:spMkLst>
            <pc:docMk/>
            <pc:sldMk cId="1058868022" sldId="297"/>
            <ac:spMk id="10" creationId="{AE85FA06-F043-6F76-2D7A-77CFAD99732C}"/>
          </ac:spMkLst>
        </pc:spChg>
        <pc:spChg chg="mod">
          <ac:chgData name="NESTOR JULIO HERNANDEZ BOCKER" userId="a413b3be1cc3406f" providerId="LiveId" clId="{90BD9A67-73C2-497E-A2B5-BFC18AD6AC9F}" dt="2023-06-21T19:39:15.411" v="197" actId="20577"/>
          <ac:spMkLst>
            <pc:docMk/>
            <pc:sldMk cId="1058868022" sldId="297"/>
            <ac:spMk id="11" creationId="{DAFBDAAE-0F2D-BA10-01C7-6BCF9C20A50E}"/>
          </ac:spMkLst>
        </pc:spChg>
        <pc:spChg chg="mod">
          <ac:chgData name="NESTOR JULIO HERNANDEZ BOCKER" userId="a413b3be1cc3406f" providerId="LiveId" clId="{90BD9A67-73C2-497E-A2B5-BFC18AD6AC9F}" dt="2023-06-21T19:40:36.498" v="208" actId="207"/>
          <ac:spMkLst>
            <pc:docMk/>
            <pc:sldMk cId="1058868022" sldId="297"/>
            <ac:spMk id="14" creationId="{2429D940-E554-4FB7-91D3-1A9CD28C5C86}"/>
          </ac:spMkLst>
        </pc:spChg>
        <pc:spChg chg="mod">
          <ac:chgData name="NESTOR JULIO HERNANDEZ BOCKER" userId="a413b3be1cc3406f" providerId="LiveId" clId="{90BD9A67-73C2-497E-A2B5-BFC18AD6AC9F}" dt="2023-06-21T19:39:24.110" v="198"/>
          <ac:spMkLst>
            <pc:docMk/>
            <pc:sldMk cId="1058868022" sldId="297"/>
            <ac:spMk id="15" creationId="{D3219EAA-4D63-31C9-1CC8-36454F12C189}"/>
          </ac:spMkLst>
        </pc:spChg>
        <pc:spChg chg="mod">
          <ac:chgData name="NESTOR JULIO HERNANDEZ BOCKER" userId="a413b3be1cc3406f" providerId="LiveId" clId="{90BD9A67-73C2-497E-A2B5-BFC18AD6AC9F}" dt="2023-06-21T19:40:29.519" v="206" actId="207"/>
          <ac:spMkLst>
            <pc:docMk/>
            <pc:sldMk cId="1058868022" sldId="297"/>
            <ac:spMk id="17" creationId="{7110DCAC-DBE7-4065-96AB-2C32D83775A4}"/>
          </ac:spMkLst>
        </pc:spChg>
        <pc:graphicFrameChg chg="add del mod">
          <ac:chgData name="NESTOR JULIO HERNANDEZ BOCKER" userId="a413b3be1cc3406f" providerId="LiveId" clId="{90BD9A67-73C2-497E-A2B5-BFC18AD6AC9F}" dt="2023-06-21T19:33:11.393" v="138"/>
          <ac:graphicFrameMkLst>
            <pc:docMk/>
            <pc:sldMk cId="1058868022" sldId="297"/>
            <ac:graphicFrameMk id="2" creationId="{6D2A7F5A-5FAA-60B6-06EC-36415699073D}"/>
          </ac:graphicFrameMkLst>
        </pc:graphicFrameChg>
        <pc:graphicFrameChg chg="add del mod">
          <ac:chgData name="NESTOR JULIO HERNANDEZ BOCKER" userId="a413b3be1cc3406f" providerId="LiveId" clId="{90BD9A67-73C2-497E-A2B5-BFC18AD6AC9F}" dt="2023-06-21T19:33:11.393" v="138"/>
          <ac:graphicFrameMkLst>
            <pc:docMk/>
            <pc:sldMk cId="1058868022" sldId="297"/>
            <ac:graphicFrameMk id="3" creationId="{057760B2-BA2D-6F40-6387-31AAB57BA2E7}"/>
          </ac:graphicFrameMkLst>
        </pc:graphicFrameChg>
        <pc:graphicFrameChg chg="add del mod">
          <ac:chgData name="NESTOR JULIO HERNANDEZ BOCKER" userId="a413b3be1cc3406f" providerId="LiveId" clId="{90BD9A67-73C2-497E-A2B5-BFC18AD6AC9F}" dt="2023-06-21T19:38:32.683" v="152"/>
          <ac:graphicFrameMkLst>
            <pc:docMk/>
            <pc:sldMk cId="1058868022" sldId="297"/>
            <ac:graphicFrameMk id="4" creationId="{CC6B568E-BCA9-178C-E913-48F2096E2FC5}"/>
          </ac:graphicFrameMkLst>
        </pc:graphicFrameChg>
        <pc:graphicFrameChg chg="add del mod">
          <ac:chgData name="NESTOR JULIO HERNANDEZ BOCKER" userId="a413b3be1cc3406f" providerId="LiveId" clId="{90BD9A67-73C2-497E-A2B5-BFC18AD6AC9F}" dt="2023-06-21T19:38:32.683" v="152"/>
          <ac:graphicFrameMkLst>
            <pc:docMk/>
            <pc:sldMk cId="1058868022" sldId="297"/>
            <ac:graphicFrameMk id="5" creationId="{1DAB0536-1E9E-B7B6-497E-85C5186B8437}"/>
          </ac:graphicFrameMkLst>
        </pc:graphicFrameChg>
        <pc:graphicFrameChg chg="add del">
          <ac:chgData name="NESTOR JULIO HERNANDEZ BOCKER" userId="a413b3be1cc3406f" providerId="LiveId" clId="{90BD9A67-73C2-497E-A2B5-BFC18AD6AC9F}" dt="2023-06-21T19:39:00.926" v="171" actId="478"/>
          <ac:graphicFrameMkLst>
            <pc:docMk/>
            <pc:sldMk cId="1058868022" sldId="297"/>
            <ac:graphicFrameMk id="6" creationId="{00000000-0008-0000-0200-000003000000}"/>
          </ac:graphicFrameMkLst>
        </pc:graphicFrameChg>
        <pc:graphicFrameChg chg="add mod">
          <ac:chgData name="NESTOR JULIO HERNANDEZ BOCKER" userId="a413b3be1cc3406f" providerId="LiveId" clId="{90BD9A67-73C2-497E-A2B5-BFC18AD6AC9F}" dt="2023-06-21T19:40:55.413" v="216" actId="1036"/>
          <ac:graphicFrameMkLst>
            <pc:docMk/>
            <pc:sldMk cId="1058868022" sldId="297"/>
            <ac:graphicFrameMk id="7" creationId="{F1FCD929-9978-7EFA-4869-72927E03049F}"/>
          </ac:graphicFrameMkLst>
        </pc:graphicFrameChg>
        <pc:graphicFrameChg chg="add mod">
          <ac:chgData name="NESTOR JULIO HERNANDEZ BOCKER" userId="a413b3be1cc3406f" providerId="LiveId" clId="{90BD9A67-73C2-497E-A2B5-BFC18AD6AC9F}" dt="2023-06-21T19:40:55.413" v="216" actId="1036"/>
          <ac:graphicFrameMkLst>
            <pc:docMk/>
            <pc:sldMk cId="1058868022" sldId="297"/>
            <ac:graphicFrameMk id="8" creationId="{0836B6D9-FBAB-0674-83C0-65786F4B05E2}"/>
          </ac:graphicFrameMkLst>
        </pc:graphicFrameChg>
        <pc:graphicFrameChg chg="add del">
          <ac:chgData name="NESTOR JULIO HERNANDEZ BOCKER" userId="a413b3be1cc3406f" providerId="LiveId" clId="{90BD9A67-73C2-497E-A2B5-BFC18AD6AC9F}" dt="2023-06-21T19:39:00.926" v="171" actId="478"/>
          <ac:graphicFrameMkLst>
            <pc:docMk/>
            <pc:sldMk cId="1058868022" sldId="297"/>
            <ac:graphicFrameMk id="9" creationId="{00000000-0008-0000-0200-000002000000}"/>
          </ac:graphicFrameMkLst>
        </pc:graphicFrameChg>
      </pc:sldChg>
      <pc:sldChg chg="modSp del">
        <pc:chgData name="NESTOR JULIO HERNANDEZ BOCKER" userId="a413b3be1cc3406f" providerId="LiveId" clId="{90BD9A67-73C2-497E-A2B5-BFC18AD6AC9F}" dt="2023-06-21T19:50:34.292" v="314" actId="47"/>
        <pc:sldMkLst>
          <pc:docMk/>
          <pc:sldMk cId="999383766" sldId="298"/>
        </pc:sldMkLst>
        <pc:graphicFrameChg chg="mod">
          <ac:chgData name="NESTOR JULIO HERNANDEZ BOCKER" userId="a413b3be1cc3406f" providerId="LiveId" clId="{90BD9A67-73C2-497E-A2B5-BFC18AD6AC9F}" dt="2023-06-21T19:48:39.054" v="299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90BD9A67-73C2-497E-A2B5-BFC18AD6AC9F}" dt="2023-06-21T20:34:54.093" v="1085" actId="20577"/>
        <pc:sldMkLst>
          <pc:docMk/>
          <pc:sldMk cId="1402838187" sldId="299"/>
        </pc:sldMkLst>
        <pc:spChg chg="mod">
          <ac:chgData name="NESTOR JULIO HERNANDEZ BOCKER" userId="a413b3be1cc3406f" providerId="LiveId" clId="{90BD9A67-73C2-497E-A2B5-BFC18AD6AC9F}" dt="2023-06-21T19:51:51.104" v="382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90BD9A67-73C2-497E-A2B5-BFC18AD6AC9F}" dt="2023-06-21T19:51:58.288" v="395" actId="2057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90BD9A67-73C2-497E-A2B5-BFC18AD6AC9F}" dt="2023-06-21T20:34:54.093" v="1085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90BD9A67-73C2-497E-A2B5-BFC18AD6AC9F}" dt="2023-06-21T20:20:59.580" v="984" actId="14734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90BD9A67-73C2-497E-A2B5-BFC18AD6AC9F}" dt="2023-06-21T20:21:12.078" v="990" actId="11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90BD9A67-73C2-497E-A2B5-BFC18AD6AC9F}" dt="2023-06-22T19:23:47.340" v="1118" actId="2062"/>
        <pc:sldMkLst>
          <pc:docMk/>
          <pc:sldMk cId="3528884864" sldId="300"/>
        </pc:sldMkLst>
        <pc:spChg chg="mod">
          <ac:chgData name="NESTOR JULIO HERNANDEZ BOCKER" userId="a413b3be1cc3406f" providerId="LiveId" clId="{90BD9A67-73C2-497E-A2B5-BFC18AD6AC9F}" dt="2023-06-21T19:53:13.400" v="425" actId="20577"/>
          <ac:spMkLst>
            <pc:docMk/>
            <pc:sldMk cId="3528884864" sldId="300"/>
            <ac:spMk id="2" creationId="{F44D3E8A-264C-DEB6-6052-59E409B8F18A}"/>
          </ac:spMkLst>
        </pc:spChg>
        <pc:spChg chg="mod">
          <ac:chgData name="NESTOR JULIO HERNANDEZ BOCKER" userId="a413b3be1cc3406f" providerId="LiveId" clId="{90BD9A67-73C2-497E-A2B5-BFC18AD6AC9F}" dt="2023-06-21T19:53:21.407" v="438" actId="2057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90BD9A67-73C2-497E-A2B5-BFC18AD6AC9F}" dt="2023-06-21T20:35:00.034" v="1089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90BD9A67-73C2-497E-A2B5-BFC18AD6AC9F}" dt="2023-06-22T19:23:30.844" v="1117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90BD9A67-73C2-497E-A2B5-BFC18AD6AC9F}" dt="2023-06-22T19:23:47.340" v="1118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del">
        <pc:chgData name="NESTOR JULIO HERNANDEZ BOCKER" userId="a413b3be1cc3406f" providerId="LiveId" clId="{90BD9A67-73C2-497E-A2B5-BFC18AD6AC9F}" dt="2023-06-21T20:05:02.664" v="514" actId="47"/>
        <pc:sldMkLst>
          <pc:docMk/>
          <pc:sldMk cId="433723799" sldId="301"/>
        </pc:sldMkLst>
      </pc:sldChg>
      <pc:sldChg chg="del">
        <pc:chgData name="NESTOR JULIO HERNANDEZ BOCKER" userId="a413b3be1cc3406f" providerId="LiveId" clId="{90BD9A67-73C2-497E-A2B5-BFC18AD6AC9F}" dt="2023-06-21T20:05:06.478" v="515" actId="47"/>
        <pc:sldMkLst>
          <pc:docMk/>
          <pc:sldMk cId="2938667470" sldId="302"/>
        </pc:sldMkLst>
      </pc:sldChg>
      <pc:sldChg chg="del">
        <pc:chgData name="NESTOR JULIO HERNANDEZ BOCKER" userId="a413b3be1cc3406f" providerId="LiveId" clId="{90BD9A67-73C2-497E-A2B5-BFC18AD6AC9F}" dt="2023-06-21T20:05:11.482" v="516" actId="47"/>
        <pc:sldMkLst>
          <pc:docMk/>
          <pc:sldMk cId="2869489403" sldId="303"/>
        </pc:sldMkLst>
      </pc:sldChg>
      <pc:sldChg chg="addSp delSp modSp mod ord">
        <pc:chgData name="NESTOR JULIO HERNANDEZ BOCKER" userId="a413b3be1cc3406f" providerId="LiveId" clId="{90BD9A67-73C2-497E-A2B5-BFC18AD6AC9F}" dt="2023-06-21T20:18:52.094" v="905" actId="207"/>
        <pc:sldMkLst>
          <pc:docMk/>
          <pc:sldMk cId="2994828080" sldId="304"/>
        </pc:sldMkLst>
        <pc:spChg chg="mod">
          <ac:chgData name="NESTOR JULIO HERNANDEZ BOCKER" userId="a413b3be1cc3406f" providerId="LiveId" clId="{90BD9A67-73C2-497E-A2B5-BFC18AD6AC9F}" dt="2023-06-21T20:12:10.673" v="611" actId="207"/>
          <ac:spMkLst>
            <pc:docMk/>
            <pc:sldMk cId="2994828080" sldId="304"/>
            <ac:spMk id="2" creationId="{077661EC-381A-3E4A-F0F0-5C72F32440DF}"/>
          </ac:spMkLst>
        </pc:spChg>
        <pc:spChg chg="del">
          <ac:chgData name="NESTOR JULIO HERNANDEZ BOCKER" userId="a413b3be1cc3406f" providerId="LiveId" clId="{90BD9A67-73C2-497E-A2B5-BFC18AD6AC9F}" dt="2023-06-21T20:15:34.862" v="855" actId="478"/>
          <ac:spMkLst>
            <pc:docMk/>
            <pc:sldMk cId="2994828080" sldId="304"/>
            <ac:spMk id="3" creationId="{2A92AF03-0B76-ABBC-DC2A-8FAF242B06ED}"/>
          </ac:spMkLst>
        </pc:spChg>
        <pc:spChg chg="add mod">
          <ac:chgData name="NESTOR JULIO HERNANDEZ BOCKER" userId="a413b3be1cc3406f" providerId="LiveId" clId="{90BD9A67-73C2-497E-A2B5-BFC18AD6AC9F}" dt="2023-06-21T20:15:35.960" v="856"/>
          <ac:spMkLst>
            <pc:docMk/>
            <pc:sldMk cId="2994828080" sldId="304"/>
            <ac:spMk id="6" creationId="{C275EA69-80EB-6119-C551-5611FE126210}"/>
          </ac:spMkLst>
        </pc:spChg>
        <pc:spChg chg="mod">
          <ac:chgData name="NESTOR JULIO HERNANDEZ BOCKER" userId="a413b3be1cc3406f" providerId="LiveId" clId="{90BD9A67-73C2-497E-A2B5-BFC18AD6AC9F}" dt="2023-06-21T20:12:16.989" v="624" actId="20577"/>
          <ac:spMkLst>
            <pc:docMk/>
            <pc:sldMk cId="2994828080" sldId="304"/>
            <ac:spMk id="7" creationId="{469CD69D-8310-32BB-7403-36C4ABF01797}"/>
          </ac:spMkLst>
        </pc:spChg>
        <pc:spChg chg="add mod">
          <ac:chgData name="NESTOR JULIO HERNANDEZ BOCKER" userId="a413b3be1cc3406f" providerId="LiveId" clId="{90BD9A67-73C2-497E-A2B5-BFC18AD6AC9F}" dt="2023-06-21T20:15:35.960" v="856"/>
          <ac:spMkLst>
            <pc:docMk/>
            <pc:sldMk cId="2994828080" sldId="304"/>
            <ac:spMk id="8" creationId="{3E3FCAB7-BB5F-6937-F6E9-4FCBEF1BBE65}"/>
          </ac:spMkLst>
        </pc:spChg>
        <pc:graphicFrameChg chg="del">
          <ac:chgData name="NESTOR JULIO HERNANDEZ BOCKER" userId="a413b3be1cc3406f" providerId="LiveId" clId="{90BD9A67-73C2-497E-A2B5-BFC18AD6AC9F}" dt="2023-06-21T20:11:31.106" v="602" actId="478"/>
          <ac:graphicFrameMkLst>
            <pc:docMk/>
            <pc:sldMk cId="2994828080" sldId="304"/>
            <ac:graphicFrameMk id="4" creationId="{309C83EA-4E4B-1727-08E7-9FF5B87048D2}"/>
          </ac:graphicFrameMkLst>
        </pc:graphicFrameChg>
        <pc:graphicFrameChg chg="add mod">
          <ac:chgData name="NESTOR JULIO HERNANDEZ BOCKER" userId="a413b3be1cc3406f" providerId="LiveId" clId="{90BD9A67-73C2-497E-A2B5-BFC18AD6AC9F}" dt="2023-06-21T20:18:52.094" v="905" actId="207"/>
          <ac:graphicFrameMkLst>
            <pc:docMk/>
            <pc:sldMk cId="2994828080" sldId="304"/>
            <ac:graphicFrameMk id="5" creationId="{527C7EC6-E3A4-D17F-4F04-015C43EDD8DA}"/>
          </ac:graphicFrameMkLst>
        </pc:graphicFrameChg>
      </pc:sldChg>
      <pc:sldChg chg="addSp delSp modSp mod ord">
        <pc:chgData name="NESTOR JULIO HERNANDEZ BOCKER" userId="a413b3be1cc3406f" providerId="LiveId" clId="{90BD9A67-73C2-497E-A2B5-BFC18AD6AC9F}" dt="2023-06-21T20:19:21.586" v="908" actId="207"/>
        <pc:sldMkLst>
          <pc:docMk/>
          <pc:sldMk cId="1400359443" sldId="305"/>
        </pc:sldMkLst>
        <pc:spChg chg="mod">
          <ac:chgData name="NESTOR JULIO HERNANDEZ BOCKER" userId="a413b3be1cc3406f" providerId="LiveId" clId="{90BD9A67-73C2-497E-A2B5-BFC18AD6AC9F}" dt="2023-06-21T20:19:21.586" v="908" actId="207"/>
          <ac:spMkLst>
            <pc:docMk/>
            <pc:sldMk cId="1400359443" sldId="305"/>
            <ac:spMk id="2" creationId="{FF9461AB-7823-F6C6-32D6-8B0B0E8E09F6}"/>
          </ac:spMkLst>
        </pc:spChg>
        <pc:spChg chg="del">
          <ac:chgData name="NESTOR JULIO HERNANDEZ BOCKER" userId="a413b3be1cc3406f" providerId="LiveId" clId="{90BD9A67-73C2-497E-A2B5-BFC18AD6AC9F}" dt="2023-06-21T20:15:49.653" v="857" actId="478"/>
          <ac:spMkLst>
            <pc:docMk/>
            <pc:sldMk cId="1400359443" sldId="305"/>
            <ac:spMk id="3" creationId="{2A92AF03-0B76-ABBC-DC2A-8FAF242B06ED}"/>
          </ac:spMkLst>
        </pc:spChg>
        <pc:spChg chg="add mod">
          <ac:chgData name="NESTOR JULIO HERNANDEZ BOCKER" userId="a413b3be1cc3406f" providerId="LiveId" clId="{90BD9A67-73C2-497E-A2B5-BFC18AD6AC9F}" dt="2023-06-21T20:15:53.011" v="858"/>
          <ac:spMkLst>
            <pc:docMk/>
            <pc:sldMk cId="1400359443" sldId="305"/>
            <ac:spMk id="5" creationId="{07E2CEB9-A0D2-C3AD-E66B-CAD66779BF92}"/>
          </ac:spMkLst>
        </pc:spChg>
        <pc:spChg chg="add mod">
          <ac:chgData name="NESTOR JULIO HERNANDEZ BOCKER" userId="a413b3be1cc3406f" providerId="LiveId" clId="{90BD9A67-73C2-497E-A2B5-BFC18AD6AC9F}" dt="2023-06-21T20:15:53.011" v="858"/>
          <ac:spMkLst>
            <pc:docMk/>
            <pc:sldMk cId="1400359443" sldId="305"/>
            <ac:spMk id="6" creationId="{8D3131F2-562C-C011-0FE5-87F0C5C05405}"/>
          </ac:spMkLst>
        </pc:spChg>
        <pc:spChg chg="mod">
          <ac:chgData name="NESTOR JULIO HERNANDEZ BOCKER" userId="a413b3be1cc3406f" providerId="LiveId" clId="{90BD9A67-73C2-497E-A2B5-BFC18AD6AC9F}" dt="2023-06-21T20:17:38.870" v="887" actId="20577"/>
          <ac:spMkLst>
            <pc:docMk/>
            <pc:sldMk cId="1400359443" sldId="30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90BD9A67-73C2-497E-A2B5-BFC18AD6AC9F}" dt="2023-06-21T20:17:42.460" v="888" actId="478"/>
          <ac:graphicFrameMkLst>
            <pc:docMk/>
            <pc:sldMk cId="1400359443" sldId="305"/>
            <ac:graphicFrameMk id="4" creationId="{D9605828-2B56-30DE-0CDC-4838A1C9CCCA}"/>
          </ac:graphicFrameMkLst>
        </pc:graphicFrameChg>
        <pc:graphicFrameChg chg="add mod">
          <ac:chgData name="NESTOR JULIO HERNANDEZ BOCKER" userId="a413b3be1cc3406f" providerId="LiveId" clId="{90BD9A67-73C2-497E-A2B5-BFC18AD6AC9F}" dt="2023-06-21T20:18:56.516" v="906" actId="207"/>
          <ac:graphicFrameMkLst>
            <pc:docMk/>
            <pc:sldMk cId="1400359443" sldId="305"/>
            <ac:graphicFrameMk id="8" creationId="{C1523816-EF83-378A-6290-67166D0C89DE}"/>
          </ac:graphicFrameMkLst>
        </pc:graphicFrameChg>
      </pc:sldChg>
      <pc:sldChg chg="del">
        <pc:chgData name="NESTOR JULIO HERNANDEZ BOCKER" userId="a413b3be1cc3406f" providerId="LiveId" clId="{90BD9A67-73C2-497E-A2B5-BFC18AD6AC9F}" dt="2023-06-21T20:24:41.945" v="1025" actId="47"/>
        <pc:sldMkLst>
          <pc:docMk/>
          <pc:sldMk cId="4061541852" sldId="306"/>
        </pc:sldMkLst>
      </pc:sldChg>
      <pc:sldChg chg="addSp delSp modSp mod">
        <pc:chgData name="NESTOR JULIO HERNANDEZ BOCKER" userId="a413b3be1cc3406f" providerId="LiveId" clId="{90BD9A67-73C2-497E-A2B5-BFC18AD6AC9F}" dt="2023-06-21T20:36:41.842" v="1096" actId="27918"/>
        <pc:sldMkLst>
          <pc:docMk/>
          <pc:sldMk cId="3902090573" sldId="307"/>
        </pc:sldMkLst>
        <pc:spChg chg="mod">
          <ac:chgData name="NESTOR JULIO HERNANDEZ BOCKER" userId="a413b3be1cc3406f" providerId="LiveId" clId="{90BD9A67-73C2-497E-A2B5-BFC18AD6AC9F}" dt="2023-06-21T20:25:38.833" v="1033" actId="20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90BD9A67-73C2-497E-A2B5-BFC18AD6AC9F}" dt="2023-06-21T20:35:50.540" v="1094" actId="20577"/>
          <ac:spMkLst>
            <pc:docMk/>
            <pc:sldMk cId="3902090573" sldId="307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90BD9A67-73C2-497E-A2B5-BFC18AD6AC9F}" dt="2023-06-21T20:24:57.595" v="1026" actId="478"/>
          <ac:graphicFrameMkLst>
            <pc:docMk/>
            <pc:sldMk cId="3902090573" sldId="307"/>
            <ac:graphicFrameMk id="4" creationId="{EC4FD2ED-555E-A47C-016C-DA984EC64CE7}"/>
          </ac:graphicFrameMkLst>
        </pc:graphicFrameChg>
        <pc:graphicFrameChg chg="add mod">
          <ac:chgData name="NESTOR JULIO HERNANDEZ BOCKER" userId="a413b3be1cc3406f" providerId="LiveId" clId="{90BD9A67-73C2-497E-A2B5-BFC18AD6AC9F}" dt="2023-06-21T20:36:38.366" v="1095" actId="207"/>
          <ac:graphicFrameMkLst>
            <pc:docMk/>
            <pc:sldMk cId="3902090573" sldId="307"/>
            <ac:graphicFrameMk id="5" creationId="{395D67DA-B6B2-41D2-E9A1-322EEE3BBE6A}"/>
          </ac:graphicFrameMkLst>
        </pc:graphicFrameChg>
      </pc:sldChg>
      <pc:sldChg chg="modSp">
        <pc:chgData name="NESTOR JULIO HERNANDEZ BOCKER" userId="a413b3be1cc3406f" providerId="LiveId" clId="{90BD9A67-73C2-497E-A2B5-BFC18AD6AC9F}" dt="2023-06-21T20:26:22.030" v="1046" actId="207"/>
        <pc:sldMkLst>
          <pc:docMk/>
          <pc:sldMk cId="2799606255" sldId="308"/>
        </pc:sldMkLst>
        <pc:graphicFrameChg chg="mod">
          <ac:chgData name="NESTOR JULIO HERNANDEZ BOCKER" userId="a413b3be1cc3406f" providerId="LiveId" clId="{90BD9A67-73C2-497E-A2B5-BFC18AD6AC9F}" dt="2023-06-21T20:26:22.030" v="1046" actId="207"/>
          <ac:graphicFrameMkLst>
            <pc:docMk/>
            <pc:sldMk cId="2799606255" sldId="308"/>
            <ac:graphicFrameMk id="4" creationId="{7354B5F1-BFE1-2D31-DD7D-B1E1FC120D1D}"/>
          </ac:graphicFrameMkLst>
        </pc:graphicFrameChg>
      </pc:sldChg>
      <pc:sldChg chg="del">
        <pc:chgData name="NESTOR JULIO HERNANDEZ BOCKER" userId="a413b3be1cc3406f" providerId="LiveId" clId="{90BD9A67-73C2-497E-A2B5-BFC18AD6AC9F}" dt="2023-06-21T20:07:36.842" v="543" actId="47"/>
        <pc:sldMkLst>
          <pc:docMk/>
          <pc:sldMk cId="12027702" sldId="309"/>
        </pc:sldMkLst>
      </pc:sldChg>
      <pc:sldChg chg="addSp delSp modSp mod">
        <pc:chgData name="NESTOR JULIO HERNANDEZ BOCKER" userId="a413b3be1cc3406f" providerId="LiveId" clId="{90BD9A67-73C2-497E-A2B5-BFC18AD6AC9F}" dt="2023-06-21T20:10:36.278" v="599" actId="1037"/>
        <pc:sldMkLst>
          <pc:docMk/>
          <pc:sldMk cId="436528798" sldId="310"/>
        </pc:sldMkLst>
        <pc:spChg chg="mod">
          <ac:chgData name="NESTOR JULIO HERNANDEZ BOCKER" userId="a413b3be1cc3406f" providerId="LiveId" clId="{90BD9A67-73C2-497E-A2B5-BFC18AD6AC9F}" dt="2023-06-21T20:10:36.278" v="599" actId="1037"/>
          <ac:spMkLst>
            <pc:docMk/>
            <pc:sldMk cId="436528798" sldId="310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90BD9A67-73C2-497E-A2B5-BFC18AD6AC9F}" dt="2023-06-21T20:08:56.380" v="556" actId="207"/>
          <ac:graphicFrameMkLst>
            <pc:docMk/>
            <pc:sldMk cId="436528798" sldId="310"/>
            <ac:graphicFrameMk id="2" creationId="{98ECEAA4-C52F-B89F-B472-0D994861C94F}"/>
          </ac:graphicFrameMkLst>
        </pc:graphicFrameChg>
        <pc:graphicFrameChg chg="del">
          <ac:chgData name="NESTOR JULIO HERNANDEZ BOCKER" userId="a413b3be1cc3406f" providerId="LiveId" clId="{90BD9A67-73C2-497E-A2B5-BFC18AD6AC9F}" dt="2023-06-21T20:07:47.161" v="544" actId="478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90BD9A67-73C2-497E-A2B5-BFC18AD6AC9F}" dt="2023-06-21T20:22:09.228" v="999" actId="2711"/>
        <pc:sldMkLst>
          <pc:docMk/>
          <pc:sldMk cId="537324164" sldId="311"/>
        </pc:sldMkLst>
        <pc:spChg chg="mod">
          <ac:chgData name="NESTOR JULIO HERNANDEZ BOCKER" userId="a413b3be1cc3406f" providerId="LiveId" clId="{90BD9A67-73C2-497E-A2B5-BFC18AD6AC9F}" dt="2023-06-21T20:20:07.565" v="962" actId="20577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90BD9A67-73C2-497E-A2B5-BFC18AD6AC9F}" dt="2023-06-21T20:20:13.479" v="975" actId="20577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90BD9A67-73C2-497E-A2B5-BFC18AD6AC9F}" dt="2023-06-21T20:19:39.743" v="921" actId="20577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90BD9A67-73C2-497E-A2B5-BFC18AD6AC9F}" dt="2023-06-21T20:22:09.228" v="999" actId="2711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90BD9A67-73C2-497E-A2B5-BFC18AD6AC9F}" dt="2023-06-21T20:22:02.708" v="998" actId="2711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90BD9A67-73C2-497E-A2B5-BFC18AD6AC9F}" dt="2023-06-21T21:00:25.966" v="1113" actId="20577"/>
        <pc:sldMkLst>
          <pc:docMk/>
          <pc:sldMk cId="757931575" sldId="312"/>
        </pc:sldMkLst>
        <pc:spChg chg="mod">
          <ac:chgData name="NESTOR JULIO HERNANDEZ BOCKER" userId="a413b3be1cc3406f" providerId="LiveId" clId="{90BD9A67-73C2-497E-A2B5-BFC18AD6AC9F}" dt="2023-06-21T21:00:22.674" v="1112" actId="20577"/>
          <ac:spMkLst>
            <pc:docMk/>
            <pc:sldMk cId="757931575" sldId="312"/>
            <ac:spMk id="2" creationId="{F44D3E8A-264C-DEB6-6052-59E409B8F18A}"/>
          </ac:spMkLst>
        </pc:spChg>
        <pc:spChg chg="mod">
          <ac:chgData name="NESTOR JULIO HERNANDEZ BOCKER" userId="a413b3be1cc3406f" providerId="LiveId" clId="{90BD9A67-73C2-497E-A2B5-BFC18AD6AC9F}" dt="2023-06-21T21:00:25.966" v="1113" actId="20577"/>
          <ac:spMkLst>
            <pc:docMk/>
            <pc:sldMk cId="757931575" sldId="312"/>
            <ac:spMk id="5" creationId="{2A52D388-1615-6224-9DE6-4267FD7CE04D}"/>
          </ac:spMkLst>
        </pc:spChg>
        <pc:spChg chg="mod">
          <ac:chgData name="NESTOR JULIO HERNANDEZ BOCKER" userId="a413b3be1cc3406f" providerId="LiveId" clId="{90BD9A67-73C2-497E-A2B5-BFC18AD6AC9F}" dt="2023-06-21T20:19:56.673" v="949" actId="20577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90BD9A67-73C2-497E-A2B5-BFC18AD6AC9F}" dt="2023-06-21T20:22:37.536" v="1005" actId="20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90BD9A67-73C2-497E-A2B5-BFC18AD6AC9F}" dt="2023-06-21T20:22:34.634" v="1004" actId="2711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90BD9A67-73C2-497E-A2B5-BFC18AD6AC9F}" dt="2023-06-21T20:37:38.963" v="1098" actId="20577"/>
        <pc:sldMkLst>
          <pc:docMk/>
          <pc:sldMk cId="2590248872" sldId="313"/>
        </pc:sldMkLst>
        <pc:spChg chg="mod">
          <ac:chgData name="NESTOR JULIO HERNANDEZ BOCKER" userId="a413b3be1cc3406f" providerId="LiveId" clId="{90BD9A67-73C2-497E-A2B5-BFC18AD6AC9F}" dt="2023-06-21T20:37:38.963" v="1098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90BD9A67-73C2-497E-A2B5-BFC18AD6AC9F}" dt="2023-06-21T20:25:53.912" v="1038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90BD9A67-73C2-497E-A2B5-BFC18AD6AC9F}" dt="2023-06-21T20:37:54.836" v="1100" actId="20577"/>
        <pc:sldMkLst>
          <pc:docMk/>
          <pc:sldMk cId="3633284213" sldId="314"/>
        </pc:sldMkLst>
        <pc:spChg chg="mod">
          <ac:chgData name="NESTOR JULIO HERNANDEZ BOCKER" userId="a413b3be1cc3406f" providerId="LiveId" clId="{90BD9A67-73C2-497E-A2B5-BFC18AD6AC9F}" dt="2023-06-21T20:37:54.836" v="1100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90BD9A67-73C2-497E-A2B5-BFC18AD6AC9F}" dt="2023-06-21T20:26:01.037" v="1043" actId="20577"/>
          <ac:spMkLst>
            <pc:docMk/>
            <pc:sldMk cId="3633284213" sldId="314"/>
            <ac:spMk id="3" creationId="{909C031B-51F5-08F7-8363-BE3CCE2F94B6}"/>
          </ac:spMkLst>
        </pc:spChg>
      </pc:sldChg>
      <pc:sldChg chg="modSp mod">
        <pc:chgData name="NESTOR JULIO HERNANDEZ BOCKER" userId="a413b3be1cc3406f" providerId="LiveId" clId="{90BD9A67-73C2-497E-A2B5-BFC18AD6AC9F}" dt="2023-06-21T20:40:26.966" v="1109" actId="6549"/>
        <pc:sldMkLst>
          <pc:docMk/>
          <pc:sldMk cId="1867422395" sldId="315"/>
        </pc:sldMkLst>
        <pc:spChg chg="mod">
          <ac:chgData name="NESTOR JULIO HERNANDEZ BOCKER" userId="a413b3be1cc3406f" providerId="LiveId" clId="{90BD9A67-73C2-497E-A2B5-BFC18AD6AC9F}" dt="2023-06-21T20:40:26.966" v="1109" actId="6549"/>
          <ac:spMkLst>
            <pc:docMk/>
            <pc:sldMk cId="1867422395" sldId="315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90BD9A67-73C2-497E-A2B5-BFC18AD6AC9F}" dt="2023-06-21T20:26:32.496" v="1049" actId="207"/>
          <ac:graphicFrameMkLst>
            <pc:docMk/>
            <pc:sldMk cId="1867422395" sldId="315"/>
            <ac:graphicFrameMk id="4" creationId="{AAD20EE8-6BF9-944B-45A1-2DD8B05AD847}"/>
          </ac:graphicFrameMkLst>
        </pc:graphicFrameChg>
      </pc:sldChg>
      <pc:sldChg chg="addSp delSp modSp add mod">
        <pc:chgData name="NESTOR JULIO HERNANDEZ BOCKER" userId="a413b3be1cc3406f" providerId="LiveId" clId="{90BD9A67-73C2-497E-A2B5-BFC18AD6AC9F}" dt="2023-06-21T20:08:25.315" v="551" actId="572"/>
        <pc:sldMkLst>
          <pc:docMk/>
          <pc:sldMk cId="1113645801" sldId="316"/>
        </pc:sldMkLst>
        <pc:spChg chg="mod">
          <ac:chgData name="NESTOR JULIO HERNANDEZ BOCKER" userId="a413b3be1cc3406f" providerId="LiveId" clId="{90BD9A67-73C2-497E-A2B5-BFC18AD6AC9F}" dt="2023-06-21T19:51:23.832" v="356" actId="20577"/>
          <ac:spMkLst>
            <pc:docMk/>
            <pc:sldMk cId="1113645801" sldId="316"/>
            <ac:spMk id="7" creationId="{469CD69D-8310-32BB-7403-36C4ABF01797}"/>
          </ac:spMkLst>
        </pc:spChg>
        <pc:graphicFrameChg chg="del modGraphic">
          <ac:chgData name="NESTOR JULIO HERNANDEZ BOCKER" userId="a413b3be1cc3406f" providerId="LiveId" clId="{90BD9A67-73C2-497E-A2B5-BFC18AD6AC9F}" dt="2023-06-21T19:46:27.070" v="292" actId="478"/>
          <ac:graphicFrameMkLst>
            <pc:docMk/>
            <pc:sldMk cId="1113645801" sldId="316"/>
            <ac:graphicFrameMk id="2" creationId="{A58FA763-46FD-063D-8FC1-337FD23EE5D8}"/>
          </ac:graphicFrameMkLst>
        </pc:graphicFrameChg>
        <pc:graphicFrameChg chg="add mod modGraphic">
          <ac:chgData name="NESTOR JULIO HERNANDEZ BOCKER" userId="a413b3be1cc3406f" providerId="LiveId" clId="{90BD9A67-73C2-497E-A2B5-BFC18AD6AC9F}" dt="2023-06-21T20:08:25.315" v="551" actId="572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 del">
        <pc:chgData name="NESTOR JULIO HERNANDEZ BOCKER" userId="a413b3be1cc3406f" providerId="LiveId" clId="{90BD9A67-73C2-497E-A2B5-BFC18AD6AC9F}" dt="2023-06-21T19:46:13.986" v="289" actId="47"/>
        <pc:sldMkLst>
          <pc:docMk/>
          <pc:sldMk cId="3248211580" sldId="316"/>
        </pc:sldMkLst>
      </pc:sldChg>
      <pc:sldChg chg="addSp delSp modSp add mod">
        <pc:chgData name="NESTOR JULIO HERNANDEZ BOCKER" userId="a413b3be1cc3406f" providerId="LiveId" clId="{90BD9A67-73C2-497E-A2B5-BFC18AD6AC9F}" dt="2023-06-21T20:33:19.685" v="1081" actId="207"/>
        <pc:sldMkLst>
          <pc:docMk/>
          <pc:sldMk cId="2435645340" sldId="317"/>
        </pc:sldMkLst>
        <pc:spChg chg="mod">
          <ac:chgData name="NESTOR JULIO HERNANDEZ BOCKER" userId="a413b3be1cc3406f" providerId="LiveId" clId="{90BD9A67-73C2-497E-A2B5-BFC18AD6AC9F}" dt="2023-06-21T20:07:00.499" v="539" actId="20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90BD9A67-73C2-497E-A2B5-BFC18AD6AC9F}" dt="2023-06-21T20:06:31.836" v="537" actId="20577"/>
          <ac:spMkLst>
            <pc:docMk/>
            <pc:sldMk cId="2435645340" sldId="317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90BD9A67-73C2-497E-A2B5-BFC18AD6AC9F}" dt="2023-06-21T20:32:43.210" v="1073" actId="478"/>
          <ac:graphicFrameMkLst>
            <pc:docMk/>
            <pc:sldMk cId="2435645340" sldId="317"/>
            <ac:graphicFrameMk id="2" creationId="{67072DDF-5217-C2E1-5B1B-7E773C769B33}"/>
          </ac:graphicFrameMkLst>
        </pc:graphicFrameChg>
        <pc:graphicFrameChg chg="add mod">
          <ac:chgData name="NESTOR JULIO HERNANDEZ BOCKER" userId="a413b3be1cc3406f" providerId="LiveId" clId="{90BD9A67-73C2-497E-A2B5-BFC18AD6AC9F}" dt="2023-06-21T20:33:19.685" v="1081" actId="207"/>
          <ac:graphicFrameMkLst>
            <pc:docMk/>
            <pc:sldMk cId="2435645340" sldId="317"/>
            <ac:graphicFrameMk id="5" creationId="{EBCC50D4-3A19-7EFF-5428-845356878575}"/>
          </ac:graphicFrameMkLst>
        </pc:graphicFrameChg>
      </pc:sldChg>
      <pc:sldChg chg="addSp delSp modSp add mod">
        <pc:chgData name="NESTOR JULIO HERNANDEZ BOCKER" userId="a413b3be1cc3406f" providerId="LiveId" clId="{90BD9A67-73C2-497E-A2B5-BFC18AD6AC9F}" dt="2023-06-21T20:24:29.446" v="1024" actId="207"/>
        <pc:sldMkLst>
          <pc:docMk/>
          <pc:sldMk cId="3692254647" sldId="318"/>
        </pc:sldMkLst>
        <pc:spChg chg="add del mod">
          <ac:chgData name="NESTOR JULIO HERNANDEZ BOCKER" userId="a413b3be1cc3406f" providerId="LiveId" clId="{90BD9A67-73C2-497E-A2B5-BFC18AD6AC9F}" dt="2023-06-21T20:24:02.007" v="1012" actId="478"/>
          <ac:spMkLst>
            <pc:docMk/>
            <pc:sldMk cId="3692254647" sldId="318"/>
            <ac:spMk id="6" creationId="{6EC155C1-E413-55A3-78D5-5459014415D8}"/>
          </ac:spMkLst>
        </pc:spChg>
        <pc:spChg chg="add mod">
          <ac:chgData name="NESTOR JULIO HERNANDEZ BOCKER" userId="a413b3be1cc3406f" providerId="LiveId" clId="{90BD9A67-73C2-497E-A2B5-BFC18AD6AC9F}" dt="2023-06-21T20:24:06.697" v="1018" actId="20577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90BD9A67-73C2-497E-A2B5-BFC18AD6AC9F}" dt="2023-06-21T20:24:29.446" v="1024" actId="207"/>
          <ac:spMkLst>
            <pc:docMk/>
            <pc:sldMk cId="3692254647" sldId="318"/>
            <ac:spMk id="15" creationId="{A1FEE787-43FA-4043-9C5B-EE2767A8C8C5}"/>
          </ac:spMkLst>
        </pc:spChg>
        <pc:spChg chg="del">
          <ac:chgData name="NESTOR JULIO HERNANDEZ BOCKER" userId="a413b3be1cc3406f" providerId="LiveId" clId="{90BD9A67-73C2-497E-A2B5-BFC18AD6AC9F}" dt="2023-06-21T20:23:53.733" v="1010" actId="478"/>
          <ac:spMkLst>
            <pc:docMk/>
            <pc:sldMk cId="3692254647" sldId="318"/>
            <ac:spMk id="16" creationId="{00000000-0000-0000-0000-000000000000}"/>
          </ac:spMkLst>
        </pc:spChg>
        <pc:spChg chg="del">
          <ac:chgData name="NESTOR JULIO HERNANDEZ BOCKER" userId="a413b3be1cc3406f" providerId="LiveId" clId="{90BD9A67-73C2-497E-A2B5-BFC18AD6AC9F}" dt="2023-06-21T20:23:55.047" v="1011" actId="478"/>
          <ac:spMkLst>
            <pc:docMk/>
            <pc:sldMk cId="3692254647" sldId="318"/>
            <ac:spMk id="20" creationId="{00000000-0000-0000-0000-000000000000}"/>
          </ac:spMkLst>
        </pc:spChg>
        <pc:graphicFrameChg chg="mod">
          <ac:chgData name="NESTOR JULIO HERNANDEZ BOCKER" userId="a413b3be1cc3406f" providerId="LiveId" clId="{90BD9A67-73C2-497E-A2B5-BFC18AD6AC9F}" dt="2023-06-21T20:24:24.901" v="1023" actId="207"/>
          <ac:graphicFrameMkLst>
            <pc:docMk/>
            <pc:sldMk cId="3692254647" sldId="318"/>
            <ac:graphicFrameMk id="4" creationId="{00000000-0008-0000-0300-000004000000}"/>
          </ac:graphicFrameMkLst>
        </pc:graphicFrameChg>
      </pc:sldChg>
    </pc:docChg>
  </pc:docChgLst>
  <pc:docChgLst>
    <pc:chgData name="NESTOR JULIO HERNANDEZ BOCKER" userId="a413b3be1cc3406f" providerId="LiveId" clId="{CDCC73CC-6560-4220-85FD-705184836A93}"/>
    <pc:docChg chg="custSel addSld delSld modSld">
      <pc:chgData name="NESTOR JULIO HERNANDEZ BOCKER" userId="a413b3be1cc3406f" providerId="LiveId" clId="{CDCC73CC-6560-4220-85FD-705184836A93}" dt="2023-08-17T01:30:21.529" v="1032" actId="2062"/>
      <pc:docMkLst>
        <pc:docMk/>
      </pc:docMkLst>
      <pc:sldChg chg="modSp mod">
        <pc:chgData name="NESTOR JULIO HERNANDEZ BOCKER" userId="a413b3be1cc3406f" providerId="LiveId" clId="{CDCC73CC-6560-4220-85FD-705184836A93}" dt="2023-08-16T17:49:38.223" v="360" actId="27918"/>
        <pc:sldMkLst>
          <pc:docMk/>
          <pc:sldMk cId="2588731161" sldId="272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CDCC73CC-6560-4220-85FD-705184836A93}" dt="2023-08-16T17:47:58.976" v="333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CDCC73CC-6560-4220-85FD-705184836A93}" dt="2023-08-16T17:49:15.344" v="357" actId="27918"/>
        <pc:sldMkLst>
          <pc:docMk/>
          <pc:sldMk cId="3718550132" sldId="273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CDCC73CC-6560-4220-85FD-705184836A93}" dt="2023-08-16T17:48:43.236" v="356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CDCC73CC-6560-4220-85FD-705184836A93}" dt="2023-08-16T17:27:00.196" v="51" actId="20577"/>
        <pc:sldMkLst>
          <pc:docMk/>
          <pc:sldMk cId="1010862512" sldId="275"/>
        </pc:sldMkLst>
        <pc:spChg chg="mod">
          <ac:chgData name="NESTOR JULIO HERNANDEZ BOCKER" userId="a413b3be1cc3406f" providerId="LiveId" clId="{CDCC73CC-6560-4220-85FD-705184836A93}" dt="2023-08-16T17:27:00.196" v="51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CDCC73CC-6560-4220-85FD-705184836A93}" dt="2023-08-15T02:08:15.569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CDCC73CC-6560-4220-85FD-705184836A93}" dt="2023-08-16T18:59:48.883" v="860" actId="20577"/>
        <pc:sldMkLst>
          <pc:docMk/>
          <pc:sldMk cId="3675170584" sldId="279"/>
        </pc:sldMkLst>
        <pc:spChg chg="mod">
          <ac:chgData name="NESTOR JULIO HERNANDEZ BOCKER" userId="a413b3be1cc3406f" providerId="LiveId" clId="{CDCC73CC-6560-4220-85FD-705184836A93}" dt="2023-08-16T18:59:48.883" v="86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CDCC73CC-6560-4220-85FD-705184836A93}" dt="2023-08-16T19:11:13.278" v="1027" actId="1038"/>
        <pc:sldMkLst>
          <pc:docMk/>
          <pc:sldMk cId="2130645913" sldId="281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CDCC73CC-6560-4220-85FD-705184836A93}" dt="2023-08-16T17:27:46.279" v="73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CDCC73CC-6560-4220-85FD-705184836A93}" dt="2023-08-16T17:27:25.726" v="56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CDCC73CC-6560-4220-85FD-705184836A93}" dt="2023-08-16T19:11:13.278" v="1027" actId="1038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CDCC73CC-6560-4220-85FD-705184836A93}" dt="2023-08-16T18:15:03.981" v="859"/>
        <pc:sldMkLst>
          <pc:docMk/>
          <pc:sldMk cId="1230455291" sldId="290"/>
        </pc:sldMkLst>
        <pc:spChg chg="mod">
          <ac:chgData name="NESTOR JULIO HERNANDEZ BOCKER" userId="a413b3be1cc3406f" providerId="LiveId" clId="{CDCC73CC-6560-4220-85FD-705184836A93}" dt="2023-08-16T17:45:59.415" v="17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CDCC73CC-6560-4220-85FD-705184836A93}" dt="2023-08-15T02:08:15.569" v="2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CDCC73CC-6560-4220-85FD-705184836A93}" dt="2023-08-16T18:15:03.981" v="859"/>
          <ac:graphicFrameMkLst>
            <pc:docMk/>
            <pc:sldMk cId="1230455291" sldId="290"/>
            <ac:graphicFrameMk id="2" creationId="{67072DDF-5217-C2E1-5B1B-7E773C769B33}"/>
          </ac:graphicFrameMkLst>
        </pc:graphicFrameChg>
        <pc:picChg chg="add del mod">
          <ac:chgData name="NESTOR JULIO HERNANDEZ BOCKER" userId="a413b3be1cc3406f" providerId="LiveId" clId="{CDCC73CC-6560-4220-85FD-705184836A93}" dt="2023-08-16T17:43:59.382" v="122" actId="478"/>
          <ac:picMkLst>
            <pc:docMk/>
            <pc:sldMk cId="1230455291" sldId="290"/>
            <ac:picMk id="5" creationId="{EB8972A1-5817-B880-ED4E-198A77D143FD}"/>
          </ac:picMkLst>
        </pc:picChg>
        <pc:picChg chg="add del mod">
          <ac:chgData name="NESTOR JULIO HERNANDEZ BOCKER" userId="a413b3be1cc3406f" providerId="LiveId" clId="{CDCC73CC-6560-4220-85FD-705184836A93}" dt="2023-08-16T17:46:22.646" v="175" actId="478"/>
          <ac:picMkLst>
            <pc:docMk/>
            <pc:sldMk cId="1230455291" sldId="290"/>
            <ac:picMk id="6" creationId="{EC33D63B-2239-C0D8-B210-E2E96B3769D8}"/>
          </ac:picMkLst>
        </pc:picChg>
      </pc:sldChg>
      <pc:sldChg chg="modSp add del">
        <pc:chgData name="NESTOR JULIO HERNANDEZ BOCKER" userId="a413b3be1cc3406f" providerId="LiveId" clId="{CDCC73CC-6560-4220-85FD-705184836A93}" dt="2023-08-15T02:14:04.094" v="26"/>
        <pc:sldMkLst>
          <pc:docMk/>
          <pc:sldMk cId="3207670988" sldId="291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CDCC73CC-6560-4220-85FD-705184836A93}" dt="2023-08-15T02:08:15.569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CDCC73CC-6560-4220-85FD-705184836A93}" dt="2023-08-16T19:11:21.493" v="1028" actId="27107"/>
        <pc:sldMkLst>
          <pc:docMk/>
          <pc:sldMk cId="1058868022" sldId="297"/>
        </pc:sldMkLst>
        <pc:spChg chg="mod">
          <ac:chgData name="NESTOR JULIO HERNANDEZ BOCKER" userId="a413b3be1cc3406f" providerId="LiveId" clId="{CDCC73CC-6560-4220-85FD-705184836A93}" dt="2023-08-16T19:11:21.493" v="1028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CDCC73CC-6560-4220-85FD-705184836A93}" dt="2023-08-16T19:02:52.057" v="906" actId="20577"/>
        <pc:sldMkLst>
          <pc:docMk/>
          <pc:sldMk cId="1402838187" sldId="299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CDCC73CC-6560-4220-85FD-705184836A93}" dt="2023-08-16T19:02:52.057" v="906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CDCC73CC-6560-4220-85FD-705184836A93}" dt="2023-08-16T17:50:12.596" v="361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CDCC73CC-6560-4220-85FD-705184836A93}" dt="2023-08-16T17:50:34.651" v="362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CDCC73CC-6560-4220-85FD-705184836A93}" dt="2023-08-17T01:30:21.529" v="1032" actId="2062"/>
        <pc:sldMkLst>
          <pc:docMk/>
          <pc:sldMk cId="3528884864" sldId="300"/>
        </pc:sldMkLst>
        <pc:spChg chg="mod">
          <ac:chgData name="NESTOR JULIO HERNANDEZ BOCKER" userId="a413b3be1cc3406f" providerId="LiveId" clId="{CDCC73CC-6560-4220-85FD-705184836A93}" dt="2023-08-16T19:03:32.113" v="909" actId="31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CDCC73CC-6560-4220-85FD-705184836A93}" dt="2023-08-17T01:30:17.501" v="1031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CDCC73CC-6560-4220-85FD-705184836A93}" dt="2023-08-17T01:30:21.529" v="1032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CDCC73CC-6560-4220-85FD-705184836A93}" dt="2023-08-16T17:59:42.019" v="648" actId="20577"/>
        <pc:sldMkLst>
          <pc:docMk/>
          <pc:sldMk cId="2994828080" sldId="304"/>
        </pc:sldMkLst>
        <pc:spChg chg="mod">
          <ac:chgData name="NESTOR JULIO HERNANDEZ BOCKER" userId="a413b3be1cc3406f" providerId="LiveId" clId="{CDCC73CC-6560-4220-85FD-705184836A93}" dt="2023-08-16T17:59:42.019" v="648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CDCC73CC-6560-4220-85FD-705184836A93}" dt="2023-08-16T18:00:06.135" v="666" actId="20577"/>
        <pc:sldMkLst>
          <pc:docMk/>
          <pc:sldMk cId="1400359443" sldId="305"/>
        </pc:sldMkLst>
        <pc:spChg chg="mod">
          <ac:chgData name="NESTOR JULIO HERNANDEZ BOCKER" userId="a413b3be1cc3406f" providerId="LiveId" clId="{CDCC73CC-6560-4220-85FD-705184836A93}" dt="2023-08-16T18:00:06.135" v="666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CDCC73CC-6560-4220-85FD-705184836A93}" dt="2023-08-15T02:12:12.784" v="22" actId="20577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CDCC73CC-6560-4220-85FD-705184836A93}" dt="2023-08-16T18:05:40.823" v="849" actId="20577"/>
        <pc:sldMkLst>
          <pc:docMk/>
          <pc:sldMk cId="3902090573" sldId="307"/>
        </pc:sldMkLst>
        <pc:spChg chg="mod">
          <ac:chgData name="NESTOR JULIO HERNANDEZ BOCKER" userId="a413b3be1cc3406f" providerId="LiveId" clId="{CDCC73CC-6560-4220-85FD-705184836A93}" dt="2023-08-16T18:05:40.823" v="849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CDCC73CC-6560-4220-85FD-705184836A93}" dt="2023-08-16T19:09:53.395" v="1006"/>
        <pc:sldMkLst>
          <pc:docMk/>
          <pc:sldMk cId="2799606255" sldId="308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799606255" sldId="30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CDCC73CC-6560-4220-85FD-705184836A93}" dt="2023-08-16T19:09:53.395" v="1006"/>
          <ac:graphicFrameMkLst>
            <pc:docMk/>
            <pc:sldMk cId="2799606255" sldId="308"/>
            <ac:graphicFrameMk id="3" creationId="{00000000-0008-0000-0200-000005000000}"/>
          </ac:graphicFrameMkLst>
        </pc:graphicFrameChg>
      </pc:sldChg>
      <pc:sldChg chg="modSp mod">
        <pc:chgData name="NESTOR JULIO HERNANDEZ BOCKER" userId="a413b3be1cc3406f" providerId="LiveId" clId="{CDCC73CC-6560-4220-85FD-705184836A93}" dt="2023-08-16T17:59:16.470" v="642" actId="27107"/>
        <pc:sldMkLst>
          <pc:docMk/>
          <pc:sldMk cId="436528798" sldId="310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CDCC73CC-6560-4220-85FD-705184836A93}" dt="2023-08-16T17:59:16.470" v="642" actId="27107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addSp delSp modSp mod">
        <pc:chgData name="NESTOR JULIO HERNANDEZ BOCKER" userId="a413b3be1cc3406f" providerId="LiveId" clId="{CDCC73CC-6560-4220-85FD-705184836A93}" dt="2023-08-16T19:08:14.521" v="1000" actId="1038"/>
        <pc:sldMkLst>
          <pc:docMk/>
          <pc:sldMk cId="537324164" sldId="311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537324164" sldId="311"/>
            <ac:spMk id="5" creationId="{84F38300-0E68-27A4-55E5-3AA44DD0BAA6}"/>
          </ac:spMkLst>
        </pc:spChg>
        <pc:spChg chg="del mod">
          <ac:chgData name="NESTOR JULIO HERNANDEZ BOCKER" userId="a413b3be1cc3406f" providerId="LiveId" clId="{CDCC73CC-6560-4220-85FD-705184836A93}" dt="2023-08-16T19:06:24.026" v="938" actId="478"/>
          <ac:spMkLst>
            <pc:docMk/>
            <pc:sldMk cId="537324164" sldId="311"/>
            <ac:spMk id="7" creationId="{469CD69D-8310-32BB-7403-36C4ABF01797}"/>
          </ac:spMkLst>
        </pc:spChg>
        <pc:spChg chg="add del mod">
          <ac:chgData name="NESTOR JULIO HERNANDEZ BOCKER" userId="a413b3be1cc3406f" providerId="LiveId" clId="{CDCC73CC-6560-4220-85FD-705184836A93}" dt="2023-08-16T19:07:35.741" v="975" actId="478"/>
          <ac:spMkLst>
            <pc:docMk/>
            <pc:sldMk cId="537324164" sldId="311"/>
            <ac:spMk id="8" creationId="{645DE320-F2E0-21AB-A65F-DEB1B33C5086}"/>
          </ac:spMkLst>
        </pc:spChg>
        <pc:spChg chg="add del mod">
          <ac:chgData name="NESTOR JULIO HERNANDEZ BOCKER" userId="a413b3be1cc3406f" providerId="LiveId" clId="{CDCC73CC-6560-4220-85FD-705184836A93}" dt="2023-08-16T19:06:26.581" v="939" actId="478"/>
          <ac:spMkLst>
            <pc:docMk/>
            <pc:sldMk cId="537324164" sldId="311"/>
            <ac:spMk id="10" creationId="{C3494F07-3D21-6430-C302-AB45D1F38ED9}"/>
          </ac:spMkLst>
        </pc:spChg>
        <pc:spChg chg="add mod">
          <ac:chgData name="NESTOR JULIO HERNANDEZ BOCKER" userId="a413b3be1cc3406f" providerId="LiveId" clId="{CDCC73CC-6560-4220-85FD-705184836A93}" dt="2023-08-16T19:08:14.521" v="1000" actId="1038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CDCC73CC-6560-4220-85FD-705184836A93}" dt="2023-08-16T18:01:06.621" v="734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CDCC73CC-6560-4220-85FD-705184836A93}" dt="2023-08-16T18:00:37.465" v="668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CDCC73CC-6560-4220-85FD-705184836A93}" dt="2023-08-16T19:08:23.492" v="1004" actId="1037"/>
        <pc:sldMkLst>
          <pc:docMk/>
          <pc:sldMk cId="757931575" sldId="312"/>
        </pc:sldMkLst>
        <pc:spChg chg="mod">
          <ac:chgData name="NESTOR JULIO HERNANDEZ BOCKER" userId="a413b3be1cc3406f" providerId="LiveId" clId="{CDCC73CC-6560-4220-85FD-705184836A93}" dt="2023-08-16T19:08:23.492" v="1004" actId="1037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CDCC73CC-6560-4220-85FD-705184836A93}" dt="2023-08-16T18:02:06.093" v="838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CDCC73CC-6560-4220-85FD-705184836A93}" dt="2023-08-16T18:01:27.015" v="736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CDCC73CC-6560-4220-85FD-705184836A93}" dt="2023-08-16T19:00:00.267" v="862" actId="20577"/>
        <pc:sldMkLst>
          <pc:docMk/>
          <pc:sldMk cId="2590248872" sldId="313"/>
        </pc:sldMkLst>
        <pc:spChg chg="mod">
          <ac:chgData name="NESTOR JULIO HERNANDEZ BOCKER" userId="a413b3be1cc3406f" providerId="LiveId" clId="{CDCC73CC-6560-4220-85FD-705184836A93}" dt="2023-08-16T19:00:00.267" v="862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CDCC73CC-6560-4220-85FD-705184836A93}" dt="2023-08-16T18:59:53.555" v="861" actId="20577"/>
        <pc:sldMkLst>
          <pc:docMk/>
          <pc:sldMk cId="3633284213" sldId="314"/>
        </pc:sldMkLst>
        <pc:spChg chg="mod">
          <ac:chgData name="NESTOR JULIO HERNANDEZ BOCKER" userId="a413b3be1cc3406f" providerId="LiveId" clId="{CDCC73CC-6560-4220-85FD-705184836A93}" dt="2023-08-16T18:59:53.555" v="861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CDCC73CC-6560-4220-85FD-705184836A93}" dt="2023-08-15T02:08:15.569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CDCC73CC-6560-4220-85FD-705184836A93}" dt="2023-08-15T02:14:04.094" v="26"/>
        <pc:sldMkLst>
          <pc:docMk/>
          <pc:sldMk cId="1867422395" sldId="315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CDCC73CC-6560-4220-85FD-705184836A93}" dt="2023-08-16T17:47:31.899" v="326" actId="27107"/>
        <pc:sldMkLst>
          <pc:docMk/>
          <pc:sldMk cId="1113645801" sldId="316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CDCC73CC-6560-4220-85FD-705184836A93}" dt="2023-08-16T17:47:31.899" v="326" actId="27107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CDCC73CC-6560-4220-85FD-705184836A93}" dt="2023-08-16T18:13:24.287" v="852"/>
        <pc:sldMkLst>
          <pc:docMk/>
          <pc:sldMk cId="2435645340" sldId="317"/>
        </pc:sldMkLst>
        <pc:spChg chg="mod">
          <ac:chgData name="NESTOR JULIO HERNANDEZ BOCKER" userId="a413b3be1cc3406f" providerId="LiveId" clId="{CDCC73CC-6560-4220-85FD-705184836A93}" dt="2023-08-16T17:58:12.758" v="577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CDCC73CC-6560-4220-85FD-705184836A93}" dt="2023-08-15T02:08:15.569" v="2"/>
          <ac:spMkLst>
            <pc:docMk/>
            <pc:sldMk cId="2435645340" sldId="31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CDCC73CC-6560-4220-85FD-705184836A93}" dt="2023-08-16T18:13:24.287" v="852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CDCC73CC-6560-4220-85FD-705184836A93}" dt="2023-08-16T17:55:13.312" v="501" actId="478"/>
          <ac:picMkLst>
            <pc:docMk/>
            <pc:sldMk cId="2435645340" sldId="317"/>
            <ac:picMk id="2" creationId="{54ACA8DD-EAD4-66FB-E099-B11455C66833}"/>
          </ac:picMkLst>
        </pc:picChg>
        <pc:picChg chg="add del mod">
          <ac:chgData name="NESTOR JULIO HERNANDEZ BOCKER" userId="a413b3be1cc3406f" providerId="LiveId" clId="{CDCC73CC-6560-4220-85FD-705184836A93}" dt="2023-08-16T17:58:05.111" v="575" actId="478"/>
          <ac:picMkLst>
            <pc:docMk/>
            <pc:sldMk cId="2435645340" sldId="317"/>
            <ac:picMk id="6" creationId="{51E017FE-0D90-EF1E-C165-EF5CD715BDA2}"/>
          </ac:picMkLst>
        </pc:picChg>
      </pc:sldChg>
      <pc:sldChg chg="modSp mod">
        <pc:chgData name="NESTOR JULIO HERNANDEZ BOCKER" userId="a413b3be1cc3406f" providerId="LiveId" clId="{CDCC73CC-6560-4220-85FD-705184836A93}" dt="2023-08-16T18:05:15.208" v="845" actId="20577"/>
        <pc:sldMkLst>
          <pc:docMk/>
          <pc:sldMk cId="3692254647" sldId="318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CDCC73CC-6560-4220-85FD-705184836A93}" dt="2023-08-16T18:04:56.710" v="839" actId="207"/>
          <ac:spMkLst>
            <pc:docMk/>
            <pc:sldMk cId="3692254647" sldId="318"/>
            <ac:spMk id="12" creationId="{3E889A6C-AE7D-4B2A-B727-ED8FF9487E59}"/>
          </ac:spMkLst>
        </pc:spChg>
        <pc:spChg chg="mod">
          <ac:chgData name="NESTOR JULIO HERNANDEZ BOCKER" userId="a413b3be1cc3406f" providerId="LiveId" clId="{CDCC73CC-6560-4220-85FD-705184836A93}" dt="2023-08-16T18:05:15.208" v="845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DB31C556-8065-4CCC-8D73-EA2C37331142}"/>
    <pc:docChg chg="undo custSel addSld delSld modSld">
      <pc:chgData name="NESTOR JULIO HERNANDEZ BOCKER" userId="a413b3be1cc3406f" providerId="LiveId" clId="{DB31C556-8065-4CCC-8D73-EA2C37331142}" dt="2023-10-25T13:02:55.676" v="706" actId="20577"/>
      <pc:docMkLst>
        <pc:docMk/>
      </pc:docMkLst>
      <pc:sldChg chg="modSp mod">
        <pc:chgData name="NESTOR JULIO HERNANDEZ BOCKER" userId="a413b3be1cc3406f" providerId="LiveId" clId="{DB31C556-8065-4CCC-8D73-EA2C37331142}" dt="2023-10-25T12:09:14.862" v="359" actId="20577"/>
        <pc:sldMkLst>
          <pc:docMk/>
          <pc:sldMk cId="2588731161" sldId="272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DB31C556-8065-4CCC-8D73-EA2C37331142}" dt="2023-10-25T12:09:14.862" v="359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DB31C556-8065-4CCC-8D73-EA2C37331142}" dt="2023-10-25T12:09:33.445" v="364" actId="20577"/>
        <pc:sldMkLst>
          <pc:docMk/>
          <pc:sldMk cId="3718550132" sldId="273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DB31C556-8065-4CCC-8D73-EA2C37331142}" dt="2023-10-25T12:09:33.445" v="364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DB31C556-8065-4CCC-8D73-EA2C37331142}" dt="2023-10-25T12:42:20.066" v="682" actId="20577"/>
        <pc:sldMkLst>
          <pc:docMk/>
          <pc:sldMk cId="1010862512" sldId="275"/>
        </pc:sldMkLst>
        <pc:spChg chg="mod">
          <ac:chgData name="NESTOR JULIO HERNANDEZ BOCKER" userId="a413b3be1cc3406f" providerId="LiveId" clId="{DB31C556-8065-4CCC-8D73-EA2C37331142}" dt="2023-10-25T12:42:20.066" v="682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DB31C556-8065-4CCC-8D73-EA2C37331142}" dt="2023-10-25T11:32:49.414" v="30" actId="20577"/>
        <pc:sldMkLst>
          <pc:docMk/>
          <pc:sldMk cId="3675170584" sldId="279"/>
        </pc:sldMkLst>
        <pc:spChg chg="mod">
          <ac:chgData name="NESTOR JULIO HERNANDEZ BOCKER" userId="a413b3be1cc3406f" providerId="LiveId" clId="{DB31C556-8065-4CCC-8D73-EA2C37331142}" dt="2023-10-25T11:32:49.414" v="3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DB31C556-8065-4CCC-8D73-EA2C37331142}" dt="2023-10-25T11:34:50.158" v="40" actId="20577"/>
        <pc:sldMkLst>
          <pc:docMk/>
          <pc:sldMk cId="2130645913" sldId="281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DB31C556-8065-4CCC-8D73-EA2C37331142}" dt="2023-10-25T11:34:50.158" v="40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DB31C556-8065-4CCC-8D73-EA2C37331142}" dt="2023-10-25T11:34:32.157" v="35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DB31C556-8065-4CCC-8D73-EA2C37331142}" dt="2023-10-25T12:57:41.018" v="689"/>
        <pc:sldMkLst>
          <pc:docMk/>
          <pc:sldMk cId="1230455291" sldId="290"/>
        </pc:sldMkLst>
        <pc:spChg chg="mod">
          <ac:chgData name="NESTOR JULIO HERNANDEZ BOCKER" userId="a413b3be1cc3406f" providerId="LiveId" clId="{DB31C556-8065-4CCC-8D73-EA2C37331142}" dt="2023-10-25T11:59:26.865" v="172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DB31C556-8065-4CCC-8D73-EA2C37331142}" dt="2023-10-25T12:57:41.018" v="689"/>
          <ac:graphicFrameMkLst>
            <pc:docMk/>
            <pc:sldMk cId="1230455291" sldId="290"/>
            <ac:graphicFrameMk id="2" creationId="{67072DDF-5217-C2E1-5B1B-7E773C769B33}"/>
          </ac:graphicFrameMkLst>
        </pc:graphicFrameChg>
        <pc:picChg chg="add del mod">
          <ac:chgData name="NESTOR JULIO HERNANDEZ BOCKER" userId="a413b3be1cc3406f" providerId="LiveId" clId="{DB31C556-8065-4CCC-8D73-EA2C37331142}" dt="2023-10-25T11:53:37.569" v="131" actId="478"/>
          <ac:picMkLst>
            <pc:docMk/>
            <pc:sldMk cId="1230455291" sldId="290"/>
            <ac:picMk id="5" creationId="{0E70DFBE-C783-EABB-F98D-3A8BFCAA4FD1}"/>
          </ac:picMkLst>
        </pc:picChg>
        <pc:picChg chg="add del mod">
          <ac:chgData name="NESTOR JULIO HERNANDEZ BOCKER" userId="a413b3be1cc3406f" providerId="LiveId" clId="{DB31C556-8065-4CCC-8D73-EA2C37331142}" dt="2023-10-25T11:59:02.052" v="154" actId="478"/>
          <ac:picMkLst>
            <pc:docMk/>
            <pc:sldMk cId="1230455291" sldId="290"/>
            <ac:picMk id="6" creationId="{2EC55980-87CC-9FDE-F5B2-66ED59FEF5A2}"/>
          </ac:picMkLst>
        </pc:picChg>
      </pc:sldChg>
      <pc:sldChg chg="modSp add del">
        <pc:chgData name="NESTOR JULIO HERNANDEZ BOCKER" userId="a413b3be1cc3406f" providerId="LiveId" clId="{DB31C556-8065-4CCC-8D73-EA2C37331142}" dt="2023-10-25T11:32:36.945" v="28"/>
        <pc:sldMkLst>
          <pc:docMk/>
          <pc:sldMk cId="3207670988" sldId="291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B31C556-8065-4CCC-8D73-EA2C37331142}" dt="2023-10-25T12:10:35.162" v="383" actId="20577"/>
        <pc:sldMkLst>
          <pc:docMk/>
          <pc:sldMk cId="1402838187" sldId="299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DB31C556-8065-4CCC-8D73-EA2C37331142}" dt="2023-10-25T12:09:53.198" v="365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DB31C556-8065-4CCC-8D73-EA2C37331142}" dt="2023-10-25T12:10:35.162" v="383" actId="2057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DB31C556-8065-4CCC-8D73-EA2C37331142}" dt="2023-10-25T12:11:40.895" v="392"/>
        <pc:sldMkLst>
          <pc:docMk/>
          <pc:sldMk cId="3528884864" sldId="300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B31C556-8065-4CCC-8D73-EA2C37331142}" dt="2023-10-25T12:11:35.395" v="391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B31C556-8065-4CCC-8D73-EA2C37331142}" dt="2023-10-25T12:11:40.895" v="39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B31C556-8065-4CCC-8D73-EA2C37331142}" dt="2023-10-25T12:37:13.247" v="648" actId="20577"/>
        <pc:sldMkLst>
          <pc:docMk/>
          <pc:sldMk cId="2994828080" sldId="304"/>
        </pc:sldMkLst>
        <pc:spChg chg="mod">
          <ac:chgData name="NESTOR JULIO HERNANDEZ BOCKER" userId="a413b3be1cc3406f" providerId="LiveId" clId="{DB31C556-8065-4CCC-8D73-EA2C37331142}" dt="2023-10-25T12:37:13.247" v="648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B31C556-8065-4CCC-8D73-EA2C37331142}" dt="2023-10-25T12:37:33.011" v="652" actId="20577"/>
        <pc:sldMkLst>
          <pc:docMk/>
          <pc:sldMk cId="1400359443" sldId="305"/>
        </pc:sldMkLst>
        <pc:spChg chg="mod">
          <ac:chgData name="NESTOR JULIO HERNANDEZ BOCKER" userId="a413b3be1cc3406f" providerId="LiveId" clId="{DB31C556-8065-4CCC-8D73-EA2C37331142}" dt="2023-10-25T12:37:33.011" v="652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B31C556-8065-4CCC-8D73-EA2C37331142}" dt="2023-10-25T13:02:55.676" v="706" actId="20577"/>
        <pc:sldMkLst>
          <pc:docMk/>
          <pc:sldMk cId="3902090573" sldId="307"/>
        </pc:sldMkLst>
        <pc:spChg chg="mod">
          <ac:chgData name="NESTOR JULIO HERNANDEZ BOCKER" userId="a413b3be1cc3406f" providerId="LiveId" clId="{DB31C556-8065-4CCC-8D73-EA2C37331142}" dt="2023-10-25T13:02:55.676" v="706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DB31C556-8065-4CCC-8D73-EA2C37331142}" dt="2023-10-25T11:32:36.945" v="28"/>
        <pc:sldMkLst>
          <pc:docMk/>
          <pc:sldMk cId="2799606255" sldId="308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B31C556-8065-4CCC-8D73-EA2C37331142}" dt="2023-10-25T12:36:23.553" v="632" actId="6549"/>
        <pc:sldMkLst>
          <pc:docMk/>
          <pc:sldMk cId="436528798" sldId="310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B31C556-8065-4CCC-8D73-EA2C37331142}" dt="2023-10-25T12:36:23.553" v="632" actId="6549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DB31C556-8065-4CCC-8D73-EA2C37331142}" dt="2023-10-25T12:40:20.705" v="678" actId="20577"/>
        <pc:sldMkLst>
          <pc:docMk/>
          <pc:sldMk cId="537324164" sldId="311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DB31C556-8065-4CCC-8D73-EA2C37331142}" dt="2023-10-25T12:40:20.705" v="678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DB31C556-8065-4CCC-8D73-EA2C37331142}" dt="2023-10-25T12:40:08.905" v="677" actId="20577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DB31C556-8065-4CCC-8D73-EA2C37331142}" dt="2023-10-25T12:41:24.982" v="680"/>
        <pc:sldMkLst>
          <pc:docMk/>
          <pc:sldMk cId="757931575" sldId="312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757931575" sldId="31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DB31C556-8065-4CCC-8D73-EA2C37331142}" dt="2023-10-25T12:41:11.689" v="67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B31C556-8065-4CCC-8D73-EA2C37331142}" dt="2023-10-25T12:41:24.982" v="680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B31C556-8065-4CCC-8D73-EA2C37331142}" dt="2023-10-25T12:42:08.221" v="681" actId="20577"/>
        <pc:sldMkLst>
          <pc:docMk/>
          <pc:sldMk cId="2590248872" sldId="313"/>
        </pc:sldMkLst>
        <pc:spChg chg="mod">
          <ac:chgData name="NESTOR JULIO HERNANDEZ BOCKER" userId="a413b3be1cc3406f" providerId="LiveId" clId="{DB31C556-8065-4CCC-8D73-EA2C37331142}" dt="2023-10-25T12:42:08.221" v="681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DB31C556-8065-4CCC-8D73-EA2C37331142}" dt="2023-10-25T11:32:44.865" v="29" actId="20577"/>
        <pc:sldMkLst>
          <pc:docMk/>
          <pc:sldMk cId="3633284213" sldId="314"/>
        </pc:sldMkLst>
        <pc:spChg chg="mod">
          <ac:chgData name="NESTOR JULIO HERNANDEZ BOCKER" userId="a413b3be1cc3406f" providerId="LiveId" clId="{DB31C556-8065-4CCC-8D73-EA2C37331142}" dt="2023-10-25T11:32:44.865" v="2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DB31C556-8065-4CCC-8D73-EA2C37331142}" dt="2023-10-25T11:32:36.945" v="28"/>
        <pc:sldMkLst>
          <pc:docMk/>
          <pc:sldMk cId="1867422395" sldId="315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B31C556-8065-4CCC-8D73-EA2C37331142}" dt="2023-10-25T12:07:39.715" v="352" actId="6549"/>
        <pc:sldMkLst>
          <pc:docMk/>
          <pc:sldMk cId="1113645801" sldId="316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B31C556-8065-4CCC-8D73-EA2C37331142}" dt="2023-10-25T12:07:39.715" v="352" actId="6549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DB31C556-8065-4CCC-8D73-EA2C37331142}" dt="2023-10-25T12:45:25.455" v="686" actId="108"/>
        <pc:sldMkLst>
          <pc:docMk/>
          <pc:sldMk cId="2435645340" sldId="317"/>
        </pc:sldMkLst>
        <pc:spChg chg="mod">
          <ac:chgData name="NESTOR JULIO HERNANDEZ BOCKER" userId="a413b3be1cc3406f" providerId="LiveId" clId="{DB31C556-8065-4CCC-8D73-EA2C37331142}" dt="2023-10-25T12:33:31.368" v="580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2435645340" sldId="31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DB31C556-8065-4CCC-8D73-EA2C37331142}" dt="2023-10-25T12:45:25.455" v="686" actId="108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DB31C556-8065-4CCC-8D73-EA2C37331142}" dt="2023-10-25T12:27:41.474" v="498" actId="478"/>
          <ac:picMkLst>
            <pc:docMk/>
            <pc:sldMk cId="2435645340" sldId="317"/>
            <ac:picMk id="2" creationId="{4328FE18-ACEF-8DB1-1D13-CE6F91E7C1F7}"/>
          </ac:picMkLst>
        </pc:picChg>
        <pc:picChg chg="add del mod">
          <ac:chgData name="NESTOR JULIO HERNANDEZ BOCKER" userId="a413b3be1cc3406f" providerId="LiveId" clId="{DB31C556-8065-4CCC-8D73-EA2C37331142}" dt="2023-10-25T12:33:11.286" v="561" actId="478"/>
          <ac:picMkLst>
            <pc:docMk/>
            <pc:sldMk cId="2435645340" sldId="317"/>
            <ac:picMk id="6" creationId="{EE47FA01-3549-7679-D2AD-80476FAC9E3E}"/>
          </ac:picMkLst>
        </pc:picChg>
      </pc:sldChg>
      <pc:sldChg chg="modSp mod">
        <pc:chgData name="NESTOR JULIO HERNANDEZ BOCKER" userId="a413b3be1cc3406f" providerId="LiveId" clId="{DB31C556-8065-4CCC-8D73-EA2C37331142}" dt="2023-10-25T13:02:09.589" v="694" actId="20577"/>
        <pc:sldMkLst>
          <pc:docMk/>
          <pc:sldMk cId="3692254647" sldId="318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DB31C556-8065-4CCC-8D73-EA2C37331142}" dt="2023-10-25T13:02:09.589" v="694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4255AE4E-76F7-4868-A652-371EF2FA6472}"/>
    <pc:docChg chg="undo custSel addSld delSld modSld">
      <pc:chgData name="NESTOR JULIO HERNANDEZ BOCKER" userId="a413b3be1cc3406f" providerId="LiveId" clId="{4255AE4E-76F7-4868-A652-371EF2FA6472}" dt="2023-12-21T20:24:35.869" v="1337" actId="20577"/>
      <pc:docMkLst>
        <pc:docMk/>
      </pc:docMkLst>
      <pc:sldChg chg="modSp mod">
        <pc:chgData name="NESTOR JULIO HERNANDEZ BOCKER" userId="a413b3be1cc3406f" providerId="LiveId" clId="{4255AE4E-76F7-4868-A652-371EF2FA6472}" dt="2023-12-21T19:53:04.645" v="188" actId="20577"/>
        <pc:sldMkLst>
          <pc:docMk/>
          <pc:sldMk cId="2588731161" sldId="272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4255AE4E-76F7-4868-A652-371EF2FA6472}" dt="2023-12-21T19:53:04.645" v="188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4255AE4E-76F7-4868-A652-371EF2FA6472}" dt="2023-12-21T19:53:31.287" v="193" actId="20577"/>
        <pc:sldMkLst>
          <pc:docMk/>
          <pc:sldMk cId="3718550132" sldId="273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4255AE4E-76F7-4868-A652-371EF2FA6472}" dt="2023-12-21T19:53:31.287" v="193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4255AE4E-76F7-4868-A652-371EF2FA6472}" dt="2023-12-21T20:10:46.934" v="757" actId="403"/>
        <pc:sldMkLst>
          <pc:docMk/>
          <pc:sldMk cId="1010862512" sldId="275"/>
        </pc:sldMkLst>
        <pc:spChg chg="mod">
          <ac:chgData name="NESTOR JULIO HERNANDEZ BOCKER" userId="a413b3be1cc3406f" providerId="LiveId" clId="{4255AE4E-76F7-4868-A652-371EF2FA6472}" dt="2023-12-21T19:41:27.679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4255AE4E-76F7-4868-A652-371EF2FA6472}" dt="2023-12-21T20:10:46.934" v="757" actId="403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4255AE4E-76F7-4868-A652-371EF2FA6472}" dt="2023-12-21T19:41:45.325" v="11" actId="20577"/>
        <pc:sldMkLst>
          <pc:docMk/>
          <pc:sldMk cId="3675170584" sldId="279"/>
        </pc:sldMkLst>
        <pc:spChg chg="mod">
          <ac:chgData name="NESTOR JULIO HERNANDEZ BOCKER" userId="a413b3be1cc3406f" providerId="LiveId" clId="{4255AE4E-76F7-4868-A652-371EF2FA6472}" dt="2023-12-21T19:41:45.325" v="1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4255AE4E-76F7-4868-A652-371EF2FA6472}" dt="2023-12-21T19:45:43.412" v="45" actId="20577"/>
        <pc:sldMkLst>
          <pc:docMk/>
          <pc:sldMk cId="2130645913" sldId="281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4255AE4E-76F7-4868-A652-371EF2FA6472}" dt="2023-12-21T19:45:43.412" v="45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4255AE4E-76F7-4868-A652-371EF2FA6472}" dt="2023-12-21T19:45:26.591" v="40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4255AE4E-76F7-4868-A652-371EF2FA6472}" dt="2023-12-21T19:51:28.150" v="110" actId="478"/>
        <pc:sldMkLst>
          <pc:docMk/>
          <pc:sldMk cId="1230455291" sldId="290"/>
        </pc:sldMkLst>
        <pc:spChg chg="mod">
          <ac:chgData name="NESTOR JULIO HERNANDEZ BOCKER" userId="a413b3be1cc3406f" providerId="LiveId" clId="{4255AE4E-76F7-4868-A652-371EF2FA6472}" dt="2023-12-21T19:50:29.373" v="107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4255AE4E-76F7-4868-A652-371EF2FA6472}" dt="2023-12-21T19:40:56.831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4255AE4E-76F7-4868-A652-371EF2FA6472}" dt="2023-12-21T19:49:13.924" v="78" actId="478"/>
          <ac:picMkLst>
            <pc:docMk/>
            <pc:sldMk cId="1230455291" sldId="290"/>
            <ac:picMk id="5" creationId="{2C0EFC21-919E-5543-E579-8A191898572D}"/>
          </ac:picMkLst>
        </pc:picChg>
        <pc:picChg chg="add del mod">
          <ac:chgData name="NESTOR JULIO HERNANDEZ BOCKER" userId="a413b3be1cc3406f" providerId="LiveId" clId="{4255AE4E-76F7-4868-A652-371EF2FA6472}" dt="2023-12-21T19:50:22.391" v="105" actId="478"/>
          <ac:picMkLst>
            <pc:docMk/>
            <pc:sldMk cId="1230455291" sldId="290"/>
            <ac:picMk id="6" creationId="{955935D5-2032-2195-663A-782FF4260FFC}"/>
          </ac:picMkLst>
        </pc:picChg>
        <pc:picChg chg="add del mod">
          <ac:chgData name="NESTOR JULIO HERNANDEZ BOCKER" userId="a413b3be1cc3406f" providerId="LiveId" clId="{4255AE4E-76F7-4868-A652-371EF2FA6472}" dt="2023-12-21T19:51:28.150" v="110" actId="478"/>
          <ac:picMkLst>
            <pc:docMk/>
            <pc:sldMk cId="1230455291" sldId="290"/>
            <ac:picMk id="8" creationId="{D96582BF-433C-BF63-277C-0396D1C50780}"/>
          </ac:picMkLst>
        </pc:picChg>
      </pc:sldChg>
      <pc:sldChg chg="modSp add del">
        <pc:chgData name="NESTOR JULIO HERNANDEZ BOCKER" userId="a413b3be1cc3406f" providerId="LiveId" clId="{4255AE4E-76F7-4868-A652-371EF2FA6472}" dt="2023-12-21T19:44:33.804" v="33"/>
        <pc:sldMkLst>
          <pc:docMk/>
          <pc:sldMk cId="3207670988" sldId="291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4255AE4E-76F7-4868-A652-371EF2FA6472}" dt="2023-12-21T19:40:56.831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255AE4E-76F7-4868-A652-371EF2FA6472}" dt="2023-12-21T19:54:23.682" v="281" actId="6549"/>
        <pc:sldMkLst>
          <pc:docMk/>
          <pc:sldMk cId="1402838187" sldId="299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4255AE4E-76F7-4868-A652-371EF2FA6472}" dt="2023-12-21T19:40:56.831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255AE4E-76F7-4868-A652-371EF2FA6472}" dt="2023-12-21T19:54:23.682" v="281" actId="654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4255AE4E-76F7-4868-A652-371EF2FA6472}" dt="2023-12-21T19:54:11.116" v="195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4255AE4E-76F7-4868-A652-371EF2FA6472}" dt="2023-12-21T19:55:38.984" v="342" actId="20577"/>
        <pc:sldMkLst>
          <pc:docMk/>
          <pc:sldMk cId="3528884864" sldId="300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255AE4E-76F7-4868-A652-371EF2FA6472}" dt="2023-12-21T19:55:38.984" v="342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4255AE4E-76F7-4868-A652-371EF2FA6472}" dt="2023-12-21T19:54:48.291" v="283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4255AE4E-76F7-4868-A652-371EF2FA6472}" dt="2023-12-21T20:02:21.089" v="571" actId="20577"/>
        <pc:sldMkLst>
          <pc:docMk/>
          <pc:sldMk cId="2994828080" sldId="304"/>
        </pc:sldMkLst>
        <pc:spChg chg="mod">
          <ac:chgData name="NESTOR JULIO HERNANDEZ BOCKER" userId="a413b3be1cc3406f" providerId="LiveId" clId="{4255AE4E-76F7-4868-A652-371EF2FA6472}" dt="2023-12-21T20:02:21.089" v="571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255AE4E-76F7-4868-A652-371EF2FA6472}" dt="2023-12-21T20:03:33.527" v="586" actId="20577"/>
        <pc:sldMkLst>
          <pc:docMk/>
          <pc:sldMk cId="1400359443" sldId="305"/>
        </pc:sldMkLst>
        <pc:spChg chg="mod">
          <ac:chgData name="NESTOR JULIO HERNANDEZ BOCKER" userId="a413b3be1cc3406f" providerId="LiveId" clId="{4255AE4E-76F7-4868-A652-371EF2FA6472}" dt="2023-12-21T20:03:33.527" v="586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255AE4E-76F7-4868-A652-371EF2FA6472}" dt="2023-12-21T20:08:43.249" v="754" actId="20577"/>
        <pc:sldMkLst>
          <pc:docMk/>
          <pc:sldMk cId="3902090573" sldId="307"/>
        </pc:sldMkLst>
        <pc:spChg chg="mod">
          <ac:chgData name="NESTOR JULIO HERNANDEZ BOCKER" userId="a413b3be1cc3406f" providerId="LiveId" clId="{4255AE4E-76F7-4868-A652-371EF2FA6472}" dt="2023-12-21T20:08:43.249" v="754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4255AE4E-76F7-4868-A652-371EF2FA6472}" dt="2023-12-21T19:44:33.804" v="33"/>
        <pc:sldMkLst>
          <pc:docMk/>
          <pc:sldMk cId="2799606255" sldId="308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255AE4E-76F7-4868-A652-371EF2FA6472}" dt="2023-12-21T20:16:19.507" v="890" actId="6549"/>
        <pc:sldMkLst>
          <pc:docMk/>
          <pc:sldMk cId="436528798" sldId="310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255AE4E-76F7-4868-A652-371EF2FA6472}" dt="2023-12-21T20:16:19.507" v="890" actId="6549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4255AE4E-76F7-4868-A652-371EF2FA6472}" dt="2023-12-21T20:19:56.148" v="1056"/>
        <pc:sldMkLst>
          <pc:docMk/>
          <pc:sldMk cId="537324164" sldId="311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4255AE4E-76F7-4868-A652-371EF2FA6472}" dt="2023-12-21T19:40:56.831" v="2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4255AE4E-76F7-4868-A652-371EF2FA6472}" dt="2023-12-21T20:19:36.094" v="1054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4255AE4E-76F7-4868-A652-371EF2FA6472}" dt="2023-12-21T20:19:56.148" v="1056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4255AE4E-76F7-4868-A652-371EF2FA6472}" dt="2023-12-21T20:24:35.869" v="1337" actId="20577"/>
        <pc:sldMkLst>
          <pc:docMk/>
          <pc:sldMk cId="757931575" sldId="312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255AE4E-76F7-4868-A652-371EF2FA6472}" dt="2023-12-21T20:24:35.869" v="1337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4255AE4E-76F7-4868-A652-371EF2FA6472}" dt="2023-12-21T20:21:19.811" v="1226" actId="654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4255AE4E-76F7-4868-A652-371EF2FA6472}" dt="2023-12-21T20:05:28.352" v="744" actId="20577"/>
        <pc:sldMkLst>
          <pc:docMk/>
          <pc:sldMk cId="2590248872" sldId="313"/>
        </pc:sldMkLst>
        <pc:spChg chg="mod">
          <ac:chgData name="NESTOR JULIO HERNANDEZ BOCKER" userId="a413b3be1cc3406f" providerId="LiveId" clId="{4255AE4E-76F7-4868-A652-371EF2FA6472}" dt="2023-12-21T20:05:28.352" v="744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4255AE4E-76F7-4868-A652-371EF2FA6472}" dt="2023-12-21T19:41:39.941" v="9" actId="20577"/>
        <pc:sldMkLst>
          <pc:docMk/>
          <pc:sldMk cId="3633284213" sldId="314"/>
        </pc:sldMkLst>
        <pc:spChg chg="mod">
          <ac:chgData name="NESTOR JULIO HERNANDEZ BOCKER" userId="a413b3be1cc3406f" providerId="LiveId" clId="{4255AE4E-76F7-4868-A652-371EF2FA6472}" dt="2023-12-21T19:41:39.941" v="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4255AE4E-76F7-4868-A652-371EF2FA6472}" dt="2023-12-21T19:40:56.831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4255AE4E-76F7-4868-A652-371EF2FA6472}" dt="2023-12-21T19:44:33.804" v="33"/>
        <pc:sldMkLst>
          <pc:docMk/>
          <pc:sldMk cId="1867422395" sldId="315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255AE4E-76F7-4868-A652-371EF2FA6472}" dt="2023-12-21T19:52:20.861" v="182" actId="6549"/>
        <pc:sldMkLst>
          <pc:docMk/>
          <pc:sldMk cId="1113645801" sldId="316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255AE4E-76F7-4868-A652-371EF2FA6472}" dt="2023-12-21T19:52:20.861" v="182" actId="6549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4255AE4E-76F7-4868-A652-371EF2FA6472}" dt="2023-12-21T19:59:45.539" v="436" actId="478"/>
        <pc:sldMkLst>
          <pc:docMk/>
          <pc:sldMk cId="2435645340" sldId="317"/>
        </pc:sldMkLst>
        <pc:spChg chg="mod">
          <ac:chgData name="NESTOR JULIO HERNANDEZ BOCKER" userId="a413b3be1cc3406f" providerId="LiveId" clId="{4255AE4E-76F7-4868-A652-371EF2FA6472}" dt="2023-12-21T19:59:22.519" v="434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4255AE4E-76F7-4868-A652-371EF2FA6472}" dt="2023-12-21T19:40:56.831" v="2"/>
          <ac:spMkLst>
            <pc:docMk/>
            <pc:sldMk cId="2435645340" sldId="317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4255AE4E-76F7-4868-A652-371EF2FA6472}" dt="2023-12-21T19:58:04.852" v="392" actId="478"/>
          <ac:picMkLst>
            <pc:docMk/>
            <pc:sldMk cId="2435645340" sldId="317"/>
            <ac:picMk id="2" creationId="{FC1805FC-B786-EA3A-0772-2F6D8AE8431B}"/>
          </ac:picMkLst>
        </pc:picChg>
        <pc:picChg chg="add del mod">
          <ac:chgData name="NESTOR JULIO HERNANDEZ BOCKER" userId="a413b3be1cc3406f" providerId="LiveId" clId="{4255AE4E-76F7-4868-A652-371EF2FA6472}" dt="2023-12-21T19:59:45.539" v="436" actId="478"/>
          <ac:picMkLst>
            <pc:docMk/>
            <pc:sldMk cId="2435645340" sldId="317"/>
            <ac:picMk id="6" creationId="{D155E491-E2AE-F304-D631-25B9ADC13ACA}"/>
          </ac:picMkLst>
        </pc:picChg>
      </pc:sldChg>
      <pc:sldChg chg="modSp mod">
        <pc:chgData name="NESTOR JULIO HERNANDEZ BOCKER" userId="a413b3be1cc3406f" providerId="LiveId" clId="{4255AE4E-76F7-4868-A652-371EF2FA6472}" dt="2023-12-21T20:08:11.880" v="749" actId="20577"/>
        <pc:sldMkLst>
          <pc:docMk/>
          <pc:sldMk cId="3692254647" sldId="318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4255AE4E-76F7-4868-A652-371EF2FA6472}" dt="2023-12-21T20:08:11.880" v="749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50CFAB60-AA5B-4BFF-AC60-DE784979C9BB}"/>
    <pc:docChg chg="custSel addSld delSld modSld">
      <pc:chgData name="NESTOR JULIO HERNANDEZ BOCKER" userId="a413b3be1cc3406f" providerId="LiveId" clId="{50CFAB60-AA5B-4BFF-AC60-DE784979C9BB}" dt="2023-09-20T00:36:06.677" v="739" actId="20577"/>
      <pc:docMkLst>
        <pc:docMk/>
      </pc:docMkLst>
      <pc:sldChg chg="modSp mod">
        <pc:chgData name="NESTOR JULIO HERNANDEZ BOCKER" userId="a413b3be1cc3406f" providerId="LiveId" clId="{50CFAB60-AA5B-4BFF-AC60-DE784979C9BB}" dt="2023-09-19T23:47:33.108" v="214" actId="20577"/>
        <pc:sldMkLst>
          <pc:docMk/>
          <pc:sldMk cId="2588731161" sldId="272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50CFAB60-AA5B-4BFF-AC60-DE784979C9BB}" dt="2023-09-19T23:47:33.108" v="214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50CFAB60-AA5B-4BFF-AC60-DE784979C9BB}" dt="2023-09-19T23:47:59.390" v="221" actId="20577"/>
        <pc:sldMkLst>
          <pc:docMk/>
          <pc:sldMk cId="3718550132" sldId="273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50CFAB60-AA5B-4BFF-AC60-DE784979C9BB}" dt="2023-09-19T23:47:59.390" v="221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50CFAB60-AA5B-4BFF-AC60-DE784979C9BB}" dt="2023-09-20T00:35:52.992" v="737" actId="20577"/>
        <pc:sldMkLst>
          <pc:docMk/>
          <pc:sldMk cId="1010862512" sldId="275"/>
        </pc:sldMkLst>
        <pc:spChg chg="mod">
          <ac:chgData name="NESTOR JULIO HERNANDEZ BOCKER" userId="a413b3be1cc3406f" providerId="LiveId" clId="{50CFAB60-AA5B-4BFF-AC60-DE784979C9BB}" dt="2023-09-20T00:35:52.992" v="73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50CFAB60-AA5B-4BFF-AC60-DE784979C9BB}" dt="2023-09-20T00:15:41.074" v="723" actId="20577"/>
        <pc:sldMkLst>
          <pc:docMk/>
          <pc:sldMk cId="3675170584" sldId="279"/>
        </pc:sldMkLst>
        <pc:spChg chg="mod">
          <ac:chgData name="NESTOR JULIO HERNANDEZ BOCKER" userId="a413b3be1cc3406f" providerId="LiveId" clId="{50CFAB60-AA5B-4BFF-AC60-DE784979C9BB}" dt="2023-09-20T00:15:41.074" v="72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50CFAB60-AA5B-4BFF-AC60-DE784979C9BB}" dt="2023-09-19T23:36:41.484" v="40" actId="20577"/>
        <pc:sldMkLst>
          <pc:docMk/>
          <pc:sldMk cId="2130645913" sldId="281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50CFAB60-AA5B-4BFF-AC60-DE784979C9BB}" dt="2023-09-19T23:36:41.484" v="40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50CFAB60-AA5B-4BFF-AC60-DE784979C9BB}" dt="2023-09-19T23:36:22.031" v="35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50CFAB60-AA5B-4BFF-AC60-DE784979C9BB}" dt="2023-09-20T00:22:41.737" v="735" actId="1036"/>
        <pc:sldMkLst>
          <pc:docMk/>
          <pc:sldMk cId="1230455291" sldId="290"/>
        </pc:sldMkLst>
        <pc:spChg chg="mod">
          <ac:chgData name="NESTOR JULIO HERNANDEZ BOCKER" userId="a413b3be1cc3406f" providerId="LiveId" clId="{50CFAB60-AA5B-4BFF-AC60-DE784979C9BB}" dt="2023-09-20T00:22:41.737" v="735" actId="1036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0CFAB60-AA5B-4BFF-AC60-DE784979C9BB}" dt="2023-09-20T00:16:37.965" v="725"/>
          <ac:graphicFrameMkLst>
            <pc:docMk/>
            <pc:sldMk cId="1230455291" sldId="290"/>
            <ac:graphicFrameMk id="2" creationId="{67072DDF-5217-C2E1-5B1B-7E773C769B33}"/>
          </ac:graphicFrameMkLst>
        </pc:graphicFrameChg>
        <pc:picChg chg="add del mod">
          <ac:chgData name="NESTOR JULIO HERNANDEZ BOCKER" userId="a413b3be1cc3406f" providerId="LiveId" clId="{50CFAB60-AA5B-4BFF-AC60-DE784979C9BB}" dt="2023-09-19T23:37:42.303" v="46" actId="478"/>
          <ac:picMkLst>
            <pc:docMk/>
            <pc:sldMk cId="1230455291" sldId="290"/>
            <ac:picMk id="5" creationId="{AE4DAD4A-CB90-89E5-FBB3-38988ED6FFD1}"/>
          </ac:picMkLst>
        </pc:picChg>
        <pc:picChg chg="add del mod">
          <ac:chgData name="NESTOR JULIO HERNANDEZ BOCKER" userId="a413b3be1cc3406f" providerId="LiveId" clId="{50CFAB60-AA5B-4BFF-AC60-DE784979C9BB}" dt="2023-09-19T23:39:32.232" v="92" actId="478"/>
          <ac:picMkLst>
            <pc:docMk/>
            <pc:sldMk cId="1230455291" sldId="290"/>
            <ac:picMk id="6" creationId="{C85973B8-E4C0-2390-4609-CBDB3CD857B3}"/>
          </ac:picMkLst>
        </pc:picChg>
        <pc:picChg chg="add del mod">
          <ac:chgData name="NESTOR JULIO HERNANDEZ BOCKER" userId="a413b3be1cc3406f" providerId="LiveId" clId="{50CFAB60-AA5B-4BFF-AC60-DE784979C9BB}" dt="2023-09-19T23:42:30.816" v="140" actId="478"/>
          <ac:picMkLst>
            <pc:docMk/>
            <pc:sldMk cId="1230455291" sldId="290"/>
            <ac:picMk id="8" creationId="{062AA192-E7DE-F375-7493-EB100E96FC38}"/>
          </ac:picMkLst>
        </pc:picChg>
      </pc:sldChg>
      <pc:sldChg chg="modSp add del">
        <pc:chgData name="NESTOR JULIO HERNANDEZ BOCKER" userId="a413b3be1cc3406f" providerId="LiveId" clId="{50CFAB60-AA5B-4BFF-AC60-DE784979C9BB}" dt="2023-09-20T00:06:05.349" v="705"/>
        <pc:sldMkLst>
          <pc:docMk/>
          <pc:sldMk cId="3207670988" sldId="291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0CFAB60-AA5B-4BFF-AC60-DE784979C9BB}" dt="2023-09-19T23:34:53.724" v="28" actId="207"/>
        <pc:sldMkLst>
          <pc:docMk/>
          <pc:sldMk cId="1058868022" sldId="297"/>
        </pc:sldMkLst>
        <pc:spChg chg="mod">
          <ac:chgData name="NESTOR JULIO HERNANDEZ BOCKER" userId="a413b3be1cc3406f" providerId="LiveId" clId="{50CFAB60-AA5B-4BFF-AC60-DE784979C9BB}" dt="2023-09-19T23:34:53.724" v="28" actId="2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50CFAB60-AA5B-4BFF-AC60-DE784979C9BB}" dt="2023-09-19T23:49:11.182" v="233" actId="20577"/>
        <pc:sldMkLst>
          <pc:docMk/>
          <pc:sldMk cId="1402838187" sldId="299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0CFAB60-AA5B-4BFF-AC60-DE784979C9BB}" dt="2023-09-19T23:48:30.827" v="222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50CFAB60-AA5B-4BFF-AC60-DE784979C9BB}" dt="2023-09-19T23:49:11.182" v="233" actId="2057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50CFAB60-AA5B-4BFF-AC60-DE784979C9BB}" dt="2023-09-19T23:50:54.061" v="323" actId="20577"/>
        <pc:sldMkLst>
          <pc:docMk/>
          <pc:sldMk cId="3528884864" sldId="300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0CFAB60-AA5B-4BFF-AC60-DE784979C9BB}" dt="2023-09-19T23:50:38.767" v="313" actId="6549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50CFAB60-AA5B-4BFF-AC60-DE784979C9BB}" dt="2023-09-19T23:50:54.061" v="323" actId="2057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50CFAB60-AA5B-4BFF-AC60-DE784979C9BB}" dt="2023-09-19T23:59:51.460" v="549" actId="20577"/>
        <pc:sldMkLst>
          <pc:docMk/>
          <pc:sldMk cId="2994828080" sldId="304"/>
        </pc:sldMkLst>
        <pc:spChg chg="mod">
          <ac:chgData name="NESTOR JULIO HERNANDEZ BOCKER" userId="a413b3be1cc3406f" providerId="LiveId" clId="{50CFAB60-AA5B-4BFF-AC60-DE784979C9BB}" dt="2023-09-19T23:59:51.460" v="549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0CFAB60-AA5B-4BFF-AC60-DE784979C9BB}" dt="2023-09-20T00:00:09.626" v="554" actId="20577"/>
        <pc:sldMkLst>
          <pc:docMk/>
          <pc:sldMk cId="1400359443" sldId="305"/>
        </pc:sldMkLst>
        <pc:spChg chg="mod">
          <ac:chgData name="NESTOR JULIO HERNANDEZ BOCKER" userId="a413b3be1cc3406f" providerId="LiveId" clId="{50CFAB60-AA5B-4BFF-AC60-DE784979C9BB}" dt="2023-09-20T00:00:09.626" v="554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0CFAB60-AA5B-4BFF-AC60-DE784979C9BB}" dt="2023-09-20T00:05:11.153" v="703" actId="20577"/>
        <pc:sldMkLst>
          <pc:docMk/>
          <pc:sldMk cId="3902090573" sldId="307"/>
        </pc:sldMkLst>
        <pc:spChg chg="mod">
          <ac:chgData name="NESTOR JULIO HERNANDEZ BOCKER" userId="a413b3be1cc3406f" providerId="LiveId" clId="{50CFAB60-AA5B-4BFF-AC60-DE784979C9BB}" dt="2023-09-20T00:05:11.153" v="703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50CFAB60-AA5B-4BFF-AC60-DE784979C9BB}" dt="2023-09-20T00:06:05.349" v="705"/>
        <pc:sldMkLst>
          <pc:docMk/>
          <pc:sldMk cId="2799606255" sldId="308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0CFAB60-AA5B-4BFF-AC60-DE784979C9BB}" dt="2023-09-19T23:58:35.073" v="537" actId="6549"/>
        <pc:sldMkLst>
          <pc:docMk/>
          <pc:sldMk cId="436528798" sldId="310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0CFAB60-AA5B-4BFF-AC60-DE784979C9BB}" dt="2023-09-19T23:58:35.073" v="537" actId="6549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50CFAB60-AA5B-4BFF-AC60-DE784979C9BB}" dt="2023-09-20T00:02:37.180" v="690"/>
        <pc:sldMkLst>
          <pc:docMk/>
          <pc:sldMk cId="537324164" sldId="311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50CFAB60-AA5B-4BFF-AC60-DE784979C9BB}" dt="2023-09-20T00:02:37.180" v="690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50CFAB60-AA5B-4BFF-AC60-DE784979C9BB}" dt="2023-09-20T00:01:34.473" v="689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50CFAB60-AA5B-4BFF-AC60-DE784979C9BB}" dt="2023-09-20T00:03:25.476" v="692"/>
        <pc:sldMkLst>
          <pc:docMk/>
          <pc:sldMk cId="757931575" sldId="312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757931575" sldId="31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0CFAB60-AA5B-4BFF-AC60-DE784979C9BB}" dt="2023-09-20T00:03:09.371" v="691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50CFAB60-AA5B-4BFF-AC60-DE784979C9BB}" dt="2023-09-20T00:03:25.476" v="692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50CFAB60-AA5B-4BFF-AC60-DE784979C9BB}" dt="2023-09-20T00:15:36.555" v="721" actId="20577"/>
        <pc:sldMkLst>
          <pc:docMk/>
          <pc:sldMk cId="2590248872" sldId="313"/>
        </pc:sldMkLst>
        <pc:spChg chg="mod">
          <ac:chgData name="NESTOR JULIO HERNANDEZ BOCKER" userId="a413b3be1cc3406f" providerId="LiveId" clId="{50CFAB60-AA5B-4BFF-AC60-DE784979C9BB}" dt="2023-09-20T00:15:36.555" v="721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50CFAB60-AA5B-4BFF-AC60-DE784979C9BB}" dt="2023-09-20T00:36:06.677" v="739" actId="20577"/>
        <pc:sldMkLst>
          <pc:docMk/>
          <pc:sldMk cId="3633284213" sldId="314"/>
        </pc:sldMkLst>
        <pc:spChg chg="mod">
          <ac:chgData name="NESTOR JULIO HERNANDEZ BOCKER" userId="a413b3be1cc3406f" providerId="LiveId" clId="{50CFAB60-AA5B-4BFF-AC60-DE784979C9BB}" dt="2023-09-20T00:36:06.677" v="73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50CFAB60-AA5B-4BFF-AC60-DE784979C9BB}" dt="2023-09-20T00:06:05.349" v="705"/>
        <pc:sldMkLst>
          <pc:docMk/>
          <pc:sldMk cId="1867422395" sldId="315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0CFAB60-AA5B-4BFF-AC60-DE784979C9BB}" dt="2023-09-19T23:43:54.785" v="205" actId="27107"/>
        <pc:sldMkLst>
          <pc:docMk/>
          <pc:sldMk cId="1113645801" sldId="316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0CFAB60-AA5B-4BFF-AC60-DE784979C9BB}" dt="2023-09-19T23:43:54.785" v="205" actId="27107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50CFAB60-AA5B-4BFF-AC60-DE784979C9BB}" dt="2023-09-20T00:13:21.162" v="719" actId="20577"/>
        <pc:sldMkLst>
          <pc:docMk/>
          <pc:sldMk cId="2435645340" sldId="317"/>
        </pc:sldMkLst>
        <pc:spChg chg="mod">
          <ac:chgData name="NESTOR JULIO HERNANDEZ BOCKER" userId="a413b3be1cc3406f" providerId="LiveId" clId="{50CFAB60-AA5B-4BFF-AC60-DE784979C9BB}" dt="2023-09-20T00:13:21.162" v="719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2435645340" sldId="31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0CFAB60-AA5B-4BFF-AC60-DE784979C9BB}" dt="2023-09-19T23:59:12.634" v="546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50CFAB60-AA5B-4BFF-AC60-DE784979C9BB}" dt="2023-09-19T23:52:25.364" v="331" actId="478"/>
          <ac:picMkLst>
            <pc:docMk/>
            <pc:sldMk cId="2435645340" sldId="317"/>
            <ac:picMk id="2" creationId="{576872FC-2C26-D89B-9369-F9A67F2F3090}"/>
          </ac:picMkLst>
        </pc:picChg>
        <pc:picChg chg="add del mod">
          <ac:chgData name="NESTOR JULIO HERNANDEZ BOCKER" userId="a413b3be1cc3406f" providerId="LiveId" clId="{50CFAB60-AA5B-4BFF-AC60-DE784979C9BB}" dt="2023-09-19T23:55:13.116" v="411" actId="478"/>
          <ac:picMkLst>
            <pc:docMk/>
            <pc:sldMk cId="2435645340" sldId="317"/>
            <ac:picMk id="6" creationId="{45ADDD71-F491-4DA2-56AA-E1D6E63A0001}"/>
          </ac:picMkLst>
        </pc:picChg>
        <pc:picChg chg="add del mod">
          <ac:chgData name="NESTOR JULIO HERNANDEZ BOCKER" userId="a413b3be1cc3406f" providerId="LiveId" clId="{50CFAB60-AA5B-4BFF-AC60-DE784979C9BB}" dt="2023-09-19T23:57:17.983" v="474" actId="478"/>
          <ac:picMkLst>
            <pc:docMk/>
            <pc:sldMk cId="2435645340" sldId="317"/>
            <ac:picMk id="8" creationId="{318E06D1-CB85-B364-0C94-38E8943461F7}"/>
          </ac:picMkLst>
        </pc:picChg>
      </pc:sldChg>
      <pc:sldChg chg="modSp mod">
        <pc:chgData name="NESTOR JULIO HERNANDEZ BOCKER" userId="a413b3be1cc3406f" providerId="LiveId" clId="{50CFAB60-AA5B-4BFF-AC60-DE784979C9BB}" dt="2023-09-20T00:04:19.333" v="698" actId="20577"/>
        <pc:sldMkLst>
          <pc:docMk/>
          <pc:sldMk cId="3692254647" sldId="318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50CFAB60-AA5B-4BFF-AC60-DE784979C9BB}" dt="2023-09-20T00:04:19.333" v="698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89506A28-5A45-4142-BC4C-DA81BE63E408}"/>
    <pc:docChg chg="undo custSel modSld">
      <pc:chgData name="NESTOR JULIO HERNANDEZ BOCKER" userId="a413b3be1cc3406f" providerId="LiveId" clId="{89506A28-5A45-4142-BC4C-DA81BE63E408}" dt="2023-06-04T01:46:42.307" v="26" actId="207"/>
      <pc:docMkLst>
        <pc:docMk/>
      </pc:docMkLst>
      <pc:sldChg chg="modSp mod">
        <pc:chgData name="NESTOR JULIO HERNANDEZ BOCKER" userId="a413b3be1cc3406f" providerId="LiveId" clId="{89506A28-5A45-4142-BC4C-DA81BE63E408}" dt="2023-06-04T01:44:35.407" v="6" actId="255"/>
        <pc:sldMkLst>
          <pc:docMk/>
          <pc:sldMk cId="2130645913" sldId="281"/>
        </pc:sldMkLst>
        <pc:spChg chg="mod">
          <ac:chgData name="NESTOR JULIO HERNANDEZ BOCKER" userId="a413b3be1cc3406f" providerId="LiveId" clId="{89506A28-5A45-4142-BC4C-DA81BE63E408}" dt="2023-06-04T01:44:35.407" v="6" actId="255"/>
          <ac:spMkLst>
            <pc:docMk/>
            <pc:sldMk cId="2130645913" sldId="281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0:26.991" v="5"/>
        <pc:sldMkLst>
          <pc:docMk/>
          <pc:sldMk cId="3855831146" sldId="282"/>
        </pc:sldMkLst>
        <pc:spChg chg="mod">
          <ac:chgData name="NESTOR JULIO HERNANDEZ BOCKER" userId="a413b3be1cc3406f" providerId="LiveId" clId="{89506A28-5A45-4142-BC4C-DA81BE63E408}" dt="2023-06-04T01:40:26.991" v="5"/>
          <ac:spMkLst>
            <pc:docMk/>
            <pc:sldMk cId="3855831146" sldId="28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9506A28-5A45-4142-BC4C-DA81BE63E408}" dt="2023-06-04T01:44:45.887" v="7" actId="255"/>
        <pc:sldMkLst>
          <pc:docMk/>
          <pc:sldMk cId="3275677300" sldId="283"/>
        </pc:sldMkLst>
        <pc:spChg chg="mod">
          <ac:chgData name="NESTOR JULIO HERNANDEZ BOCKER" userId="a413b3be1cc3406f" providerId="LiveId" clId="{89506A28-5A45-4142-BC4C-DA81BE63E408}" dt="2023-06-04T01:44:45.887" v="7" actId="255"/>
          <ac:spMkLst>
            <pc:docMk/>
            <pc:sldMk cId="3275677300" sldId="283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0:42:10.123" v="0"/>
          <ac:graphicFrameMkLst>
            <pc:docMk/>
            <pc:sldMk cId="3275677300" sldId="283"/>
            <ac:graphicFrameMk id="3" creationId="{41043A50-4A74-5610-777A-A81D28BBFB63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4:55.897" v="8" actId="255"/>
        <pc:sldMkLst>
          <pc:docMk/>
          <pc:sldMk cId="2609771912" sldId="284"/>
        </pc:sldMkLst>
        <pc:spChg chg="mod">
          <ac:chgData name="NESTOR JULIO HERNANDEZ BOCKER" userId="a413b3be1cc3406f" providerId="LiveId" clId="{89506A28-5A45-4142-BC4C-DA81BE63E408}" dt="2023-06-04T01:44:55.897" v="8" actId="255"/>
          <ac:spMkLst>
            <pc:docMk/>
            <pc:sldMk cId="2609771912" sldId="284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5:03.877" v="9" actId="255"/>
        <pc:sldMkLst>
          <pc:docMk/>
          <pc:sldMk cId="185742075" sldId="285"/>
        </pc:sldMkLst>
        <pc:spChg chg="mod">
          <ac:chgData name="NESTOR JULIO HERNANDEZ BOCKER" userId="a413b3be1cc3406f" providerId="LiveId" clId="{89506A28-5A45-4142-BC4C-DA81BE63E408}" dt="2023-06-04T01:45:03.877" v="9" actId="255"/>
          <ac:spMkLst>
            <pc:docMk/>
            <pc:sldMk cId="185742075" sldId="285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1:26:01.239" v="2" actId="113"/>
          <ac:graphicFrameMkLst>
            <pc:docMk/>
            <pc:sldMk cId="185742075" sldId="285"/>
            <ac:graphicFrameMk id="2" creationId="{24496ED9-7835-3B52-A1A0-7D466324A28C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5:12.257" v="10" actId="255"/>
        <pc:sldMkLst>
          <pc:docMk/>
          <pc:sldMk cId="761130282" sldId="286"/>
        </pc:sldMkLst>
        <pc:spChg chg="mod">
          <ac:chgData name="NESTOR JULIO HERNANDEZ BOCKER" userId="a413b3be1cc3406f" providerId="LiveId" clId="{89506A28-5A45-4142-BC4C-DA81BE63E408}" dt="2023-06-04T01:45:12.257" v="10" actId="255"/>
          <ac:spMkLst>
            <pc:docMk/>
            <pc:sldMk cId="761130282" sldId="286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6:42.307" v="26" actId="207"/>
        <pc:sldMkLst>
          <pc:docMk/>
          <pc:sldMk cId="4096092239" sldId="287"/>
        </pc:sldMkLst>
        <pc:graphicFrameChg chg="modGraphic">
          <ac:chgData name="NESTOR JULIO HERNANDEZ BOCKER" userId="a413b3be1cc3406f" providerId="LiveId" clId="{89506A28-5A45-4142-BC4C-DA81BE63E408}" dt="2023-06-04T01:46:42.307" v="26" actId="207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</pc:docChg>
  </pc:docChgLst>
  <pc:docChgLst>
    <pc:chgData name="NESTOR JULIO HERNANDEZ BOCKER" userId="a413b3be1cc3406f" providerId="LiveId" clId="{495EEC08-C185-4D24-8584-670D7023AE9F}"/>
    <pc:docChg chg="undo custSel addSld delSld modSld">
      <pc:chgData name="NESTOR JULIO HERNANDEZ BOCKER" userId="a413b3be1cc3406f" providerId="LiveId" clId="{495EEC08-C185-4D24-8584-670D7023AE9F}" dt="2024-02-07T03:22:00.314" v="910" actId="2062"/>
      <pc:docMkLst>
        <pc:docMk/>
      </pc:docMkLst>
      <pc:sldChg chg="modSp mod">
        <pc:chgData name="NESTOR JULIO HERNANDEZ BOCKER" userId="a413b3be1cc3406f" providerId="LiveId" clId="{495EEC08-C185-4D24-8584-670D7023AE9F}" dt="2024-01-26T23:07:09.443" v="779" actId="20577"/>
        <pc:sldMkLst>
          <pc:docMk/>
          <pc:sldMk cId="2588731161" sldId="272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495EEC08-C185-4D24-8584-670D7023AE9F}" dt="2024-01-26T23:07:09.443" v="779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495EEC08-C185-4D24-8584-670D7023AE9F}" dt="2024-01-26T23:07:46.715" v="786" actId="27918"/>
        <pc:sldMkLst>
          <pc:docMk/>
          <pc:sldMk cId="3718550132" sldId="273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495EEC08-C185-4D24-8584-670D7023AE9F}" dt="2024-01-26T23:07:24.275" v="784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495EEC08-C185-4D24-8584-670D7023AE9F}" dt="2024-01-26T22:59:32.846" v="708" actId="20577"/>
        <pc:sldMkLst>
          <pc:docMk/>
          <pc:sldMk cId="1010862512" sldId="275"/>
        </pc:sldMkLst>
        <pc:spChg chg="mod">
          <ac:chgData name="NESTOR JULIO HERNANDEZ BOCKER" userId="a413b3be1cc3406f" providerId="LiveId" clId="{495EEC08-C185-4D24-8584-670D7023AE9F}" dt="2024-01-26T22:59:32.846" v="708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495EEC08-C185-4D24-8584-670D7023AE9F}" dt="2024-01-26T22:59:26.994" v="707" actId="20577"/>
        <pc:sldMkLst>
          <pc:docMk/>
          <pc:sldMk cId="3675170584" sldId="279"/>
        </pc:sldMkLst>
        <pc:spChg chg="mod">
          <ac:chgData name="NESTOR JULIO HERNANDEZ BOCKER" userId="a413b3be1cc3406f" providerId="LiveId" clId="{495EEC08-C185-4D24-8584-670D7023AE9F}" dt="2024-01-26T22:59:26.994" v="707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495EEC08-C185-4D24-8584-670D7023AE9F}" dt="2024-01-26T23:01:50.601" v="718" actId="20577"/>
        <pc:sldMkLst>
          <pc:docMk/>
          <pc:sldMk cId="2130645913" sldId="281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495EEC08-C185-4D24-8584-670D7023AE9F}" dt="2024-01-26T23:01:50.601" v="718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495EEC08-C185-4D24-8584-670D7023AE9F}" dt="2024-01-26T23:01:34.908" v="714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495EEC08-C185-4D24-8584-670D7023AE9F}" dt="2024-01-26T23:17:28.002" v="904" actId="478"/>
        <pc:sldMkLst>
          <pc:docMk/>
          <pc:sldMk cId="1230455291" sldId="290"/>
        </pc:sldMkLst>
        <pc:spChg chg="mod">
          <ac:chgData name="NESTOR JULIO HERNANDEZ BOCKER" userId="a413b3be1cc3406f" providerId="LiveId" clId="{495EEC08-C185-4D24-8584-670D7023AE9F}" dt="2024-01-26T23:05:40.434" v="773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495EEC08-C185-4D24-8584-670D7023AE9F}" dt="2024-01-26T23:17:21.010" v="903"/>
          <ac:graphicFrameMkLst>
            <pc:docMk/>
            <pc:sldMk cId="1230455291" sldId="290"/>
            <ac:graphicFrameMk id="2" creationId="{67072DDF-5217-C2E1-5B1B-7E773C769B33}"/>
          </ac:graphicFrameMkLst>
        </pc:graphicFrameChg>
        <pc:picChg chg="add del mod">
          <ac:chgData name="NESTOR JULIO HERNANDEZ BOCKER" userId="a413b3be1cc3406f" providerId="LiveId" clId="{495EEC08-C185-4D24-8584-670D7023AE9F}" dt="2024-01-26T23:04:32.380" v="747" actId="478"/>
          <ac:picMkLst>
            <pc:docMk/>
            <pc:sldMk cId="1230455291" sldId="290"/>
            <ac:picMk id="5" creationId="{496BA772-3286-8CB4-13DD-68181AB08595}"/>
          </ac:picMkLst>
        </pc:picChg>
        <pc:picChg chg="add del mod">
          <ac:chgData name="NESTOR JULIO HERNANDEZ BOCKER" userId="a413b3be1cc3406f" providerId="LiveId" clId="{495EEC08-C185-4D24-8584-670D7023AE9F}" dt="2024-01-26T23:17:28.002" v="904" actId="478"/>
          <ac:picMkLst>
            <pc:docMk/>
            <pc:sldMk cId="1230455291" sldId="290"/>
            <ac:picMk id="6" creationId="{2A7077B5-234B-73B1-5868-6F7DDFBCE95F}"/>
          </ac:picMkLst>
        </pc:picChg>
      </pc:sldChg>
      <pc:sldChg chg="modSp add del">
        <pc:chgData name="NESTOR JULIO HERNANDEZ BOCKER" userId="a413b3be1cc3406f" providerId="LiveId" clId="{495EEC08-C185-4D24-8584-670D7023AE9F}" dt="2024-01-23T16:57:38.985" v="15"/>
        <pc:sldMkLst>
          <pc:docMk/>
          <pc:sldMk cId="3207670988" sldId="291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95EEC08-C185-4D24-8584-670D7023AE9F}" dt="2024-02-07T03:22:00.314" v="910" actId="2062"/>
        <pc:sldMkLst>
          <pc:docMk/>
          <pc:sldMk cId="1402838187" sldId="299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95EEC08-C185-4D24-8584-670D7023AE9F}" dt="2024-02-07T03:21:56.004" v="909" actId="2062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495EEC08-C185-4D24-8584-670D7023AE9F}" dt="2024-02-07T03:22:00.314" v="910" actId="2062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495EEC08-C185-4D24-8584-670D7023AE9F}" dt="2024-01-26T22:51:46.064" v="120"/>
        <pc:sldMkLst>
          <pc:docMk/>
          <pc:sldMk cId="3528884864" sldId="300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95EEC08-C185-4D24-8584-670D7023AE9F}" dt="2024-01-26T22:51:41.986" v="119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495EEC08-C185-4D24-8584-670D7023AE9F}" dt="2024-01-26T22:51:46.064" v="120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495EEC08-C185-4D24-8584-670D7023AE9F}" dt="2024-01-26T23:13:48.679" v="885" actId="20577"/>
        <pc:sldMkLst>
          <pc:docMk/>
          <pc:sldMk cId="2994828080" sldId="304"/>
        </pc:sldMkLst>
        <pc:spChg chg="mod">
          <ac:chgData name="NESTOR JULIO HERNANDEZ BOCKER" userId="a413b3be1cc3406f" providerId="LiveId" clId="{495EEC08-C185-4D24-8584-670D7023AE9F}" dt="2024-01-26T23:13:48.679" v="885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95EEC08-C185-4D24-8584-670D7023AE9F}" dt="2024-01-26T23:14:05.997" v="890" actId="20577"/>
        <pc:sldMkLst>
          <pc:docMk/>
          <pc:sldMk cId="1400359443" sldId="305"/>
        </pc:sldMkLst>
        <pc:spChg chg="mod">
          <ac:chgData name="NESTOR JULIO HERNANDEZ BOCKER" userId="a413b3be1cc3406f" providerId="LiveId" clId="{495EEC08-C185-4D24-8584-670D7023AE9F}" dt="2024-01-26T23:14:05.997" v="890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95EEC08-C185-4D24-8584-670D7023AE9F}" dt="2024-01-26T23:16:16.522" v="901" actId="20577"/>
        <pc:sldMkLst>
          <pc:docMk/>
          <pc:sldMk cId="3902090573" sldId="307"/>
        </pc:sldMkLst>
        <pc:spChg chg="mod">
          <ac:chgData name="NESTOR JULIO HERNANDEZ BOCKER" userId="a413b3be1cc3406f" providerId="LiveId" clId="{495EEC08-C185-4D24-8584-670D7023AE9F}" dt="2024-01-26T23:16:16.522" v="901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495EEC08-C185-4D24-8584-670D7023AE9F}" dt="2024-01-23T16:57:38.985" v="15"/>
        <pc:sldMkLst>
          <pc:docMk/>
          <pc:sldMk cId="2799606255" sldId="308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95EEC08-C185-4D24-8584-670D7023AE9F}" dt="2024-01-26T22:53:49.690" v="284" actId="20577"/>
        <pc:sldMkLst>
          <pc:docMk/>
          <pc:sldMk cId="436528798" sldId="310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95EEC08-C185-4D24-8584-670D7023AE9F}" dt="2024-01-26T22:53:49.690" v="284" actId="20577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495EEC08-C185-4D24-8584-670D7023AE9F}" dt="2024-01-26T22:55:03.470" v="436" actId="6549"/>
        <pc:sldMkLst>
          <pc:docMk/>
          <pc:sldMk cId="537324164" sldId="311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495EEC08-C185-4D24-8584-670D7023AE9F}" dt="2024-01-26T22:55:03.470" v="436" actId="6549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495EEC08-C185-4D24-8584-670D7023AE9F}" dt="2024-01-26T22:54:25.322" v="286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495EEC08-C185-4D24-8584-670D7023AE9F}" dt="2024-01-26T22:57:59.541" v="700" actId="6549"/>
        <pc:sldMkLst>
          <pc:docMk/>
          <pc:sldMk cId="757931575" sldId="312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95EEC08-C185-4D24-8584-670D7023AE9F}" dt="2024-01-26T22:57:29.698" v="60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495EEC08-C185-4D24-8584-670D7023AE9F}" dt="2024-01-26T22:57:59.541" v="700" actId="654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495EEC08-C185-4D24-8584-670D7023AE9F}" dt="2024-01-26T22:59:20.843" v="706" actId="20577"/>
        <pc:sldMkLst>
          <pc:docMk/>
          <pc:sldMk cId="2590248872" sldId="313"/>
        </pc:sldMkLst>
        <pc:spChg chg="mod">
          <ac:chgData name="NESTOR JULIO HERNANDEZ BOCKER" userId="a413b3be1cc3406f" providerId="LiveId" clId="{495EEC08-C185-4D24-8584-670D7023AE9F}" dt="2024-01-26T22:59:20.843" v="706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495EEC08-C185-4D24-8584-670D7023AE9F}" dt="2024-01-26T22:59:16.656" v="705" actId="20577"/>
        <pc:sldMkLst>
          <pc:docMk/>
          <pc:sldMk cId="3633284213" sldId="314"/>
        </pc:sldMkLst>
        <pc:spChg chg="mod">
          <ac:chgData name="NESTOR JULIO HERNANDEZ BOCKER" userId="a413b3be1cc3406f" providerId="LiveId" clId="{495EEC08-C185-4D24-8584-670D7023AE9F}" dt="2024-01-26T22:59:16.656" v="705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495EEC08-C185-4D24-8584-670D7023AE9F}" dt="2024-01-23T16:57:38.985" v="15"/>
        <pc:sldMkLst>
          <pc:docMk/>
          <pc:sldMk cId="1867422395" sldId="315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95EEC08-C185-4D24-8584-670D7023AE9F}" dt="2024-01-26T22:49:29.681" v="34" actId="6549"/>
        <pc:sldMkLst>
          <pc:docMk/>
          <pc:sldMk cId="1113645801" sldId="316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95EEC08-C185-4D24-8584-670D7023AE9F}" dt="2024-01-26T22:49:29.681" v="34" actId="6549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495EEC08-C185-4D24-8584-670D7023AE9F}" dt="2024-01-26T23:20:09.677" v="905"/>
        <pc:sldMkLst>
          <pc:docMk/>
          <pc:sldMk cId="2435645340" sldId="317"/>
        </pc:sldMkLst>
        <pc:spChg chg="mod">
          <ac:chgData name="NESTOR JULIO HERNANDEZ BOCKER" userId="a413b3be1cc3406f" providerId="LiveId" clId="{495EEC08-C185-4D24-8584-670D7023AE9F}" dt="2024-01-26T23:12:10.171" v="878" actId="103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2435645340" sldId="31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495EEC08-C185-4D24-8584-670D7023AE9F}" dt="2024-01-26T23:20:09.677" v="905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495EEC08-C185-4D24-8584-670D7023AE9F}" dt="2024-01-26T23:10:11.211" v="829" actId="478"/>
          <ac:picMkLst>
            <pc:docMk/>
            <pc:sldMk cId="2435645340" sldId="317"/>
            <ac:picMk id="2" creationId="{70B65D16-6762-0CD1-07FF-D97E33E3CB4C}"/>
          </ac:picMkLst>
        </pc:picChg>
        <pc:picChg chg="add del mod">
          <ac:chgData name="NESTOR JULIO HERNANDEZ BOCKER" userId="a413b3be1cc3406f" providerId="LiveId" clId="{495EEC08-C185-4D24-8584-670D7023AE9F}" dt="2024-01-26T23:12:29.681" v="879" actId="478"/>
          <ac:picMkLst>
            <pc:docMk/>
            <pc:sldMk cId="2435645340" sldId="317"/>
            <ac:picMk id="6" creationId="{AC578C1A-88EE-D6C8-28BA-A261F847BBC5}"/>
          </ac:picMkLst>
        </pc:picChg>
      </pc:sldChg>
      <pc:sldChg chg="modSp mod">
        <pc:chgData name="NESTOR JULIO HERNANDEZ BOCKER" userId="a413b3be1cc3406f" providerId="LiveId" clId="{495EEC08-C185-4D24-8584-670D7023AE9F}" dt="2024-01-26T23:15:27.251" v="896" actId="20577"/>
        <pc:sldMkLst>
          <pc:docMk/>
          <pc:sldMk cId="3692254647" sldId="318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495EEC08-C185-4D24-8584-670D7023AE9F}" dt="2024-01-26T23:15:27.251" v="896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F05745AF-582F-4E91-B528-EF39121394BF}"/>
    <pc:docChg chg="undo custSel addSld delSld modSld">
      <pc:chgData name="NESTOR JULIO HERNANDEZ BOCKER" userId="a413b3be1cc3406f" providerId="LiveId" clId="{F05745AF-582F-4E91-B528-EF39121394BF}" dt="2024-03-19T05:55:57.979" v="1026" actId="20577"/>
      <pc:docMkLst>
        <pc:docMk/>
      </pc:docMkLst>
      <pc:sldChg chg="modSp mod">
        <pc:chgData name="NESTOR JULIO HERNANDEZ BOCKER" userId="a413b3be1cc3406f" providerId="LiveId" clId="{F05745AF-582F-4E91-B528-EF39121394BF}" dt="2024-03-19T05:49:40.800" v="986" actId="27918"/>
        <pc:sldMkLst>
          <pc:docMk/>
          <pc:sldMk cId="2588731161" sldId="272"/>
        </pc:sldMkLst>
        <pc:spChg chg="mod">
          <ac:chgData name="NESTOR JULIO HERNANDEZ BOCKER" userId="a413b3be1cc3406f" providerId="LiveId" clId="{F05745AF-582F-4E91-B528-EF39121394BF}" dt="2024-03-19T04:04:54.374" v="282" actId="20577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F05745AF-582F-4E91-B528-EF39121394BF}" dt="2024-03-19T05:48:46.410" v="984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F05745AF-582F-4E91-B528-EF39121394BF}" dt="2024-03-19T05:50:37.066" v="995" actId="20577"/>
        <pc:sldMkLst>
          <pc:docMk/>
          <pc:sldMk cId="3718550132" sldId="273"/>
        </pc:sldMkLst>
        <pc:spChg chg="mod">
          <ac:chgData name="NESTOR JULIO HERNANDEZ BOCKER" userId="a413b3be1cc3406f" providerId="LiveId" clId="{F05745AF-582F-4E91-B528-EF39121394BF}" dt="2024-03-19T04:05:00.520" v="283" actId="20577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F05745AF-582F-4E91-B528-EF39121394BF}" dt="2024-03-19T05:50:37.066" v="995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F05745AF-582F-4E91-B528-EF39121394BF}" dt="2024-03-19T03:48:58.959" v="227" actId="20577"/>
        <pc:sldMkLst>
          <pc:docMk/>
          <pc:sldMk cId="1010862512" sldId="275"/>
        </pc:sldMkLst>
        <pc:spChg chg="mod">
          <ac:chgData name="NESTOR JULIO HERNANDEZ BOCKER" userId="a413b3be1cc3406f" providerId="LiveId" clId="{F05745AF-582F-4E91-B528-EF39121394BF}" dt="2024-03-19T03:48:58.959" v="22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F05745AF-582F-4E91-B528-EF39121394BF}" dt="2024-03-19T02:57:15.021" v="5" actId="20577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F05745AF-582F-4E91-B528-EF39121394BF}" dt="2024-03-19T04:00:17.615" v="236" actId="20577"/>
        <pc:sldMkLst>
          <pc:docMk/>
          <pc:sldMk cId="3675170584" sldId="279"/>
        </pc:sldMkLst>
        <pc:spChg chg="mod">
          <ac:chgData name="NESTOR JULIO HERNANDEZ BOCKER" userId="a413b3be1cc3406f" providerId="LiveId" clId="{F05745AF-582F-4E91-B528-EF39121394BF}" dt="2024-03-19T04:00:17.615" v="23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F05745AF-582F-4E91-B528-EF39121394BF}" dt="2024-03-19T05:22:00.354" v="575" actId="20577"/>
        <pc:sldMkLst>
          <pc:docMk/>
          <pc:sldMk cId="2130645913" sldId="281"/>
        </pc:sldMkLst>
        <pc:spChg chg="mod">
          <ac:chgData name="NESTOR JULIO HERNANDEZ BOCKER" userId="a413b3be1cc3406f" providerId="LiveId" clId="{F05745AF-582F-4E91-B528-EF39121394BF}" dt="2024-03-19T02:58:17.402" v="13" actId="6549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F05745AF-582F-4E91-B528-EF39121394BF}" dt="2024-03-19T05:20:44.858" v="542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F05745AF-582F-4E91-B528-EF39121394BF}" dt="2024-03-19T05:22:00.354" v="575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F05745AF-582F-4E91-B528-EF39121394BF}" dt="2024-03-19T05:17:53.803" v="528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F05745AF-582F-4E91-B528-EF39121394BF}" dt="2024-03-19T02:57:33.265" v="7" actId="20577"/>
          <ac:spMkLst>
            <pc:docMk/>
            <pc:sldMk cId="2130645913" sldId="28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05745AF-582F-4E91-B528-EF39121394BF}" dt="2024-03-19T03:47:45.664" v="220" actId="478"/>
          <ac:graphicFrameMkLst>
            <pc:docMk/>
            <pc:sldMk cId="2130645913" sldId="281"/>
            <ac:graphicFrameMk id="4" creationId="{4D144258-2B07-5CA3-D49E-45D7748696E3}"/>
          </ac:graphicFrameMkLst>
        </pc:graphicFrameChg>
        <pc:graphicFrameChg chg="add mod">
          <ac:chgData name="NESTOR JULIO HERNANDEZ BOCKER" userId="a413b3be1cc3406f" providerId="LiveId" clId="{F05745AF-582F-4E91-B528-EF39121394BF}" dt="2024-03-19T03:04:26.067" v="39"/>
          <ac:graphicFrameMkLst>
            <pc:docMk/>
            <pc:sldMk cId="2130645913" sldId="281"/>
            <ac:graphicFrameMk id="8" creationId="{51B637E5-5E7A-3B71-A820-BAFBF0D91E45}"/>
          </ac:graphicFrameMkLst>
        </pc:graphicFrameChg>
        <pc:graphicFrameChg chg="del">
          <ac:chgData name="NESTOR JULIO HERNANDEZ BOCKER" userId="a413b3be1cc3406f" providerId="LiveId" clId="{F05745AF-582F-4E91-B528-EF39121394BF}" dt="2024-03-19T03:47:45.664" v="220" actId="478"/>
          <ac:graphicFrameMkLst>
            <pc:docMk/>
            <pc:sldMk cId="2130645913" sldId="281"/>
            <ac:graphicFrameMk id="9" creationId="{743FC408-0E57-7176-2EB3-927A57FFAC43}"/>
          </ac:graphicFrameMkLst>
        </pc:graphicFrameChg>
        <pc:graphicFrameChg chg="add mod">
          <ac:chgData name="NESTOR JULIO HERNANDEZ BOCKER" userId="a413b3be1cc3406f" providerId="LiveId" clId="{F05745AF-582F-4E91-B528-EF39121394BF}" dt="2024-03-19T03:47:54.495" v="223"/>
          <ac:graphicFrameMkLst>
            <pc:docMk/>
            <pc:sldMk cId="2130645913" sldId="281"/>
            <ac:graphicFrameMk id="10" creationId="{0D87644A-7773-E4FE-6F3A-EFBFB4C7DCD1}"/>
          </ac:graphicFrameMkLst>
        </pc:graphicFrameChg>
        <pc:graphicFrameChg chg="add mod">
          <ac:chgData name="NESTOR JULIO HERNANDEZ BOCKER" userId="a413b3be1cc3406f" providerId="LiveId" clId="{F05745AF-582F-4E91-B528-EF39121394BF}" dt="2024-03-19T05:21:13.338" v="556" actId="20577"/>
          <ac:graphicFrameMkLst>
            <pc:docMk/>
            <pc:sldMk cId="2130645913" sldId="281"/>
            <ac:graphicFrameMk id="11" creationId="{900BDF41-FB20-904C-E4B6-AD76B8B39AB2}"/>
          </ac:graphicFrameMkLst>
        </pc:graphicFrameChg>
      </pc:sldChg>
      <pc:sldChg chg="addSp delSp modSp mod">
        <pc:chgData name="NESTOR JULIO HERNANDEZ BOCKER" userId="a413b3be1cc3406f" providerId="LiveId" clId="{F05745AF-582F-4E91-B528-EF39121394BF}" dt="2024-03-19T05:48:12.433" v="978" actId="478"/>
        <pc:sldMkLst>
          <pc:docMk/>
          <pc:sldMk cId="1230455291" sldId="290"/>
        </pc:sldMkLst>
        <pc:spChg chg="mod">
          <ac:chgData name="NESTOR JULIO HERNANDEZ BOCKER" userId="a413b3be1cc3406f" providerId="LiveId" clId="{F05745AF-582F-4E91-B528-EF39121394BF}" dt="2024-03-19T05:34:51.683" v="850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F05745AF-582F-4E91-B528-EF39121394BF}" dt="2024-03-19T04:04:32.038" v="271" actId="20577"/>
          <ac:spMkLst>
            <pc:docMk/>
            <pc:sldMk cId="1230455291" sldId="29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05745AF-582F-4E91-B528-EF39121394BF}" dt="2024-03-19T05:11:48.049" v="402" actId="478"/>
          <ac:graphicFrameMkLst>
            <pc:docMk/>
            <pc:sldMk cId="1230455291" sldId="290"/>
            <ac:graphicFrameMk id="2" creationId="{67072DDF-5217-C2E1-5B1B-7E773C769B33}"/>
          </ac:graphicFrameMkLst>
        </pc:graphicFrameChg>
        <pc:graphicFrameChg chg="add mod">
          <ac:chgData name="NESTOR JULIO HERNANDEZ BOCKER" userId="a413b3be1cc3406f" providerId="LiveId" clId="{F05745AF-582F-4E91-B528-EF39121394BF}" dt="2024-03-19T05:23:59.025" v="580" actId="207"/>
          <ac:graphicFrameMkLst>
            <pc:docMk/>
            <pc:sldMk cId="1230455291" sldId="290"/>
            <ac:graphicFrameMk id="5" creationId="{A528EC83-065F-4474-AE15-E8F424B230DE}"/>
          </ac:graphicFrameMkLst>
        </pc:graphicFrameChg>
        <pc:picChg chg="add del mod">
          <ac:chgData name="NESTOR JULIO HERNANDEZ BOCKER" userId="a413b3be1cc3406f" providerId="LiveId" clId="{F05745AF-582F-4E91-B528-EF39121394BF}" dt="2024-03-19T05:48:12.433" v="978" actId="478"/>
          <ac:picMkLst>
            <pc:docMk/>
            <pc:sldMk cId="1230455291" sldId="290"/>
            <ac:picMk id="6" creationId="{1284CDE3-B7D7-05E4-A7A1-473F0284EAA6}"/>
          </ac:picMkLst>
        </pc:picChg>
      </pc:sldChg>
      <pc:sldChg chg="modSp add del">
        <pc:chgData name="NESTOR JULIO HERNANDEZ BOCKER" userId="a413b3be1cc3406f" providerId="LiveId" clId="{F05745AF-582F-4E91-B528-EF39121394BF}" dt="2024-03-19T03:59:13.636" v="229"/>
        <pc:sldMkLst>
          <pc:docMk/>
          <pc:sldMk cId="3207670988" sldId="291"/>
        </pc:sldMkLst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F05745AF-582F-4E91-B528-EF39121394BF}" dt="2024-03-19T02:55:44.929" v="3"/>
          <ac:spMkLst>
            <pc:docMk/>
            <pc:sldMk cId="3207670988" sldId="291"/>
            <ac:spMk id="7" creationId="{469CD69D-8310-32BB-7403-36C4ABF01797}"/>
          </ac:spMkLst>
        </pc:spChg>
      </pc:sldChg>
      <pc:sldChg chg="delSp modSp del mod">
        <pc:chgData name="NESTOR JULIO HERNANDEZ BOCKER" userId="a413b3be1cc3406f" providerId="LiveId" clId="{F05745AF-582F-4E91-B528-EF39121394BF}" dt="2024-03-19T03:04:08.778" v="37" actId="47"/>
        <pc:sldMkLst>
          <pc:docMk/>
          <pc:sldMk cId="1058868022" sldId="297"/>
        </pc:sldMkLst>
        <pc:spChg chg="mod">
          <ac:chgData name="NESTOR JULIO HERNANDEZ BOCKER" userId="a413b3be1cc3406f" providerId="LiveId" clId="{F05745AF-582F-4E91-B528-EF39121394BF}" dt="2024-03-19T03:03:38.594" v="28" actId="20577"/>
          <ac:spMkLst>
            <pc:docMk/>
            <pc:sldMk cId="1058868022" sldId="297"/>
            <ac:spMk id="10" creationId="{AE85FA06-F043-6F76-2D7A-77CFAD99732C}"/>
          </ac:spMkLst>
        </pc:spChg>
        <pc:spChg chg="mod">
          <ac:chgData name="NESTOR JULIO HERNANDEZ BOCKER" userId="a413b3be1cc3406f" providerId="LiveId" clId="{F05745AF-582F-4E91-B528-EF39121394BF}" dt="2024-03-19T03:03:45.597" v="31" actId="20577"/>
          <ac:spMkLst>
            <pc:docMk/>
            <pc:sldMk cId="1058868022" sldId="297"/>
            <ac:spMk id="11" creationId="{DAFBDAAE-0F2D-BA10-01C7-6BCF9C20A50E}"/>
          </ac:spMkLst>
        </pc:spChg>
        <pc:spChg chg="mod">
          <ac:chgData name="NESTOR JULIO HERNANDEZ BOCKER" userId="a413b3be1cc3406f" providerId="LiveId" clId="{F05745AF-582F-4E91-B528-EF39121394BF}" dt="2024-03-19T03:03:56.128" v="35" actId="20577"/>
          <ac:spMkLst>
            <pc:docMk/>
            <pc:sldMk cId="1058868022" sldId="297"/>
            <ac:spMk id="15" creationId="{D3219EAA-4D63-31C9-1CC8-36454F12C189}"/>
          </ac:spMkLst>
        </pc:spChg>
        <pc:graphicFrameChg chg="del">
          <ac:chgData name="NESTOR JULIO HERNANDEZ BOCKER" userId="a413b3be1cc3406f" providerId="LiveId" clId="{F05745AF-582F-4E91-B528-EF39121394BF}" dt="2024-03-19T03:03:59.615" v="36" actId="478"/>
          <ac:graphicFrameMkLst>
            <pc:docMk/>
            <pc:sldMk cId="1058868022" sldId="297"/>
            <ac:graphicFrameMk id="7" creationId="{F1FCD929-9978-7EFA-4869-72927E03049F}"/>
          </ac:graphicFrameMkLst>
        </pc:graphicFrameChg>
        <pc:graphicFrameChg chg="del">
          <ac:chgData name="NESTOR JULIO HERNANDEZ BOCKER" userId="a413b3be1cc3406f" providerId="LiveId" clId="{F05745AF-582F-4E91-B528-EF39121394BF}" dt="2024-03-19T03:03:59.615" v="36" actId="478"/>
          <ac:graphicFrameMkLst>
            <pc:docMk/>
            <pc:sldMk cId="1058868022" sldId="297"/>
            <ac:graphicFrameMk id="8" creationId="{0836B6D9-FBAB-0674-83C0-65786F4B05E2}"/>
          </ac:graphicFrameMkLst>
        </pc:graphicFrameChg>
      </pc:sldChg>
      <pc:sldChg chg="modSp mod">
        <pc:chgData name="NESTOR JULIO HERNANDEZ BOCKER" userId="a413b3be1cc3406f" providerId="LiveId" clId="{F05745AF-582F-4E91-B528-EF39121394BF}" dt="2024-03-19T05:31:39.788" v="775"/>
        <pc:sldMkLst>
          <pc:docMk/>
          <pc:sldMk cId="1402838187" sldId="299"/>
        </pc:sldMkLst>
        <pc:spChg chg="mod">
          <ac:chgData name="NESTOR JULIO HERNANDEZ BOCKER" userId="a413b3be1cc3406f" providerId="LiveId" clId="{F05745AF-582F-4E91-B528-EF39121394BF}" dt="2024-03-19T04:10:23.521" v="363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F05745AF-582F-4E91-B528-EF39121394BF}" dt="2024-03-19T04:10:26.231" v="364" actId="2057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F05745AF-582F-4E91-B528-EF39121394BF}" dt="2024-03-19T04:05:32.351" v="285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05745AF-582F-4E91-B528-EF39121394BF}" dt="2024-03-19T05:31:18.170" v="774" actId="654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F05745AF-582F-4E91-B528-EF39121394BF}" dt="2024-03-19T05:31:39.788" v="775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del">
        <pc:chgData name="NESTOR JULIO HERNANDEZ BOCKER" userId="a413b3be1cc3406f" providerId="LiveId" clId="{F05745AF-582F-4E91-B528-EF39121394BF}" dt="2024-03-19T04:06:38.664" v="292" actId="47"/>
        <pc:sldMkLst>
          <pc:docMk/>
          <pc:sldMk cId="3528884864" sldId="300"/>
        </pc:sldMkLst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3528884864" sldId="300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05745AF-582F-4E91-B528-EF39121394BF}" dt="2024-03-19T05:54:59.451" v="1009" actId="20577"/>
        <pc:sldMkLst>
          <pc:docMk/>
          <pc:sldMk cId="2994828080" sldId="304"/>
        </pc:sldMkLst>
        <pc:spChg chg="mod">
          <ac:chgData name="NESTOR JULIO HERNANDEZ BOCKER" userId="a413b3be1cc3406f" providerId="LiveId" clId="{F05745AF-582F-4E91-B528-EF39121394BF}" dt="2024-03-19T05:54:59.451" v="1009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F05745AF-582F-4E91-B528-EF39121394BF}" dt="2024-03-19T04:07:30.280" v="338" actId="20577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05745AF-582F-4E91-B528-EF39121394BF}" dt="2024-03-19T05:55:57.979" v="1026" actId="20577"/>
        <pc:sldMkLst>
          <pc:docMk/>
          <pc:sldMk cId="1400359443" sldId="305"/>
        </pc:sldMkLst>
        <pc:spChg chg="mod">
          <ac:chgData name="NESTOR JULIO HERNANDEZ BOCKER" userId="a413b3be1cc3406f" providerId="LiveId" clId="{F05745AF-582F-4E91-B528-EF39121394BF}" dt="2024-03-19T05:55:57.979" v="1026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F05745AF-582F-4E91-B528-EF39121394BF}" dt="2024-03-19T04:07:44.115" v="341" actId="20577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05745AF-582F-4E91-B528-EF39121394BF}" dt="2024-03-19T05:45:07.467" v="977" actId="20577"/>
        <pc:sldMkLst>
          <pc:docMk/>
          <pc:sldMk cId="3902090573" sldId="307"/>
        </pc:sldMkLst>
        <pc:spChg chg="mod">
          <ac:chgData name="NESTOR JULIO HERNANDEZ BOCKER" userId="a413b3be1cc3406f" providerId="LiveId" clId="{F05745AF-582F-4E91-B528-EF39121394BF}" dt="2024-03-19T05:45:07.467" v="977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F05745AF-582F-4E91-B528-EF39121394BF}" dt="2024-03-19T04:00:46.736" v="239" actId="6549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F05745AF-582F-4E91-B528-EF39121394BF}" dt="2024-03-19T03:59:13.636" v="229"/>
        <pc:sldMkLst>
          <pc:docMk/>
          <pc:sldMk cId="2799606255" sldId="308"/>
        </pc:sldMkLst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05745AF-582F-4E91-B528-EF39121394BF}" dt="2024-03-19T05:40:18.847" v="942" actId="14734"/>
        <pc:sldMkLst>
          <pc:docMk/>
          <pc:sldMk cId="436528798" sldId="310"/>
        </pc:sldMkLst>
        <pc:spChg chg="mod">
          <ac:chgData name="NESTOR JULIO HERNANDEZ BOCKER" userId="a413b3be1cc3406f" providerId="LiveId" clId="{F05745AF-582F-4E91-B528-EF39121394BF}" dt="2024-03-19T04:07:20.928" v="337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05745AF-582F-4E91-B528-EF39121394BF}" dt="2024-03-19T05:40:18.847" v="942" actId="14734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F05745AF-582F-4E91-B528-EF39121394BF}" dt="2024-03-19T05:42:29.861" v="952"/>
        <pc:sldMkLst>
          <pc:docMk/>
          <pc:sldMk cId="537324164" sldId="311"/>
        </pc:sldMkLst>
        <pc:spChg chg="mod">
          <ac:chgData name="NESTOR JULIO HERNANDEZ BOCKER" userId="a413b3be1cc3406f" providerId="LiveId" clId="{F05745AF-582F-4E91-B528-EF39121394BF}" dt="2024-03-19T04:11:11.255" v="370" actId="20577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F05745AF-582F-4E91-B528-EF39121394BF}" dt="2024-03-19T04:11:14.207" v="371" actId="20577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F05745AF-582F-4E91-B528-EF39121394BF}" dt="2024-03-19T04:11:07.191" v="369" actId="20577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F05745AF-582F-4E91-B528-EF39121394BF}" dt="2024-03-19T05:41:55.128" v="951" actId="6549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F05745AF-582F-4E91-B528-EF39121394BF}" dt="2024-03-19T05:42:29.861" v="952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del">
        <pc:chgData name="NESTOR JULIO HERNANDEZ BOCKER" userId="a413b3be1cc3406f" providerId="LiveId" clId="{F05745AF-582F-4E91-B528-EF39121394BF}" dt="2024-03-19T04:08:12.029" v="349" actId="47"/>
        <pc:sldMkLst>
          <pc:docMk/>
          <pc:sldMk cId="757931575" sldId="312"/>
        </pc:sldMkLst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757931575" sldId="31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05745AF-582F-4E91-B528-EF39121394BF}" dt="2024-03-19T04:08:19.838" v="354" actId="20577"/>
        <pc:sldMkLst>
          <pc:docMk/>
          <pc:sldMk cId="2590248872" sldId="313"/>
        </pc:sldMkLst>
        <pc:spChg chg="mod">
          <ac:chgData name="NESTOR JULIO HERNANDEZ BOCKER" userId="a413b3be1cc3406f" providerId="LiveId" clId="{F05745AF-582F-4E91-B528-EF39121394BF}" dt="2024-03-19T04:01:07.359" v="249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F05745AF-582F-4E91-B528-EF39121394BF}" dt="2024-03-19T04:08:19.838" v="354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F05745AF-582F-4E91-B528-EF39121394BF}" dt="2024-03-19T04:00:01.127" v="232" actId="20577"/>
        <pc:sldMkLst>
          <pc:docMk/>
          <pc:sldMk cId="3633284213" sldId="314"/>
        </pc:sldMkLst>
        <pc:spChg chg="mod">
          <ac:chgData name="NESTOR JULIO HERNANDEZ BOCKER" userId="a413b3be1cc3406f" providerId="LiveId" clId="{F05745AF-582F-4E91-B528-EF39121394BF}" dt="2024-03-19T03:59:56.127" v="231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F05745AF-582F-4E91-B528-EF39121394BF}" dt="2024-03-19T04:00:01.127" v="232" actId="20577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F05745AF-582F-4E91-B528-EF39121394BF}" dt="2024-03-19T03:59:13.636" v="229"/>
        <pc:sldMkLst>
          <pc:docMk/>
          <pc:sldMk cId="1867422395" sldId="315"/>
        </pc:sldMkLst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05745AF-582F-4E91-B528-EF39121394BF}" dt="2024-03-19T05:33:17.548" v="836" actId="27107"/>
        <pc:sldMkLst>
          <pc:docMk/>
          <pc:sldMk cId="1113645801" sldId="316"/>
        </pc:sldMkLst>
        <pc:spChg chg="mod">
          <ac:chgData name="NESTOR JULIO HERNANDEZ BOCKER" userId="a413b3be1cc3406f" providerId="LiveId" clId="{F05745AF-582F-4E91-B528-EF39121394BF}" dt="2024-03-19T04:04:02.192" v="265" actId="6549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05745AF-582F-4E91-B528-EF39121394BF}" dt="2024-03-19T05:33:17.548" v="836" actId="27107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F05745AF-582F-4E91-B528-EF39121394BF}" dt="2024-03-19T05:39:15.610" v="929" actId="478"/>
        <pc:sldMkLst>
          <pc:docMk/>
          <pc:sldMk cId="2435645340" sldId="317"/>
        </pc:sldMkLst>
        <pc:spChg chg="mod">
          <ac:chgData name="NESTOR JULIO HERNANDEZ BOCKER" userId="a413b3be1cc3406f" providerId="LiveId" clId="{F05745AF-582F-4E91-B528-EF39121394BF}" dt="2024-03-19T05:38:12.235" v="928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F05745AF-582F-4E91-B528-EF39121394BF}" dt="2024-03-19T04:06:43.672" v="293" actId="20577"/>
          <ac:spMkLst>
            <pc:docMk/>
            <pc:sldMk cId="2435645340" sldId="317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05745AF-582F-4E91-B528-EF39121394BF}" dt="2024-03-19T05:16:06.168" v="517" actId="1035"/>
          <ac:graphicFrameMkLst>
            <pc:docMk/>
            <pc:sldMk cId="2435645340" sldId="317"/>
            <ac:graphicFrameMk id="2" creationId="{EBCC50D4-3A19-7EFF-5428-845356878575}"/>
          </ac:graphicFrameMkLst>
        </pc:graphicFrameChg>
        <pc:graphicFrameChg chg="del">
          <ac:chgData name="NESTOR JULIO HERNANDEZ BOCKER" userId="a413b3be1cc3406f" providerId="LiveId" clId="{F05745AF-582F-4E91-B528-EF39121394BF}" dt="2024-03-19T05:13:47.204" v="439" actId="21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F05745AF-582F-4E91-B528-EF39121394BF}" dt="2024-03-19T05:35:42.046" v="858" actId="478"/>
          <ac:picMkLst>
            <pc:docMk/>
            <pc:sldMk cId="2435645340" sldId="317"/>
            <ac:picMk id="6" creationId="{F3418539-784D-2465-F282-B7886C7B35D2}"/>
          </ac:picMkLst>
        </pc:picChg>
        <pc:picChg chg="add del mod">
          <ac:chgData name="NESTOR JULIO HERNANDEZ BOCKER" userId="a413b3be1cc3406f" providerId="LiveId" clId="{F05745AF-582F-4E91-B528-EF39121394BF}" dt="2024-03-19T05:39:15.610" v="929" actId="478"/>
          <ac:picMkLst>
            <pc:docMk/>
            <pc:sldMk cId="2435645340" sldId="317"/>
            <ac:picMk id="8" creationId="{68F33D28-38DF-3138-C86C-4D40DE8EE977}"/>
          </ac:picMkLst>
        </pc:picChg>
      </pc:sldChg>
      <pc:sldChg chg="modSp mod">
        <pc:chgData name="NESTOR JULIO HERNANDEZ BOCKER" userId="a413b3be1cc3406f" providerId="LiveId" clId="{F05745AF-582F-4E91-B528-EF39121394BF}" dt="2024-03-19T05:44:35.578" v="971" actId="20577"/>
        <pc:sldMkLst>
          <pc:docMk/>
          <pc:sldMk cId="3692254647" sldId="318"/>
        </pc:sldMkLst>
        <pc:spChg chg="mod">
          <ac:chgData name="NESTOR JULIO HERNANDEZ BOCKER" userId="a413b3be1cc3406f" providerId="LiveId" clId="{F05745AF-582F-4E91-B528-EF39121394BF}" dt="2024-03-19T04:00:58.361" v="247" actId="20577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F05745AF-582F-4E91-B528-EF39121394BF}" dt="2024-03-19T05:44:35.578" v="971" actId="20577"/>
          <ac:spMkLst>
            <pc:docMk/>
            <pc:sldMk cId="3692254647" sldId="318"/>
            <ac:spMk id="15" creationId="{A1FEE787-43FA-4043-9C5B-EE2767A8C8C5}"/>
          </ac:spMkLst>
        </pc:spChg>
      </pc:sldChg>
      <pc:sldChg chg="addSp delSp modSp add del mod">
        <pc:chgData name="NESTOR JULIO HERNANDEZ BOCKER" userId="a413b3be1cc3406f" providerId="LiveId" clId="{F05745AF-582F-4E91-B528-EF39121394BF}" dt="2024-03-19T03:47:58.827" v="224" actId="47"/>
        <pc:sldMkLst>
          <pc:docMk/>
          <pc:sldMk cId="263483558" sldId="319"/>
        </pc:sldMkLst>
        <pc:spChg chg="mod">
          <ac:chgData name="NESTOR JULIO HERNANDEZ BOCKER" userId="a413b3be1cc3406f" providerId="LiveId" clId="{F05745AF-582F-4E91-B528-EF39121394BF}" dt="2024-03-19T03:47:29.795" v="219" actId="27107"/>
          <ac:spMkLst>
            <pc:docMk/>
            <pc:sldMk cId="263483558" sldId="319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05745AF-582F-4E91-B528-EF39121394BF}" dt="2024-03-19T03:46:24.183" v="42" actId="478"/>
          <ac:graphicFrameMkLst>
            <pc:docMk/>
            <pc:sldMk cId="263483558" sldId="319"/>
            <ac:graphicFrameMk id="4" creationId="{4D144258-2B07-5CA3-D49E-45D7748696E3}"/>
          </ac:graphicFrameMkLst>
        </pc:graphicFrameChg>
        <pc:graphicFrameChg chg="add mod">
          <ac:chgData name="NESTOR JULIO HERNANDEZ BOCKER" userId="a413b3be1cc3406f" providerId="LiveId" clId="{F05745AF-582F-4E91-B528-EF39121394BF}" dt="2024-03-19T03:46:40.687" v="111" actId="1037"/>
          <ac:graphicFrameMkLst>
            <pc:docMk/>
            <pc:sldMk cId="263483558" sldId="319"/>
            <ac:graphicFrameMk id="8" creationId="{4D144258-2B07-5CA3-D49E-45D7748696E3}"/>
          </ac:graphicFrameMkLst>
        </pc:graphicFrameChg>
        <pc:graphicFrameChg chg="del">
          <ac:chgData name="NESTOR JULIO HERNANDEZ BOCKER" userId="a413b3be1cc3406f" providerId="LiveId" clId="{F05745AF-582F-4E91-B528-EF39121394BF}" dt="2024-03-19T03:46:45.598" v="112" actId="478"/>
          <ac:graphicFrameMkLst>
            <pc:docMk/>
            <pc:sldMk cId="263483558" sldId="319"/>
            <ac:graphicFrameMk id="9" creationId="{743FC408-0E57-7176-2EB3-927A57FFAC43}"/>
          </ac:graphicFrameMkLst>
        </pc:graphicFrameChg>
        <pc:graphicFrameChg chg="add mod">
          <ac:chgData name="NESTOR JULIO HERNANDEZ BOCKER" userId="a413b3be1cc3406f" providerId="LiveId" clId="{F05745AF-582F-4E91-B528-EF39121394BF}" dt="2024-03-19T03:47:22.082" v="218" actId="1037"/>
          <ac:graphicFrameMkLst>
            <pc:docMk/>
            <pc:sldMk cId="263483558" sldId="319"/>
            <ac:graphicFrameMk id="10" creationId="{743FC408-0E57-7176-2EB3-927A57FFAC43}"/>
          </ac:graphicFrameMkLst>
        </pc:graphicFrameChg>
      </pc:sldChg>
      <pc:sldChg chg="modSp add mod">
        <pc:chgData name="NESTOR JULIO HERNANDEZ BOCKER" userId="a413b3be1cc3406f" providerId="LiveId" clId="{F05745AF-582F-4E91-B528-EF39121394BF}" dt="2024-03-19T04:04:16.784" v="268" actId="20577"/>
        <pc:sldMkLst>
          <pc:docMk/>
          <pc:sldMk cId="2795738388" sldId="319"/>
        </pc:sldMkLst>
        <pc:spChg chg="mod">
          <ac:chgData name="NESTOR JULIO HERNANDEZ BOCKER" userId="a413b3be1cc3406f" providerId="LiveId" clId="{F05745AF-582F-4E91-B528-EF39121394BF}" dt="2024-03-19T04:04:16.784" v="268" actId="20577"/>
          <ac:spMkLst>
            <pc:docMk/>
            <pc:sldMk cId="2795738388" sldId="319"/>
            <ac:spMk id="2" creationId="{F740E246-1AD4-B974-C53E-83D4E32CFB1B}"/>
          </ac:spMkLst>
        </pc:spChg>
        <pc:spChg chg="mod">
          <ac:chgData name="NESTOR JULIO HERNANDEZ BOCKER" userId="a413b3be1cc3406f" providerId="LiveId" clId="{F05745AF-582F-4E91-B528-EF39121394BF}" dt="2024-03-19T04:03:10.304" v="256" actId="207"/>
          <ac:spMkLst>
            <pc:docMk/>
            <pc:sldMk cId="2795738388" sldId="319"/>
            <ac:spMk id="7" creationId="{469CD69D-8310-32BB-7403-36C4ABF01797}"/>
          </ac:spMkLst>
        </pc:spChg>
      </pc:sldChg>
    </pc:docChg>
  </pc:docChgLst>
  <pc:docChgLst>
    <pc:chgData name="NESTOR JULIO HERNANDEZ BOCKER" userId="a413b3be1cc3406f" providerId="LiveId" clId="{58F4ED42-D682-4EF8-97D0-0AD580F815AE}"/>
    <pc:docChg chg="undo custSel addSld delSld modSld">
      <pc:chgData name="NESTOR JULIO HERNANDEZ BOCKER" userId="a413b3be1cc3406f" providerId="LiveId" clId="{58F4ED42-D682-4EF8-97D0-0AD580F815AE}" dt="2023-07-22T21:51:47.899" v="960" actId="20577"/>
      <pc:docMkLst>
        <pc:docMk/>
      </pc:docMkLst>
      <pc:sldChg chg="modSp mod">
        <pc:chgData name="NESTOR JULIO HERNANDEZ BOCKER" userId="a413b3be1cc3406f" providerId="LiveId" clId="{58F4ED42-D682-4EF8-97D0-0AD580F815AE}" dt="2023-07-21T03:42:23.242" v="214" actId="20577"/>
        <pc:sldMkLst>
          <pc:docMk/>
          <pc:sldMk cId="2588731161" sldId="272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58F4ED42-D682-4EF8-97D0-0AD580F815AE}" dt="2023-07-21T03:42:23.242" v="214" actId="20577"/>
          <ac:spMkLst>
            <pc:docMk/>
            <pc:sldMk cId="2588731161" sldId="272"/>
            <ac:spMk id="21" creationId="{00000000-0000-0000-0000-000000000000}"/>
          </ac:spMkLst>
        </pc:spChg>
        <pc:graphicFrameChg chg="mod">
          <ac:chgData name="NESTOR JULIO HERNANDEZ BOCKER" userId="a413b3be1cc3406f" providerId="LiveId" clId="{58F4ED42-D682-4EF8-97D0-0AD580F815AE}" dt="2023-07-21T03:14:08.611" v="17" actId="14100"/>
          <ac:graphicFrameMkLst>
            <pc:docMk/>
            <pc:sldMk cId="2588731161" sldId="272"/>
            <ac:graphicFrameMk id="4" creationId="{00000000-0008-0000-0400-000002000000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3:42:51.670" v="230" actId="20577"/>
        <pc:sldMkLst>
          <pc:docMk/>
          <pc:sldMk cId="3718550132" sldId="273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58F4ED42-D682-4EF8-97D0-0AD580F815AE}" dt="2023-07-21T03:42:51.670" v="230" actId="20577"/>
          <ac:spMkLst>
            <pc:docMk/>
            <pc:sldMk cId="3718550132" sldId="273"/>
            <ac:spMk id="21" creationId="{00000000-0000-0000-0000-000000000000}"/>
          </ac:spMkLst>
        </pc:spChg>
        <pc:graphicFrameChg chg="mod">
          <ac:chgData name="NESTOR JULIO HERNANDEZ BOCKER" userId="a413b3be1cc3406f" providerId="LiveId" clId="{58F4ED42-D682-4EF8-97D0-0AD580F815AE}" dt="2023-07-21T03:15:05.541" v="25" actId="14100"/>
          <ac:graphicFrameMkLst>
            <pc:docMk/>
            <pc:sldMk cId="3718550132" sldId="273"/>
            <ac:graphicFrameMk id="3" creationId="{00000000-0008-0000-0400-000003000000}"/>
          </ac:graphicFrameMkLst>
        </pc:graphicFrameChg>
      </pc:sldChg>
      <pc:sldChg chg="modSp">
        <pc:chgData name="NESTOR JULIO HERNANDEZ BOCKER" userId="a413b3be1cc3406f" providerId="LiveId" clId="{58F4ED42-D682-4EF8-97D0-0AD580F815AE}" dt="2023-07-21T02:34:37.389" v="2"/>
        <pc:sldMkLst>
          <pc:docMk/>
          <pc:sldMk cId="1010862512" sldId="275"/>
        </pc:sldMkLst>
        <pc:spChg chg="mod">
          <ac:chgData name="NESTOR JULIO HERNANDEZ BOCKER" userId="a413b3be1cc3406f" providerId="LiveId" clId="{58F4ED42-D682-4EF8-97D0-0AD580F815AE}" dt="2023-07-21T02:33:53.865" v="0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">
        <pc:chgData name="NESTOR JULIO HERNANDEZ BOCKER" userId="a413b3be1cc3406f" providerId="LiveId" clId="{58F4ED42-D682-4EF8-97D0-0AD580F815AE}" dt="2023-07-21T02:33:53.865" v="0"/>
        <pc:sldMkLst>
          <pc:docMk/>
          <pc:sldMk cId="3675170584" sldId="279"/>
        </pc:sldMkLst>
        <pc:spChg chg="mod">
          <ac:chgData name="NESTOR JULIO HERNANDEZ BOCKER" userId="a413b3be1cc3406f" providerId="LiveId" clId="{58F4ED42-D682-4EF8-97D0-0AD580F815AE}" dt="2023-07-21T02:33:53.865" v="0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58F4ED42-D682-4EF8-97D0-0AD580F815AE}" dt="2023-07-21T03:18:04.702" v="60" actId="20577"/>
        <pc:sldMkLst>
          <pc:docMk/>
          <pc:sldMk cId="2130645913" sldId="281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58F4ED42-D682-4EF8-97D0-0AD580F815AE}" dt="2023-07-21T03:18:04.702" v="60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58F4ED42-D682-4EF8-97D0-0AD580F815AE}" dt="2023-07-21T03:17:23.241" v="43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58F4ED42-D682-4EF8-97D0-0AD580F815AE}" dt="2023-07-21T03:34:32.440" v="142" actId="20577"/>
        <pc:sldMkLst>
          <pc:docMk/>
          <pc:sldMk cId="1230455291" sldId="290"/>
        </pc:sldMkLst>
        <pc:spChg chg="mod">
          <ac:chgData name="NESTOR JULIO HERNANDEZ BOCKER" userId="a413b3be1cc3406f" providerId="LiveId" clId="{58F4ED42-D682-4EF8-97D0-0AD580F815AE}" dt="2023-07-21T03:34:32.440" v="142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58F4ED42-D682-4EF8-97D0-0AD580F815AE}" dt="2023-07-21T03:21:06.946" v="95" actId="478"/>
          <ac:picMkLst>
            <pc:docMk/>
            <pc:sldMk cId="1230455291" sldId="290"/>
            <ac:picMk id="5" creationId="{9B592EF2-5D4F-677B-22D1-D79E51B5B486}"/>
          </ac:picMkLst>
        </pc:picChg>
        <pc:picChg chg="add del mod">
          <ac:chgData name="NESTOR JULIO HERNANDEZ BOCKER" userId="a413b3be1cc3406f" providerId="LiveId" clId="{58F4ED42-D682-4EF8-97D0-0AD580F815AE}" dt="2023-07-21T03:33:47.905" v="130" actId="478"/>
          <ac:picMkLst>
            <pc:docMk/>
            <pc:sldMk cId="1230455291" sldId="290"/>
            <ac:picMk id="6" creationId="{BFEA0464-61FD-A9AC-C217-2B439C7A8DBE}"/>
          </ac:picMkLst>
        </pc:picChg>
      </pc:sldChg>
      <pc:sldChg chg="modSp add del">
        <pc:chgData name="NESTOR JULIO HERNANDEZ BOCKER" userId="a413b3be1cc3406f" providerId="LiveId" clId="{58F4ED42-D682-4EF8-97D0-0AD580F815AE}" dt="2023-07-21T02:36:39.685" v="7"/>
        <pc:sldMkLst>
          <pc:docMk/>
          <pc:sldMk cId="3207670988" sldId="291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8F4ED42-D682-4EF8-97D0-0AD580F815AE}" dt="2023-07-21T03:18:50.003" v="63" actId="27107"/>
        <pc:sldMkLst>
          <pc:docMk/>
          <pc:sldMk cId="1058868022" sldId="297"/>
        </pc:sldMkLst>
        <pc:spChg chg="mod">
          <ac:chgData name="NESTOR JULIO HERNANDEZ BOCKER" userId="a413b3be1cc3406f" providerId="LiveId" clId="{58F4ED42-D682-4EF8-97D0-0AD580F815AE}" dt="2023-07-21T03:18:50.003" v="63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58F4ED42-D682-4EF8-97D0-0AD580F815AE}" dt="2023-07-21T03:45:04.135" v="262" actId="20577"/>
        <pc:sldMkLst>
          <pc:docMk/>
          <pc:sldMk cId="1402838187" sldId="299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8F4ED42-D682-4EF8-97D0-0AD580F815AE}" dt="2023-07-21T03:44:36.325" v="237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58F4ED42-D682-4EF8-97D0-0AD580F815AE}" dt="2023-07-21T03:45:04.135" v="262" actId="2057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4:08:10.109" v="943" actId="20577"/>
        <pc:sldMkLst>
          <pc:docMk/>
          <pc:sldMk cId="3528884864" sldId="300"/>
        </pc:sldMkLst>
        <pc:spChg chg="mod">
          <ac:chgData name="NESTOR JULIO HERNANDEZ BOCKER" userId="a413b3be1cc3406f" providerId="LiveId" clId="{58F4ED42-D682-4EF8-97D0-0AD580F815AE}" dt="2023-07-21T04:08:10.109" v="943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8F4ED42-D682-4EF8-97D0-0AD580F815AE}" dt="2023-07-21T03:46:04.293" v="290" actId="6549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58F4ED42-D682-4EF8-97D0-0AD580F815AE}" dt="2023-07-21T03:46:20.495" v="291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3:55:53.262" v="644" actId="20577"/>
        <pc:sldMkLst>
          <pc:docMk/>
          <pc:sldMk cId="2994828080" sldId="304"/>
        </pc:sldMkLst>
        <pc:spChg chg="mod">
          <ac:chgData name="NESTOR JULIO HERNANDEZ BOCKER" userId="a413b3be1cc3406f" providerId="LiveId" clId="{58F4ED42-D682-4EF8-97D0-0AD580F815AE}" dt="2023-07-21T03:55:53.262" v="644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994828080" sldId="304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8F4ED42-D682-4EF8-97D0-0AD580F815AE}" dt="2023-07-21T03:16:14.501" v="33" actId="14100"/>
          <ac:graphicFrameMkLst>
            <pc:docMk/>
            <pc:sldMk cId="2994828080" sldId="304"/>
            <ac:graphicFrameMk id="5" creationId="{527C7EC6-E3A4-D17F-4F04-015C43EDD8DA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3:56:33.996" v="649" actId="20577"/>
        <pc:sldMkLst>
          <pc:docMk/>
          <pc:sldMk cId="1400359443" sldId="305"/>
        </pc:sldMkLst>
        <pc:spChg chg="mod">
          <ac:chgData name="NESTOR JULIO HERNANDEZ BOCKER" userId="a413b3be1cc3406f" providerId="LiveId" clId="{58F4ED42-D682-4EF8-97D0-0AD580F815AE}" dt="2023-07-21T03:56:33.996" v="649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1400359443" sldId="305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8F4ED42-D682-4EF8-97D0-0AD580F815AE}" dt="2023-07-21T03:16:04.366" v="32" actId="14100"/>
          <ac:graphicFrameMkLst>
            <pc:docMk/>
            <pc:sldMk cId="1400359443" sldId="305"/>
            <ac:graphicFrameMk id="8" creationId="{C1523816-EF83-378A-6290-67166D0C89DE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4:03:20.439" v="927" actId="20577"/>
        <pc:sldMkLst>
          <pc:docMk/>
          <pc:sldMk cId="3902090573" sldId="307"/>
        </pc:sldMkLst>
        <pc:spChg chg="mod">
          <ac:chgData name="NESTOR JULIO HERNANDEZ BOCKER" userId="a413b3be1cc3406f" providerId="LiveId" clId="{58F4ED42-D682-4EF8-97D0-0AD580F815AE}" dt="2023-07-21T04:03:20.439" v="927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58F4ED42-D682-4EF8-97D0-0AD580F815AE}" dt="2023-07-21T02:36:39.685" v="7"/>
        <pc:sldMkLst>
          <pc:docMk/>
          <pc:sldMk cId="2799606255" sldId="308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8F4ED42-D682-4EF8-97D0-0AD580F815AE}" dt="2023-07-21T03:54:39.910" v="625" actId="2711"/>
        <pc:sldMkLst>
          <pc:docMk/>
          <pc:sldMk cId="436528798" sldId="310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8F4ED42-D682-4EF8-97D0-0AD580F815AE}" dt="2023-07-21T03:54:39.910" v="625" actId="2711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4:10:58.058" v="951" actId="6549"/>
        <pc:sldMkLst>
          <pc:docMk/>
          <pc:sldMk cId="537324164" sldId="311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8F4ED42-D682-4EF8-97D0-0AD580F815AE}" dt="2023-07-21T04:10:58.058" v="951" actId="6549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58F4ED42-D682-4EF8-97D0-0AD580F815AE}" dt="2023-07-21T03:58:59.605" v="776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4:00:38.728" v="911" actId="6549"/>
        <pc:sldMkLst>
          <pc:docMk/>
          <pc:sldMk cId="757931575" sldId="312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8F4ED42-D682-4EF8-97D0-0AD580F815AE}" dt="2023-07-21T04:00:19.281" v="901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58F4ED42-D682-4EF8-97D0-0AD580F815AE}" dt="2023-07-21T04:00:38.728" v="911" actId="654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">
        <pc:chgData name="NESTOR JULIO HERNANDEZ BOCKER" userId="a413b3be1cc3406f" providerId="LiveId" clId="{58F4ED42-D682-4EF8-97D0-0AD580F815AE}" dt="2023-07-21T02:34:46.389" v="3"/>
        <pc:sldMkLst>
          <pc:docMk/>
          <pc:sldMk cId="2590248872" sldId="313"/>
        </pc:sldMkLst>
        <pc:spChg chg="mod">
          <ac:chgData name="NESTOR JULIO HERNANDEZ BOCKER" userId="a413b3be1cc3406f" providerId="LiveId" clId="{58F4ED42-D682-4EF8-97D0-0AD580F815AE}" dt="2023-07-21T02:33:53.865" v="0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590248872" sldId="313"/>
            <ac:spMk id="5" creationId="{BDA1159D-A0ED-18DC-0747-141EBF1A2086}"/>
          </ac:spMkLst>
        </pc:spChg>
      </pc:sldChg>
      <pc:sldChg chg="addSp delSp modSp mod">
        <pc:chgData name="NESTOR JULIO HERNANDEZ BOCKER" userId="a413b3be1cc3406f" providerId="LiveId" clId="{58F4ED42-D682-4EF8-97D0-0AD580F815AE}" dt="2023-07-21T02:36:33.649" v="6" actId="22"/>
        <pc:sldMkLst>
          <pc:docMk/>
          <pc:sldMk cId="3633284213" sldId="314"/>
        </pc:sldMkLst>
        <pc:spChg chg="mod">
          <ac:chgData name="NESTOR JULIO HERNANDEZ BOCKER" userId="a413b3be1cc3406f" providerId="LiveId" clId="{58F4ED42-D682-4EF8-97D0-0AD580F815AE}" dt="2023-07-21T02:33:53.865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3633284213" sldId="314"/>
            <ac:spMk id="3" creationId="{909C031B-51F5-08F7-8363-BE3CCE2F94B6}"/>
          </ac:spMkLst>
        </pc:spChg>
        <pc:spChg chg="add del">
          <ac:chgData name="NESTOR JULIO HERNANDEZ BOCKER" userId="a413b3be1cc3406f" providerId="LiveId" clId="{58F4ED42-D682-4EF8-97D0-0AD580F815AE}" dt="2023-07-21T02:36:33.649" v="6" actId="22"/>
          <ac:spMkLst>
            <pc:docMk/>
            <pc:sldMk cId="3633284213" sldId="314"/>
            <ac:spMk id="6" creationId="{0B63DE96-64F5-2552-D48C-02B1D44FFA0C}"/>
          </ac:spMkLst>
        </pc:spChg>
      </pc:sldChg>
      <pc:sldChg chg="modSp add del">
        <pc:chgData name="NESTOR JULIO HERNANDEZ BOCKER" userId="a413b3be1cc3406f" providerId="LiveId" clId="{58F4ED42-D682-4EF8-97D0-0AD580F815AE}" dt="2023-07-21T02:36:39.685" v="7"/>
        <pc:sldMkLst>
          <pc:docMk/>
          <pc:sldMk cId="1867422395" sldId="315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8F4ED42-D682-4EF8-97D0-0AD580F815AE}" dt="2023-07-21T03:38:47.491" v="206" actId="27107"/>
        <pc:sldMkLst>
          <pc:docMk/>
          <pc:sldMk cId="1113645801" sldId="316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8F4ED42-D682-4EF8-97D0-0AD580F815AE}" dt="2023-07-21T03:38:47.491" v="206" actId="27107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58F4ED42-D682-4EF8-97D0-0AD580F815AE}" dt="2023-07-21T04:09:37.696" v="944" actId="207"/>
        <pc:sldMkLst>
          <pc:docMk/>
          <pc:sldMk cId="2435645340" sldId="317"/>
        </pc:sldMkLst>
        <pc:spChg chg="mod">
          <ac:chgData name="NESTOR JULIO HERNANDEZ BOCKER" userId="a413b3be1cc3406f" providerId="LiveId" clId="{58F4ED42-D682-4EF8-97D0-0AD580F815AE}" dt="2023-07-21T03:51:24.493" v="454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2435645340" sldId="31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8F4ED42-D682-4EF8-97D0-0AD580F815AE}" dt="2023-07-21T04:09:37.696" v="944" actId="207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58F4ED42-D682-4EF8-97D0-0AD580F815AE}" dt="2023-07-21T03:48:50.001" v="357" actId="478"/>
          <ac:picMkLst>
            <pc:docMk/>
            <pc:sldMk cId="2435645340" sldId="317"/>
            <ac:picMk id="2" creationId="{7A851049-EA7E-157B-080B-0F365D6F95A8}"/>
          </ac:picMkLst>
        </pc:picChg>
        <pc:picChg chg="add del mod">
          <ac:chgData name="NESTOR JULIO HERNANDEZ BOCKER" userId="a413b3be1cc3406f" providerId="LiveId" clId="{58F4ED42-D682-4EF8-97D0-0AD580F815AE}" dt="2023-07-21T03:51:15.759" v="452" actId="478"/>
          <ac:picMkLst>
            <pc:docMk/>
            <pc:sldMk cId="2435645340" sldId="317"/>
            <ac:picMk id="6" creationId="{745E86AA-E356-9783-9D3C-6347CFE9C210}"/>
          </ac:picMkLst>
        </pc:picChg>
      </pc:sldChg>
      <pc:sldChg chg="delSp modSp mod">
        <pc:chgData name="NESTOR JULIO HERNANDEZ BOCKER" userId="a413b3be1cc3406f" providerId="LiveId" clId="{58F4ED42-D682-4EF8-97D0-0AD580F815AE}" dt="2023-07-22T21:51:47.899" v="960" actId="20577"/>
        <pc:sldMkLst>
          <pc:docMk/>
          <pc:sldMk cId="3692254647" sldId="318"/>
        </pc:sldMkLst>
        <pc:spChg chg="del">
          <ac:chgData name="NESTOR JULIO HERNANDEZ BOCKER" userId="a413b3be1cc3406f" providerId="LiveId" clId="{58F4ED42-D682-4EF8-97D0-0AD580F815AE}" dt="2023-07-21T04:01:03.605" v="915" actId="478"/>
          <ac:spMkLst>
            <pc:docMk/>
            <pc:sldMk cId="3692254647" sldId="318"/>
            <ac:spMk id="2" creationId="{57C642EE-4349-7724-3C9D-28E4712E92D1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58F4ED42-D682-4EF8-97D0-0AD580F815AE}" dt="2023-07-22T21:51:47.899" v="960" actId="20577"/>
          <ac:spMkLst>
            <pc:docMk/>
            <pc:sldMk cId="3692254647" sldId="318"/>
            <ac:spMk id="15" creationId="{A1FEE787-43FA-4043-9C5B-EE2767A8C8C5}"/>
          </ac:spMkLst>
        </pc:spChg>
        <pc:picChg chg="del">
          <ac:chgData name="NESTOR JULIO HERNANDEZ BOCKER" userId="a413b3be1cc3406f" providerId="LiveId" clId="{58F4ED42-D682-4EF8-97D0-0AD580F815AE}" dt="2023-07-21T04:00:55.371" v="912" actId="478"/>
          <ac:picMkLst>
            <pc:docMk/>
            <pc:sldMk cId="3692254647" sldId="318"/>
            <ac:picMk id="3" creationId="{A285F9FF-D6F0-6D7B-51DE-8619B86A3DC8}"/>
          </ac:picMkLst>
        </pc:picChg>
      </pc:sldChg>
    </pc:docChg>
  </pc:docChgLst>
  <pc:docChgLst>
    <pc:chgData name="NESTOR JULIO HERNANDEZ BOCKER" userId="a413b3be1cc3406f" providerId="LiveId" clId="{F8DC3BF0-C841-4221-B413-23FDBFB5F3DF}"/>
    <pc:docChg chg="undo redo custSel addSld delSld modSld sldOrd">
      <pc:chgData name="NESTOR JULIO HERNANDEZ BOCKER" userId="a413b3be1cc3406f" providerId="LiveId" clId="{F8DC3BF0-C841-4221-B413-23FDBFB5F3DF}" dt="2023-06-07T03:11:46.771" v="878" actId="207"/>
      <pc:docMkLst>
        <pc:docMk/>
      </pc:docMkLst>
      <pc:sldChg chg="addSp delSp modSp add del mod setBg">
        <pc:chgData name="NESTOR JULIO HERNANDEZ BOCKER" userId="a413b3be1cc3406f" providerId="LiveId" clId="{F8DC3BF0-C841-4221-B413-23FDBFB5F3DF}" dt="2023-06-07T02:17:49.728" v="428"/>
        <pc:sldMkLst>
          <pc:docMk/>
          <pc:sldMk cId="772786361" sldId="269"/>
        </pc:sldMkLst>
        <pc:spChg chg="add del">
          <ac:chgData name="NESTOR JULIO HERNANDEZ BOCKER" userId="a413b3be1cc3406f" providerId="LiveId" clId="{F8DC3BF0-C841-4221-B413-23FDBFB5F3DF}" dt="2023-06-07T02:17:49.242" v="427" actId="478"/>
          <ac:spMkLst>
            <pc:docMk/>
            <pc:sldMk cId="772786361" sldId="269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2:17:46.496" v="426" actId="14100"/>
          <ac:spMkLst>
            <pc:docMk/>
            <pc:sldMk cId="772786361" sldId="269"/>
            <ac:spMk id="20" creationId="{00000000-0000-0000-0000-000000000000}"/>
          </ac:spMkLst>
        </pc:spChg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2522447131" sldId="270"/>
        </pc:sldMkLst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1064889117" sldId="271"/>
        </pc:sldMkLst>
      </pc:sldChg>
      <pc:sldChg chg="modSp mod">
        <pc:chgData name="NESTOR JULIO HERNANDEZ BOCKER" userId="a413b3be1cc3406f" providerId="LiveId" clId="{F8DC3BF0-C841-4221-B413-23FDBFB5F3DF}" dt="2023-06-07T01:45:21.711" v="20" actId="14100"/>
        <pc:sldMkLst>
          <pc:docMk/>
          <pc:sldMk cId="1010862512" sldId="275"/>
        </pc:sldMkLst>
        <pc:spChg chg="mod">
          <ac:chgData name="NESTOR JULIO HERNANDEZ BOCKER" userId="a413b3be1cc3406f" providerId="LiveId" clId="{F8DC3BF0-C841-4221-B413-23FDBFB5F3DF}" dt="2023-06-07T01:42:19.507" v="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F8DC3BF0-C841-4221-B413-23FDBFB5F3DF}" dt="2023-06-07T01:45:21.711" v="20" actId="14100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F8DC3BF0-C841-4221-B413-23FDBFB5F3DF}" dt="2023-06-07T01:45:01.117" v="9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F8DC3BF0-C841-4221-B413-23FDBFB5F3DF}" dt="2023-06-07T02:25:10.119" v="786" actId="20577"/>
        <pc:sldMkLst>
          <pc:docMk/>
          <pc:sldMk cId="3675170584" sldId="279"/>
        </pc:sldMkLst>
        <pc:spChg chg="mod">
          <ac:chgData name="NESTOR JULIO HERNANDEZ BOCKER" userId="a413b3be1cc3406f" providerId="LiveId" clId="{F8DC3BF0-C841-4221-B413-23FDBFB5F3DF}" dt="2023-06-07T02:25:10.119" v="78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F8DC3BF0-C841-4221-B413-23FDBFB5F3DF}" dt="2023-06-07T01:51:11.620" v="113" actId="207"/>
        <pc:sldMkLst>
          <pc:docMk/>
          <pc:sldMk cId="2130645913" sldId="281"/>
        </pc:sldMkLst>
        <pc:spChg chg="add mod">
          <ac:chgData name="NESTOR JULIO HERNANDEZ BOCKER" userId="a413b3be1cc3406f" providerId="LiveId" clId="{F8DC3BF0-C841-4221-B413-23FDBFB5F3DF}" dt="2023-06-07T01:47:14.814" v="50" actId="207"/>
          <ac:spMkLst>
            <pc:docMk/>
            <pc:sldMk cId="2130645913" sldId="281"/>
            <ac:spMk id="2" creationId="{F740E246-1AD4-B974-C53E-83D4E32CFB1B}"/>
          </ac:spMkLst>
        </pc:spChg>
        <pc:spChg chg="add mod">
          <ac:chgData name="NESTOR JULIO HERNANDEZ BOCKER" userId="a413b3be1cc3406f" providerId="LiveId" clId="{F8DC3BF0-C841-4221-B413-23FDBFB5F3DF}" dt="2023-06-07T01:47:18.219" v="52" actId="207"/>
          <ac:spMkLst>
            <pc:docMk/>
            <pc:sldMk cId="2130645913" sldId="281"/>
            <ac:spMk id="3" creationId="{C63AA922-20BD-53BA-DECA-57AB55467D00}"/>
          </ac:spMkLst>
        </pc:spChg>
        <pc:spChg chg="del">
          <ac:chgData name="NESTOR JULIO HERNANDEZ BOCKER" userId="a413b3be1cc3406f" providerId="LiveId" clId="{F8DC3BF0-C841-4221-B413-23FDBFB5F3DF}" dt="2023-06-07T01:45:51.090" v="25" actId="478"/>
          <ac:spMkLst>
            <pc:docMk/>
            <pc:sldMk cId="2130645913" sldId="281"/>
            <ac:spMk id="4" creationId="{9038051D-EB90-E24D-9DA9-5CDB500D1D62}"/>
          </ac:spMkLst>
        </pc:spChg>
        <pc:spChg chg="add mod">
          <ac:chgData name="NESTOR JULIO HERNANDEZ BOCKER" userId="a413b3be1cc3406f" providerId="LiveId" clId="{F8DC3BF0-C841-4221-B413-23FDBFB5F3DF}" dt="2023-06-07T01:48:15.694" v="62" actId="207"/>
          <ac:spMkLst>
            <pc:docMk/>
            <pc:sldMk cId="2130645913" sldId="281"/>
            <ac:spMk id="5" creationId="{9A54FADB-B618-5D91-A11B-C8B1D2E643DB}"/>
          </ac:spMkLst>
        </pc:spChg>
        <pc:spChg chg="add mod">
          <ac:chgData name="NESTOR JULIO HERNANDEZ BOCKER" userId="a413b3be1cc3406f" providerId="LiveId" clId="{F8DC3BF0-C841-4221-B413-23FDBFB5F3DF}" dt="2023-06-07T01:47:54.849" v="57" actId="20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F8DC3BF0-C841-4221-B413-23FDBFB5F3DF}" dt="2023-06-07T01:46:29.679" v="48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45:44.153" v="23" actId="478"/>
          <ac:spMkLst>
            <pc:docMk/>
            <pc:sldMk cId="2130645913" sldId="281"/>
            <ac:spMk id="9" creationId="{30EE5C6D-D800-B9D3-F794-57264F801BFB}"/>
          </ac:spMkLst>
        </pc:spChg>
        <pc:spChg chg="del">
          <ac:chgData name="NESTOR JULIO HERNANDEZ BOCKER" userId="a413b3be1cc3406f" providerId="LiveId" clId="{F8DC3BF0-C841-4221-B413-23FDBFB5F3DF}" dt="2023-06-07T01:45:42.101" v="22" actId="478"/>
          <ac:spMkLst>
            <pc:docMk/>
            <pc:sldMk cId="2130645913" sldId="281"/>
            <ac:spMk id="10" creationId="{CE550A21-583D-7FBE-6302-9562E532219E}"/>
          </ac:spMkLst>
        </pc:spChg>
        <pc:spChg chg="del">
          <ac:chgData name="NESTOR JULIO HERNANDEZ BOCKER" userId="a413b3be1cc3406f" providerId="LiveId" clId="{F8DC3BF0-C841-4221-B413-23FDBFB5F3DF}" dt="2023-06-07T01:45:52.925" v="26" actId="478"/>
          <ac:spMkLst>
            <pc:docMk/>
            <pc:sldMk cId="2130645913" sldId="281"/>
            <ac:spMk id="11" creationId="{83075EED-AA93-8D8A-3B48-058061B09424}"/>
          </ac:spMkLst>
        </pc:spChg>
        <pc:spChg chg="del">
          <ac:chgData name="NESTOR JULIO HERNANDEZ BOCKER" userId="a413b3be1cc3406f" providerId="LiveId" clId="{F8DC3BF0-C841-4221-B413-23FDBFB5F3DF}" dt="2023-06-07T01:51:00.900" v="111" actId="478"/>
          <ac:spMkLst>
            <pc:docMk/>
            <pc:sldMk cId="2130645913" sldId="281"/>
            <ac:spMk id="14" creationId="{0D28290A-5334-CC8B-9F46-16627EFA7B7D}"/>
          </ac:spMkLst>
        </pc:spChg>
        <pc:spChg chg="add mod">
          <ac:chgData name="NESTOR JULIO HERNANDEZ BOCKER" userId="a413b3be1cc3406f" providerId="LiveId" clId="{F8DC3BF0-C841-4221-B413-23FDBFB5F3DF}" dt="2023-06-07T01:51:11.620" v="113" actId="207"/>
          <ac:spMkLst>
            <pc:docMk/>
            <pc:sldMk cId="2130645913" sldId="281"/>
            <ac:spMk id="16" creationId="{51FD3A7F-65A0-29C0-E012-458B419CFA80}"/>
          </ac:spMkLst>
        </pc:spChg>
        <pc:graphicFrameChg chg="add mod">
          <ac:chgData name="NESTOR JULIO HERNANDEZ BOCKER" userId="a413b3be1cc3406f" providerId="LiveId" clId="{F8DC3BF0-C841-4221-B413-23FDBFB5F3DF}" dt="2023-06-07T01:46:42.815" v="49"/>
          <ac:graphicFrameMkLst>
            <pc:docMk/>
            <pc:sldMk cId="2130645913" sldId="281"/>
            <ac:graphicFrameMk id="8" creationId="{286999D8-DF98-0E31-376F-26AD3D9A44F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0.884" v="21" actId="478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5.438" v="24" actId="478"/>
          <ac:graphicFrameMkLst>
            <pc:docMk/>
            <pc:sldMk cId="2130645913" sldId="281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F8DC3BF0-C841-4221-B413-23FDBFB5F3DF}" dt="2023-06-07T01:47:15.646" v="51" actId="1076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del">
        <pc:chgData name="NESTOR JULIO HERNANDEZ BOCKER" userId="a413b3be1cc3406f" providerId="LiveId" clId="{F8DC3BF0-C841-4221-B413-23FDBFB5F3DF}" dt="2023-06-07T01:46:02.964" v="34" actId="47"/>
        <pc:sldMkLst>
          <pc:docMk/>
          <pc:sldMk cId="3855831146" sldId="282"/>
        </pc:sldMkLst>
      </pc:sldChg>
      <pc:sldChg chg="del">
        <pc:chgData name="NESTOR JULIO HERNANDEZ BOCKER" userId="a413b3be1cc3406f" providerId="LiveId" clId="{F8DC3BF0-C841-4221-B413-23FDBFB5F3DF}" dt="2023-06-07T01:46:03.419" v="35" actId="47"/>
        <pc:sldMkLst>
          <pc:docMk/>
          <pc:sldMk cId="3275677300" sldId="283"/>
        </pc:sldMkLst>
      </pc:sldChg>
      <pc:sldChg chg="del">
        <pc:chgData name="NESTOR JULIO HERNANDEZ BOCKER" userId="a413b3be1cc3406f" providerId="LiveId" clId="{F8DC3BF0-C841-4221-B413-23FDBFB5F3DF}" dt="2023-06-07T01:46:03.670" v="36" actId="47"/>
        <pc:sldMkLst>
          <pc:docMk/>
          <pc:sldMk cId="2609771912" sldId="284"/>
        </pc:sldMkLst>
      </pc:sldChg>
      <pc:sldChg chg="del">
        <pc:chgData name="NESTOR JULIO HERNANDEZ BOCKER" userId="a413b3be1cc3406f" providerId="LiveId" clId="{F8DC3BF0-C841-4221-B413-23FDBFB5F3DF}" dt="2023-06-07T01:46:03.889" v="37" actId="47"/>
        <pc:sldMkLst>
          <pc:docMk/>
          <pc:sldMk cId="185742075" sldId="285"/>
        </pc:sldMkLst>
      </pc:sldChg>
      <pc:sldChg chg="del">
        <pc:chgData name="NESTOR JULIO HERNANDEZ BOCKER" userId="a413b3be1cc3406f" providerId="LiveId" clId="{F8DC3BF0-C841-4221-B413-23FDBFB5F3DF}" dt="2023-06-07T01:46:04.140" v="38" actId="47"/>
        <pc:sldMkLst>
          <pc:docMk/>
          <pc:sldMk cId="761130282" sldId="286"/>
        </pc:sldMkLst>
      </pc:sldChg>
      <pc:sldChg chg="del">
        <pc:chgData name="NESTOR JULIO HERNANDEZ BOCKER" userId="a413b3be1cc3406f" providerId="LiveId" clId="{F8DC3BF0-C841-4221-B413-23FDBFB5F3DF}" dt="2023-06-07T01:46:04.564" v="39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F8DC3BF0-C841-4221-B413-23FDBFB5F3DF}" dt="2023-06-07T01:46:04.935" v="4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F8DC3BF0-C841-4221-B413-23FDBFB5F3DF}" dt="2023-06-07T01:46:05.521" v="41" actId="47"/>
        <pc:sldMkLst>
          <pc:docMk/>
          <pc:sldMk cId="3371494069" sldId="289"/>
        </pc:sldMkLst>
      </pc:sldChg>
      <pc:sldChg chg="addSp delSp modSp add mod">
        <pc:chgData name="NESTOR JULIO HERNANDEZ BOCKER" userId="a413b3be1cc3406f" providerId="LiveId" clId="{F8DC3BF0-C841-4221-B413-23FDBFB5F3DF}" dt="2023-06-07T03:00:08.801" v="831" actId="207"/>
        <pc:sldMkLst>
          <pc:docMk/>
          <pc:sldMk cId="1230455291" sldId="290"/>
        </pc:sldMkLst>
        <pc:spChg chg="add del mod">
          <ac:chgData name="NESTOR JULIO HERNANDEZ BOCKER" userId="a413b3be1cc3406f" providerId="LiveId" clId="{F8DC3BF0-C841-4221-B413-23FDBFB5F3DF}" dt="2023-06-07T01:51:48.818" v="129"/>
          <ac:spMkLst>
            <pc:docMk/>
            <pc:sldMk cId="1230455291" sldId="290"/>
            <ac:spMk id="2" creationId="{4263ADBB-4788-D89B-EBBF-1A241C4288F7}"/>
          </ac:spMkLst>
        </pc:spChg>
        <pc:spChg chg="add mod">
          <ac:chgData name="NESTOR JULIO HERNANDEZ BOCKER" userId="a413b3be1cc3406f" providerId="LiveId" clId="{F8DC3BF0-C841-4221-B413-23FDBFB5F3DF}" dt="2023-06-07T01:51:54.447" v="131"/>
          <ac:spMkLst>
            <pc:docMk/>
            <pc:sldMk cId="1230455291" sldId="290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1:53:44.772" v="156" actId="20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1:53:35.563" v="155"/>
          <ac:spMkLst>
            <pc:docMk/>
            <pc:sldMk cId="1230455291" sldId="290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3.255" v="130" actId="478"/>
          <ac:spMkLst>
            <pc:docMk/>
            <pc:sldMk cId="1230455291" sldId="290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3:00:08.801" v="831" actId="207"/>
          <ac:graphicFrameMkLst>
            <pc:docMk/>
            <pc:sldMk cId="1230455291" sldId="290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21:15.270" v="761" actId="207"/>
        <pc:sldMkLst>
          <pc:docMk/>
          <pc:sldMk cId="3207670988" sldId="291"/>
        </pc:sldMkLst>
        <pc:spChg chg="add del mod">
          <ac:chgData name="NESTOR JULIO HERNANDEZ BOCKER" userId="a413b3be1cc3406f" providerId="LiveId" clId="{F8DC3BF0-C841-4221-B413-23FDBFB5F3DF}" dt="2023-06-07T01:51:47.641" v="128"/>
          <ac:spMkLst>
            <pc:docMk/>
            <pc:sldMk cId="3207670988" sldId="291"/>
            <ac:spMk id="2" creationId="{4A76D3E0-3F8B-098F-03E2-994120363A7C}"/>
          </ac:spMkLst>
        </pc:spChg>
        <pc:spChg chg="add mod">
          <ac:chgData name="NESTOR JULIO HERNANDEZ BOCKER" userId="a413b3be1cc3406f" providerId="LiveId" clId="{F8DC3BF0-C841-4221-B413-23FDBFB5F3DF}" dt="2023-06-07T01:51:59.575" v="133"/>
          <ac:spMkLst>
            <pc:docMk/>
            <pc:sldMk cId="3207670988" sldId="291"/>
            <ac:spMk id="3" creationId="{A15EB62E-D1A8-1641-0383-BA3312B7539A}"/>
          </ac:spMkLst>
        </pc:spChg>
        <pc:spChg chg="add mod">
          <ac:chgData name="NESTOR JULIO HERNANDEZ BOCKER" userId="a413b3be1cc3406f" providerId="LiveId" clId="{F8DC3BF0-C841-4221-B413-23FDBFB5F3DF}" dt="2023-06-07T02:20:50.283" v="754" actId="20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F8DC3BF0-C841-4221-B413-23FDBFB5F3DF}" dt="2023-06-07T02:20:42.564" v="751"/>
          <ac:spMkLst>
            <pc:docMk/>
            <pc:sldMk cId="3207670988" sldId="29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8.524" v="132" actId="478"/>
          <ac:spMkLst>
            <pc:docMk/>
            <pc:sldMk cId="3207670988" sldId="29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2:21:15.270" v="761" actId="207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addSp delSp modSp add del mod">
        <pc:chgData name="NESTOR JULIO HERNANDEZ BOCKER" userId="a413b3be1cc3406f" providerId="LiveId" clId="{F8DC3BF0-C841-4221-B413-23FDBFB5F3DF}" dt="2023-06-07T01:52:05.679" v="135" actId="47"/>
        <pc:sldMkLst>
          <pc:docMk/>
          <pc:sldMk cId="332390812" sldId="292"/>
        </pc:sldMkLst>
        <pc:spChg chg="add del mod">
          <ac:chgData name="NESTOR JULIO HERNANDEZ BOCKER" userId="a413b3be1cc3406f" providerId="LiveId" clId="{F8DC3BF0-C841-4221-B413-23FDBFB5F3DF}" dt="2023-06-07T01:51:47.312" v="127"/>
          <ac:spMkLst>
            <pc:docMk/>
            <pc:sldMk cId="332390812" sldId="292"/>
            <ac:spMk id="2" creationId="{CCA74143-E2D6-CBBD-AEAB-C73288A93160}"/>
          </ac:spMkLst>
        </pc:spChg>
        <pc:spChg chg="del">
          <ac:chgData name="NESTOR JULIO HERNANDEZ BOCKER" userId="a413b3be1cc3406f" providerId="LiveId" clId="{F8DC3BF0-C841-4221-B413-23FDBFB5F3DF}" dt="2023-06-07T01:52:02.838" v="134" actId="478"/>
          <ac:spMkLst>
            <pc:docMk/>
            <pc:sldMk cId="332390812" sldId="292"/>
            <ac:spMk id="14" creationId="{0D28290A-5334-CC8B-9F46-16627EFA7B7D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56647274" sldId="293"/>
        </pc:sldMkLst>
        <pc:spChg chg="add del mod">
          <ac:chgData name="NESTOR JULIO HERNANDEZ BOCKER" userId="a413b3be1cc3406f" providerId="LiveId" clId="{F8DC3BF0-C841-4221-B413-23FDBFB5F3DF}" dt="2023-06-07T01:51:47.029" v="126"/>
          <ac:spMkLst>
            <pc:docMk/>
            <pc:sldMk cId="4056647274" sldId="293"/>
            <ac:spMk id="2" creationId="{8C071F59-DE11-60C6-857F-DB8E7D6BB9A4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1852406770" sldId="294"/>
        </pc:sldMkLst>
        <pc:spChg chg="add del mod">
          <ac:chgData name="NESTOR JULIO HERNANDEZ BOCKER" userId="a413b3be1cc3406f" providerId="LiveId" clId="{F8DC3BF0-C841-4221-B413-23FDBFB5F3DF}" dt="2023-06-07T01:51:46.716" v="125"/>
          <ac:spMkLst>
            <pc:docMk/>
            <pc:sldMk cId="1852406770" sldId="294"/>
            <ac:spMk id="2" creationId="{A23673CA-E157-E9B9-C7BF-0FBD07ECE936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2801230313" sldId="295"/>
        </pc:sldMkLst>
        <pc:spChg chg="add del mod">
          <ac:chgData name="NESTOR JULIO HERNANDEZ BOCKER" userId="a413b3be1cc3406f" providerId="LiveId" clId="{F8DC3BF0-C841-4221-B413-23FDBFB5F3DF}" dt="2023-06-07T01:51:46.356" v="124"/>
          <ac:spMkLst>
            <pc:docMk/>
            <pc:sldMk cId="2801230313" sldId="295"/>
            <ac:spMk id="2" creationId="{9AFB4322-B0D3-6200-310A-861E41D34D71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22695585" sldId="296"/>
        </pc:sldMkLst>
        <pc:spChg chg="add del mod">
          <ac:chgData name="NESTOR JULIO HERNANDEZ BOCKER" userId="a413b3be1cc3406f" providerId="LiveId" clId="{F8DC3BF0-C841-4221-B413-23FDBFB5F3DF}" dt="2023-06-07T01:51:45.916" v="123"/>
          <ac:spMkLst>
            <pc:docMk/>
            <pc:sldMk cId="4022695585" sldId="296"/>
            <ac:spMk id="2" creationId="{5D4D017E-60CD-B582-0D7E-9C8C42BAB97A}"/>
          </ac:spMkLst>
        </pc:spChg>
      </pc:sldChg>
      <pc:sldChg chg="addSp delSp modSp add mod">
        <pc:chgData name="NESTOR JULIO HERNANDEZ BOCKER" userId="a413b3be1cc3406f" providerId="LiveId" clId="{F8DC3BF0-C841-4221-B413-23FDBFB5F3DF}" dt="2023-06-07T01:53:09.180" v="151" actId="207"/>
        <pc:sldMkLst>
          <pc:docMk/>
          <pc:sldMk cId="1058868022" sldId="297"/>
        </pc:sldMkLst>
        <pc:spChg chg="add del mod">
          <ac:chgData name="NESTOR JULIO HERNANDEZ BOCKER" userId="a413b3be1cc3406f" providerId="LiveId" clId="{F8DC3BF0-C841-4221-B413-23FDBFB5F3DF}" dt="2023-06-07T01:49:28.025" v="67" actId="478"/>
          <ac:spMkLst>
            <pc:docMk/>
            <pc:sldMk cId="1058868022" sldId="297"/>
            <ac:spMk id="7" creationId="{940E6080-02A2-A75C-6F99-4417EB03531B}"/>
          </ac:spMkLst>
        </pc:spChg>
        <pc:spChg chg="del">
          <ac:chgData name="NESTOR JULIO HERNANDEZ BOCKER" userId="a413b3be1cc3406f" providerId="LiveId" clId="{F8DC3BF0-C841-4221-B413-23FDBFB5F3DF}" dt="2023-06-07T01:51:23.609" v="114" actId="478"/>
          <ac:spMkLst>
            <pc:docMk/>
            <pc:sldMk cId="1058868022" sldId="297"/>
            <ac:spMk id="8" creationId="{14A88404-2DA2-4217-99E5-A796005D5157}"/>
          </ac:spMkLst>
        </pc:spChg>
        <pc:spChg chg="add mod">
          <ac:chgData name="NESTOR JULIO HERNANDEZ BOCKER" userId="a413b3be1cc3406f" providerId="LiveId" clId="{F8DC3BF0-C841-4221-B413-23FDBFB5F3DF}" dt="2023-06-07T01:50:09.881" v="91" actId="27107"/>
          <ac:spMkLst>
            <pc:docMk/>
            <pc:sldMk cId="1058868022" sldId="297"/>
            <ac:spMk id="10" creationId="{AE85FA06-F043-6F76-2D7A-77CFAD99732C}"/>
          </ac:spMkLst>
        </pc:spChg>
        <pc:spChg chg="add mod">
          <ac:chgData name="NESTOR JULIO HERNANDEZ BOCKER" userId="a413b3be1cc3406f" providerId="LiveId" clId="{F8DC3BF0-C841-4221-B413-23FDBFB5F3DF}" dt="2023-06-07T01:50:29.862" v="108" actId="6549"/>
          <ac:spMkLst>
            <pc:docMk/>
            <pc:sldMk cId="1058868022" sldId="297"/>
            <ac:spMk id="11" creationId="{DAFBDAAE-0F2D-BA10-01C7-6BCF9C20A50E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2" creationId="{35E4570E-0A15-4797-A1E4-293900080A5D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3" creationId="{58E584A4-AB44-4696-AB78-1B76FE85DDA3}"/>
          </ac:spMkLst>
        </pc:spChg>
        <pc:spChg chg="mod">
          <ac:chgData name="NESTOR JULIO HERNANDEZ BOCKER" userId="a413b3be1cc3406f" providerId="LiveId" clId="{F8DC3BF0-C841-4221-B413-23FDBFB5F3DF}" dt="2023-06-07T01:52:53.531" v="148" actId="207"/>
          <ac:spMkLst>
            <pc:docMk/>
            <pc:sldMk cId="1058868022" sldId="297"/>
            <ac:spMk id="14" creationId="{2429D940-E554-4FB7-91D3-1A9CD28C5C86}"/>
          </ac:spMkLst>
        </pc:spChg>
        <pc:spChg chg="add mod">
          <ac:chgData name="NESTOR JULIO HERNANDEZ BOCKER" userId="a413b3be1cc3406f" providerId="LiveId" clId="{F8DC3BF0-C841-4221-B413-23FDBFB5F3DF}" dt="2023-06-07T01:50:38.253" v="109"/>
          <ac:spMkLst>
            <pc:docMk/>
            <pc:sldMk cId="1058868022" sldId="297"/>
            <ac:spMk id="15" creationId="{D3219EAA-4D63-31C9-1CC8-36454F12C189}"/>
          </ac:spMkLst>
        </pc:spChg>
        <pc:spChg chg="del">
          <ac:chgData name="NESTOR JULIO HERNANDEZ BOCKER" userId="a413b3be1cc3406f" providerId="LiveId" clId="{F8DC3BF0-C841-4221-B413-23FDBFB5F3DF}" dt="2023-06-07T01:48:40.903" v="64" actId="478"/>
          <ac:spMkLst>
            <pc:docMk/>
            <pc:sldMk cId="1058868022" sldId="297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1:53:09.180" v="151" actId="207"/>
          <ac:spMkLst>
            <pc:docMk/>
            <pc:sldMk cId="1058868022" sldId="297"/>
            <ac:spMk id="17" creationId="{7110DCAC-DBE7-4065-96AB-2C32D83775A4}"/>
          </ac:spMkLst>
        </pc:spChg>
        <pc:spChg chg="add mod">
          <ac:chgData name="NESTOR JULIO HERNANDEZ BOCKER" userId="a413b3be1cc3406f" providerId="LiveId" clId="{F8DC3BF0-C841-4221-B413-23FDBFB5F3DF}" dt="2023-06-07T01:51:28.346" v="115"/>
          <ac:spMkLst>
            <pc:docMk/>
            <pc:sldMk cId="1058868022" sldId="297"/>
            <ac:spMk id="18" creationId="{7AC57E5C-3E42-7390-1285-7DEA0E5866DD}"/>
          </ac:spMkLst>
        </pc:spChg>
        <pc:spChg chg="del mod">
          <ac:chgData name="NESTOR JULIO HERNANDEZ BOCKER" userId="a413b3be1cc3406f" providerId="LiveId" clId="{F8DC3BF0-C841-4221-B413-23FDBFB5F3DF}" dt="2023-06-07T01:49:26.315" v="66" actId="478"/>
          <ac:spMkLst>
            <pc:docMk/>
            <pc:sldMk cId="1058868022" sldId="297"/>
            <ac:spMk id="20" creationId="{00000000-0000-0000-0000-000000000000}"/>
          </ac:spMkLst>
        </pc:spChg>
        <pc:grpChg chg="del">
          <ac:chgData name="NESTOR JULIO HERNANDEZ BOCKER" userId="a413b3be1cc3406f" providerId="LiveId" clId="{F8DC3BF0-C841-4221-B413-23FDBFB5F3DF}" dt="2023-06-07T01:50:44.916" v="110" actId="478"/>
          <ac:grpSpMkLst>
            <pc:docMk/>
            <pc:sldMk cId="1058868022" sldId="297"/>
            <ac:grpSpMk id="2" creationId="{2DA28C5B-708C-52CD-608C-DA869F2713EB}"/>
          </ac:grpSpMkLst>
        </pc:grpChg>
      </pc:sldChg>
      <pc:sldChg chg="addSp modSp add mod">
        <pc:chgData name="NESTOR JULIO HERNANDEZ BOCKER" userId="a413b3be1cc3406f" providerId="LiveId" clId="{F8DC3BF0-C841-4221-B413-23FDBFB5F3DF}" dt="2023-06-07T02:36:48.750" v="798" actId="572"/>
        <pc:sldMkLst>
          <pc:docMk/>
          <pc:sldMk cId="999383766" sldId="298"/>
        </pc:sldMkLst>
        <pc:spChg chg="mod">
          <ac:chgData name="NESTOR JULIO HERNANDEZ BOCKER" userId="a413b3be1cc3406f" providerId="LiveId" clId="{F8DC3BF0-C841-4221-B413-23FDBFB5F3DF}" dt="2023-06-07T01:55:12.985" v="174"/>
          <ac:spMkLst>
            <pc:docMk/>
            <pc:sldMk cId="999383766" sldId="298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36:48.750" v="798" actId="57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0:08.867" v="212" actId="207"/>
        <pc:sldMkLst>
          <pc:docMk/>
          <pc:sldMk cId="1402838187" sldId="299"/>
        </pc:sldMkLst>
        <pc:spChg chg="add mod">
          <ac:chgData name="NESTOR JULIO HERNANDEZ BOCKER" userId="a413b3be1cc3406f" providerId="LiveId" clId="{F8DC3BF0-C841-4221-B413-23FDBFB5F3DF}" dt="2023-06-07T01:57:43.227" v="195" actId="207"/>
          <ac:spMkLst>
            <pc:docMk/>
            <pc:sldMk cId="1402838187" sldId="299"/>
            <ac:spMk id="2" creationId="{42315A67-099D-D895-EE2E-AF8ABCE44733}"/>
          </ac:spMkLst>
        </pc:spChg>
        <pc:spChg chg="add mod">
          <ac:chgData name="NESTOR JULIO HERNANDEZ BOCKER" userId="a413b3be1cc3406f" providerId="LiveId" clId="{F8DC3BF0-C841-4221-B413-23FDBFB5F3DF}" dt="2023-06-07T01:57:46.271" v="196" actId="20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F8DC3BF0-C841-4221-B413-23FDBFB5F3DF}" dt="2023-06-07T01:56:10.360" v="179"/>
          <ac:spMkLst>
            <pc:docMk/>
            <pc:sldMk cId="1402838187" sldId="299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1:59:55.928" v="209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0:08.867" v="212" actId="20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1:06.068" v="218" actId="207"/>
        <pc:sldMkLst>
          <pc:docMk/>
          <pc:sldMk cId="3528884864" sldId="300"/>
        </pc:sldMkLst>
        <pc:spChg chg="add mod">
          <ac:chgData name="NESTOR JULIO HERNANDEZ BOCKER" userId="a413b3be1cc3406f" providerId="LiveId" clId="{F8DC3BF0-C841-4221-B413-23FDBFB5F3DF}" dt="2023-06-07T01:59:07.106" v="206" actId="207"/>
          <ac:spMkLst>
            <pc:docMk/>
            <pc:sldMk cId="3528884864" sldId="300"/>
            <ac:spMk id="2" creationId="{F44D3E8A-264C-DEB6-6052-59E409B8F18A}"/>
          </ac:spMkLst>
        </pc:spChg>
        <pc:spChg chg="add mod">
          <ac:chgData name="NESTOR JULIO HERNANDEZ BOCKER" userId="a413b3be1cc3406f" providerId="LiveId" clId="{F8DC3BF0-C841-4221-B413-23FDBFB5F3DF}" dt="2023-06-07T01:58:35.693" v="204" actId="20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F8DC3BF0-C841-4221-B413-23FDBFB5F3DF}" dt="2023-06-07T01:58:21.690" v="201" actId="14100"/>
          <ac:spMkLst>
            <pc:docMk/>
            <pc:sldMk cId="3528884864" sldId="300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01:02.664" v="217" actId="20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1:06.068" v="218" actId="20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2:55.038" v="842" actId="1037"/>
        <pc:sldMkLst>
          <pc:docMk/>
          <pc:sldMk cId="433723799" sldId="301"/>
        </pc:sldMkLst>
        <pc:spChg chg="add mod">
          <ac:chgData name="NESTOR JULIO HERNANDEZ BOCKER" userId="a413b3be1cc3406f" providerId="LiveId" clId="{F8DC3BF0-C841-4221-B413-23FDBFB5F3DF}" dt="2023-06-07T03:02:55.038" v="842" actId="103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F8DC3BF0-C841-4221-B413-23FDBFB5F3DF}" dt="2023-06-07T02:03:30.532" v="244" actId="6549"/>
          <ac:spMkLst>
            <pc:docMk/>
            <pc:sldMk cId="433723799" sldId="30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1:58.348" v="227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4:00.204" v="250" actId="207"/>
        <pc:sldMkLst>
          <pc:docMk/>
          <pc:sldMk cId="2938667470" sldId="302"/>
        </pc:sldMkLst>
        <pc:spChg chg="add mod">
          <ac:chgData name="NESTOR JULIO HERNANDEZ BOCKER" userId="a413b3be1cc3406f" providerId="LiveId" clId="{F8DC3BF0-C841-4221-B413-23FDBFB5F3DF}" dt="2023-06-07T02:04:00.204" v="250" actId="20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F8DC3BF0-C841-4221-B413-23FDBFB5F3DF}" dt="2023-06-07T02:03:13.517" v="240" actId="14100"/>
          <ac:spMkLst>
            <pc:docMk/>
            <pc:sldMk cId="2938667470" sldId="302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3:50.587" v="248" actId="1410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3:25.659" v="851" actId="20577"/>
        <pc:sldMkLst>
          <pc:docMk/>
          <pc:sldMk cId="2869489403" sldId="303"/>
        </pc:sldMkLst>
        <pc:spChg chg="mod">
          <ac:chgData name="NESTOR JULIO HERNANDEZ BOCKER" userId="a413b3be1cc3406f" providerId="LiveId" clId="{F8DC3BF0-C841-4221-B413-23FDBFB5F3DF}" dt="2023-06-07T03:03:25.659" v="851" actId="20577"/>
          <ac:spMkLst>
            <pc:docMk/>
            <pc:sldMk cId="2869489403" sldId="303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6:06.139" v="269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6:14.712" v="858" actId="20577"/>
        <pc:sldMkLst>
          <pc:docMk/>
          <pc:sldMk cId="2994828080" sldId="304"/>
        </pc:sldMkLst>
        <pc:spChg chg="add mod">
          <ac:chgData name="NESTOR JULIO HERNANDEZ BOCKER" userId="a413b3be1cc3406f" providerId="LiveId" clId="{F8DC3BF0-C841-4221-B413-23FDBFB5F3DF}" dt="2023-06-07T02:12:10.719" v="335" actId="14100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F8DC3BF0-C841-4221-B413-23FDBFB5F3DF}" dt="2023-06-07T03:06:14.712" v="858" actId="20577"/>
          <ac:spMkLst>
            <pc:docMk/>
            <pc:sldMk cId="2994828080" sldId="304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3:20.927" v="774" actId="207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7:26.376" v="860" actId="27918"/>
        <pc:sldMkLst>
          <pc:docMk/>
          <pc:sldMk cId="1400359443" sldId="305"/>
        </pc:sldMkLst>
        <pc:spChg chg="add mod">
          <ac:chgData name="NESTOR JULIO HERNANDEZ BOCKER" userId="a413b3be1cc3406f" providerId="LiveId" clId="{F8DC3BF0-C841-4221-B413-23FDBFB5F3DF}" dt="2023-06-07T02:12:51.469" v="351" actId="20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F8DC3BF0-C841-4221-B413-23FDBFB5F3DF}" dt="2023-06-07T02:12:30.519" v="340"/>
          <ac:spMkLst>
            <pc:docMk/>
            <pc:sldMk cId="1400359443" sldId="30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09.120" v="859" actId="207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1.268" v="877" actId="207"/>
        <pc:sldMkLst>
          <pc:docMk/>
          <pc:sldMk cId="4061541852" sldId="306"/>
        </pc:sldMkLst>
        <pc:spChg chg="add mod">
          <ac:chgData name="NESTOR JULIO HERNANDEZ BOCKER" userId="a413b3be1cc3406f" providerId="LiveId" clId="{F8DC3BF0-C841-4221-B413-23FDBFB5F3DF}" dt="2023-06-07T02:14:43.271" v="379" actId="207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F8DC3BF0-C841-4221-B413-23FDBFB5F3DF}" dt="2023-06-07T02:15:34.743" v="393" actId="20577"/>
          <ac:spMkLst>
            <pc:docMk/>
            <pc:sldMk cId="4061541852" sldId="306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1.268" v="877" actId="207"/>
          <ac:graphicFrameMkLst>
            <pc:docMk/>
            <pc:sldMk cId="4061541852" sldId="306"/>
            <ac:graphicFrameMk id="4" creationId="{E8856DE0-7847-3472-FD9E-6C9981B5265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6.771" v="878" actId="207"/>
        <pc:sldMkLst>
          <pc:docMk/>
          <pc:sldMk cId="3902090573" sldId="307"/>
        </pc:sldMkLst>
        <pc:spChg chg="add mod">
          <ac:chgData name="NESTOR JULIO HERNANDEZ BOCKER" userId="a413b3be1cc3406f" providerId="LiveId" clId="{F8DC3BF0-C841-4221-B413-23FDBFB5F3DF}" dt="2023-06-07T02:16:07.237" v="407" actId="14100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F8DC3BF0-C841-4221-B413-23FDBFB5F3DF}" dt="2023-06-07T02:15:55.712" v="403" actId="20577"/>
          <ac:spMkLst>
            <pc:docMk/>
            <pc:sldMk cId="3902090573" sldId="307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6.771" v="878" actId="207"/>
          <ac:graphicFrameMkLst>
            <pc:docMk/>
            <pc:sldMk cId="3902090573" sldId="307"/>
            <ac:graphicFrameMk id="4" creationId="{EC4FD2ED-555E-A47C-016C-DA984EC64CE7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19:12.962" v="719" actId="1035"/>
        <pc:sldMkLst>
          <pc:docMk/>
          <pc:sldMk cId="2799606255" sldId="308"/>
        </pc:sldMkLst>
        <pc:spChg chg="add mod">
          <ac:chgData name="NESTOR JULIO HERNANDEZ BOCKER" userId="a413b3be1cc3406f" providerId="LiveId" clId="{F8DC3BF0-C841-4221-B413-23FDBFB5F3DF}" dt="2023-06-07T02:19:12.962" v="719" actId="1035"/>
          <ac:spMkLst>
            <pc:docMk/>
            <pc:sldMk cId="2799606255" sldId="308"/>
            <ac:spMk id="2" creationId="{EB68139D-53E9-508D-8E58-10FEC4240DC2}"/>
          </ac:spMkLst>
        </pc:spChg>
        <pc:spChg chg="del">
          <ac:chgData name="NESTOR JULIO HERNANDEZ BOCKER" userId="a413b3be1cc3406f" providerId="LiveId" clId="{F8DC3BF0-C841-4221-B413-23FDBFB5F3DF}" dt="2023-06-07T02:18:07.330" v="435" actId="478"/>
          <ac:spMkLst>
            <pc:docMk/>
            <pc:sldMk cId="2799606255" sldId="308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2:18:39.896" v="702" actId="207"/>
          <ac:spMkLst>
            <pc:docMk/>
            <pc:sldMk cId="2799606255" sldId="308"/>
            <ac:spMk id="5" creationId="{67497207-3E69-8B3F-ADCC-3C089CC6E285}"/>
          </ac:spMkLst>
        </pc:spChg>
        <pc:spChg chg="mod">
          <ac:chgData name="NESTOR JULIO HERNANDEZ BOCKER" userId="a413b3be1cc3406f" providerId="LiveId" clId="{F8DC3BF0-C841-4221-B413-23FDBFB5F3DF}" dt="2023-06-07T02:18:01.070" v="43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18:04.616" v="434"/>
          <ac:graphicFrameMkLst>
            <pc:docMk/>
            <pc:sldMk cId="2799606255" sldId="308"/>
            <ac:graphicFrameMk id="4" creationId="{7354B5F1-BFE1-2D31-DD7D-B1E1FC120D1D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3:08:01.501" v="864" actId="27918"/>
        <pc:sldMkLst>
          <pc:docMk/>
          <pc:sldMk cId="12027702" sldId="309"/>
        </pc:sldMkLst>
        <pc:spChg chg="mod">
          <ac:chgData name="NESTOR JULIO HERNANDEZ BOCKER" userId="a413b3be1cc3406f" providerId="LiveId" clId="{F8DC3BF0-C841-4221-B413-23FDBFB5F3DF}" dt="2023-06-07T03:04:19.301" v="852" actId="11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2:06:47.856" v="275"/>
          <ac:spMkLst>
            <pc:docMk/>
            <pc:sldMk cId="12027702" sldId="309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59.112" v="862" actId="207"/>
          <ac:graphicFrameMkLst>
            <pc:docMk/>
            <pc:sldMk cId="12027702" sldId="309"/>
            <ac:graphicFrameMk id="2" creationId="{A71A2518-968B-738B-55E1-D05EFC632A73}"/>
          </ac:graphicFrameMkLst>
        </pc:graphicFrameChg>
        <pc:graphicFrameChg chg="add del">
          <ac:chgData name="NESTOR JULIO HERNANDEZ BOCKER" userId="a413b3be1cc3406f" providerId="LiveId" clId="{F8DC3BF0-C841-4221-B413-23FDBFB5F3DF}" dt="2023-06-07T02:07:17.589" v="280" actId="478"/>
          <ac:graphicFrameMkLst>
            <pc:docMk/>
            <pc:sldMk cId="12027702" sldId="309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37:50.841" v="806" actId="207"/>
        <pc:sldMkLst>
          <pc:docMk/>
          <pc:sldMk cId="436528798" sldId="310"/>
        </pc:sldMkLst>
        <pc:spChg chg="mod">
          <ac:chgData name="NESTOR JULIO HERNANDEZ BOCKER" userId="a413b3be1cc3406f" providerId="LiveId" clId="{F8DC3BF0-C841-4221-B413-23FDBFB5F3DF}" dt="2023-06-07T02:08:38.251" v="295" actId="20577"/>
          <ac:spMkLst>
            <pc:docMk/>
            <pc:sldMk cId="436528798" sldId="31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8DC3BF0-C841-4221-B413-23FDBFB5F3DF}" dt="2023-06-07T02:08:17.454" v="291" actId="478"/>
          <ac:graphicFrameMkLst>
            <pc:docMk/>
            <pc:sldMk cId="436528798" sldId="310"/>
            <ac:graphicFrameMk id="2" creationId="{A58FA763-46FD-063D-8FC1-337FD23EE5D8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37:50.841" v="806" actId="2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0:44.571" v="319" actId="207"/>
        <pc:sldMkLst>
          <pc:docMk/>
          <pc:sldMk cId="537324164" sldId="311"/>
        </pc:sldMkLst>
        <pc:spChg chg="mod">
          <ac:chgData name="NESTOR JULIO HERNANDEZ BOCKER" userId="a413b3be1cc3406f" providerId="LiveId" clId="{F8DC3BF0-C841-4221-B413-23FDBFB5F3DF}" dt="2023-06-07T02:10:15.442" v="315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0:29.457" v="317" actId="20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0:44.571" v="319" actId="207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1:31.225" v="326" actId="207"/>
        <pc:sldMkLst>
          <pc:docMk/>
          <pc:sldMk cId="757931575" sldId="312"/>
        </pc:sldMkLst>
        <pc:spChg chg="mod">
          <ac:chgData name="NESTOR JULIO HERNANDEZ BOCKER" userId="a413b3be1cc3406f" providerId="LiveId" clId="{F8DC3BF0-C841-4221-B413-23FDBFB5F3DF}" dt="2023-06-07T02:11:02.808" v="32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1:19.557" v="324" actId="20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1:31.225" v="326" actId="20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delSp modSp add mod ord">
        <pc:chgData name="NESTOR JULIO HERNANDEZ BOCKER" userId="a413b3be1cc3406f" providerId="LiveId" clId="{F8DC3BF0-C841-4221-B413-23FDBFB5F3DF}" dt="2023-06-07T02:14:19.363" v="373" actId="478"/>
        <pc:sldMkLst>
          <pc:docMk/>
          <pc:sldMk cId="2590248872" sldId="313"/>
        </pc:sldMkLst>
        <pc:spChg chg="mod">
          <ac:chgData name="NESTOR JULIO HERNANDEZ BOCKER" userId="a413b3be1cc3406f" providerId="LiveId" clId="{F8DC3BF0-C841-4221-B413-23FDBFB5F3DF}" dt="2023-06-07T02:14:16.367" v="372"/>
          <ac:spMkLst>
            <pc:docMk/>
            <pc:sldMk cId="2590248872" sldId="313"/>
            <ac:spMk id="5" creationId="{BDA1159D-A0ED-18DC-0747-141EBF1A2086}"/>
          </ac:spMkLst>
        </pc:spChg>
        <pc:spChg chg="del">
          <ac:chgData name="NESTOR JULIO HERNANDEZ BOCKER" userId="a413b3be1cc3406f" providerId="LiveId" clId="{F8DC3BF0-C841-4221-B413-23FDBFB5F3DF}" dt="2023-06-07T02:14:19.363" v="373" actId="478"/>
          <ac:spMkLst>
            <pc:docMk/>
            <pc:sldMk cId="2590248872" sldId="313"/>
            <ac:spMk id="6" creationId="{C2171E36-1462-87BF-6CE9-51FF81D0C5FB}"/>
          </ac:spMkLst>
        </pc:spChg>
      </pc:sldChg>
      <pc:sldChg chg="addSp modSp add mod ord">
        <pc:chgData name="NESTOR JULIO HERNANDEZ BOCKER" userId="a413b3be1cc3406f" providerId="LiveId" clId="{F8DC3BF0-C841-4221-B413-23FDBFB5F3DF}" dt="2023-06-07T02:17:16.170" v="418" actId="20577"/>
        <pc:sldMkLst>
          <pc:docMk/>
          <pc:sldMk cId="3633284213" sldId="314"/>
        </pc:sldMkLst>
        <pc:spChg chg="add mod">
          <ac:chgData name="NESTOR JULIO HERNANDEZ BOCKER" userId="a413b3be1cc3406f" providerId="LiveId" clId="{F8DC3BF0-C841-4221-B413-23FDBFB5F3DF}" dt="2023-06-07T02:17:16.170" v="418" actId="20577"/>
          <ac:spMkLst>
            <pc:docMk/>
            <pc:sldMk cId="3633284213" sldId="314"/>
            <ac:spMk id="3" creationId="{909C031B-51F5-08F7-8363-BE3CCE2F94B6}"/>
          </ac:spMkLst>
        </pc:spChg>
        <pc:spChg chg="mod">
          <ac:chgData name="NESTOR JULIO HERNANDEZ BOCKER" userId="a413b3be1cc3406f" providerId="LiveId" clId="{F8DC3BF0-C841-4221-B413-23FDBFB5F3DF}" dt="2023-06-07T02:16:28.465" v="412" actId="27636"/>
          <ac:spMkLst>
            <pc:docMk/>
            <pc:sldMk cId="3633284213" sldId="314"/>
            <ac:spMk id="5" creationId="{BDA1159D-A0ED-18DC-0747-141EBF1A2086}"/>
          </ac:spMkLst>
        </pc:spChg>
      </pc:sldChg>
      <pc:sldChg chg="addSp modSp add mod">
        <pc:chgData name="NESTOR JULIO HERNANDEZ BOCKER" userId="a413b3be1cc3406f" providerId="LiveId" clId="{F8DC3BF0-C841-4221-B413-23FDBFB5F3DF}" dt="2023-06-07T02:20:24.139" v="748" actId="6549"/>
        <pc:sldMkLst>
          <pc:docMk/>
          <pc:sldMk cId="1867422395" sldId="315"/>
        </pc:sldMkLst>
        <pc:spChg chg="add mod">
          <ac:chgData name="NESTOR JULIO HERNANDEZ BOCKER" userId="a413b3be1cc3406f" providerId="LiveId" clId="{F8DC3BF0-C841-4221-B413-23FDBFB5F3DF}" dt="2023-06-07T02:19:55.682" v="741" actId="20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F8DC3BF0-C841-4221-B413-23FDBFB5F3DF}" dt="2023-06-07T02:20:24.139" v="748" actId="6549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0:01.142" v="743" actId="14100"/>
          <ac:graphicFrameMkLst>
            <pc:docMk/>
            <pc:sldMk cId="1867422395" sldId="315"/>
            <ac:graphicFrameMk id="4" creationId="{AAD20EE8-6BF9-944B-45A1-2DD8B05AD847}"/>
          </ac:graphicFrameMkLst>
        </pc:graphicFrameChg>
      </pc:sldChg>
    </pc:docChg>
  </pc:docChgLst>
  <pc:docChgLst>
    <pc:chgData name="NESTOR JULIO HERNANDEZ BOCKER" userId="a413b3be1cc3406f" providerId="LiveId" clId="{1E8F3C16-C9E8-43C7-B6DE-ACB774F86CFA}"/>
    <pc:docChg chg="undo custSel addSld delSld modSld">
      <pc:chgData name="NESTOR JULIO HERNANDEZ BOCKER" userId="a413b3be1cc3406f" providerId="LiveId" clId="{1E8F3C16-C9E8-43C7-B6DE-ACB774F86CFA}" dt="2023-11-16T19:22:57.135" v="477" actId="122"/>
      <pc:docMkLst>
        <pc:docMk/>
      </pc:docMkLst>
      <pc:sldChg chg="modSp mod">
        <pc:chgData name="NESTOR JULIO HERNANDEZ BOCKER" userId="a413b3be1cc3406f" providerId="LiveId" clId="{1E8F3C16-C9E8-43C7-B6DE-ACB774F86CFA}" dt="2023-11-16T18:58:31.099" v="191" actId="20577"/>
        <pc:sldMkLst>
          <pc:docMk/>
          <pc:sldMk cId="2588731161" sldId="272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1E8F3C16-C9E8-43C7-B6DE-ACB774F86CFA}" dt="2023-11-16T18:58:31.099" v="191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1E8F3C16-C9E8-43C7-B6DE-ACB774F86CFA}" dt="2023-11-16T18:58:58.372" v="198" actId="20577"/>
        <pc:sldMkLst>
          <pc:docMk/>
          <pc:sldMk cId="3718550132" sldId="273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1E8F3C16-C9E8-43C7-B6DE-ACB774F86CFA}" dt="2023-11-16T18:58:58.372" v="198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1E8F3C16-C9E8-43C7-B6DE-ACB774F86CFA}" dt="2023-11-16T16:54:52.335" v="5" actId="20577"/>
        <pc:sldMkLst>
          <pc:docMk/>
          <pc:sldMk cId="1010862512" sldId="275"/>
        </pc:sldMkLst>
        <pc:spChg chg="mod">
          <ac:chgData name="NESTOR JULIO HERNANDEZ BOCKER" userId="a413b3be1cc3406f" providerId="LiveId" clId="{1E8F3C16-C9E8-43C7-B6DE-ACB774F86CFA}" dt="2023-11-16T16:54:52.335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1E8F3C16-C9E8-43C7-B6DE-ACB774F86CFA}" dt="2023-11-16T16:54:59.757" v="7" actId="20577"/>
        <pc:sldMkLst>
          <pc:docMk/>
          <pc:sldMk cId="3675170584" sldId="279"/>
        </pc:sldMkLst>
        <pc:spChg chg="mod">
          <ac:chgData name="NESTOR JULIO HERNANDEZ BOCKER" userId="a413b3be1cc3406f" providerId="LiveId" clId="{1E8F3C16-C9E8-43C7-B6DE-ACB774F86CFA}" dt="2023-11-16T16:54:59.757" v="7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1E8F3C16-C9E8-43C7-B6DE-ACB774F86CFA}" dt="2023-11-16T18:37:09.891" v="85" actId="20577"/>
        <pc:sldMkLst>
          <pc:docMk/>
          <pc:sldMk cId="2130645913" sldId="281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1E8F3C16-C9E8-43C7-B6DE-ACB774F86CFA}" dt="2023-11-16T18:37:09.891" v="85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1E8F3C16-C9E8-43C7-B6DE-ACB774F86CFA}" dt="2023-11-16T18:36:36.340" v="78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130645913" sldId="28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1E8F3C16-C9E8-43C7-B6DE-ACB774F86CFA}" dt="2023-11-16T18:36:54.188" v="83"/>
          <ac:graphicFrameMkLst>
            <pc:docMk/>
            <pc:sldMk cId="2130645913" sldId="281"/>
            <ac:graphicFrameMk id="9" creationId="{743FC408-0E57-7176-2EB3-927A57FFAC43}"/>
          </ac:graphicFrameMkLst>
        </pc:graphicFrameChg>
      </pc:sldChg>
      <pc:sldChg chg="addSp delSp modSp mod">
        <pc:chgData name="NESTOR JULIO HERNANDEZ BOCKER" userId="a413b3be1cc3406f" providerId="LiveId" clId="{1E8F3C16-C9E8-43C7-B6DE-ACB774F86CFA}" dt="2023-11-16T18:57:49.507" v="184" actId="20577"/>
        <pc:sldMkLst>
          <pc:docMk/>
          <pc:sldMk cId="1230455291" sldId="290"/>
        </pc:sldMkLst>
        <pc:spChg chg="mod">
          <ac:chgData name="NESTOR JULIO HERNANDEZ BOCKER" userId="a413b3be1cc3406f" providerId="LiveId" clId="{1E8F3C16-C9E8-43C7-B6DE-ACB774F86CFA}" dt="2023-11-16T18:57:49.507" v="18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1E8F3C16-C9E8-43C7-B6DE-ACB774F86CFA}" dt="2023-11-16T18:41:05.188" v="140" actId="478"/>
          <ac:picMkLst>
            <pc:docMk/>
            <pc:sldMk cId="1230455291" sldId="290"/>
            <ac:picMk id="5" creationId="{29311016-57DD-1D2C-D7FE-4B0C33027F2D}"/>
          </ac:picMkLst>
        </pc:picChg>
        <pc:picChg chg="add del mod">
          <ac:chgData name="NESTOR JULIO HERNANDEZ BOCKER" userId="a413b3be1cc3406f" providerId="LiveId" clId="{1E8F3C16-C9E8-43C7-B6DE-ACB774F86CFA}" dt="2023-11-16T18:57:08.450" v="181" actId="478"/>
          <ac:picMkLst>
            <pc:docMk/>
            <pc:sldMk cId="1230455291" sldId="290"/>
            <ac:picMk id="6" creationId="{5BFEA5F2-B2B5-E03B-92F1-2326C2EA00D0}"/>
          </ac:picMkLst>
        </pc:picChg>
      </pc:sldChg>
      <pc:sldChg chg="modSp add del mod">
        <pc:chgData name="NESTOR JULIO HERNANDEZ BOCKER" userId="a413b3be1cc3406f" providerId="LiveId" clId="{1E8F3C16-C9E8-43C7-B6DE-ACB774F86CFA}" dt="2023-11-16T16:56:22.058" v="38"/>
        <pc:sldMkLst>
          <pc:docMk/>
          <pc:sldMk cId="3207670988" sldId="291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3207670988" sldId="29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1E8F3C16-C9E8-43C7-B6DE-ACB774F86CFA}" dt="2023-11-16T16:56:22.058" v="38"/>
          <ac:graphicFrameMkLst>
            <pc:docMk/>
            <pc:sldMk cId="3207670988" sldId="291"/>
            <ac:graphicFrameMk id="2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9:00:23.669" v="206"/>
        <pc:sldMkLst>
          <pc:docMk/>
          <pc:sldMk cId="1402838187" sldId="299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E8F3C16-C9E8-43C7-B6DE-ACB774F86CFA}" dt="2023-11-16T19:00:07.378" v="205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1E8F3C16-C9E8-43C7-B6DE-ACB774F86CFA}" dt="2023-11-16T19:00:23.669" v="206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9:01:38.744" v="220"/>
        <pc:sldMkLst>
          <pc:docMk/>
          <pc:sldMk cId="3528884864" sldId="300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E8F3C16-C9E8-43C7-B6DE-ACB774F86CFA}" dt="2023-11-16T19:01:28.867" v="219" actId="6549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1E8F3C16-C9E8-43C7-B6DE-ACB774F86CFA}" dt="2023-11-16T19:01:38.744" v="220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9:08:36.266" v="322" actId="20577"/>
        <pc:sldMkLst>
          <pc:docMk/>
          <pc:sldMk cId="2994828080" sldId="304"/>
        </pc:sldMkLst>
        <pc:spChg chg="mod">
          <ac:chgData name="NESTOR JULIO HERNANDEZ BOCKER" userId="a413b3be1cc3406f" providerId="LiveId" clId="{1E8F3C16-C9E8-43C7-B6DE-ACB774F86CFA}" dt="2023-11-16T19:08:36.266" v="322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1E8F3C16-C9E8-43C7-B6DE-ACB774F86CFA}" dt="2023-11-16T19:08:50.668" v="327" actId="20577"/>
        <pc:sldMkLst>
          <pc:docMk/>
          <pc:sldMk cId="1400359443" sldId="305"/>
        </pc:sldMkLst>
        <pc:spChg chg="mod">
          <ac:chgData name="NESTOR JULIO HERNANDEZ BOCKER" userId="a413b3be1cc3406f" providerId="LiveId" clId="{1E8F3C16-C9E8-43C7-B6DE-ACB774F86CFA}" dt="2023-11-16T19:08:50.668" v="327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1E8F3C16-C9E8-43C7-B6DE-ACB774F86CFA}" dt="2023-11-16T19:15:18.806" v="472" actId="20577"/>
        <pc:sldMkLst>
          <pc:docMk/>
          <pc:sldMk cId="3902090573" sldId="307"/>
        </pc:sldMkLst>
        <pc:spChg chg="mod">
          <ac:chgData name="NESTOR JULIO HERNANDEZ BOCKER" userId="a413b3be1cc3406f" providerId="LiveId" clId="{1E8F3C16-C9E8-43C7-B6DE-ACB774F86CFA}" dt="2023-11-16T19:15:18.806" v="472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1E8F3C16-C9E8-43C7-B6DE-ACB774F86CFA}" dt="2023-11-16T16:55:36.901" v="11"/>
        <pc:sldMkLst>
          <pc:docMk/>
          <pc:sldMk cId="2799606255" sldId="308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1E8F3C16-C9E8-43C7-B6DE-ACB774F86CFA}" dt="2023-11-16T19:07:19.954" v="303" actId="6549"/>
        <pc:sldMkLst>
          <pc:docMk/>
          <pc:sldMk cId="436528798" sldId="310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E8F3C16-C9E8-43C7-B6DE-ACB774F86CFA}" dt="2023-11-16T19:07:19.954" v="303" actId="6549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9:11:06.250" v="403"/>
        <pc:sldMkLst>
          <pc:docMk/>
          <pc:sldMk cId="537324164" sldId="311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1E8F3C16-C9E8-43C7-B6DE-ACB774F86CFA}" dt="2023-11-16T19:10:55.865" v="402" actId="6549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1E8F3C16-C9E8-43C7-B6DE-ACB774F86CFA}" dt="2023-11-16T19:11:06.250" v="403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9:12:47.191" v="462"/>
        <pc:sldMkLst>
          <pc:docMk/>
          <pc:sldMk cId="757931575" sldId="312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E8F3C16-C9E8-43C7-B6DE-ACB774F86CFA}" dt="2023-11-16T19:12:26.208" v="461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1E8F3C16-C9E8-43C7-B6DE-ACB774F86CFA}" dt="2023-11-16T19:12:47.191" v="462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9:22:57.135" v="477" actId="122"/>
        <pc:sldMkLst>
          <pc:docMk/>
          <pc:sldMk cId="2590248872" sldId="313"/>
        </pc:sldMkLst>
        <pc:spChg chg="mod">
          <ac:chgData name="NESTOR JULIO HERNANDEZ BOCKER" userId="a413b3be1cc3406f" providerId="LiveId" clId="{1E8F3C16-C9E8-43C7-B6DE-ACB774F86CFA}" dt="2023-11-16T19:22:37.383" v="474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1E8F3C16-C9E8-43C7-B6DE-ACB774F86CFA}" dt="2023-11-16T19:22:57.135" v="477" actId="122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1E8F3C16-C9E8-43C7-B6DE-ACB774F86CFA}" dt="2023-11-16T16:55:05.274" v="9" actId="20577"/>
        <pc:sldMkLst>
          <pc:docMk/>
          <pc:sldMk cId="3633284213" sldId="314"/>
        </pc:sldMkLst>
        <pc:spChg chg="mod">
          <ac:chgData name="NESTOR JULIO HERNANDEZ BOCKER" userId="a413b3be1cc3406f" providerId="LiveId" clId="{1E8F3C16-C9E8-43C7-B6DE-ACB774F86CFA}" dt="2023-11-16T16:55:05.274" v="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 mod">
        <pc:chgData name="NESTOR JULIO HERNANDEZ BOCKER" userId="a413b3be1cc3406f" providerId="LiveId" clId="{1E8F3C16-C9E8-43C7-B6DE-ACB774F86CFA}" dt="2023-11-16T16:55:53.744" v="27" actId="1036"/>
        <pc:sldMkLst>
          <pc:docMk/>
          <pc:sldMk cId="1867422395" sldId="315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1867422395" sldId="315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1E8F3C16-C9E8-43C7-B6DE-ACB774F86CFA}" dt="2023-11-16T16:55:53.744" v="27" actId="1036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8:29:34.419" v="50"/>
        <pc:sldMkLst>
          <pc:docMk/>
          <pc:sldMk cId="1113645801" sldId="316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E8F3C16-C9E8-43C7-B6DE-ACB774F86CFA}" dt="2023-11-16T18:29:34.419" v="50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1E8F3C16-C9E8-43C7-B6DE-ACB774F86CFA}" dt="2023-11-16T19:06:23.485" v="296" actId="20577"/>
        <pc:sldMkLst>
          <pc:docMk/>
          <pc:sldMk cId="2435645340" sldId="317"/>
        </pc:sldMkLst>
        <pc:spChg chg="mod">
          <ac:chgData name="NESTOR JULIO HERNANDEZ BOCKER" userId="a413b3be1cc3406f" providerId="LiveId" clId="{1E8F3C16-C9E8-43C7-B6DE-ACB774F86CFA}" dt="2023-11-16T19:06:23.485" v="296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2435645340" sldId="31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1E8F3C16-C9E8-43C7-B6DE-ACB774F86CFA}" dt="2023-11-16T19:01:47.656" v="221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1E8F3C16-C9E8-43C7-B6DE-ACB774F86CFA}" dt="2023-11-16T19:04:19.264" v="260" actId="478"/>
          <ac:picMkLst>
            <pc:docMk/>
            <pc:sldMk cId="2435645340" sldId="317"/>
            <ac:picMk id="2" creationId="{46E2DD0B-EF1D-61F8-C758-96D77C81E05F}"/>
          </ac:picMkLst>
        </pc:picChg>
        <pc:picChg chg="add del mod">
          <ac:chgData name="NESTOR JULIO HERNANDEZ BOCKER" userId="a413b3be1cc3406f" providerId="LiveId" clId="{1E8F3C16-C9E8-43C7-B6DE-ACB774F86CFA}" dt="2023-11-16T19:06:15.571" v="294" actId="478"/>
          <ac:picMkLst>
            <pc:docMk/>
            <pc:sldMk cId="2435645340" sldId="317"/>
            <ac:picMk id="6" creationId="{9813864B-21DD-6E65-FF30-F51AEE196263}"/>
          </ac:picMkLst>
        </pc:picChg>
      </pc:sldChg>
      <pc:sldChg chg="modSp mod">
        <pc:chgData name="NESTOR JULIO HERNANDEZ BOCKER" userId="a413b3be1cc3406f" providerId="LiveId" clId="{1E8F3C16-C9E8-43C7-B6DE-ACB774F86CFA}" dt="2023-11-16T19:14:11.630" v="468" actId="20577"/>
        <pc:sldMkLst>
          <pc:docMk/>
          <pc:sldMk cId="3692254647" sldId="318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1E8F3C16-C9E8-43C7-B6DE-ACB774F86CFA}" dt="2023-11-16T19:14:11.630" v="468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https://d.docs.live.net/a413b3be1cc3406f/4-INDICADORES%20ECON&#211;MICOS/5-Exportaciones/TRM/TRM%20Y%20PETR&#211;LEO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51038996391"/>
          <c:y val="0.10185185185185185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mensuales'!$E$59</c:f>
              <c:strCache>
                <c:ptCount val="1"/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0"/>
              <c:layout>
                <c:manualLayout>
                  <c:x val="-1.0485503584886344E-2"/>
                  <c:y val="4.041145865319109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7F24-4D42-8C2F-11F7CE23E90D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7F24-4D42-8C2F-11F7CE23E9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mensuales'!$D$62:$D$74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mensuales'!$E$62:$E$74</c:f>
              <c:numCache>
                <c:formatCode>_-* #,##0_-;\-* #,##0_-;_-* "-"??_-;_-@_-</c:formatCode>
                <c:ptCount val="13"/>
                <c:pt idx="0">
                  <c:v>940.9322604099998</c:v>
                </c:pt>
                <c:pt idx="1">
                  <c:v>1069.7338282299986</c:v>
                </c:pt>
                <c:pt idx="2">
                  <c:v>907.2887861400003</c:v>
                </c:pt>
                <c:pt idx="3">
                  <c:v>1025.02509188</c:v>
                </c:pt>
                <c:pt idx="4">
                  <c:v>942.06184217999964</c:v>
                </c:pt>
                <c:pt idx="5">
                  <c:v>1015.5589410700007</c:v>
                </c:pt>
                <c:pt idx="6">
                  <c:v>1028.6031905900002</c:v>
                </c:pt>
                <c:pt idx="7">
                  <c:v>1137.3638231299994</c:v>
                </c:pt>
                <c:pt idx="8">
                  <c:v>1293.6756295699984</c:v>
                </c:pt>
                <c:pt idx="9">
                  <c:v>1235.0596243299988</c:v>
                </c:pt>
                <c:pt idx="10">
                  <c:v>1486.633051296853</c:v>
                </c:pt>
                <c:pt idx="11">
                  <c:v>1575.7351321145748</c:v>
                </c:pt>
                <c:pt idx="12">
                  <c:v>1481.1196642260411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24-4D42-8C2F-11F7CE23E90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5"/>
        <c:overlap val="74"/>
        <c:axId val="-987594592"/>
        <c:axId val="-987589152"/>
      </c:barChart>
      <c:catAx>
        <c:axId val="-987594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987589152"/>
        <c:crosses val="autoZero"/>
        <c:auto val="1"/>
        <c:lblAlgn val="ctr"/>
        <c:lblOffset val="100"/>
        <c:noMultiLvlLbl val="0"/>
      </c:catAx>
      <c:valAx>
        <c:axId val="-98758915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USD millones CIF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987594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966995654129804E-2"/>
          <c:y val="2.8540572933898486E-2"/>
          <c:w val="0.97219106553106349"/>
          <c:h val="0.93884027391958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Balanza!$O$88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Balanza!$P$88:$Z$88</c:f>
              <c:numCache>
                <c:formatCode>_(* #,##0.00_);_(* \(#,##0.00\);_(* "-"??_);_(@_)</c:formatCode>
                <c:ptCount val="11"/>
                <c:pt idx="0">
                  <c:v>0.76550856731999972</c:v>
                </c:pt>
                <c:pt idx="1">
                  <c:v>0.76394958272000046</c:v>
                </c:pt>
                <c:pt idx="2">
                  <c:v>0.63058233305999889</c:v>
                </c:pt>
                <c:pt idx="3">
                  <c:v>0.6963575807099992</c:v>
                </c:pt>
                <c:pt idx="4">
                  <c:v>0.91987127004999802</c:v>
                </c:pt>
                <c:pt idx="5">
                  <c:v>0.93803199570999851</c:v>
                </c:pt>
                <c:pt idx="6">
                  <c:v>0.96625141815000004</c:v>
                </c:pt>
                <c:pt idx="7">
                  <c:v>0.78489692013999957</c:v>
                </c:pt>
                <c:pt idx="8">
                  <c:v>0.91861226966999976</c:v>
                </c:pt>
                <c:pt idx="9">
                  <c:v>0.67279947334000012</c:v>
                </c:pt>
                <c:pt idx="10">
                  <c:v>0.9411090524899991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26-4608-9C13-EC8F1F89ECC2}"/>
            </c:ext>
          </c:extLst>
        </c:ser>
        <c:ser>
          <c:idx val="1"/>
          <c:order val="1"/>
          <c:tx>
            <c:strRef>
              <c:f>Balanza!$O$89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Balanza!$P$89:$Z$89</c:f>
              <c:numCache>
                <c:formatCode>_(* #,##0.00_);_(* \(#,##0.00\);_(* "-"??_);_(@_)</c:formatCode>
                <c:ptCount val="11"/>
                <c:pt idx="0">
                  <c:v>1.45421056102</c:v>
                </c:pt>
                <c:pt idx="1">
                  <c:v>1.9556793522800011</c:v>
                </c:pt>
                <c:pt idx="2">
                  <c:v>2.1539913717600023</c:v>
                </c:pt>
                <c:pt idx="3">
                  <c:v>2.2030410399700022</c:v>
                </c:pt>
                <c:pt idx="4">
                  <c:v>2.1663406355999997</c:v>
                </c:pt>
                <c:pt idx="5">
                  <c:v>2.3351251200400012</c:v>
                </c:pt>
                <c:pt idx="6">
                  <c:v>2.8116277515900019</c:v>
                </c:pt>
                <c:pt idx="7">
                  <c:v>2.1596725867999997</c:v>
                </c:pt>
                <c:pt idx="8">
                  <c:v>2.0952032850342528</c:v>
                </c:pt>
                <c:pt idx="9">
                  <c:v>2.2110200682471555</c:v>
                </c:pt>
                <c:pt idx="10">
                  <c:v>2.3275062844573866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26-4608-9C13-EC8F1F89ECC2}"/>
            </c:ext>
          </c:extLst>
        </c:ser>
        <c:ser>
          <c:idx val="2"/>
          <c:order val="2"/>
          <c:tx>
            <c:strRef>
              <c:f>Balanza!$O$90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Balanza!$P$90:$Z$90</c:f>
              <c:numCache>
                <c:formatCode>_(* #,##0.00_);_(* \(#,##0.00\);_(* "-"??_);_(@_)</c:formatCode>
                <c:ptCount val="11"/>
                <c:pt idx="0">
                  <c:v>-0.68870199369999929</c:v>
                </c:pt>
                <c:pt idx="1">
                  <c:v>-1.1917297695599982</c:v>
                </c:pt>
                <c:pt idx="2">
                  <c:v>-1.5234090386999992</c:v>
                </c:pt>
                <c:pt idx="3">
                  <c:v>-1.5066834592600009</c:v>
                </c:pt>
                <c:pt idx="4">
                  <c:v>-1.2464693655499988</c:v>
                </c:pt>
                <c:pt idx="5">
                  <c:v>-1.39709312433</c:v>
                </c:pt>
                <c:pt idx="6">
                  <c:v>-1.8453763334400026</c:v>
                </c:pt>
                <c:pt idx="7">
                  <c:v>-1.3747756666600046</c:v>
                </c:pt>
                <c:pt idx="8">
                  <c:v>-1.1765910153642527</c:v>
                </c:pt>
                <c:pt idx="9">
                  <c:v>-1.5382205949071548</c:v>
                </c:pt>
                <c:pt idx="10">
                  <c:v>-1.3863972319673876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26-4608-9C13-EC8F1F89EC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79360"/>
        <c:axId val="-986465008"/>
      </c:barChart>
      <c:catAx>
        <c:axId val="-98757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6465008"/>
        <c:crosses val="autoZero"/>
        <c:auto val="1"/>
        <c:lblAlgn val="ctr"/>
        <c:lblOffset val="100"/>
        <c:noMultiLvlLbl val="0"/>
      </c:catAx>
      <c:valAx>
        <c:axId val="-986465008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-987579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395F9B"/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64271653543294E-2"/>
          <c:y val="1.7093256518860376E-2"/>
          <c:w val="0.86935383858267712"/>
          <c:h val="0.85266081480491329"/>
        </c:manualLayout>
      </c:layout>
      <c:lineChart>
        <c:grouping val="standard"/>
        <c:varyColors val="0"/>
        <c:ser>
          <c:idx val="0"/>
          <c:order val="0"/>
          <c:tx>
            <c:strRef>
              <c:f>'[TRM Y PETRÓLEO.xlsx]GRÁFICO PETRÓLEO'!$D$1</c:f>
              <c:strCache>
                <c:ptCount val="1"/>
                <c:pt idx="0">
                  <c:v> Precio promedio del petróleo (Dólares por barril)  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23-4F64-9FE8-54CD76E2EA7B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23-4F64-9FE8-54CD76E2EA7B}"/>
                </c:ext>
              </c:extLst>
            </c:dLbl>
            <c:dLbl>
              <c:idx val="24"/>
              <c:spPr>
                <a:solidFill>
                  <a:schemeClr val="bg1">
                    <a:lumMod val="65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B623-4F64-9FE8-54CD76E2EA7B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623-4F64-9FE8-54CD76E2EA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PETRÓLEO'!$C$147:$C$171</c:f>
              <c:strCache>
                <c:ptCount val="25"/>
                <c:pt idx="0">
                  <c:v>Feb-22</c:v>
                </c:pt>
                <c:pt idx="1">
                  <c:v>Mar-22</c:v>
                </c:pt>
                <c:pt idx="2">
                  <c:v>Abr-22</c:v>
                </c:pt>
                <c:pt idx="3">
                  <c:v>May-22</c:v>
                </c:pt>
                <c:pt idx="4">
                  <c:v>Jun-22</c:v>
                </c:pt>
                <c:pt idx="5">
                  <c:v>Jul-22</c:v>
                </c:pt>
                <c:pt idx="6">
                  <c:v>Ago-22</c:v>
                </c:pt>
                <c:pt idx="7">
                  <c:v>Sep-22</c:v>
                </c:pt>
                <c:pt idx="8">
                  <c:v>Oct-22</c:v>
                </c:pt>
                <c:pt idx="9">
                  <c:v>Nov-22</c:v>
                </c:pt>
                <c:pt idx="10">
                  <c:v>Dic-22</c:v>
                </c:pt>
                <c:pt idx="11">
                  <c:v>Ene-23</c:v>
                </c:pt>
                <c:pt idx="12">
                  <c:v>Feb-23</c:v>
                </c:pt>
                <c:pt idx="13">
                  <c:v>Mar-23</c:v>
                </c:pt>
                <c:pt idx="14">
                  <c:v>Abr-23</c:v>
                </c:pt>
                <c:pt idx="15">
                  <c:v>May-23</c:v>
                </c:pt>
                <c:pt idx="16">
                  <c:v>Jun-23</c:v>
                </c:pt>
                <c:pt idx="17">
                  <c:v>Jul-23</c:v>
                </c:pt>
                <c:pt idx="18">
                  <c:v>Ago-23</c:v>
                </c:pt>
                <c:pt idx="19">
                  <c:v>Sep-23</c:v>
                </c:pt>
                <c:pt idx="20">
                  <c:v>Oct-23</c:v>
                </c:pt>
                <c:pt idx="21">
                  <c:v>Nov-23</c:v>
                </c:pt>
                <c:pt idx="22">
                  <c:v>Dic-23</c:v>
                </c:pt>
                <c:pt idx="23">
                  <c:v>Ene-24</c:v>
                </c:pt>
                <c:pt idx="24">
                  <c:v>Feb-24</c:v>
                </c:pt>
              </c:strCache>
            </c:strRef>
          </c:cat>
          <c:val>
            <c:numRef>
              <c:f>'[TRM Y PETRÓLEO.xlsx]GRÁFICO PETRÓLEO'!$D$147:$D$171</c:f>
              <c:numCache>
                <c:formatCode>_(* #,##0.0_);_(* \(#,##0.0\);_(* "-"??_);_(@_)</c:formatCode>
                <c:ptCount val="25"/>
                <c:pt idx="0">
                  <c:v>93.543333333333322</c:v>
                </c:pt>
                <c:pt idx="1">
                  <c:v>112.39666666666676</c:v>
                </c:pt>
                <c:pt idx="2">
                  <c:v>103.41333333333324</c:v>
                </c:pt>
                <c:pt idx="3">
                  <c:v>110.09666666666675</c:v>
                </c:pt>
                <c:pt idx="4">
                  <c:v>116.80000000000001</c:v>
                </c:pt>
                <c:pt idx="5">
                  <c:v>105.08333333333326</c:v>
                </c:pt>
                <c:pt idx="6">
                  <c:v>95.973333333333315</c:v>
                </c:pt>
                <c:pt idx="7">
                  <c:v>88.22</c:v>
                </c:pt>
                <c:pt idx="8">
                  <c:v>90.326666666667506</c:v>
                </c:pt>
                <c:pt idx="9">
                  <c:v>87.376666666667489</c:v>
                </c:pt>
                <c:pt idx="10">
                  <c:v>78.066666666667501</c:v>
                </c:pt>
                <c:pt idx="11">
                  <c:v>80.41</c:v>
                </c:pt>
                <c:pt idx="12">
                  <c:v>80.253333333332506</c:v>
                </c:pt>
                <c:pt idx="13">
                  <c:v>76.473333333332505</c:v>
                </c:pt>
                <c:pt idx="14">
                  <c:v>82.46</c:v>
                </c:pt>
                <c:pt idx="15">
                  <c:v>74.123333333332511</c:v>
                </c:pt>
                <c:pt idx="16">
                  <c:v>73.263333333332511</c:v>
                </c:pt>
                <c:pt idx="17">
                  <c:v>78.983333333332496</c:v>
                </c:pt>
                <c:pt idx="18">
                  <c:v>84.72433333333251</c:v>
                </c:pt>
                <c:pt idx="19">
                  <c:v>92.22</c:v>
                </c:pt>
                <c:pt idx="20">
                  <c:v>89.083666666667497</c:v>
                </c:pt>
                <c:pt idx="21">
                  <c:v>81.354333333332505</c:v>
                </c:pt>
                <c:pt idx="22">
                  <c:v>75.7193333333325</c:v>
                </c:pt>
                <c:pt idx="23">
                  <c:v>77.672333333332503</c:v>
                </c:pt>
                <c:pt idx="24">
                  <c:v>80.548000000000002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B623-4F64-9FE8-54CD76E2EA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6032"/>
        <c:axId val="-659482016"/>
      </c:lineChart>
      <c:lineChart>
        <c:grouping val="standard"/>
        <c:varyColors val="0"/>
        <c:ser>
          <c:idx val="1"/>
          <c:order val="1"/>
          <c:tx>
            <c:strRef>
              <c:f>'[TRM Y PETRÓLEO.xlsx]GRÁFICO PETRÓLEO'!$E$1</c:f>
              <c:strCache>
                <c:ptCount val="1"/>
                <c:pt idx="0">
                  <c:v>Tasa de cambio promedio mensual (Pesos por dólar)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623-4F64-9FE8-54CD76E2EA7B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623-4F64-9FE8-54CD76E2EA7B}"/>
                </c:ext>
              </c:extLst>
            </c:dLbl>
            <c:dLbl>
              <c:idx val="24"/>
              <c:spPr>
                <a:solidFill>
                  <a:schemeClr val="accent2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B623-4F64-9FE8-54CD76E2EA7B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623-4F64-9FE8-54CD76E2EA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PETRÓLEO'!$C$147:$C$171</c:f>
              <c:strCache>
                <c:ptCount val="25"/>
                <c:pt idx="0">
                  <c:v>Feb-22</c:v>
                </c:pt>
                <c:pt idx="1">
                  <c:v>Mar-22</c:v>
                </c:pt>
                <c:pt idx="2">
                  <c:v>Abr-22</c:v>
                </c:pt>
                <c:pt idx="3">
                  <c:v>May-22</c:v>
                </c:pt>
                <c:pt idx="4">
                  <c:v>Jun-22</c:v>
                </c:pt>
                <c:pt idx="5">
                  <c:v>Jul-22</c:v>
                </c:pt>
                <c:pt idx="6">
                  <c:v>Ago-22</c:v>
                </c:pt>
                <c:pt idx="7">
                  <c:v>Sep-22</c:v>
                </c:pt>
                <c:pt idx="8">
                  <c:v>Oct-22</c:v>
                </c:pt>
                <c:pt idx="9">
                  <c:v>Nov-22</c:v>
                </c:pt>
                <c:pt idx="10">
                  <c:v>Dic-22</c:v>
                </c:pt>
                <c:pt idx="11">
                  <c:v>Ene-23</c:v>
                </c:pt>
                <c:pt idx="12">
                  <c:v>Feb-23</c:v>
                </c:pt>
                <c:pt idx="13">
                  <c:v>Mar-23</c:v>
                </c:pt>
                <c:pt idx="14">
                  <c:v>Abr-23</c:v>
                </c:pt>
                <c:pt idx="15">
                  <c:v>May-23</c:v>
                </c:pt>
                <c:pt idx="16">
                  <c:v>Jun-23</c:v>
                </c:pt>
                <c:pt idx="17">
                  <c:v>Jul-23</c:v>
                </c:pt>
                <c:pt idx="18">
                  <c:v>Ago-23</c:v>
                </c:pt>
                <c:pt idx="19">
                  <c:v>Sep-23</c:v>
                </c:pt>
                <c:pt idx="20">
                  <c:v>Oct-23</c:v>
                </c:pt>
                <c:pt idx="21">
                  <c:v>Nov-23</c:v>
                </c:pt>
                <c:pt idx="22">
                  <c:v>Dic-23</c:v>
                </c:pt>
                <c:pt idx="23">
                  <c:v>Ene-24</c:v>
                </c:pt>
                <c:pt idx="24">
                  <c:v>Feb-24</c:v>
                </c:pt>
              </c:strCache>
            </c:strRef>
          </c:cat>
          <c:val>
            <c:numRef>
              <c:f>'[TRM Y PETRÓLEO.xlsx]GRÁFICO PETRÓLEO'!$E$147:$E$171</c:f>
              <c:numCache>
                <c:formatCode>#,##0</c:formatCode>
                <c:ptCount val="25"/>
                <c:pt idx="0">
                  <c:v>3938.36</c:v>
                </c:pt>
                <c:pt idx="1">
                  <c:v>3805.52</c:v>
                </c:pt>
                <c:pt idx="2">
                  <c:v>3796.39</c:v>
                </c:pt>
                <c:pt idx="3">
                  <c:v>4027.6</c:v>
                </c:pt>
                <c:pt idx="4">
                  <c:v>3922.5</c:v>
                </c:pt>
                <c:pt idx="5">
                  <c:v>4394.01</c:v>
                </c:pt>
                <c:pt idx="6">
                  <c:v>4326.7700000000004</c:v>
                </c:pt>
                <c:pt idx="7">
                  <c:v>4437.3100000000004</c:v>
                </c:pt>
                <c:pt idx="8">
                  <c:v>4714.96</c:v>
                </c:pt>
                <c:pt idx="9">
                  <c:v>4922.3</c:v>
                </c:pt>
                <c:pt idx="10">
                  <c:v>4787.8900000000003</c:v>
                </c:pt>
                <c:pt idx="11">
                  <c:v>4712.18</c:v>
                </c:pt>
                <c:pt idx="12">
                  <c:v>4802.75</c:v>
                </c:pt>
                <c:pt idx="13">
                  <c:v>4760.96</c:v>
                </c:pt>
                <c:pt idx="14">
                  <c:v>4526.03</c:v>
                </c:pt>
                <c:pt idx="15">
                  <c:v>4539.54</c:v>
                </c:pt>
                <c:pt idx="16">
                  <c:v>4213.53</c:v>
                </c:pt>
                <c:pt idx="17">
                  <c:v>4067.63</c:v>
                </c:pt>
                <c:pt idx="18">
                  <c:v>4066.87</c:v>
                </c:pt>
                <c:pt idx="19">
                  <c:v>4008.41</c:v>
                </c:pt>
                <c:pt idx="20">
                  <c:v>4219.16</c:v>
                </c:pt>
                <c:pt idx="21">
                  <c:v>4040.26</c:v>
                </c:pt>
                <c:pt idx="22">
                  <c:v>3954.14</c:v>
                </c:pt>
                <c:pt idx="23">
                  <c:v>3920.2</c:v>
                </c:pt>
                <c:pt idx="24">
                  <c:v>3931.85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9-B623-4F64-9FE8-54CD76E2EA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8208"/>
        <c:axId val="-659480928"/>
      </c:lineChart>
      <c:catAx>
        <c:axId val="-65947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0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82016"/>
        <c:crosses val="autoZero"/>
        <c:auto val="1"/>
        <c:lblAlgn val="ctr"/>
        <c:lblOffset val="100"/>
        <c:tickLblSkip val="1"/>
        <c:noMultiLvlLbl val="1"/>
      </c:catAx>
      <c:valAx>
        <c:axId val="-6594820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USD</a:t>
                </a:r>
              </a:p>
            </c:rich>
          </c:tx>
          <c:layout>
            <c:manualLayout>
              <c:xMode val="edge"/>
              <c:yMode val="edge"/>
              <c:x val="6.9932742782152215E-3"/>
              <c:y val="0.4020207811785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  <c:majorUnit val="20"/>
        <c:minorUnit val="10"/>
      </c:valAx>
      <c:valAx>
        <c:axId val="-659480928"/>
        <c:scaling>
          <c:orientation val="minMax"/>
          <c:min val="25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Pesos ($)</a:t>
                </a:r>
              </a:p>
            </c:rich>
          </c:tx>
          <c:layout>
            <c:manualLayout>
              <c:xMode val="edge"/>
              <c:yMode val="edge"/>
              <c:x val="0.97463758606261175"/>
              <c:y val="0.384182917470057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8208"/>
        <c:crosses val="max"/>
        <c:crossBetween val="between"/>
        <c:majorUnit val="300"/>
        <c:minorUnit val="100"/>
      </c:valAx>
      <c:catAx>
        <c:axId val="-659478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659480928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37754265091865"/>
          <c:y val="0.74905084403205757"/>
          <c:w val="0.37848683559527951"/>
          <c:h val="7.45050378470890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2"/>
              <c:layout>
                <c:manualLayout>
                  <c:x val="-7.9231724181801563E-3"/>
                  <c:y val="-2.98290469001341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CB-4F45-B9B5-A894FFE57C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GRÁFICOS!$B$3:$B$15</c:f>
              <c:numCache>
                <c:formatCode>mmm\-yy</c:formatCode>
                <c:ptCount val="13"/>
                <c:pt idx="0">
                  <c:v>40968</c:v>
                </c:pt>
                <c:pt idx="1">
                  <c:v>41333</c:v>
                </c:pt>
                <c:pt idx="2">
                  <c:v>41698</c:v>
                </c:pt>
                <c:pt idx="3">
                  <c:v>42063</c:v>
                </c:pt>
                <c:pt idx="4">
                  <c:v>42429</c:v>
                </c:pt>
                <c:pt idx="5">
                  <c:v>42794</c:v>
                </c:pt>
                <c:pt idx="6">
                  <c:v>43159</c:v>
                </c:pt>
                <c:pt idx="7">
                  <c:v>43524</c:v>
                </c:pt>
                <c:pt idx="8">
                  <c:v>43890</c:v>
                </c:pt>
                <c:pt idx="9">
                  <c:v>44255</c:v>
                </c:pt>
                <c:pt idx="10">
                  <c:v>44620</c:v>
                </c:pt>
                <c:pt idx="11">
                  <c:v>44985</c:v>
                </c:pt>
                <c:pt idx="12">
                  <c:v>45351</c:v>
                </c:pt>
              </c:numCache>
            </c:numRef>
          </c:cat>
          <c:val>
            <c:numRef>
              <c:f>GRÁFICOS!$C$3:$C$15</c:f>
              <c:numCache>
                <c:formatCode>_-"$"* #,##0_-;\-"$"* #,##0_-;_-"$"* "-"??_-;_-@_-</c:formatCode>
                <c:ptCount val="13"/>
                <c:pt idx="0">
                  <c:v>1767.8300000000011</c:v>
                </c:pt>
                <c:pt idx="1">
                  <c:v>1816.4199999999989</c:v>
                </c:pt>
                <c:pt idx="2">
                  <c:v>2054.900000000001</c:v>
                </c:pt>
                <c:pt idx="3">
                  <c:v>2496.9899999999989</c:v>
                </c:pt>
                <c:pt idx="4">
                  <c:v>3306</c:v>
                </c:pt>
                <c:pt idx="5">
                  <c:v>2896.2699999999995</c:v>
                </c:pt>
                <c:pt idx="6">
                  <c:v>2855.9299999999989</c:v>
                </c:pt>
                <c:pt idx="7">
                  <c:v>3072.0099999999998</c:v>
                </c:pt>
                <c:pt idx="8">
                  <c:v>3539.86</c:v>
                </c:pt>
                <c:pt idx="9">
                  <c:v>3624.39</c:v>
                </c:pt>
                <c:pt idx="10">
                  <c:v>3910.64</c:v>
                </c:pt>
                <c:pt idx="11">
                  <c:v>4808.1400000000003</c:v>
                </c:pt>
                <c:pt idx="12">
                  <c:v>3933.56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2BCB-4F45-B9B5-A894FFE57C1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dropLines>
        <c:marker val="1"/>
        <c:smooth val="0"/>
        <c:axId val="-659476032"/>
        <c:axId val="-659479296"/>
      </c:lineChart>
      <c:catAx>
        <c:axId val="-6594760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929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-659479296"/>
        <c:scaling>
          <c:orientation val="minMax"/>
          <c:min val="1500"/>
        </c:scaling>
        <c:delete val="0"/>
        <c:axPos val="l"/>
        <c:numFmt formatCode="_-&quot;$&quot;* #,##0_-;\-&quot;$&quot;* #,##0_-;_-&quot;$&quot;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</a:defRPr>
      </a:pPr>
      <a:endParaRPr lang="es-CO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652710085288646E-2"/>
          <c:y val="3.6201791296535668E-2"/>
          <c:w val="0.92042252484128606"/>
          <c:h val="0.77789767209103056"/>
        </c:manualLayout>
      </c:layout>
      <c:lineChart>
        <c:grouping val="standard"/>
        <c:varyColors val="0"/>
        <c:ser>
          <c:idx val="1"/>
          <c:order val="0"/>
          <c:tx>
            <c:strRef>
              <c:f>GRÁFICOS!$C$32</c:f>
              <c:strCache>
                <c:ptCount val="1"/>
                <c:pt idx="0">
                  <c:v>TRM 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rgbClr val="ED7D31"/>
              </a:solidFill>
              <a:ln>
                <a:solidFill>
                  <a:srgbClr val="4472C4">
                    <a:shade val="50000"/>
                  </a:srgbClr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99-4187-AADF-248FA9CB91C0}"/>
                </c:ext>
              </c:extLst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99-4187-AADF-248FA9CB91C0}"/>
                </c:ext>
              </c:extLst>
            </c:dLbl>
            <c:dLbl>
              <c:idx val="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98C-4045-9522-1DA308036679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99-4187-AADF-248FA9CB91C0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99-4187-AADF-248FA9CB91C0}"/>
                </c:ext>
              </c:extLst>
            </c:dLbl>
            <c:dLbl>
              <c:idx val="1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F99-4187-AADF-248FA9CB91C0}"/>
                </c:ext>
              </c:extLst>
            </c:dLbl>
            <c:dLbl>
              <c:idx val="12"/>
              <c:layout>
                <c:manualLayout>
                  <c:x val="-2.6773532346845246E-2"/>
                  <c:y val="4.38536616124381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F99-4187-AADF-248FA9CB9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GRÁFICOS!$B$33:$B$45</c:f>
              <c:numCache>
                <c:formatCode>mmm\-yy</c:formatCode>
                <c:ptCount val="13"/>
                <c:pt idx="0">
                  <c:v>40968</c:v>
                </c:pt>
                <c:pt idx="1">
                  <c:v>41333</c:v>
                </c:pt>
                <c:pt idx="2">
                  <c:v>41698</c:v>
                </c:pt>
                <c:pt idx="3">
                  <c:v>42063</c:v>
                </c:pt>
                <c:pt idx="4">
                  <c:v>42429</c:v>
                </c:pt>
                <c:pt idx="5">
                  <c:v>42794</c:v>
                </c:pt>
                <c:pt idx="6">
                  <c:v>43159</c:v>
                </c:pt>
                <c:pt idx="7">
                  <c:v>43524</c:v>
                </c:pt>
                <c:pt idx="8">
                  <c:v>43890</c:v>
                </c:pt>
                <c:pt idx="9">
                  <c:v>44255</c:v>
                </c:pt>
                <c:pt idx="10">
                  <c:v>44620</c:v>
                </c:pt>
                <c:pt idx="11">
                  <c:v>44985</c:v>
                </c:pt>
                <c:pt idx="12">
                  <c:v>45351</c:v>
                </c:pt>
              </c:numCache>
            </c:numRef>
          </c:cat>
          <c:val>
            <c:numRef>
              <c:f>GRÁFICOS!$C$33:$C$45</c:f>
              <c:numCache>
                <c:formatCode>_-* #,##0.0_-;\-* #,##0.0_-;_-* "-"??_-;_-@_-</c:formatCode>
                <c:ptCount val="13"/>
                <c:pt idx="0">
                  <c:v>-6.7383781046233509</c:v>
                </c:pt>
                <c:pt idx="1">
                  <c:v>2.7485674527526953</c:v>
                </c:pt>
                <c:pt idx="2">
                  <c:v>13.129122119333744</c:v>
                </c:pt>
                <c:pt idx="3">
                  <c:v>21.51394228429595</c:v>
                </c:pt>
                <c:pt idx="4">
                  <c:v>32.399408888301565</c:v>
                </c:pt>
                <c:pt idx="5">
                  <c:v>-12.393526920750162</c:v>
                </c:pt>
                <c:pt idx="6">
                  <c:v>-1.392825945094927</c:v>
                </c:pt>
                <c:pt idx="7">
                  <c:v>7.5660117719972533</c:v>
                </c:pt>
                <c:pt idx="8">
                  <c:v>15.229442612491511</c:v>
                </c:pt>
                <c:pt idx="9">
                  <c:v>2.387947545948137</c:v>
                </c:pt>
                <c:pt idx="10">
                  <c:v>7.8978807468291166</c:v>
                </c:pt>
                <c:pt idx="11">
                  <c:v>22.950207638647385</c:v>
                </c:pt>
                <c:pt idx="12">
                  <c:v>-18.189570187224163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6-CF99-4187-AADF-248FA9CB91C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>
              <a:solidFill>
                <a:srgbClr val="395F9B"/>
              </a:solidFill>
            </a:ln>
            <a:effectLst/>
          </c:spPr>
        </c:dropLines>
        <c:marker val="1"/>
        <c:smooth val="0"/>
        <c:axId val="-659477664"/>
        <c:axId val="-659479840"/>
      </c:lineChart>
      <c:catAx>
        <c:axId val="-6594776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Mes</a:t>
                </a:r>
              </a:p>
            </c:rich>
          </c:tx>
          <c:layout>
            <c:manualLayout>
              <c:xMode val="edge"/>
              <c:yMode val="edge"/>
              <c:x val="0.51217502532573322"/>
              <c:y val="0.958005249343832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9840"/>
        <c:crosses val="autoZero"/>
        <c:auto val="0"/>
        <c:lblAlgn val="ctr"/>
        <c:lblOffset val="100"/>
        <c:tickLblSkip val="1"/>
        <c:noMultiLvlLbl val="0"/>
      </c:catAx>
      <c:valAx>
        <c:axId val="-6594798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Devaluación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rgbClr val="395F9B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65255905511811"/>
          <c:y val="0.10993381697849051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mensuales'!$E$84</c:f>
              <c:strCache>
                <c:ptCount val="1"/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dLbl>
              <c:idx val="10"/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96EB-4678-AB77-700C5E78700F}"/>
                </c:ext>
              </c:extLst>
            </c:dLbl>
            <c:dLbl>
              <c:idx val="11"/>
              <c:layout>
                <c:manualLayout>
                  <c:x val="-2.083333333333486E-3"/>
                  <c:y val="2.4245895379915998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96EB-4678-AB77-700C5E78700F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mensuales'!$D$87:$D$99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mensuales'!$E$87:$E$99</c:f>
              <c:numCache>
                <c:formatCode>_-* #,##0.0_-;\-* #,##0.0_-;_-* "-"??_-;_-@_-</c:formatCode>
                <c:ptCount val="13"/>
                <c:pt idx="0">
                  <c:v>1.6066603013899987</c:v>
                </c:pt>
                <c:pt idx="1">
                  <c:v>1.6697412138300016</c:v>
                </c:pt>
                <c:pt idx="2">
                  <c:v>1.4542105610199996</c:v>
                </c:pt>
                <c:pt idx="3">
                  <c:v>1.9556793522800016</c:v>
                </c:pt>
                <c:pt idx="4">
                  <c:v>2.1539913717600023</c:v>
                </c:pt>
                <c:pt idx="5">
                  <c:v>2.2030410399700022</c:v>
                </c:pt>
                <c:pt idx="6">
                  <c:v>2.1663406355999997</c:v>
                </c:pt>
                <c:pt idx="7">
                  <c:v>2.3351251200400012</c:v>
                </c:pt>
                <c:pt idx="8">
                  <c:v>2.8116277515900019</c:v>
                </c:pt>
                <c:pt idx="9">
                  <c:v>2.1596725867999997</c:v>
                </c:pt>
                <c:pt idx="10">
                  <c:v>2.0952032850342528</c:v>
                </c:pt>
                <c:pt idx="11">
                  <c:v>2.2110200682471555</c:v>
                </c:pt>
                <c:pt idx="12">
                  <c:v>2.3275062844573866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EB-4678-AB77-700C5E78700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5"/>
        <c:overlap val="74"/>
        <c:axId val="-1092065072"/>
        <c:axId val="-1092061808"/>
      </c:barChart>
      <c:catAx>
        <c:axId val="-1092065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2061808"/>
        <c:crosses val="autoZero"/>
        <c:auto val="1"/>
        <c:lblAlgn val="ctr"/>
        <c:lblOffset val="100"/>
        <c:noMultiLvlLbl val="0"/>
      </c:catAx>
      <c:valAx>
        <c:axId val="-1092061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Millones</a:t>
                </a:r>
                <a:r>
                  <a:rPr lang="es-CO" sz="700" baseline="0" dirty="0">
                    <a:solidFill>
                      <a:srgbClr val="395F9B"/>
                    </a:solidFill>
                  </a:rPr>
                  <a:t> </a:t>
                </a:r>
                <a:r>
                  <a:rPr lang="es-CO" sz="700" dirty="0">
                    <a:solidFill>
                      <a:srgbClr val="395F9B"/>
                    </a:solidFill>
                  </a:rPr>
                  <a:t>de toneladas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2065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0873995645633787E-2"/>
          <c:y val="3.9457904319242405E-2"/>
          <c:w val="0.83030656513403511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'[Comercio exterior.xlsx]Comercio'!$J$5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exterior.xlsx]Comercio'!$I$20:$I$22</c:f>
              <c:strCache>
                <c:ptCount val="3"/>
                <c:pt idx="0">
                  <c:v>Febrero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'[Comercio exterior.xlsx]Comercio'!$J$20:$J$22</c:f>
              <c:numCache>
                <c:formatCode>#,##0</c:formatCode>
                <c:ptCount val="3"/>
                <c:pt idx="0">
                  <c:v>715.67629326988538</c:v>
                </c:pt>
                <c:pt idx="1">
                  <c:v>1575.7351321145743</c:v>
                </c:pt>
                <c:pt idx="2">
                  <c:v>11139.877827424003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1A-438F-9E73-71418D103C07}"/>
            </c:ext>
          </c:extLst>
        </c:ser>
        <c:ser>
          <c:idx val="1"/>
          <c:order val="1"/>
          <c:tx>
            <c:strRef>
              <c:f>'[Comercio exterior.xlsx]Comercio'!$K$5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exterior.xlsx]Comercio'!$I$20:$I$22</c:f>
              <c:strCache>
                <c:ptCount val="3"/>
                <c:pt idx="0">
                  <c:v>Febrero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'[Comercio exterior.xlsx]Comercio'!$K$20:$K$22</c:f>
              <c:numCache>
                <c:formatCode>#,##0</c:formatCode>
                <c:ptCount val="3"/>
                <c:pt idx="0">
                  <c:v>748.96933188111041</c:v>
                </c:pt>
                <c:pt idx="1">
                  <c:v>1481.11966422604</c:v>
                </c:pt>
                <c:pt idx="2">
                  <c:v>9503.2744458063735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1A-438F-9E73-71418D103C0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1"/>
        <c:overlap val="-6"/>
        <c:axId val="1134502656"/>
        <c:axId val="1134504288"/>
      </c:barChart>
      <c:lineChart>
        <c:grouping val="standard"/>
        <c:varyColors val="0"/>
        <c:ser>
          <c:idx val="2"/>
          <c:order val="2"/>
          <c:tx>
            <c:strRef>
              <c:f>'[Comercio exterior.xlsx]Comercio'!$L$5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dLbl>
              <c:idx val="0"/>
              <c:layout>
                <c:manualLayout>
                  <c:x val="-5.2826041590272203E-2"/>
                  <c:y val="-7.5792604104786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1A-438F-9E73-71418D103C07}"/>
                </c:ext>
              </c:extLst>
            </c:dLbl>
            <c:dLbl>
              <c:idx val="1"/>
              <c:numFmt formatCode="0.0%" sourceLinked="0"/>
              <c:spPr>
                <a:solidFill>
                  <a:sysClr val="window" lastClr="FFFFFF"/>
                </a:solidFill>
                <a:ln>
                  <a:solidFill>
                    <a:sysClr val="window" lastClr="FFFFFF">
                      <a:lumMod val="95000"/>
                    </a:sysClr>
                  </a:solidFill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rgbClr val="236C95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C41A-438F-9E73-71418D103C07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236C95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'[Comercio exterior.xlsx]Comercio'!$I$20:$I$22</c:f>
              <c:strCache>
                <c:ptCount val="3"/>
                <c:pt idx="0">
                  <c:v>Febrero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'[Comercio exterior.xlsx]Comercio'!$L$20:$L$22</c:f>
              <c:numCache>
                <c:formatCode>0.0%</c:formatCode>
                <c:ptCount val="3"/>
                <c:pt idx="0">
                  <c:v>4.6519689033027722E-2</c:v>
                </c:pt>
                <c:pt idx="1">
                  <c:v>-6.0045286774538131E-2</c:v>
                </c:pt>
                <c:pt idx="2">
                  <c:v>-0.14691394348945741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41A-438F-9E73-71418D103C0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34503744"/>
        <c:axId val="1134493952"/>
      </c:lineChart>
      <c:catAx>
        <c:axId val="1134502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504288"/>
        <c:crosses val="autoZero"/>
        <c:auto val="1"/>
        <c:lblAlgn val="ctr"/>
        <c:lblOffset val="100"/>
        <c:noMultiLvlLbl val="0"/>
      </c:catAx>
      <c:valAx>
        <c:axId val="11345042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USD millones CIF</a:t>
                </a:r>
              </a:p>
            </c:rich>
          </c:tx>
          <c:layout>
            <c:manualLayout>
              <c:xMode val="edge"/>
              <c:yMode val="edge"/>
              <c:x val="1.709011624338496E-2"/>
              <c:y val="0.31234678168324703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502656"/>
        <c:crosses val="autoZero"/>
        <c:crossBetween val="between"/>
      </c:valAx>
      <c:valAx>
        <c:axId val="113449395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00770399153190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1134503744"/>
        <c:crosses val="max"/>
        <c:crossBetween val="between"/>
      </c:valAx>
      <c:catAx>
        <c:axId val="11345037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13449395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053080082654521E-2"/>
          <c:y val="2.4812986765592984E-2"/>
          <c:w val="0.92655947491129909"/>
          <c:h val="0.83529378722863845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C00000"/>
              </a:solidFill>
            </a:ln>
          </c:spPr>
          <c:marker>
            <c:symbol val="diamond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60B-4266-9E61-9552623FBAF1}"/>
                </c:ext>
              </c:extLst>
            </c:dLbl>
            <c:dLbl>
              <c:idx val="1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0B-4266-9E61-9552623FBAF1}"/>
                </c:ext>
              </c:extLst>
            </c:dLbl>
            <c:dLbl>
              <c:idx val="2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0B-4266-9E61-9552623FBAF1}"/>
                </c:ext>
              </c:extLst>
            </c:dLbl>
            <c:dLbl>
              <c:idx val="36"/>
              <c:spPr>
                <a:xfrm>
                  <a:off x="11255753" y="1126541"/>
                  <a:ext cx="393604" cy="269304"/>
                </a:xfrm>
                <a:solidFill>
                  <a:srgbClr val="C00000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accent5">
                          <a:lumMod val="5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</c15:spPr>
                  <c15:layout>
                    <c:manualLayout>
                      <c:w val="3.9775243916774422E-2"/>
                      <c:h val="7.96385121747821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60B-4266-9E61-9552623FBA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'Impo Valor'!$B$58:$B$94</c:f>
              <c:numCache>
                <c:formatCode>mmm\-yy</c:formatCode>
                <c:ptCount val="37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  <c:pt idx="28">
                  <c:v>45078</c:v>
                </c:pt>
                <c:pt idx="29">
                  <c:v>45108</c:v>
                </c:pt>
                <c:pt idx="30">
                  <c:v>45139</c:v>
                </c:pt>
                <c:pt idx="31">
                  <c:v>45170</c:v>
                </c:pt>
                <c:pt idx="32">
                  <c:v>45200</c:v>
                </c:pt>
                <c:pt idx="33">
                  <c:v>45231</c:v>
                </c:pt>
                <c:pt idx="34">
                  <c:v>45261</c:v>
                </c:pt>
                <c:pt idx="35">
                  <c:v>45292</c:v>
                </c:pt>
                <c:pt idx="36">
                  <c:v>45323</c:v>
                </c:pt>
              </c:numCache>
            </c:numRef>
          </c:cat>
          <c:val>
            <c:numRef>
              <c:f>'Impo Valor'!$C$58:$C$94</c:f>
              <c:numCache>
                <c:formatCode>_-* #,##0_-;\-* #,##0_-;_-* "-"??_-;_-@_-</c:formatCode>
                <c:ptCount val="37"/>
                <c:pt idx="0">
                  <c:v>325.48931869</c:v>
                </c:pt>
                <c:pt idx="1">
                  <c:v>422.76643724000002</c:v>
                </c:pt>
                <c:pt idx="2">
                  <c:v>373.17523819000013</c:v>
                </c:pt>
                <c:pt idx="3">
                  <c:v>329.28131010999994</c:v>
                </c:pt>
                <c:pt idx="4">
                  <c:v>377.43757116</c:v>
                </c:pt>
                <c:pt idx="5">
                  <c:v>340.44413699</c:v>
                </c:pt>
                <c:pt idx="6">
                  <c:v>424.02864619999991</c:v>
                </c:pt>
                <c:pt idx="7">
                  <c:v>377.29698216225592</c:v>
                </c:pt>
                <c:pt idx="8">
                  <c:v>521.76548990171955</c:v>
                </c:pt>
                <c:pt idx="9">
                  <c:v>434.34541110118619</c:v>
                </c:pt>
                <c:pt idx="10">
                  <c:v>501.74211501404631</c:v>
                </c:pt>
                <c:pt idx="11">
                  <c:v>443.6798072355582</c:v>
                </c:pt>
                <c:pt idx="12">
                  <c:v>375.29417293885302</c:v>
                </c:pt>
                <c:pt idx="13">
                  <c:v>628.91668901959952</c:v>
                </c:pt>
                <c:pt idx="14">
                  <c:v>514.73935673198696</c:v>
                </c:pt>
                <c:pt idx="15">
                  <c:v>556.74904462456732</c:v>
                </c:pt>
                <c:pt idx="16">
                  <c:v>585.32613895554834</c:v>
                </c:pt>
                <c:pt idx="17">
                  <c:v>498.51973100177719</c:v>
                </c:pt>
                <c:pt idx="18">
                  <c:v>578.84115817323072</c:v>
                </c:pt>
                <c:pt idx="19">
                  <c:v>496.95472765195348</c:v>
                </c:pt>
                <c:pt idx="20">
                  <c:v>522.68596656586942</c:v>
                </c:pt>
                <c:pt idx="21">
                  <c:v>494.11627333697055</c:v>
                </c:pt>
                <c:pt idx="22">
                  <c:v>493.63225690080452</c:v>
                </c:pt>
                <c:pt idx="23">
                  <c:v>470.98517945223142</c:v>
                </c:pt>
                <c:pt idx="24">
                  <c:v>432.03131991662286</c:v>
                </c:pt>
                <c:pt idx="25">
                  <c:v>581.16007729703017</c:v>
                </c:pt>
                <c:pt idx="26">
                  <c:v>458.92310574192265</c:v>
                </c:pt>
                <c:pt idx="27">
                  <c:v>428.25897203694706</c:v>
                </c:pt>
                <c:pt idx="28">
                  <c:v>365.19342333696608</c:v>
                </c:pt>
                <c:pt idx="29">
                  <c:v>384.35234366989675</c:v>
                </c:pt>
                <c:pt idx="30">
                  <c:v>489.47441111500689</c:v>
                </c:pt>
                <c:pt idx="31">
                  <c:v>352.75756302000212</c:v>
                </c:pt>
                <c:pt idx="32">
                  <c:v>368.48534720632836</c:v>
                </c:pt>
                <c:pt idx="33">
                  <c:v>364.59811828387149</c:v>
                </c:pt>
                <c:pt idx="34">
                  <c:v>483.17635167810488</c:v>
                </c:pt>
                <c:pt idx="35">
                  <c:v>380.46877794779056</c:v>
                </c:pt>
                <c:pt idx="36">
                  <c:v>380.50836521666986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660B-4266-9E61-9552623FBA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51235568"/>
        <c:axId val="-2051233936"/>
      </c:lineChart>
      <c:dateAx>
        <c:axId val="-205123556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1233936"/>
        <c:crosses val="autoZero"/>
        <c:auto val="1"/>
        <c:lblOffset val="100"/>
        <c:baseTimeUnit val="months"/>
      </c:dateAx>
      <c:valAx>
        <c:axId val="-205123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s-CO" dirty="0"/>
                  <a:t>USD millones CIF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1235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053080082654521E-2"/>
          <c:y val="2.4812986765592984E-2"/>
          <c:w val="0.92655947491129909"/>
          <c:h val="0.83529378722863845"/>
        </c:manualLayout>
      </c:layout>
      <c:lineChart>
        <c:grouping val="standard"/>
        <c:varyColors val="0"/>
        <c:ser>
          <c:idx val="0"/>
          <c:order val="0"/>
          <c:marker>
            <c:symbol val="diamond"/>
            <c:size val="5"/>
            <c:spPr>
              <a:solidFill>
                <a:srgbClr val="0070C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47-4D47-867F-58E6F10D0B1B}"/>
                </c:ext>
              </c:extLst>
            </c:dLbl>
            <c:dLbl>
              <c:idx val="1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47-4D47-867F-58E6F10D0B1B}"/>
                </c:ext>
              </c:extLst>
            </c:dLbl>
            <c:dLbl>
              <c:idx val="2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47-4D47-867F-58E6F10D0B1B}"/>
                </c:ext>
              </c:extLst>
            </c:dLbl>
            <c:dLbl>
              <c:idx val="36"/>
              <c:spPr>
                <a:xfrm>
                  <a:off x="11216445" y="1177137"/>
                  <a:ext cx="472220" cy="282673"/>
                </a:xfrm>
                <a:solidFill>
                  <a:srgbClr val="0070C0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l">
                    <a:defRPr sz="1400" b="1">
                      <a:solidFill>
                        <a:schemeClr val="accent5">
                          <a:lumMod val="75000"/>
                        </a:schemeClr>
                      </a:solidFill>
                      <a:latin typeface="+mj-lt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>
                        <a:gd name="adj" fmla="val 0"/>
                      </a:avLst>
                    </a:prstGeom>
                  </c15:spPr>
                  <c15:layout>
                    <c:manualLayout>
                      <c:w val="4.0370603887707447E-2"/>
                      <c:h val="7.924401779474259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447-4D47-867F-58E6F10D0B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accent5">
                        <a:lumMod val="75000"/>
                      </a:schemeClr>
                    </a:solidFill>
                  </a:defRPr>
                </a:pPr>
                <a:endParaRPr lang="es-CO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'Impo Valor'!$B$58:$B$94</c:f>
              <c:numCache>
                <c:formatCode>mmm\-yy</c:formatCode>
                <c:ptCount val="37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  <c:pt idx="28">
                  <c:v>45078</c:v>
                </c:pt>
                <c:pt idx="29">
                  <c:v>45108</c:v>
                </c:pt>
                <c:pt idx="30">
                  <c:v>45139</c:v>
                </c:pt>
                <c:pt idx="31">
                  <c:v>45170</c:v>
                </c:pt>
                <c:pt idx="32">
                  <c:v>45200</c:v>
                </c:pt>
                <c:pt idx="33">
                  <c:v>45231</c:v>
                </c:pt>
                <c:pt idx="34">
                  <c:v>45261</c:v>
                </c:pt>
                <c:pt idx="35">
                  <c:v>45292</c:v>
                </c:pt>
                <c:pt idx="36">
                  <c:v>45323</c:v>
                </c:pt>
              </c:numCache>
            </c:numRef>
          </c:cat>
          <c:val>
            <c:numRef>
              <c:f>'Impo Valor'!$D$58:$D$94</c:f>
              <c:numCache>
                <c:formatCode>_-* #,##0_-;\-* #,##0_-;_-* "-"??_-;_-@_-</c:formatCode>
                <c:ptCount val="37"/>
                <c:pt idx="0">
                  <c:v>282.15016618999994</c:v>
                </c:pt>
                <c:pt idx="1">
                  <c:v>337.62594469999993</c:v>
                </c:pt>
                <c:pt idx="2">
                  <c:v>313.31883117000007</c:v>
                </c:pt>
                <c:pt idx="3">
                  <c:v>303.88011312999987</c:v>
                </c:pt>
                <c:pt idx="4">
                  <c:v>328.50601144999996</c:v>
                </c:pt>
                <c:pt idx="5">
                  <c:v>341.39108686000003</c:v>
                </c:pt>
                <c:pt idx="6">
                  <c:v>358.59681699000004</c:v>
                </c:pt>
                <c:pt idx="7">
                  <c:v>333.41057190059786</c:v>
                </c:pt>
                <c:pt idx="8">
                  <c:v>401.82906493782377</c:v>
                </c:pt>
                <c:pt idx="9">
                  <c:v>381.42689269382089</c:v>
                </c:pt>
                <c:pt idx="10">
                  <c:v>393.59649952558618</c:v>
                </c:pt>
                <c:pt idx="11">
                  <c:v>350.13301620201355</c:v>
                </c:pt>
                <c:pt idx="12">
                  <c:v>317.52605492042852</c:v>
                </c:pt>
                <c:pt idx="13">
                  <c:v>459.73554638312851</c:v>
                </c:pt>
                <c:pt idx="14">
                  <c:v>439.81352452034457</c:v>
                </c:pt>
                <c:pt idx="15">
                  <c:v>379.31194863187142</c:v>
                </c:pt>
                <c:pt idx="16">
                  <c:v>444.25311402557162</c:v>
                </c:pt>
                <c:pt idx="17">
                  <c:v>394.41116849981279</c:v>
                </c:pt>
                <c:pt idx="18">
                  <c:v>498.46645451978901</c:v>
                </c:pt>
                <c:pt idx="19">
                  <c:v>477.70805215180246</c:v>
                </c:pt>
                <c:pt idx="20">
                  <c:v>376.27513207035003</c:v>
                </c:pt>
                <c:pt idx="21">
                  <c:v>364.45201825023872</c:v>
                </c:pt>
                <c:pt idx="22">
                  <c:v>359.23439329421279</c:v>
                </c:pt>
                <c:pt idx="23">
                  <c:v>389.0736593924575</c:v>
                </c:pt>
                <c:pt idx="24">
                  <c:v>283.64497335326251</c:v>
                </c:pt>
                <c:pt idx="25">
                  <c:v>419.22361346143623</c:v>
                </c:pt>
                <c:pt idx="26">
                  <c:v>405.42626296953017</c:v>
                </c:pt>
                <c:pt idx="27">
                  <c:v>394.84921603035014</c:v>
                </c:pt>
                <c:pt idx="28">
                  <c:v>325.82469714914919</c:v>
                </c:pt>
                <c:pt idx="29">
                  <c:v>315.46794762558147</c:v>
                </c:pt>
                <c:pt idx="30">
                  <c:v>450.30983116364263</c:v>
                </c:pt>
                <c:pt idx="31">
                  <c:v>324.41793548058911</c:v>
                </c:pt>
                <c:pt idx="32">
                  <c:v>372.523161063656</c:v>
                </c:pt>
                <c:pt idx="33">
                  <c:v>349.22192535093541</c:v>
                </c:pt>
                <c:pt idx="34">
                  <c:v>388.51047789938679</c:v>
                </c:pt>
                <c:pt idx="35">
                  <c:v>351.681554397139</c:v>
                </c:pt>
                <c:pt idx="36">
                  <c:v>368.4609666644406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8447-4D47-867F-58E6F10D0B1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2051239376"/>
        <c:axId val="-2051240464"/>
      </c:lineChart>
      <c:dateAx>
        <c:axId val="-205123937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1240464"/>
        <c:crosses val="autoZero"/>
        <c:auto val="1"/>
        <c:lblOffset val="100"/>
        <c:baseTimeUnit val="months"/>
      </c:dateAx>
      <c:valAx>
        <c:axId val="-2051240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s-CO" dirty="0"/>
                  <a:t>USD millones CIF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1239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6818579195830701E-2"/>
          <c:y val="6.8545514659276177E-2"/>
          <c:w val="0.81833432915603199"/>
          <c:h val="0.781432990945686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'[Comercio exterior.xlsx]Comercio'!$J$5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exterior.xlsx]Comercio'!$I$24:$I$26</c:f>
              <c:strCache>
                <c:ptCount val="3"/>
                <c:pt idx="0">
                  <c:v>Febrero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'[Comercio exterior.xlsx]Comercio'!$J$24:$J$26</c:f>
              <c:numCache>
                <c:formatCode>#,##0</c:formatCode>
                <c:ptCount val="3"/>
                <c:pt idx="0">
                  <c:v>1043.6145794991319</c:v>
                </c:pt>
                <c:pt idx="1">
                  <c:v>2211.0200682471555</c:v>
                </c:pt>
                <c:pt idx="2">
                  <c:v>15073.467033371358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D1-4C00-8492-83049CB8F10A}"/>
            </c:ext>
          </c:extLst>
        </c:ser>
        <c:ser>
          <c:idx val="1"/>
          <c:order val="1"/>
          <c:tx>
            <c:strRef>
              <c:f>'[Comercio exterior.xlsx]Comercio'!$K$5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exterior.xlsx]Comercio'!$I$24:$I$26</c:f>
              <c:strCache>
                <c:ptCount val="3"/>
                <c:pt idx="0">
                  <c:v>Febrero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'[Comercio exterior.xlsx]Comercio'!$K$24:$K$26</c:f>
              <c:numCache>
                <c:formatCode>#,##0</c:formatCode>
                <c:ptCount val="3"/>
                <c:pt idx="0">
                  <c:v>1145.0876491237957</c:v>
                </c:pt>
                <c:pt idx="1">
                  <c:v>2327.5062844573872</c:v>
                </c:pt>
                <c:pt idx="2">
                  <c:v>14340.29967418452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D1-4C00-8492-83049CB8F10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1"/>
        <c:overlap val="-6"/>
        <c:axId val="1134499392"/>
        <c:axId val="1134503200"/>
      </c:barChart>
      <c:lineChart>
        <c:grouping val="standard"/>
        <c:varyColors val="0"/>
        <c:ser>
          <c:idx val="2"/>
          <c:order val="2"/>
          <c:tx>
            <c:strRef>
              <c:f>'[Comercio exterior.xlsx]Comercio'!$L$5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236C95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'[Comercio exterior.xlsx]Comercio'!$I$24:$I$26</c:f>
              <c:strCache>
                <c:ptCount val="3"/>
                <c:pt idx="0">
                  <c:v>Febrero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'[Comercio exterior.xlsx]Comercio'!$L$24:$L$26</c:f>
              <c:numCache>
                <c:formatCode>0.0%</c:formatCode>
                <c:ptCount val="3"/>
                <c:pt idx="0">
                  <c:v>9.723232275402327E-2</c:v>
                </c:pt>
                <c:pt idx="1">
                  <c:v>5.2684377624206302E-2</c:v>
                </c:pt>
                <c:pt idx="2">
                  <c:v>-4.8639596820271636E-2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3D1-4C00-8492-83049CB8F10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34505376"/>
        <c:axId val="1134504832"/>
      </c:lineChart>
      <c:catAx>
        <c:axId val="1134499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503200"/>
        <c:crosses val="autoZero"/>
        <c:auto val="1"/>
        <c:lblAlgn val="ctr"/>
        <c:lblOffset val="100"/>
        <c:noMultiLvlLbl val="0"/>
      </c:catAx>
      <c:valAx>
        <c:axId val="11345032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Miles de toneladas</a:t>
                </a:r>
              </a:p>
            </c:rich>
          </c:tx>
          <c:layout>
            <c:manualLayout>
              <c:xMode val="edge"/>
              <c:yMode val="edge"/>
              <c:x val="2.1087564606857245E-2"/>
              <c:y val="0.30238497644725942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499392"/>
        <c:crosses val="autoZero"/>
        <c:crossBetween val="between"/>
      </c:valAx>
      <c:valAx>
        <c:axId val="113450483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40845228641891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1134505376"/>
        <c:crosses val="max"/>
        <c:crossBetween val="between"/>
      </c:valAx>
      <c:catAx>
        <c:axId val="1134505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13450483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97322773088858E-2"/>
          <c:y val="2.1171477931741445E-2"/>
          <c:w val="0.94241529405821434"/>
          <c:h val="0.835293787228638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DEEBF7"/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D2-40A2-9D39-AC8603069842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D2-40A2-9D39-AC8603069842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0D2-40A2-9D39-AC8603069842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D2-40A2-9D39-AC86030698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'Impo Volumen'!$B$58:$B$94</c:f>
              <c:numCache>
                <c:formatCode>mmm\-yy</c:formatCode>
                <c:ptCount val="37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  <c:pt idx="28">
                  <c:v>45078</c:v>
                </c:pt>
                <c:pt idx="29">
                  <c:v>45108</c:v>
                </c:pt>
                <c:pt idx="30">
                  <c:v>45139</c:v>
                </c:pt>
                <c:pt idx="31">
                  <c:v>45170</c:v>
                </c:pt>
                <c:pt idx="32">
                  <c:v>45200</c:v>
                </c:pt>
                <c:pt idx="33">
                  <c:v>45231</c:v>
                </c:pt>
                <c:pt idx="34">
                  <c:v>45261</c:v>
                </c:pt>
                <c:pt idx="35">
                  <c:v>45292</c:v>
                </c:pt>
                <c:pt idx="36">
                  <c:v>45323</c:v>
                </c:pt>
              </c:numCache>
            </c:numRef>
          </c:cat>
          <c:val>
            <c:numRef>
              <c:f>'Impo Volumen'!$C$58:$C$94</c:f>
              <c:numCache>
                <c:formatCode>_-* #,##0_-;\-* #,##0_-;_-* "-"??_-;_-@_-</c:formatCode>
                <c:ptCount val="37"/>
                <c:pt idx="0">
                  <c:v>753.56639679</c:v>
                </c:pt>
                <c:pt idx="1">
                  <c:v>1011.9533905899999</c:v>
                </c:pt>
                <c:pt idx="2">
                  <c:v>855.59968672000002</c:v>
                </c:pt>
                <c:pt idx="3">
                  <c:v>749.28364532000001</c:v>
                </c:pt>
                <c:pt idx="4">
                  <c:v>802.18286418000014</c:v>
                </c:pt>
                <c:pt idx="5">
                  <c:v>710.19227111999976</c:v>
                </c:pt>
                <c:pt idx="6">
                  <c:v>877.4527997199998</c:v>
                </c:pt>
                <c:pt idx="7">
                  <c:v>718.39147747519598</c:v>
                </c:pt>
                <c:pt idx="8">
                  <c:v>1102.5283126203367</c:v>
                </c:pt>
                <c:pt idx="9">
                  <c:v>788.49163955016206</c:v>
                </c:pt>
                <c:pt idx="10">
                  <c:v>798.74054187652791</c:v>
                </c:pt>
                <c:pt idx="11">
                  <c:v>815.0997721436197</c:v>
                </c:pt>
                <c:pt idx="12">
                  <c:v>664.07207897560204</c:v>
                </c:pt>
                <c:pt idx="13">
                  <c:v>1188.6257827256927</c:v>
                </c:pt>
                <c:pt idx="14">
                  <c:v>840.2051507829608</c:v>
                </c:pt>
                <c:pt idx="15">
                  <c:v>882.68903975921296</c:v>
                </c:pt>
                <c:pt idx="16">
                  <c:v>952.63002532119629</c:v>
                </c:pt>
                <c:pt idx="17">
                  <c:v>832.0547995544631</c:v>
                </c:pt>
                <c:pt idx="18">
                  <c:v>1143.8461837217653</c:v>
                </c:pt>
                <c:pt idx="19">
                  <c:v>895.46502432022442</c:v>
                </c:pt>
                <c:pt idx="20">
                  <c:v>970.58860391279563</c:v>
                </c:pt>
                <c:pt idx="21">
                  <c:v>855.3659897076185</c:v>
                </c:pt>
                <c:pt idx="22">
                  <c:v>906.24248659590569</c:v>
                </c:pt>
                <c:pt idx="23">
                  <c:v>823.22818610978811</c:v>
                </c:pt>
                <c:pt idx="24">
                  <c:v>824.29916450100461</c:v>
                </c:pt>
                <c:pt idx="25">
                  <c:v>1079.6244997454919</c:v>
                </c:pt>
                <c:pt idx="26">
                  <c:v>873.35547803204918</c:v>
                </c:pt>
                <c:pt idx="27">
                  <c:v>774.5624942777315</c:v>
                </c:pt>
                <c:pt idx="28">
                  <c:v>635.92913782975415</c:v>
                </c:pt>
                <c:pt idx="29">
                  <c:v>772.25873514002149</c:v>
                </c:pt>
                <c:pt idx="30">
                  <c:v>1172.1249155107953</c:v>
                </c:pt>
                <c:pt idx="31">
                  <c:v>712.91895874509839</c:v>
                </c:pt>
                <c:pt idx="32">
                  <c:v>780.76902047030785</c:v>
                </c:pt>
                <c:pt idx="33">
                  <c:v>678.81947417251797</c:v>
                </c:pt>
                <c:pt idx="34">
                  <c:v>1106.8110451692164</c:v>
                </c:pt>
                <c:pt idx="35">
                  <c:v>868.17050697907644</c:v>
                </c:pt>
                <c:pt idx="36">
                  <c:v>798.63877652479732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0D2-40A2-9D39-AC8603069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8928"/>
        <c:axId val="-868068384"/>
      </c:barChart>
      <c:dateAx>
        <c:axId val="-86806892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384"/>
        <c:crosses val="autoZero"/>
        <c:auto val="1"/>
        <c:lblOffset val="100"/>
        <c:baseTimeUnit val="months"/>
      </c:dateAx>
      <c:valAx>
        <c:axId val="-868068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094324146981643E-2"/>
          <c:y val="2.4812986765592984E-2"/>
          <c:w val="0.92751829068241465"/>
          <c:h val="0.835293787228638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6F7-415A-A896-DFFA1F60EC4F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F7-415A-A896-DFFA1F60EC4F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6F7-415A-A896-DFFA1F60EC4F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6F7-415A-A896-DFFA1F60EC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'Impo Volumen'!$B$58:$B$94</c:f>
              <c:numCache>
                <c:formatCode>mmm\-yy</c:formatCode>
                <c:ptCount val="37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  <c:pt idx="28">
                  <c:v>45078</c:v>
                </c:pt>
                <c:pt idx="29">
                  <c:v>45108</c:v>
                </c:pt>
                <c:pt idx="30">
                  <c:v>45139</c:v>
                </c:pt>
                <c:pt idx="31">
                  <c:v>45170</c:v>
                </c:pt>
                <c:pt idx="32">
                  <c:v>45200</c:v>
                </c:pt>
                <c:pt idx="33">
                  <c:v>45231</c:v>
                </c:pt>
                <c:pt idx="34">
                  <c:v>45261</c:v>
                </c:pt>
                <c:pt idx="35">
                  <c:v>45292</c:v>
                </c:pt>
                <c:pt idx="36">
                  <c:v>45323</c:v>
                </c:pt>
              </c:numCache>
            </c:numRef>
          </c:cat>
          <c:val>
            <c:numRef>
              <c:f>'Impo Volumen'!$D$58:$D$94</c:f>
              <c:numCache>
                <c:formatCode>_-* #,##0_-;\-* #,##0_-;_-* "-"??_-;_-@_-</c:formatCode>
                <c:ptCount val="37"/>
                <c:pt idx="0">
                  <c:v>295.5497220200001</c:v>
                </c:pt>
                <c:pt idx="1">
                  <c:v>377.72408447000009</c:v>
                </c:pt>
                <c:pt idx="2">
                  <c:v>301.91625279000004</c:v>
                </c:pt>
                <c:pt idx="3">
                  <c:v>310.61554983000002</c:v>
                </c:pt>
                <c:pt idx="4">
                  <c:v>343.66836540999998</c:v>
                </c:pt>
                <c:pt idx="5">
                  <c:v>302.42884241999991</c:v>
                </c:pt>
                <c:pt idx="6">
                  <c:v>358.17730385999994</c:v>
                </c:pt>
                <c:pt idx="7">
                  <c:v>267.63200568346906</c:v>
                </c:pt>
                <c:pt idx="8">
                  <c:v>364.82058613154675</c:v>
                </c:pt>
                <c:pt idx="9">
                  <c:v>343.3521080887661</c:v>
                </c:pt>
                <c:pt idx="10">
                  <c:v>334.98465055054675</c:v>
                </c:pt>
                <c:pt idx="11">
                  <c:v>346.34896672654889</c:v>
                </c:pt>
                <c:pt idx="12">
                  <c:v>269.68246718848127</c:v>
                </c:pt>
                <c:pt idx="13">
                  <c:v>392.3099178507174</c:v>
                </c:pt>
                <c:pt idx="14">
                  <c:v>374.81886935679586</c:v>
                </c:pt>
                <c:pt idx="15">
                  <c:v>296.0978276353909</c:v>
                </c:pt>
                <c:pt idx="16">
                  <c:v>369.54286210473265</c:v>
                </c:pt>
                <c:pt idx="17">
                  <c:v>323.22036511279623</c:v>
                </c:pt>
                <c:pt idx="18">
                  <c:v>426.01569685356736</c:v>
                </c:pt>
                <c:pt idx="19">
                  <c:v>370.08105601112629</c:v>
                </c:pt>
                <c:pt idx="20">
                  <c:v>286.79372455157937</c:v>
                </c:pt>
                <c:pt idx="21">
                  <c:v>258.85381385899484</c:v>
                </c:pt>
                <c:pt idx="22">
                  <c:v>296.99974538666908</c:v>
                </c:pt>
                <c:pt idx="23">
                  <c:v>344.17730263823518</c:v>
                </c:pt>
                <c:pt idx="24">
                  <c:v>219.31541499812704</c:v>
                </c:pt>
                <c:pt idx="25">
                  <c:v>387.93343146184873</c:v>
                </c:pt>
                <c:pt idx="26">
                  <c:v>412.03807346296071</c:v>
                </c:pt>
                <c:pt idx="27">
                  <c:v>386.77238317519272</c:v>
                </c:pt>
                <c:pt idx="28">
                  <c:v>277.47281399211607</c:v>
                </c:pt>
                <c:pt idx="29">
                  <c:v>261.0067695713044</c:v>
                </c:pt>
                <c:pt idx="30">
                  <c:v>394.19674884607059</c:v>
                </c:pt>
                <c:pt idx="31">
                  <c:v>280.23269677238937</c:v>
                </c:pt>
                <c:pt idx="32">
                  <c:v>330.92380447937035</c:v>
                </c:pt>
                <c:pt idx="33">
                  <c:v>331.4988115565767</c:v>
                </c:pt>
                <c:pt idx="34">
                  <c:v>363.54409731631864</c:v>
                </c:pt>
                <c:pt idx="35">
                  <c:v>314.24812835451519</c:v>
                </c:pt>
                <c:pt idx="36">
                  <c:v>346.44887259899855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6F7-415A-A896-DFFA1F60EC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0224"/>
        <c:axId val="-868061856"/>
      </c:barChart>
      <c:dateAx>
        <c:axId val="-8680602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1856"/>
        <c:crosses val="autoZero"/>
        <c:auto val="1"/>
        <c:lblOffset val="100"/>
        <c:baseTimeUnit val="months"/>
      </c:dateAx>
      <c:valAx>
        <c:axId val="-868061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5.6142552493438323E-3"/>
              <c:y val="0.2776590513193643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Balanza!$O$71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Balanza!$P$71:$Z$71</c:f>
              <c:numCache>
                <c:formatCode>_-* #,##0_-;\-* #,##0_-;_-* "-"??_-;_-@_-</c:formatCode>
                <c:ptCount val="11"/>
                <c:pt idx="0">
                  <c:v>1093.7938153899995</c:v>
                </c:pt>
                <c:pt idx="1">
                  <c:v>1264.6578494800006</c:v>
                </c:pt>
                <c:pt idx="2">
                  <c:v>1069.9450314699993</c:v>
                </c:pt>
                <c:pt idx="3">
                  <c:v>1105.1844049899985</c:v>
                </c:pt>
                <c:pt idx="4">
                  <c:v>1298.1281221800002</c:v>
                </c:pt>
                <c:pt idx="5">
                  <c:v>1295.8216772100004</c:v>
                </c:pt>
                <c:pt idx="6">
                  <c:v>1353.9454526500031</c:v>
                </c:pt>
                <c:pt idx="7">
                  <c:v>1393.4037972800011</c:v>
                </c:pt>
                <c:pt idx="8">
                  <c:v>1876.2133940599992</c:v>
                </c:pt>
                <c:pt idx="9">
                  <c:v>1591.98982191</c:v>
                </c:pt>
                <c:pt idx="10">
                  <c:v>1765.3090162000024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CA-4A6A-A2D2-6E478487AD3A}"/>
            </c:ext>
          </c:extLst>
        </c:ser>
        <c:ser>
          <c:idx val="1"/>
          <c:order val="1"/>
          <c:tx>
            <c:strRef>
              <c:f>Balanza!$O$72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Balanza!$P$72:$Z$72</c:f>
              <c:numCache>
                <c:formatCode>_-* #,##0_-;\-* #,##0_-;_-* "-"??_-;_-@_-</c:formatCode>
                <c:ptCount val="11"/>
                <c:pt idx="0">
                  <c:v>842.67736185000115</c:v>
                </c:pt>
                <c:pt idx="1">
                  <c:v>951.3790633799988</c:v>
                </c:pt>
                <c:pt idx="2">
                  <c:v>881.04383314999984</c:v>
                </c:pt>
                <c:pt idx="3">
                  <c:v>952.12639143999922</c:v>
                </c:pt>
                <c:pt idx="4">
                  <c:v>960.09295566999992</c:v>
                </c:pt>
                <c:pt idx="5">
                  <c:v>1054.3241811000007</c:v>
                </c:pt>
                <c:pt idx="6">
                  <c:v>1201.3662479599998</c:v>
                </c:pt>
                <c:pt idx="7">
                  <c:v>1158.7500747599993</c:v>
                </c:pt>
                <c:pt idx="8">
                  <c:v>1338.2162435149739</c:v>
                </c:pt>
                <c:pt idx="9">
                  <c:v>1444.4785516921461</c:v>
                </c:pt>
                <c:pt idx="10">
                  <c:v>1374.86890323016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CA-4A6A-A2D2-6E478487AD3A}"/>
            </c:ext>
          </c:extLst>
        </c:ser>
        <c:ser>
          <c:idx val="2"/>
          <c:order val="2"/>
          <c:tx>
            <c:strRef>
              <c:f>Balanza!$O$73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6"/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Work Sans Medium" panose="00000600000000000000" pitchFamily="2" charset="0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FCA-4758-9FEA-24F3BE7495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Balanza!$P$73:$Z$73</c:f>
              <c:numCache>
                <c:formatCode>_-* #,##0_-;\-* #,##0_-;_-* "-"??_-;_-@_-</c:formatCode>
                <c:ptCount val="11"/>
                <c:pt idx="0">
                  <c:v>251.11645353999828</c:v>
                </c:pt>
                <c:pt idx="1">
                  <c:v>313.27878610000175</c:v>
                </c:pt>
                <c:pt idx="2">
                  <c:v>188.90119831999951</c:v>
                </c:pt>
                <c:pt idx="3">
                  <c:v>153.05801354999934</c:v>
                </c:pt>
                <c:pt idx="4">
                  <c:v>338.03516651000024</c:v>
                </c:pt>
                <c:pt idx="5">
                  <c:v>241.49749610999973</c:v>
                </c:pt>
                <c:pt idx="6">
                  <c:v>152.57920469000331</c:v>
                </c:pt>
                <c:pt idx="7">
                  <c:v>234.65372252000171</c:v>
                </c:pt>
                <c:pt idx="8">
                  <c:v>537.99715054502519</c:v>
                </c:pt>
                <c:pt idx="9">
                  <c:v>147.51127021785382</c:v>
                </c:pt>
                <c:pt idx="10">
                  <c:v>390.44011296984229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CA-4A6A-A2D2-6E478487AD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81536"/>
        <c:axId val="-987590240"/>
      </c:barChart>
      <c:catAx>
        <c:axId val="-98758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7590240"/>
        <c:crosses val="autoZero"/>
        <c:auto val="1"/>
        <c:lblAlgn val="ctr"/>
        <c:lblOffset val="100"/>
        <c:noMultiLvlLbl val="0"/>
      </c:catAx>
      <c:valAx>
        <c:axId val="-987590240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-98758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cs:styleClr val="auto"/>
    </cs:fontRef>
    <cs:spPr/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440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22/04/2024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0638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3429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4014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832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4/22/2024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hyperlink" Target="http://www.worldbank.org/en/research/commodity-marke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Importaciones de productos agropecuarios y agroindustriales</a:t>
            </a:r>
          </a:p>
        </p:txBody>
      </p:sp>
      <p:sp>
        <p:nvSpPr>
          <p:cNvPr id="6" name="Subtítulo 4">
            <a:extLst>
              <a:ext uri="{FF2B5EF4-FFF2-40B4-BE49-F238E27FC236}">
                <a16:creationId xmlns:a16="http://schemas.microsoft.com/office/drawing/2014/main" id="{C2171E36-1462-87BF-6CE9-51FF81D0C5FB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4000" dirty="0">
                <a:solidFill>
                  <a:prstClr val="white"/>
                </a:solidFill>
                <a:latin typeface="Arial Black" panose="020B0A04020102020204" pitchFamily="34" charset="0"/>
              </a:rPr>
              <a:t>Febrero de 2024</a:t>
            </a:r>
            <a:endParaRPr lang="es-CO" sz="4000" dirty="0">
              <a:solidFill>
                <a:schemeClr val="bg1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Abril 23 de 2024</a:t>
            </a:r>
          </a:p>
        </p:txBody>
      </p:sp>
    </p:spTree>
    <p:extLst>
      <p:ext uri="{BB962C8B-B14F-4D97-AF65-F5344CB8AC3E}">
        <p14:creationId xmlns:p14="http://schemas.microsoft.com/office/powerpoint/2010/main" val="1010862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6" y="212023"/>
            <a:ext cx="9287158" cy="1302452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</a:t>
            </a:r>
            <a:br>
              <a:rPr lang="es-MX" sz="2400" dirty="0"/>
            </a:br>
            <a:r>
              <a:rPr lang="es-MX" sz="2400" dirty="0"/>
              <a:t>agroindustriales en volumen </a:t>
            </a:r>
            <a:br>
              <a:rPr lang="es-MX" sz="2400" dirty="0"/>
            </a:br>
            <a:r>
              <a:rPr lang="es-MX" sz="2400" dirty="0"/>
              <a:t>Febrero (2023-2024) toneladas</a:t>
            </a:r>
            <a:br>
              <a:rPr lang="es-MX" sz="2400" dirty="0"/>
            </a:br>
            <a:r>
              <a:rPr lang="es-MX" sz="2400" dirty="0"/>
              <a:t>Principales productos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8ECEAA4-C52F-B89F-B472-0D994861C9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106516"/>
              </p:ext>
            </p:extLst>
          </p:nvPr>
        </p:nvGraphicFramePr>
        <p:xfrm>
          <a:off x="492523" y="1621790"/>
          <a:ext cx="11206953" cy="4209320"/>
        </p:xfrm>
        <a:graphic>
          <a:graphicData uri="http://schemas.openxmlformats.org/drawingml/2006/table">
            <a:tbl>
              <a:tblPr/>
              <a:tblGrid>
                <a:gridCol w="5400000">
                  <a:extLst>
                    <a:ext uri="{9D8B030D-6E8A-4147-A177-3AD203B41FA5}">
                      <a16:colId xmlns:a16="http://schemas.microsoft.com/office/drawing/2014/main" val="241208882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466258017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286629391"/>
                    </a:ext>
                  </a:extLst>
                </a:gridCol>
                <a:gridCol w="1284165">
                  <a:extLst>
                    <a:ext uri="{9D8B030D-6E8A-4147-A177-3AD203B41FA5}">
                      <a16:colId xmlns:a16="http://schemas.microsoft.com/office/drawing/2014/main" val="1197265885"/>
                    </a:ext>
                  </a:extLst>
                </a:gridCol>
                <a:gridCol w="1138788">
                  <a:extLst>
                    <a:ext uri="{9D8B030D-6E8A-4147-A177-3AD203B41FA5}">
                      <a16:colId xmlns:a16="http://schemas.microsoft.com/office/drawing/2014/main" val="294444998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4193800657"/>
                    </a:ext>
                  </a:extLst>
                </a:gridCol>
              </a:tblGrid>
              <a:tr h="25463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Enero-febrero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Participación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023016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67336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Maíz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1.074.857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1.055.202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-19.656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45,3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114295"/>
                  </a:ext>
                </a:extLst>
              </a:tr>
              <a:tr h="18659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Trigo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221.045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327.483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106.439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48,2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144843"/>
                  </a:ext>
                </a:extLst>
              </a:tr>
              <a:tr h="2704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Torta de 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220.859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232.431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11.572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9794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Alcohol etílico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25.199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73.746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48.546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192,6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38602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Residuos industria del almidón y similares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69.164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66.177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-2.987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2883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Cebada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84.066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56.044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-28.022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3092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33.752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53.533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19.781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58,6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86879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71.637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48.370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-23.267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-32,5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3394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46.555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47.994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1.439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9301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para alimentación animal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15.599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25.590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9.991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64,0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82094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de porcinos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18.094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25.374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7.281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26599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Torta extracción de grasas o aceites vegetales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9.826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22.608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12.781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130,1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43691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320.368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292.955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-27.412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-8,6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62375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2.211.020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2.327.506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116.486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72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528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del sector agropecuario* </a:t>
            </a:r>
            <a:br>
              <a:rPr lang="es-MX" sz="2400" dirty="0"/>
            </a:br>
            <a:r>
              <a:rPr lang="es-MX" sz="2400" dirty="0"/>
              <a:t>en volumen febrero de 2024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77661EC-381A-3E4A-F0F0-5C72F3244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5890182"/>
            <a:ext cx="12077323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 productos agropecuarios en volumen en el mes de febrero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disminuyeron en 26 mil toneladas (-3,1%)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comparación con febrero de 2023.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527C7EC6-E3A4-D17F-4F04-015C43EDD8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8777854"/>
              </p:ext>
            </p:extLst>
          </p:nvPr>
        </p:nvGraphicFramePr>
        <p:xfrm>
          <a:off x="163067" y="1685261"/>
          <a:ext cx="11807495" cy="362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C275EA69-80EB-6119-C551-5611FE126210}"/>
              </a:ext>
            </a:extLst>
          </p:cNvPr>
          <p:cNvSpPr txBox="1"/>
          <p:nvPr/>
        </p:nvSpPr>
        <p:spPr>
          <a:xfrm>
            <a:off x="0" y="6459108"/>
            <a:ext cx="84692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>
                <a:solidFill>
                  <a:schemeClr val="bg2">
                    <a:lumMod val="50000"/>
                  </a:schemeClr>
                </a:solidFill>
              </a:rPr>
              <a:t>**Incluye animales vivos, productos del reino animal y productos del reino vegetal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E3FCAB7-BB5F-6937-F6E9-4FCBEF1BBE65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828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del sector agroindustrial* en volumen febrero de 2024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F9461AB-7823-F6C6-32D6-8B0B0E8E0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750" y="5890182"/>
            <a:ext cx="12028932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 productos agroindustriales en volumen en el mes de febrero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127 mil toneladas (58,0%)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comparación con el mismo mes del año pasado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7E2CEB9-A0D2-C3AD-E66B-CAD66779BF92}"/>
              </a:ext>
            </a:extLst>
          </p:cNvPr>
          <p:cNvSpPr txBox="1"/>
          <p:nvPr/>
        </p:nvSpPr>
        <p:spPr>
          <a:xfrm>
            <a:off x="0" y="6459108"/>
            <a:ext cx="84692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>
                <a:solidFill>
                  <a:schemeClr val="bg2">
                    <a:lumMod val="50000"/>
                  </a:schemeClr>
                </a:solidFill>
              </a:rPr>
              <a:t>*Incluye grasas y aceites (animales y vegetales), productos de las industrias de alimentos, bebidas,  líquidos alcohólicos, vinagre y tabaco, algodón y demás agroindustriales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D3131F2-562C-C011-0FE5-87F0C5C05405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C1523816-EF83-378A-6290-67166D0C89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7575640"/>
              </p:ext>
            </p:extLst>
          </p:nvPr>
        </p:nvGraphicFramePr>
        <p:xfrm>
          <a:off x="0" y="1685261"/>
          <a:ext cx="12192000" cy="362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0359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febrero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594211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Febrero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Febrero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    (toneladas)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(%)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65.980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125.343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59.363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16.177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40.492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24.315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150,3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Aceite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13.067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33.554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20.487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156,8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 extracción grasas o aceites vegetales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12.894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12.501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3174,3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14.123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25.243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11.119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78,7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febrero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697718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Febrero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Febrero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537.006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483.095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53.911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Residuos industria del almidón y similares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33.803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29.028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4.775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-14,1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10.839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6.562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4.277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-39,5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Carne y despojos comestibles de aves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3.447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3.447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Cebollas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5.271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1.960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3.310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-62,8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Título 6">
            <a:extLst>
              <a:ext uri="{FF2B5EF4-FFF2-40B4-BE49-F238E27FC236}">
                <a16:creationId xmlns:a16="http://schemas.microsoft.com/office/drawing/2014/main" id="{619BBC65-3A7B-2ADC-4012-9A4A7D0F3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180" y="212023"/>
            <a:ext cx="8782333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 </a:t>
            </a:r>
            <a:br>
              <a:rPr lang="es-MX" sz="2400" dirty="0"/>
            </a:br>
            <a:r>
              <a:rPr lang="es-MX" sz="2400" dirty="0"/>
              <a:t>Febrero (2023-2024). Toneladas</a:t>
            </a:r>
          </a:p>
        </p:txBody>
      </p:sp>
    </p:spTree>
    <p:extLst>
      <p:ext uri="{BB962C8B-B14F-4D97-AF65-F5344CB8AC3E}">
        <p14:creationId xmlns:p14="http://schemas.microsoft.com/office/powerpoint/2010/main" val="537324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176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 </a:t>
            </a:r>
            <a:br>
              <a:rPr lang="es-MX" sz="2400" dirty="0"/>
            </a:br>
            <a:r>
              <a:rPr lang="es-MX" sz="2400" dirty="0"/>
              <a:t>entre enero y febrero (2023-2024).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518827"/>
              </p:ext>
            </p:extLst>
          </p:nvPr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Trigo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221.045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327.483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106.439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48,2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25.199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73.746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48.546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192,6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Aceite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33.752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53.533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19.781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58,6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Tortas extracción grasas o aceites vegetales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9.826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22.608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12.781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130,1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220.859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232.431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11.572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655020"/>
              </p:ext>
            </p:extLst>
          </p:nvPr>
        </p:nvGraphicFramePr>
        <p:xfrm>
          <a:off x="1504759" y="4266024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Cebada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84.066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56.044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28.022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-33,3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71.637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48.370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23.267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-32,5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1.074.857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1.055.202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19.656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Cebollas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18.999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4.707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14.293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-75,2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Carne y despojos comestibles de aves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6.517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6.517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931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5" y="1330863"/>
            <a:ext cx="8290561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800" dirty="0">
                <a:solidFill>
                  <a:prstClr val="white"/>
                </a:solidFill>
                <a:latin typeface="Arial Black" panose="020B0A04020102020204" pitchFamily="34" charset="0"/>
              </a:rPr>
              <a:t>Balanza comercial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Febrero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Abril 23 de 2024</a:t>
            </a:r>
          </a:p>
        </p:txBody>
      </p:sp>
    </p:spTree>
    <p:extLst>
      <p:ext uri="{BB962C8B-B14F-4D97-AF65-F5344CB8AC3E}">
        <p14:creationId xmlns:p14="http://schemas.microsoft.com/office/powerpoint/2010/main" val="2590248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3E889A6C-AE7D-4B2A-B727-ED8FF9487E5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OMC+PESCA.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A1FEE787-43FA-4043-9C5B-EE2767A8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23400"/>
            <a:ext cx="12192000" cy="846726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lo corrido del año (enero-febrero)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valor presentó un superávit de USD 390 millones FOB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cifra superior en 164,7% al superávit presentado en febrero de 2023.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5305871"/>
              </p:ext>
            </p:extLst>
          </p:nvPr>
        </p:nvGraphicFramePr>
        <p:xfrm>
          <a:off x="394442" y="1713765"/>
          <a:ext cx="11403116" cy="3430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1397BAFB-700D-31C4-391B-BECE43799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balanza comercial productos agropecuarios y agroindustriales febrero (2014- 2024) </a:t>
            </a:r>
            <a:br>
              <a:rPr lang="es-MX" sz="2400" dirty="0"/>
            </a:br>
            <a:r>
              <a:rPr lang="es-MX" sz="2400" dirty="0"/>
              <a:t>USD millones FOB</a:t>
            </a:r>
          </a:p>
        </p:txBody>
      </p:sp>
    </p:spTree>
    <p:extLst>
      <p:ext uri="{BB962C8B-B14F-4D97-AF65-F5344CB8AC3E}">
        <p14:creationId xmlns:p14="http://schemas.microsoft.com/office/powerpoint/2010/main" val="3692254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balanza comercial productos agropecuarios y agroindustriales febrero (2014- 2024) </a:t>
            </a:r>
            <a:br>
              <a:rPr lang="es-MX" sz="2400" dirty="0"/>
            </a:br>
            <a:r>
              <a:rPr lang="es-MX" sz="2400" dirty="0"/>
              <a:t>Millones de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6039FD84-5207-C577-ED7F-A1F47A4A8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08813"/>
            <a:ext cx="12191999" cy="77691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febrero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volumen presentó un saldo negativo de 1,39 millones de toneladas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déficit inferior en 9,9% al saldo presentado en febrero de 2023.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95D67DA-B6B2-41D2-E9A1-322EEE3BBE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7047921"/>
              </p:ext>
            </p:extLst>
          </p:nvPr>
        </p:nvGraphicFramePr>
        <p:xfrm>
          <a:off x="276045" y="1245932"/>
          <a:ext cx="11521513" cy="4613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2090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Contexto</a:t>
            </a:r>
            <a:b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Precio internacional del petróleo y tasa representativa del mercado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Abril 23 de 2024</a:t>
            </a:r>
          </a:p>
        </p:txBody>
      </p:sp>
      <p:sp>
        <p:nvSpPr>
          <p:cNvPr id="3" name="Subtítulo 4">
            <a:extLst>
              <a:ext uri="{FF2B5EF4-FFF2-40B4-BE49-F238E27FC236}">
                <a16:creationId xmlns:a16="http://schemas.microsoft.com/office/drawing/2014/main" id="{909C031B-51F5-08F7-8363-BE3CCE2F94B6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800" dirty="0">
                <a:solidFill>
                  <a:prstClr val="white"/>
                </a:solidFill>
                <a:latin typeface="Arial Black" panose="020B0A04020102020204" pitchFamily="34" charset="0"/>
              </a:rPr>
              <a:t>Febrero de 2024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2842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 de cambio promedio mensual y precio internacional del petróleo </a:t>
            </a:r>
            <a:br>
              <a:rPr lang="es-MX" sz="2400" dirty="0"/>
            </a:br>
            <a:r>
              <a:rPr lang="es-MX" sz="2400" dirty="0"/>
              <a:t>Febrero 2022 – febrero 2024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EB68139D-53E9-508D-8E58-10FEC4240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723937"/>
            <a:ext cx="12051050" cy="83982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febrero de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2024 el precio internacional del petróleo tuvo un valor de USD 80,5 por barril y presentó un aumento de 3,7%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mes anterior. De otro lado, en febrero se presentó una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tasa de cambio promedio de $3.932,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y continua su tendencia a la baja.</a:t>
            </a:r>
            <a:endParaRPr lang="es-ES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7497207-3E69-8B3F-ADCC-3C089CC6E285}"/>
              </a:ext>
            </a:extLst>
          </p:cNvPr>
          <p:cNvSpPr/>
          <p:nvPr/>
        </p:nvSpPr>
        <p:spPr>
          <a:xfrm>
            <a:off x="192252" y="6676479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 Precio Petróleo: Banco Mundial en 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http://www.worldbank.org/en/research/commodity-markets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                                                                                                                                 Fuente TRM - Dólar: Súper Intendencia Financiera de Colombia.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/>
        </p:nvGraphicFramePr>
        <p:xfrm>
          <a:off x="0" y="1242057"/>
          <a:ext cx="12192000" cy="4373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960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650" y="212023"/>
            <a:ext cx="8799968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agroindustriales</a:t>
            </a:r>
            <a:br>
              <a:rPr lang="es-MX" sz="2400" dirty="0"/>
            </a:br>
            <a:r>
              <a:rPr lang="es-MX" sz="2400" dirty="0"/>
              <a:t>Febrero de 2024</a:t>
            </a: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740E246-1AD4-B974-C53E-83D4E32CF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5" y="1167351"/>
            <a:ext cx="60821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Valor importaciones de productos agropecuarios y agroindustriales enero-febrero (2012–2024)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USD millones CIF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1 CuadroTexto">
            <a:extLst>
              <a:ext uri="{FF2B5EF4-FFF2-40B4-BE49-F238E27FC236}">
                <a16:creationId xmlns:a16="http://schemas.microsoft.com/office/drawing/2014/main" id="{C63AA922-20BD-53BA-DECA-57AB55467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1162733"/>
            <a:ext cx="60821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Volumen importaciones de productos agropecuarios y agroindustriales enero-febrero (2012–2024)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Millones de toneladas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A54FADB-B618-5D91-A11B-C8B1D2E643DB}"/>
              </a:ext>
            </a:extLst>
          </p:cNvPr>
          <p:cNvSpPr/>
          <p:nvPr/>
        </p:nvSpPr>
        <p:spPr>
          <a:xfrm>
            <a:off x="7543721" y="4646571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Importaciones en volumen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Enero-febrero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2,33 millones de toneladas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5,3%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Enero-febrero de 2023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08F8310-5685-B970-A2FA-4068D6AA4728}"/>
              </a:ext>
            </a:extLst>
          </p:cNvPr>
          <p:cNvSpPr/>
          <p:nvPr/>
        </p:nvSpPr>
        <p:spPr>
          <a:xfrm>
            <a:off x="1332256" y="4632716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Importaciones en valor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Enero-febrero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USD 1.481 millones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Disminuyeron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6,0%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Enero-febrero de 2023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1FD3A7F-65A0-29C0-E012-458B419CFA80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D87644A-7773-E4FE-6F3A-EFBFB4C7DC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4340636"/>
              </p:ext>
            </p:extLst>
          </p:nvPr>
        </p:nvGraphicFramePr>
        <p:xfrm>
          <a:off x="-1117" y="1857663"/>
          <a:ext cx="6055980" cy="3142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900BDF41-FB20-904C-E4B6-AD76B8B39A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6638133"/>
              </p:ext>
            </p:extLst>
          </p:nvPr>
        </p:nvGraphicFramePr>
        <p:xfrm>
          <a:off x="6130720" y="1830441"/>
          <a:ext cx="6068786" cy="31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306459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cambio representativa de fin de  mes del mercado febrero 2012-2024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A41AFBB-A0B0-2081-360C-C918C9402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68" y="5951461"/>
            <a:ext cx="11400917" cy="567032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febrero de 2024, la TRM cerró el mes con un valor de $3.934, ubicándose en los niveles presentados en 2022.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/>
        </p:nvGraphicFramePr>
        <p:xfrm>
          <a:off x="342181" y="1406106"/>
          <a:ext cx="11507638" cy="4045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D978133-3C79-D9EE-88AE-6F92D768697A}"/>
              </a:ext>
            </a:extLst>
          </p:cNvPr>
          <p:cNvCxnSpPr/>
          <p:nvPr/>
        </p:nvCxnSpPr>
        <p:spPr>
          <a:xfrm flipH="1">
            <a:off x="8655113" y="2553077"/>
            <a:ext cx="3023857" cy="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4223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Devaluación nominal fin de mes</a:t>
            </a:r>
            <a:br>
              <a:rPr lang="es-MX" sz="2400" dirty="0"/>
            </a:br>
            <a:r>
              <a:rPr lang="es-MX" sz="2400" dirty="0"/>
              <a:t>Febrero 2012 – 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5BA1C177-1054-6BB3-85B2-35BE82298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34" y="5829950"/>
            <a:ext cx="11704488" cy="706583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TRM de fin de mes de febrero de 2024 ($3.934),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disminuyó en 18,2%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2023 ($4.808).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/>
        </p:nvGraphicFramePr>
        <p:xfrm>
          <a:off x="81534" y="1343518"/>
          <a:ext cx="12028932" cy="4170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76709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Abril 23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importaciones de productos agropecuarios y agroindustriales </a:t>
            </a:r>
            <a:br>
              <a:rPr lang="es-MX" sz="2400" dirty="0"/>
            </a:br>
            <a:r>
              <a:rPr lang="es-MX" sz="2400" dirty="0"/>
              <a:t>Febrero de 2024 (USD millones CIF)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4286" y="1285592"/>
            <a:ext cx="5296277" cy="5604089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del sector en febrero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valor 4,7%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2023,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comportamiento explicado principalmente por el incremento en las importaciones de torta de soya en USD 26,2 millones (67,3%), alcohol etílico  en USD 16,9 millones (119,1%) y aceite de soya en USD 14,3 millones (84,3%)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febrero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en valor disminuyeron 6,0%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del año anterior, comportamiento explicado principalmente por la reducción en las importaciones de maíz en USD 100,9 millones (-27,9%), leche y sus derivados en USD 27,3 millones (-42,5%) y café en USD 20,7 millones (-42,9%).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(marzo de 2023 - febrero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disminuyeron en valor en 14,7%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un año atrás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" name="9 Gráfico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6644000"/>
              </p:ext>
            </p:extLst>
          </p:nvPr>
        </p:nvGraphicFramePr>
        <p:xfrm>
          <a:off x="163068" y="2015764"/>
          <a:ext cx="6354082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0455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agroindustriales en valor</a:t>
            </a:r>
            <a:br>
              <a:rPr lang="es-MX" sz="2400" dirty="0"/>
            </a:br>
            <a:r>
              <a:rPr lang="es-MX" sz="2400" dirty="0"/>
              <a:t> Enero-febrero 2023-2024 USD millones CIF</a:t>
            </a:r>
            <a:br>
              <a:rPr lang="es-MX" sz="2400" dirty="0"/>
            </a:br>
            <a:r>
              <a:rPr lang="es-MX" sz="2400" dirty="0"/>
              <a:t>Principales productos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FEE8BBF-46B3-34E9-B85C-158C91E2F5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664088"/>
              </p:ext>
            </p:extLst>
          </p:nvPr>
        </p:nvGraphicFramePr>
        <p:xfrm>
          <a:off x="492523" y="1621790"/>
          <a:ext cx="11206953" cy="4197985"/>
        </p:xfrm>
        <a:graphic>
          <a:graphicData uri="http://schemas.openxmlformats.org/drawingml/2006/table">
            <a:tbl>
              <a:tblPr/>
              <a:tblGrid>
                <a:gridCol w="5400000">
                  <a:extLst>
                    <a:ext uri="{9D8B030D-6E8A-4147-A177-3AD203B41FA5}">
                      <a16:colId xmlns:a16="http://schemas.microsoft.com/office/drawing/2014/main" val="241208882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466258017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286629391"/>
                    </a:ext>
                  </a:extLst>
                </a:gridCol>
                <a:gridCol w="1284165">
                  <a:extLst>
                    <a:ext uri="{9D8B030D-6E8A-4147-A177-3AD203B41FA5}">
                      <a16:colId xmlns:a16="http://schemas.microsoft.com/office/drawing/2014/main" val="1197265885"/>
                    </a:ext>
                  </a:extLst>
                </a:gridCol>
                <a:gridCol w="1138788">
                  <a:extLst>
                    <a:ext uri="{9D8B030D-6E8A-4147-A177-3AD203B41FA5}">
                      <a16:colId xmlns:a16="http://schemas.microsoft.com/office/drawing/2014/main" val="294444998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4193800657"/>
                    </a:ext>
                  </a:extLst>
                </a:gridCol>
              </a:tblGrid>
              <a:tr h="24511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Enero-febrero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Participación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023016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67336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Maíz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361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-100,9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-27,9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114295"/>
                  </a:ext>
                </a:extLst>
              </a:tr>
              <a:tr h="18022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Torta de 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14484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Trigo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9794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de porcinos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57,3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38602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alimenticias -otras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2883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Alcohol etílico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119,7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3092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soja (soya)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86879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para la alimentación de los animales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35,9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3394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y conservas de pescados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9301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Leche y sus derivados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-27,3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-42,5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82094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26599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-42,9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43691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558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-55,8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-9,1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62375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1.576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1.481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-94,6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-6,0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72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645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arcador de contenido 2"/>
          <p:cNvSpPr>
            <a:spLocks noGrp="1"/>
          </p:cNvSpPr>
          <p:nvPr>
            <p:ph idx="1"/>
          </p:nvPr>
        </p:nvSpPr>
        <p:spPr>
          <a:xfrm>
            <a:off x="170600" y="5823940"/>
            <a:ext cx="11697125" cy="63516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 productos agropecuarios en valor en el mes de febrero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disminuyeron en USD 51,5 millones (-11,9%)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comparación con el mismo mes del año anterior. 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5742189"/>
              </p:ext>
            </p:extLst>
          </p:nvPr>
        </p:nvGraphicFramePr>
        <p:xfrm>
          <a:off x="247437" y="1738209"/>
          <a:ext cx="11697125" cy="3621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88588B9F-A018-A91C-EE30-E56E3B980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320" y="212023"/>
            <a:ext cx="9288854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del sector agropecuario* </a:t>
            </a:r>
            <a:br>
              <a:rPr lang="es-MX" sz="2400" dirty="0"/>
            </a:br>
            <a:r>
              <a:rPr lang="es-MX" sz="2400" dirty="0"/>
              <a:t>Valor febrero de 2024 (USD millones CIF)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5948D8C-9881-2DBC-90B6-B1910DEC1078}"/>
              </a:ext>
            </a:extLst>
          </p:cNvPr>
          <p:cNvSpPr txBox="1"/>
          <p:nvPr/>
        </p:nvSpPr>
        <p:spPr>
          <a:xfrm>
            <a:off x="0" y="6459108"/>
            <a:ext cx="84692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>
                <a:solidFill>
                  <a:schemeClr val="bg2">
                    <a:lumMod val="50000"/>
                  </a:schemeClr>
                </a:solidFill>
              </a:rPr>
              <a:t>**Incluye animales vivos, productos del reino animal y productos del reino vegetal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62E003D2-0EE5-0952-096A-4E78956DB673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731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arcador de contenido 2"/>
          <p:cNvSpPr>
            <a:spLocks noGrp="1"/>
          </p:cNvSpPr>
          <p:nvPr>
            <p:ph idx="1"/>
          </p:nvPr>
        </p:nvSpPr>
        <p:spPr>
          <a:xfrm>
            <a:off x="185720" y="5805789"/>
            <a:ext cx="11697125" cy="728361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 productos agroindustriales en valor en el mes de febrero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USD 84,8 millones (29,9%)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comparación con febrero de 2023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5624E12-3B0C-4B9C-9C7B-8F6D3EDCBFF5}"/>
              </a:ext>
            </a:extLst>
          </p:cNvPr>
          <p:cNvSpPr txBox="1"/>
          <p:nvPr/>
        </p:nvSpPr>
        <p:spPr>
          <a:xfrm>
            <a:off x="0" y="6459108"/>
            <a:ext cx="84692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>
                <a:solidFill>
                  <a:schemeClr val="bg2">
                    <a:lumMod val="50000"/>
                  </a:schemeClr>
                </a:solidFill>
              </a:rPr>
              <a:t>*Incluye grasas y aceites (animales y vegetales), productos de las industrias de alimentos, bebidas,  líquidos alcohólicos, vinagre y tabaco, algodón y demás agroindustriales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4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8408262"/>
              </p:ext>
            </p:extLst>
          </p:nvPr>
        </p:nvGraphicFramePr>
        <p:xfrm>
          <a:off x="247437" y="1738208"/>
          <a:ext cx="11697125" cy="362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A3DAAE56-CA88-4942-2239-E701E7C07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320" y="212023"/>
            <a:ext cx="9288854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del sector agroindustrial * </a:t>
            </a:r>
            <a:br>
              <a:rPr lang="es-MX" sz="2400" dirty="0"/>
            </a:br>
            <a:r>
              <a:rPr lang="es-MX" sz="2400" dirty="0"/>
              <a:t>Valor febrero de 2024 (USD millones CIF) 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3B97D4CC-AFA2-A893-534C-FDC8C1EAEE22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550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9275" y="212023"/>
            <a:ext cx="8782333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 </a:t>
            </a:r>
            <a:br>
              <a:rPr lang="es-MX" sz="2400" dirty="0"/>
            </a:br>
            <a:r>
              <a:rPr lang="es-MX" sz="2400" dirty="0"/>
              <a:t>Febrero (2023-2024) - USD miles CIF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febrero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053466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Febrero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Febrero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38.885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65.065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26.181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67,3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14.154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31.007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16.853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119,1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Aceite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16.951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31.242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14.290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84,3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Carne de porcinos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23.665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37.372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13.706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57,9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Preparaciones alimenticias -otras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23.751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36.338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12.588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53,0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febrero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370180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Febrero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Febrero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179.161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119.545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59.615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-33,3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Trigo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61.097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47.427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13.671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-22,4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Residuos industria del almidón y similares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15.274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8.568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6.706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-43,9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Carne y despojos comestibles de aves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5.380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5.380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Leche y sus derivados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22.775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17.484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5.290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-23,2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838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</a:t>
            </a:r>
            <a:br>
              <a:rPr lang="es-MX" sz="2400" dirty="0"/>
            </a:br>
            <a:r>
              <a:rPr lang="es-MX" sz="2400" dirty="0"/>
              <a:t>entre enero y febrero (2023-2024) - USD miles CIF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139002"/>
              </p:ext>
            </p:extLst>
          </p:nvPr>
        </p:nvGraphicFramePr>
        <p:xfrm>
          <a:off x="1504757" y="2008120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25.847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56.787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30.939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119,7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Carne de porcinos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46.966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73.874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26.908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57,3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Preparaciones alimenticias -otras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55.348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71.491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16.143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29,2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Trigo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86.867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98.761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11.894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13,7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Preparaciones para la alimentación  animal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32.270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43.843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11.573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35,9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463885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361.088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260.229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-100.859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-27,9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Leche y sus derivados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64.372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37.044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27.328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-42,5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48.232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27.564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20.667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-42,9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Cebada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35.879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18.529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17.349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-48,4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39.303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25.507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13.796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-35,1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884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importaciones de productos agropecuarios y agroindustriales </a:t>
            </a:r>
            <a:br>
              <a:rPr lang="es-MX" sz="2400" dirty="0"/>
            </a:br>
            <a:r>
              <a:rPr lang="es-MX" sz="2400" dirty="0"/>
              <a:t>Febrero de 2024 (toneladas)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300" y="1247094"/>
            <a:ext cx="5356634" cy="5398883"/>
          </a:xfrm>
        </p:spPr>
        <p:txBody>
          <a:bodyPr>
            <a:noAutofit/>
          </a:bodyPr>
          <a:lstStyle/>
          <a:p>
            <a:pPr marL="285750" lvl="0" indent="-285750" algn="just"/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del sector en febrero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volumen 9,7%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comportamiento explicado principalmente por el incremento en las importaciones de torta de soya en 59.363 toneladas (90,0%), alcohol etílico en 24.315 toneladas (150,3%) y aceite de soya en 20.487 toneladas (156,8%)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febrero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aumentaron 5,3%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del año anterior, comportamiento explicado principalmente por el incremento en las importaciones de trigo en 106.439 toneladas (48,2%), alcohol etílico en 48.546 toneladas (192,6%) y aceite de soya en 19.781 toneladas (58,6%)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(marzo de 2023 - febrero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disminuyeron en volumen en 4,9%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un año atrás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6" name="9 Gráfico">
            <a:extLst>
              <a:ext uri="{FF2B5EF4-FFF2-40B4-BE49-F238E27FC236}">
                <a16:creationId xmlns:a16="http://schemas.microsoft.com/office/drawing/2014/main" id="{00000000-0008-0000-0000-00000F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1710477"/>
              </p:ext>
            </p:extLst>
          </p:nvPr>
        </p:nvGraphicFramePr>
        <p:xfrm>
          <a:off x="-6394" y="1404053"/>
          <a:ext cx="6338143" cy="4049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56453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Props1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1980</TotalTime>
  <Words>2145</Words>
  <Application>Microsoft Office PowerPoint</Application>
  <PresentationFormat>Panorámica</PresentationFormat>
  <Paragraphs>575</Paragraphs>
  <Slides>22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 Black</vt:lpstr>
      <vt:lpstr>Montserrat SemiBold</vt:lpstr>
      <vt:lpstr>Nunito Sans ExtraBold</vt:lpstr>
      <vt:lpstr>Nunito Sans (Cuerpo)</vt:lpstr>
      <vt:lpstr>Arial</vt:lpstr>
      <vt:lpstr>Nunito Sans</vt:lpstr>
      <vt:lpstr>Calibri</vt:lpstr>
      <vt:lpstr>Tema de Office</vt:lpstr>
      <vt:lpstr>Presentación de PowerPoint</vt:lpstr>
      <vt:lpstr>Importaciones de productos agropecuarios y agroindustriales Febrero de 2024</vt:lpstr>
      <vt:lpstr>Valor importaciones de productos agropecuarios y agroindustriales  Febrero de 2024 (USD millones CIF)</vt:lpstr>
      <vt:lpstr>Importaciones de productos agropecuarios y agroindustriales en valor  Enero-febrero 2023-2024 USD millones CIF Principales productos</vt:lpstr>
      <vt:lpstr>Importaciones de productos del sector agropecuario*  Valor febrero de 2024 (USD millones CIF) </vt:lpstr>
      <vt:lpstr>Importaciones de productos del sector agroindustrial *  Valor febrero de 2024 (USD millones CIF) </vt:lpstr>
      <vt:lpstr>Principales productos agropecuarios y agroindustriales que aumentaron y disminuyeron sus importaciones  Febrero (2023-2024) - USD miles CIF</vt:lpstr>
      <vt:lpstr>Principales productos agropecuarios y agroindustriales que aumentaron y disminuyeron sus importaciones entre enero y febrero (2023-2024) - USD miles CIF</vt:lpstr>
      <vt:lpstr>Volumen importaciones de productos agropecuarios y agroindustriales  Febrero de 2024 (toneladas)</vt:lpstr>
      <vt:lpstr>Importaciones de productos agropecuarios y  agroindustriales en volumen  Febrero (2023-2024) toneladas Principales productos</vt:lpstr>
      <vt:lpstr>Importaciones de productos del sector agropecuario*  en volumen febrero de 2024 (miles de toneladas)</vt:lpstr>
      <vt:lpstr>Importaciones de productos del sector agroindustrial* en volumen febrero de 2024 (miles de toneladas)</vt:lpstr>
      <vt:lpstr>Principales productos agropecuarios y agroindustriales que aumentaron y disminuyeron sus importaciones  Febrero (2023-2024). Toneladas</vt:lpstr>
      <vt:lpstr>Principales productos agropecuarios y agroindustriales que aumentaron y disminuyeron sus importaciones  entre enero y febrero (2023-2024). Toneladas</vt:lpstr>
      <vt:lpstr>Presentación de PowerPoint</vt:lpstr>
      <vt:lpstr>Valor balanza comercial productos agropecuarios y agroindustriales febrero (2014- 2024)  USD millones FOB</vt:lpstr>
      <vt:lpstr>Volumen balanza comercial productos agropecuarios y agroindustriales febrero (2014- 2024)  Millones de toneladas</vt:lpstr>
      <vt:lpstr>Presentación de PowerPoint</vt:lpstr>
      <vt:lpstr>Tasa  de cambio promedio mensual y precio internacional del petróleo  Febrero 2022 – febrero 2024</vt:lpstr>
      <vt:lpstr>Tasa de cambio representativa de fin de  mes del mercado febrero 2012-2024 </vt:lpstr>
      <vt:lpstr>Devaluación nominal fin de mes Febrero 2012 – 2024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92</cp:revision>
  <dcterms:created xsi:type="dcterms:W3CDTF">2019-02-12T04:28:07Z</dcterms:created>
  <dcterms:modified xsi:type="dcterms:W3CDTF">2024-04-23T03:36:27Z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