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9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90" r:id="rId18"/>
    <p:sldId id="291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395F9B"/>
    <a:srgbClr val="DEEBF7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9F9A2-2AB1-48CC-9F90-0A9A546EC9FD}" v="110" dt="2023-04-24T19:00:53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0ED3F87B-C8B0-413D-B706-99950B38B49A}"/>
    <pc:docChg chg="undo custSel addSld delSld modSld">
      <pc:chgData name="NESTOR JULIO HERNANDEZ BOCKER" userId="a413b3be1cc3406f" providerId="LiveId" clId="{0ED3F87B-C8B0-413D-B706-99950B38B49A}" dt="2023-02-09T16:03:06.828" v="654" actId="20577"/>
      <pc:docMkLst>
        <pc:docMk/>
      </pc:docMkLst>
      <pc:sldChg chg="modSp mod">
        <pc:chgData name="NESTOR JULIO HERNANDEZ BOCKER" userId="a413b3be1cc3406f" providerId="LiveId" clId="{0ED3F87B-C8B0-413D-B706-99950B38B49A}" dt="2023-02-09T15:28:11.953" v="44" actId="20577"/>
        <pc:sldMkLst>
          <pc:docMk/>
          <pc:sldMk cId="3489943008" sldId="256"/>
        </pc:sldMkLst>
        <pc:spChg chg="mod">
          <ac:chgData name="NESTOR JULIO HERNANDEZ BOCKER" userId="a413b3be1cc3406f" providerId="LiveId" clId="{0ED3F87B-C8B0-413D-B706-99950B38B49A}" dt="2023-02-09T15:28:11.953" v="4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00.82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6:03:06.828" v="654" actId="20577"/>
        <pc:sldMkLst>
          <pc:docMk/>
          <pc:sldMk cId="1297091760" sldId="257"/>
        </pc:sldMkLst>
        <pc:spChg chg="mod">
          <ac:chgData name="NESTOR JULIO HERNANDEZ BOCKER" userId="a413b3be1cc3406f" providerId="LiveId" clId="{0ED3F87B-C8B0-413D-B706-99950B38B49A}" dt="2023-02-09T15:39:40.498" v="13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6:03:06.828" v="6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29:50.166" v="51"/>
          <ac:graphicFrameMkLst>
            <pc:docMk/>
            <pc:sldMk cId="1297091760" sldId="257"/>
            <ac:graphicFrameMk id="5" creationId="{00000000-0008-0000-0000-000008000000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20:18.383" v="39" actId="20577"/>
        <pc:sldMkLst>
          <pc:docMk/>
          <pc:sldMk cId="1714585994" sldId="264"/>
        </pc:sldMkLst>
        <pc:spChg chg="mod">
          <ac:chgData name="NESTOR JULIO HERNANDEZ BOCKER" userId="a413b3be1cc3406f" providerId="LiveId" clId="{0ED3F87B-C8B0-413D-B706-99950B38B49A}" dt="2023-02-09T15:20:18.383" v="3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20:14.772" v="38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2:08.698" v="534" actId="20577"/>
        <pc:sldMkLst>
          <pc:docMk/>
          <pc:sldMk cId="2687120463" sldId="266"/>
        </pc:sldMkLst>
        <pc:spChg chg="mod">
          <ac:chgData name="NESTOR JULIO HERNANDEZ BOCKER" userId="a413b3be1cc3406f" providerId="LiveId" clId="{0ED3F87B-C8B0-413D-B706-99950B38B49A}" dt="2023-02-09T15:30:49.644" v="5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0ED3F87B-C8B0-413D-B706-99950B38B49A}" dt="2023-02-09T15:52:08.698" v="534" actId="20577"/>
          <ac:spMkLst>
            <pc:docMk/>
            <pc:sldMk cId="2687120463" sldId="266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17:08.487" v="21" actId="20577"/>
        <pc:sldMkLst>
          <pc:docMk/>
          <pc:sldMk cId="290937702" sldId="268"/>
        </pc:sldMkLst>
        <pc:spChg chg="mod">
          <ac:chgData name="NESTOR JULIO HERNANDEZ BOCKER" userId="a413b3be1cc3406f" providerId="LiveId" clId="{0ED3F87B-C8B0-413D-B706-99950B38B49A}" dt="2023-02-09T15:17:08.487" v="2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7:03.422" v="2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ED3F87B-C8B0-413D-B706-99950B38B49A}" dt="2023-02-09T15:26:27.554" v="43"/>
        <pc:sldMkLst>
          <pc:docMk/>
          <pc:sldMk cId="772786361" sldId="269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26:27.554" v="43"/>
        <pc:sldMkLst>
          <pc:docMk/>
          <pc:sldMk cId="2522447131" sldId="270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26:27.554" v="43"/>
        <pc:sldMkLst>
          <pc:docMk/>
          <pc:sldMk cId="1064889117" sldId="27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4:01.474" v="312" actId="20577"/>
        <pc:sldMkLst>
          <pc:docMk/>
          <pc:sldMk cId="2588731161" sldId="272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44:01.474" v="31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4:30.882" v="317" actId="20577"/>
        <pc:sldMkLst>
          <pc:docMk/>
          <pc:sldMk cId="3718550132" sldId="273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44:30.882" v="317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5:17.808" v="562" actId="20577"/>
        <pc:sldMkLst>
          <pc:docMk/>
          <pc:sldMk cId="2821425093" sldId="274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55:17.808" v="562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5:37.563" v="567" actId="20577"/>
        <pc:sldMkLst>
          <pc:docMk/>
          <pc:sldMk cId="281174417" sldId="275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55:37.563" v="567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7:26.525" v="434" actId="6549"/>
        <pc:sldMkLst>
          <pc:docMk/>
          <pc:sldMk cId="2643471665" sldId="278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7:02.099" v="32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47:26.525" v="434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7:08.343" v="573" actId="6549"/>
        <pc:sldMkLst>
          <pc:docMk/>
          <pc:sldMk cId="1992343336" sldId="279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56:57.630" v="57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57:08.343" v="57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42:34.041" v="303" actId="255"/>
        <pc:sldMkLst>
          <pc:docMk/>
          <pc:sldMk cId="254701575" sldId="280"/>
        </pc:sldMkLst>
        <pc:spChg chg="ord">
          <ac:chgData name="NESTOR JULIO HERNANDEZ BOCKER" userId="a413b3be1cc3406f" providerId="LiveId" clId="{0ED3F87B-C8B0-413D-B706-99950B38B49A}" dt="2023-02-09T15:41:33.699" v="302" actId="167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2:34.041" v="303" actId="255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3:52.709" v="548" actId="20577"/>
        <pc:sldMkLst>
          <pc:docMk/>
          <pc:sldMk cId="3330290270" sldId="28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0ED3F87B-C8B0-413D-B706-99950B38B49A}" dt="2023-02-09T15:53:52.709" v="548" actId="20577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35:04.286" v="75" actId="20577"/>
        <pc:sldMkLst>
          <pc:docMk/>
          <pc:sldMk cId="1373707831" sldId="283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0ED3F87B-C8B0-413D-B706-99950B38B49A}" dt="2023-02-09T15:34:33.012" v="7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0ED3F87B-C8B0-413D-B706-99950B38B49A}" dt="2023-02-09T15:35:04.286" v="7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9:09.617" v="513" actId="167"/>
        <pc:sldMkLst>
          <pc:docMk/>
          <pc:sldMk cId="4055195964" sldId="284"/>
        </pc:sldMkLst>
        <pc:spChg chg="ord">
          <ac:chgData name="NESTOR JULIO HERNANDEZ BOCKER" userId="a413b3be1cc3406f" providerId="LiveId" clId="{0ED3F87B-C8B0-413D-B706-99950B38B49A}" dt="2023-02-09T15:49:09.617" v="513" actId="167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8:38.659" v="450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48:56.125" v="510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8:45.594" v="642" actId="6549"/>
        <pc:sldMkLst>
          <pc:docMk/>
          <pc:sldMk cId="1587063453" sldId="285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57:32.943" v="574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58:45.594" v="642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17:33.003" v="34" actId="20577"/>
        <pc:sldMkLst>
          <pc:docMk/>
          <pc:sldMk cId="3739594722" sldId="286"/>
        </pc:sldMkLst>
        <pc:spChg chg="mod">
          <ac:chgData name="NESTOR JULIO HERNANDEZ BOCKER" userId="a413b3be1cc3406f" providerId="LiveId" clId="{0ED3F87B-C8B0-413D-B706-99950B38B49A}" dt="2023-02-09T15:17:19.977" v="2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7:33.003" v="34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17:49.050" v="36"/>
        <pc:sldMkLst>
          <pc:docMk/>
          <pc:sldMk cId="3692254647" sldId="290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17:49.050" v="36"/>
        <pc:sldMkLst>
          <pc:docMk/>
          <pc:sldMk cId="3431761031" sldId="29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7T04:06:11.587" v="1272" actId="1035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7T04:06:11.587" v="1272" actId="1035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7T04:06:11.587" v="1272" actId="1035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6F703D4E-37F1-4566-B4FA-FE13A5544830}"/>
    <pc:docChg chg="custSel addSld delSld modSld">
      <pc:chgData name="NESTOR JULIO HERNANDEZ BOCKER" userId="a413b3be1cc3406f" providerId="LiveId" clId="{6F703D4E-37F1-4566-B4FA-FE13A5544830}" dt="2022-10-03T23:07:59.049" v="366"/>
      <pc:docMkLst>
        <pc:docMk/>
      </pc:docMkLst>
      <pc:sldChg chg="modSp mod">
        <pc:chgData name="NESTOR JULIO HERNANDEZ BOCKER" userId="a413b3be1cc3406f" providerId="LiveId" clId="{6F703D4E-37F1-4566-B4FA-FE13A5544830}" dt="2022-09-16T20:43:53.205" v="72" actId="20577"/>
        <pc:sldMkLst>
          <pc:docMk/>
          <pc:sldMk cId="3489943008" sldId="256"/>
        </pc:sldMkLst>
        <pc:spChg chg="mod">
          <ac:chgData name="NESTOR JULIO HERNANDEZ BOCKER" userId="a413b3be1cc3406f" providerId="LiveId" clId="{6F703D4E-37F1-4566-B4FA-FE13A5544830}" dt="2022-09-16T20:43:53.205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37:30.501" v="158" actId="20577"/>
        <pc:sldMkLst>
          <pc:docMk/>
          <pc:sldMk cId="1297091760" sldId="257"/>
        </pc:sldMkLst>
        <pc:spChg chg="mod">
          <ac:chgData name="NESTOR JULIO HERNANDEZ BOCKER" userId="a413b3be1cc3406f" providerId="LiveId" clId="{6F703D4E-37F1-4566-B4FA-FE13A5544830}" dt="2022-09-16T21:37:30.501" v="15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6:32.600" v="157" actId="20577"/>
          <ac:spMkLst>
            <pc:docMk/>
            <pc:sldMk cId="1297091760" sldId="257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0.664" v="12" actId="1038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6F703D4E-37F1-4566-B4FA-FE13A5544830}" dt="2022-09-16T21:34:51.542" v="133" actId="478"/>
          <ac:picMkLst>
            <pc:docMk/>
            <pc:sldMk cId="1297091760" sldId="257"/>
            <ac:picMk id="4" creationId="{9D3E9B00-E4F5-99D9-2EE2-B2AB0F5A7729}"/>
          </ac:picMkLst>
        </pc:picChg>
        <pc:picChg chg="add del mod">
          <ac:chgData name="NESTOR JULIO HERNANDEZ BOCKER" userId="a413b3be1cc3406f" providerId="LiveId" clId="{6F703D4E-37F1-4566-B4FA-FE13A5544830}" dt="2022-09-16T21:36:25.688" v="155" actId="478"/>
          <ac:picMkLst>
            <pc:docMk/>
            <pc:sldMk cId="1297091760" sldId="257"/>
            <ac:picMk id="5" creationId="{53E056A9-E675-D34E-7930-078048F88A0C}"/>
          </ac:picMkLst>
        </pc:picChg>
      </pc:sldChg>
      <pc:sldChg chg="modSp mod">
        <pc:chgData name="NESTOR JULIO HERNANDEZ BOCKER" userId="a413b3be1cc3406f" providerId="LiveId" clId="{6F703D4E-37F1-4566-B4FA-FE13A5544830}" dt="2022-09-16T20:39:33.994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6F703D4E-37F1-4566-B4FA-FE13A5544830}" dt="2022-09-16T20:39:33.994" v="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49:26.106" v="270" actId="20577"/>
        <pc:sldMkLst>
          <pc:docMk/>
          <pc:sldMk cId="2687120463" sldId="266"/>
        </pc:sldMkLst>
        <pc:spChg chg="mod">
          <ac:chgData name="NESTOR JULIO HERNANDEZ BOCKER" userId="a413b3be1cc3406f" providerId="LiveId" clId="{6F703D4E-37F1-4566-B4FA-FE13A5544830}" dt="2022-09-16T21:46:45.123" v="223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6F703D4E-37F1-4566-B4FA-FE13A5544830}" dt="2022-09-16T21:49:26.106" v="270" actId="20577"/>
          <ac:spMkLst>
            <pc:docMk/>
            <pc:sldMk cId="2687120463" sldId="266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34.934" v="24" actId="1038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6F703D4E-37F1-4566-B4FA-FE13A5544830}" dt="2022-09-16T21:46:40.919" v="222" actId="478"/>
          <ac:picMkLst>
            <pc:docMk/>
            <pc:sldMk cId="2687120463" sldId="266"/>
            <ac:picMk id="4" creationId="{8FF82741-B3E9-663C-7B76-CE1BA4A86119}"/>
          </ac:picMkLst>
        </pc:picChg>
        <pc:picChg chg="add del mod">
          <ac:chgData name="NESTOR JULIO HERNANDEZ BOCKER" userId="a413b3be1cc3406f" providerId="LiveId" clId="{6F703D4E-37F1-4566-B4FA-FE13A5544830}" dt="2022-09-16T21:49:18.607" v="268" actId="478"/>
          <ac:picMkLst>
            <pc:docMk/>
            <pc:sldMk cId="2687120463" sldId="266"/>
            <ac:picMk id="5" creationId="{7284674C-3FD4-BBF0-4DF1-9AFC4B74429D}"/>
          </ac:picMkLst>
        </pc:picChg>
      </pc:sldChg>
      <pc:sldChg chg="modSp mod">
        <pc:chgData name="NESTOR JULIO HERNANDEZ BOCKER" userId="a413b3be1cc3406f" providerId="LiveId" clId="{6F703D4E-37F1-4566-B4FA-FE13A5544830}" dt="2022-09-16T20:39:18.747" v="5" actId="20577"/>
        <pc:sldMkLst>
          <pc:docMk/>
          <pc:sldMk cId="290937702" sldId="268"/>
        </pc:sldMkLst>
        <pc:spChg chg="mod">
          <ac:chgData name="NESTOR JULIO HERNANDEZ BOCKER" userId="a413b3be1cc3406f" providerId="LiveId" clId="{6F703D4E-37F1-4566-B4FA-FE13A5544830}" dt="2022-09-16T20:39:18.747" v="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6F703D4E-37F1-4566-B4FA-FE13A5544830}" dt="2022-09-16T20:41:10.572" v="40" actId="1038"/>
        <pc:sldMkLst>
          <pc:docMk/>
          <pc:sldMk cId="772786361" sldId="26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1" creationId="{00000000-0000-0000-0000-000000000000}"/>
          </ac:spMkLst>
        </pc:spChg>
        <pc:grpChg chg="mod">
          <ac:chgData name="NESTOR JULIO HERNANDEZ BOCKER" userId="a413b3be1cc3406f" providerId="LiveId" clId="{6F703D4E-37F1-4566-B4FA-FE13A5544830}" dt="2022-09-16T20:41:10.572" v="40" actId="1038"/>
          <ac:grpSpMkLst>
            <pc:docMk/>
            <pc:sldMk cId="772786361" sldId="269"/>
            <ac:grpSpMk id="6" creationId="{A01F42AB-BEF5-34F4-2177-C1A6739B11AE}"/>
          </ac:grpSpMkLst>
        </pc:grpChg>
      </pc:sldChg>
      <pc:sldChg chg="addSp delSp modSp add del mod">
        <pc:chgData name="NESTOR JULIO HERNANDEZ BOCKER" userId="a413b3be1cc3406f" providerId="LiveId" clId="{6F703D4E-37F1-4566-B4FA-FE13A5544830}" dt="2022-09-16T20:42:39.018" v="68" actId="1037"/>
        <pc:sldMkLst>
          <pc:docMk/>
          <pc:sldMk cId="2522447131" sldId="270"/>
        </pc:sldMkLst>
        <pc:spChg chg="mod topLvl">
          <ac:chgData name="NESTOR JULIO HERNANDEZ BOCKER" userId="a413b3be1cc3406f" providerId="LiveId" clId="{6F703D4E-37F1-4566-B4FA-FE13A5544830}" dt="2022-09-16T20:42:26.598" v="65" actId="1037"/>
          <ac:spMkLst>
            <pc:docMk/>
            <pc:sldMk cId="2522447131" sldId="270"/>
            <ac:spMk id="7" creationId="{46D03297-D17E-319A-1AE2-A45456350A47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20.798" v="59" actId="165"/>
          <ac:grpSpMkLst>
            <pc:docMk/>
            <pc:sldMk cId="2522447131" sldId="270"/>
            <ac:grpSpMk id="2" creationId="{835E682E-6281-EA76-C25D-71F51E7704AA}"/>
          </ac:grpSpMkLst>
        </pc:grpChg>
        <pc:grpChg chg="del mod">
          <ac:chgData name="NESTOR JULIO HERNANDEZ BOCKER" userId="a413b3be1cc3406f" providerId="LiveId" clId="{6F703D4E-37F1-4566-B4FA-FE13A5544830}" dt="2022-09-16T20:41:55.195" v="48" actId="478"/>
          <ac:grpSpMkLst>
            <pc:docMk/>
            <pc:sldMk cId="2522447131" sldId="270"/>
            <ac:grpSpMk id="4" creationId="{16944B40-A351-17BD-DFA6-0656ECAE03E4}"/>
          </ac:grpSpMkLst>
        </pc:grpChg>
        <pc:picChg chg="mod topLvl">
          <ac:chgData name="NESTOR JULIO HERNANDEZ BOCKER" userId="a413b3be1cc3406f" providerId="LiveId" clId="{6F703D4E-37F1-4566-B4FA-FE13A5544830}" dt="2022-09-16T20:42:39.018" v="68" actId="1037"/>
          <ac:picMkLst>
            <pc:docMk/>
            <pc:sldMk cId="2522447131" sldId="270"/>
            <ac:picMk id="8" creationId="{63575CE5-62A3-C980-446C-F9CBBBF802F9}"/>
          </ac:picMkLst>
        </pc:picChg>
      </pc:sldChg>
      <pc:sldChg chg="addSp delSp modSp add del mod">
        <pc:chgData name="NESTOR JULIO HERNANDEZ BOCKER" userId="a413b3be1cc3406f" providerId="LiveId" clId="{6F703D4E-37F1-4566-B4FA-FE13A5544830}" dt="2022-09-16T20:42:55.213" v="71" actId="1038"/>
        <pc:sldMkLst>
          <pc:docMk/>
          <pc:sldMk cId="1064889117" sldId="271"/>
        </pc:sldMkLst>
        <pc:spChg chg="mod topLvl">
          <ac:chgData name="NESTOR JULIO HERNANDEZ BOCKER" userId="a413b3be1cc3406f" providerId="LiveId" clId="{6F703D4E-37F1-4566-B4FA-FE13A5544830}" dt="2022-09-16T20:42:51.494" v="69" actId="165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6F703D4E-37F1-4566-B4FA-FE13A5544830}" dt="2022-09-16T20:42:00.869" v="49"/>
          <ac:spMkLst>
            <pc:docMk/>
            <pc:sldMk cId="1064889117" sldId="271"/>
            <ac:spMk id="7" creationId="{038FE81F-D7C9-A08E-0AA1-F7FFFC040E6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02.250" v="50"/>
          <ac:grpSpMkLst>
            <pc:docMk/>
            <pc:sldMk cId="1064889117" sldId="271"/>
            <ac:grpSpMk id="2" creationId="{DA6CC8BD-A2D0-9512-AB5B-AEA84FFD1867}"/>
          </ac:grpSpMkLst>
        </pc:grpChg>
        <pc:grpChg chg="del">
          <ac:chgData name="NESTOR JULIO HERNANDEZ BOCKER" userId="a413b3be1cc3406f" providerId="LiveId" clId="{6F703D4E-37F1-4566-B4FA-FE13A5544830}" dt="2022-09-16T20:42:51.494" v="69" actId="165"/>
          <ac:grpSpMkLst>
            <pc:docMk/>
            <pc:sldMk cId="1064889117" sldId="271"/>
            <ac:grpSpMk id="4" creationId="{D125E965-E704-E1B4-851B-EB6427CC1DF8}"/>
          </ac:grpSpMkLst>
        </pc:grpChg>
        <pc:picChg chg="mod topLvl">
          <ac:chgData name="NESTOR JULIO HERNANDEZ BOCKER" userId="a413b3be1cc3406f" providerId="LiveId" clId="{6F703D4E-37F1-4566-B4FA-FE13A5544830}" dt="2022-09-16T20:42:55.213" v="71" actId="1038"/>
          <ac:picMkLst>
            <pc:docMk/>
            <pc:sldMk cId="1064889117" sldId="271"/>
            <ac:picMk id="6" creationId="{4E0597DD-C766-027F-75A8-AABF5C3122D1}"/>
          </ac:picMkLst>
        </pc:picChg>
        <pc:picChg chg="mod">
          <ac:chgData name="NESTOR JULIO HERNANDEZ BOCKER" userId="a413b3be1cc3406f" providerId="LiveId" clId="{6F703D4E-37F1-4566-B4FA-FE13A5544830}" dt="2022-09-16T20:42:00.869" v="49"/>
          <ac:picMkLst>
            <pc:docMk/>
            <pc:sldMk cId="1064889117" sldId="271"/>
            <ac:picMk id="8" creationId="{796925F8-2F5E-65F5-FFB6-F76B8B4402E1}"/>
          </ac:picMkLst>
        </pc:picChg>
      </pc:sldChg>
      <pc:sldChg chg="modSp mod">
        <pc:chgData name="NESTOR JULIO HERNANDEZ BOCKER" userId="a413b3be1cc3406f" providerId="LiveId" clId="{6F703D4E-37F1-4566-B4FA-FE13A5544830}" dt="2022-09-16T21:38:47.761" v="165" actId="20577"/>
        <pc:sldMkLst>
          <pc:docMk/>
          <pc:sldMk cId="2588731161" sldId="272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8:47.761" v="165" actId="20577"/>
          <ac:spMkLst>
            <pc:docMk/>
            <pc:sldMk cId="2588731161" sldId="272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8.732" v="16" actId="1038"/>
          <ac:picMkLst>
            <pc:docMk/>
            <pc:sldMk cId="2588731161" sldId="272"/>
            <ac:picMk id="3" creationId="{4EB97789-E7BB-CBE2-58F9-9A3B2659BEFA}"/>
          </ac:picMkLst>
        </pc:picChg>
      </pc:sldChg>
      <pc:sldChg chg="modSp mod">
        <pc:chgData name="NESTOR JULIO HERNANDEZ BOCKER" userId="a413b3be1cc3406f" providerId="LiveId" clId="{6F703D4E-37F1-4566-B4FA-FE13A5544830}" dt="2022-09-16T21:39:40.712" v="171" actId="20577"/>
        <pc:sldMkLst>
          <pc:docMk/>
          <pc:sldMk cId="3718550132" sldId="27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9:40.712" v="171" actId="20577"/>
          <ac:spMkLst>
            <pc:docMk/>
            <pc:sldMk cId="3718550132" sldId="273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23.086" v="18" actId="103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6F703D4E-37F1-4566-B4FA-FE13A5544830}" dt="2022-09-16T21:52:29.361" v="310" actId="20577"/>
        <pc:sldMkLst>
          <pc:docMk/>
          <pc:sldMk cId="2821425093" sldId="27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2:29.361" v="3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1:57.930" v="305" actId="403"/>
          <ac:graphicFrameMkLst>
            <pc:docMk/>
            <pc:sldMk cId="2821425093" sldId="274"/>
            <ac:graphicFrameMk id="8" creationId="{5C0C8940-20F0-4EF6-8EB6-1CB105E274D2}"/>
          </ac:graphicFrameMkLst>
        </pc:graphicFrameChg>
        <pc:picChg chg="mod">
          <ac:chgData name="NESTOR JULIO HERNANDEZ BOCKER" userId="a413b3be1cc3406f" providerId="LiveId" clId="{6F703D4E-37F1-4566-B4FA-FE13A5544830}" dt="2022-09-16T20:40:42.867" v="28" actId="1038"/>
          <ac:picMkLst>
            <pc:docMk/>
            <pc:sldMk cId="2821425093" sldId="274"/>
            <ac:picMk id="3" creationId="{38329510-5420-B76C-CC32-AD573F4F2C3D}"/>
          </ac:picMkLst>
        </pc:picChg>
      </pc:sldChg>
      <pc:sldChg chg="modSp mod">
        <pc:chgData name="NESTOR JULIO HERNANDEZ BOCKER" userId="a413b3be1cc3406f" providerId="LiveId" clId="{6F703D4E-37F1-4566-B4FA-FE13A5544830}" dt="2022-09-16T21:53:11.337" v="316" actId="20577"/>
        <pc:sldMkLst>
          <pc:docMk/>
          <pc:sldMk cId="281174417" sldId="27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3:11.337" v="316" actId="20577"/>
          <ac:spMkLst>
            <pc:docMk/>
            <pc:sldMk cId="281174417" sldId="275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2:55.778" v="312" actId="403"/>
          <ac:graphicFrameMkLst>
            <pc:docMk/>
            <pc:sldMk cId="281174417" sldId="275"/>
            <ac:graphicFrameMk id="8" creationId="{35EB9510-3607-4D9B-AB23-CC7FB212864D}"/>
          </ac:graphicFrameMkLst>
        </pc:graphicFrameChg>
        <pc:picChg chg="mod">
          <ac:chgData name="NESTOR JULIO HERNANDEZ BOCKER" userId="a413b3be1cc3406f" providerId="LiveId" clId="{6F703D4E-37F1-4566-B4FA-FE13A5544830}" dt="2022-09-16T20:40:46.304" v="30" actId="1038"/>
          <ac:picMkLst>
            <pc:docMk/>
            <pc:sldMk cId="281174417" sldId="275"/>
            <ac:picMk id="3" creationId="{AFD1A43B-7B0E-E48A-68BC-4A3CDE285606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692254647" sldId="276"/>
        </pc:sldMkLst>
        <pc:spChg chg="mod">
          <ac:chgData name="NESTOR JULIO HERNANDEZ BOCKER" userId="a413b3be1cc3406f" providerId="LiveId" clId="{6F703D4E-37F1-4566-B4FA-FE13A5544830}" dt="2022-09-16T22:05:50.634" v="357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692254647" sldId="276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59.797" v="36" actId="1038"/>
          <ac:picMkLst>
            <pc:docMk/>
            <pc:sldMk cId="3692254647" sldId="276"/>
            <ac:picMk id="3" creationId="{A285F9FF-D6F0-6D7B-51DE-8619B86A3DC8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431761031" sldId="277"/>
        </pc:sldMkLst>
        <pc:spChg chg="mod">
          <ac:chgData name="NESTOR JULIO HERNANDEZ BOCKER" userId="a413b3be1cc3406f" providerId="LiveId" clId="{6F703D4E-37F1-4566-B4FA-FE13A5544830}" dt="2022-09-16T22:06:39.226" v="36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431761031" sldId="277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1:04.021" v="38" actId="1038"/>
          <ac:picMkLst>
            <pc:docMk/>
            <pc:sldMk cId="3431761031" sldId="277"/>
            <ac:picMk id="3" creationId="{50ED3D93-1F10-56FC-182F-CF5BA6A3B35F}"/>
          </ac:picMkLst>
        </pc:picChg>
      </pc:sldChg>
      <pc:sldChg chg="modSp mod">
        <pc:chgData name="NESTOR JULIO HERNANDEZ BOCKER" userId="a413b3be1cc3406f" providerId="LiveId" clId="{6F703D4E-37F1-4566-B4FA-FE13A5544830}" dt="2022-09-16T21:40:34.135" v="175"/>
        <pc:sldMkLst>
          <pc:docMk/>
          <pc:sldMk cId="2643471665" sldId="278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40:31.480" v="174" actId="271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0:34.135" v="175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27.231" v="20" actId="1038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 mod">
        <pc:chgData name="NESTOR JULIO HERNANDEZ BOCKER" userId="a413b3be1cc3406f" providerId="LiveId" clId="{6F703D4E-37F1-4566-B4FA-FE13A5544830}" dt="2022-09-16T21:54:41.484" v="335" actId="6549"/>
        <pc:sldMkLst>
          <pc:docMk/>
          <pc:sldMk cId="1992343336" sldId="27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4:10.838" v="31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F703D4E-37F1-4566-B4FA-FE13A5544830}" dt="2022-09-16T21:54:41.484" v="335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49.899" v="32" actId="1038"/>
          <ac:picMkLst>
            <pc:docMk/>
            <pc:sldMk cId="1992343336" sldId="279"/>
            <ac:picMk id="3" creationId="{E2FBB273-CBD8-F673-0FB7-BFE05F7B3B0B}"/>
          </ac:picMkLst>
        </pc:picChg>
      </pc:sldChg>
      <pc:sldChg chg="modSp mod">
        <pc:chgData name="NESTOR JULIO HERNANDEZ BOCKER" userId="a413b3be1cc3406f" providerId="LiveId" clId="{6F703D4E-37F1-4566-B4FA-FE13A5544830}" dt="2022-09-16T21:31:46.734" v="109"/>
        <pc:sldMkLst>
          <pc:docMk/>
          <pc:sldMk cId="254701575" sldId="280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4701575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31:46.734" v="109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mod">
          <ac:chgData name="NESTOR JULIO HERNANDEZ BOCKER" userId="a413b3be1cc3406f" providerId="LiveId" clId="{6F703D4E-37F1-4566-B4FA-FE13A5544830}" dt="2022-09-16T20:40:14.288" v="14" actId="1038"/>
          <ac:picMkLst>
            <pc:docMk/>
            <pc:sldMk cId="254701575" sldId="280"/>
            <ac:picMk id="4" creationId="{3CBB5816-90CA-E93C-3B47-15CEDB046D23}"/>
          </ac:picMkLst>
        </pc:picChg>
      </pc:sldChg>
      <pc:sldChg chg="modSp mod">
        <pc:chgData name="NESTOR JULIO HERNANDEZ BOCKER" userId="a413b3be1cc3406f" providerId="LiveId" clId="{6F703D4E-37F1-4566-B4FA-FE13A5544830}" dt="2022-09-16T21:51:04.554" v="303" actId="6549"/>
        <pc:sldMkLst>
          <pc:docMk/>
          <pc:sldMk cId="3330290270" sldId="281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6F703D4E-37F1-4566-B4FA-FE13A5544830}" dt="2022-09-16T21:51:04.554" v="303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mod">
          <ac:chgData name="NESTOR JULIO HERNANDEZ BOCKER" userId="a413b3be1cc3406f" providerId="LiveId" clId="{6F703D4E-37F1-4566-B4FA-FE13A5544830}" dt="2022-09-16T20:40:38.809" v="26" actId="1038"/>
          <ac:picMkLst>
            <pc:docMk/>
            <pc:sldMk cId="3330290270" sldId="281"/>
            <ac:picMk id="3" creationId="{66407E5B-4632-D866-F63C-D1309126D749}"/>
          </ac:picMkLst>
        </pc:picChg>
      </pc:sldChg>
      <pc:sldChg chg="modSp mod">
        <pc:chgData name="NESTOR JULIO HERNANDEZ BOCKER" userId="a413b3be1cc3406f" providerId="LiveId" clId="{6F703D4E-37F1-4566-B4FA-FE13A5544830}" dt="2022-09-16T21:26:34.321" v="80" actId="27918"/>
        <pc:sldMkLst>
          <pc:docMk/>
          <pc:sldMk cId="1058868022" sldId="282"/>
        </pc:sldMkLst>
        <pc:picChg chg="mod">
          <ac:chgData name="NESTOR JULIO HERNANDEZ BOCKER" userId="a413b3be1cc3406f" providerId="LiveId" clId="{6F703D4E-37F1-4566-B4FA-FE13A5544830}" dt="2022-09-16T20:40:06.366" v="10" actId="1038"/>
          <ac:picMkLst>
            <pc:docMk/>
            <pc:sldMk cId="1058868022" sldId="282"/>
            <ac:picMk id="4" creationId="{D1FF2875-0631-7796-33EC-C51680BFEBD4}"/>
          </ac:picMkLst>
        </pc:picChg>
      </pc:sldChg>
      <pc:sldChg chg="modSp mod">
        <pc:chgData name="NESTOR JULIO HERNANDEZ BOCKER" userId="a413b3be1cc3406f" providerId="LiveId" clId="{6F703D4E-37F1-4566-B4FA-FE13A5544830}" dt="2022-09-16T21:29:44.173" v="108" actId="20577"/>
        <pc:sldMkLst>
          <pc:docMk/>
          <pc:sldMk cId="1373707831" sldId="28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6F703D4E-37F1-4566-B4FA-FE13A5544830}" dt="2022-09-16T21:29:07.390" v="103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6F703D4E-37F1-4566-B4FA-FE13A5544830}" dt="2022-09-16T21:29:44.173" v="10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39:59.592" v="8" actId="1038"/>
          <ac:picMkLst>
            <pc:docMk/>
            <pc:sldMk cId="1373707831" sldId="283"/>
            <ac:picMk id="3" creationId="{C0DC45D7-F1A5-6035-A4A2-8FD2E24DB0BD}"/>
          </ac:picMkLst>
        </pc:picChg>
      </pc:sldChg>
      <pc:sldChg chg="modSp mod">
        <pc:chgData name="NESTOR JULIO HERNANDEZ BOCKER" userId="a413b3be1cc3406f" providerId="LiveId" clId="{6F703D4E-37F1-4566-B4FA-FE13A5544830}" dt="2022-09-16T21:42:33.152" v="183"/>
        <pc:sldMkLst>
          <pc:docMk/>
          <pc:sldMk cId="4055195964" sldId="28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F703D4E-37F1-4566-B4FA-FE13A5544830}" dt="2022-09-16T21:41:13.070" v="18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2:33.152" v="183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30.984" v="22" actId="1038"/>
          <ac:picMkLst>
            <pc:docMk/>
            <pc:sldMk cId="4055195964" sldId="284"/>
            <ac:picMk id="3" creationId="{817A9E3B-393B-D3CA-5C24-E33EA490E99B}"/>
          </ac:picMkLst>
        </pc:picChg>
      </pc:sldChg>
      <pc:sldChg chg="modSp mod">
        <pc:chgData name="NESTOR JULIO HERNANDEZ BOCKER" userId="a413b3be1cc3406f" providerId="LiveId" clId="{6F703D4E-37F1-4566-B4FA-FE13A5544830}" dt="2022-09-16T22:03:54.596" v="346"/>
        <pc:sldMkLst>
          <pc:docMk/>
          <pc:sldMk cId="1587063453" sldId="28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2:03:43.315" v="345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2:03:54.596" v="346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53.810" v="34" actId="1038"/>
          <ac:picMkLst>
            <pc:docMk/>
            <pc:sldMk cId="1587063453" sldId="285"/>
            <ac:picMk id="3" creationId="{EF729909-73E7-65E7-CCE7-0C0BD2B9FE65}"/>
          </ac:picMkLst>
        </pc:picChg>
      </pc:sldChg>
      <pc:sldChg chg="modSp">
        <pc:chgData name="NESTOR JULIO HERNANDEZ BOCKER" userId="a413b3be1cc3406f" providerId="LiveId" clId="{6F703D4E-37F1-4566-B4FA-FE13A5544830}" dt="2022-09-16T21:27:36.411" v="93"/>
        <pc:sldMkLst>
          <pc:docMk/>
          <pc:sldMk cId="3739594722" sldId="286"/>
        </pc:sldMkLst>
        <pc:spChg chg="mod">
          <ac:chgData name="NESTOR JULIO HERNANDEZ BOCKER" userId="a413b3be1cc3406f" providerId="LiveId" clId="{6F703D4E-37F1-4566-B4FA-FE13A5544830}" dt="2022-09-16T21:27:36.411" v="9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739594722" sldId="286"/>
            <ac:spMk id="6" creationId="{00000000-0000-0000-0000-000000000000}"/>
          </ac:spMkLst>
        </pc:spChg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4D9543C2-2596-482B-B902-FC1592E1F453}"/>
    <pc:docChg chg="undo redo custSel addSld delSld modSld">
      <pc:chgData name="NESTOR JULIO HERNANDEZ BOCKER" userId="a413b3be1cc3406f" providerId="LiveId" clId="{4D9543C2-2596-482B-B902-FC1592E1F453}" dt="2022-12-20T20:16:03.748" v="1120" actId="1076"/>
      <pc:docMkLst>
        <pc:docMk/>
      </pc:docMkLst>
      <pc:sldChg chg="modSp mod">
        <pc:chgData name="NESTOR JULIO HERNANDEZ BOCKER" userId="a413b3be1cc3406f" providerId="LiveId" clId="{4D9543C2-2596-482B-B902-FC1592E1F453}" dt="2022-12-20T17:12:02.923" v="35" actId="20577"/>
        <pc:sldMkLst>
          <pc:docMk/>
          <pc:sldMk cId="3489943008" sldId="25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12:02.923" v="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4:29.963" v="545"/>
        <pc:sldMkLst>
          <pc:docMk/>
          <pc:sldMk cId="1297091760" sldId="257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3:46.593" v="5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4D9543C2-2596-482B-B902-FC1592E1F453}" dt="2022-12-20T19:02:55.470" v="219" actId="21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14:29.963" v="545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10:09.944" v="499" actId="478"/>
          <ac:picMkLst>
            <pc:docMk/>
            <pc:sldMk cId="1297091760" sldId="257"/>
            <ac:picMk id="6" creationId="{F9360568-EF42-45E5-F881-AD22480EDF0E}"/>
          </ac:picMkLst>
        </pc:picChg>
        <pc:picChg chg="add del mod">
          <ac:chgData name="NESTOR JULIO HERNANDEZ BOCKER" userId="a413b3be1cc3406f" providerId="LiveId" clId="{4D9543C2-2596-482B-B902-FC1592E1F453}" dt="2022-12-20T19:11:05.809" v="504" actId="478"/>
          <ac:picMkLst>
            <pc:docMk/>
            <pc:sldMk cId="1297091760" sldId="257"/>
            <ac:picMk id="7" creationId="{E258A5F0-18C1-C4C4-8120-0E76287FDE9E}"/>
          </ac:picMkLst>
        </pc:picChg>
        <pc:picChg chg="add del mod">
          <ac:chgData name="NESTOR JULIO HERNANDEZ BOCKER" userId="a413b3be1cc3406f" providerId="LiveId" clId="{4D9543C2-2596-482B-B902-FC1592E1F453}" dt="2022-12-20T19:11:39.504" v="511" actId="478"/>
          <ac:picMkLst>
            <pc:docMk/>
            <pc:sldMk cId="1297091760" sldId="257"/>
            <ac:picMk id="9" creationId="{9AB9EA6C-07CF-4516-D2F6-DF3F9736A955}"/>
          </ac:picMkLst>
        </pc:picChg>
        <pc:picChg chg="add del mod">
          <ac:chgData name="NESTOR JULIO HERNANDEZ BOCKER" userId="a413b3be1cc3406f" providerId="LiveId" clId="{4D9543C2-2596-482B-B902-FC1592E1F453}" dt="2022-12-20T19:13:35.130" v="538" actId="478"/>
          <ac:picMkLst>
            <pc:docMk/>
            <pc:sldMk cId="1297091760" sldId="257"/>
            <ac:picMk id="10" creationId="{795055AD-0699-11FB-72E4-04DB9B44EFDE}"/>
          </ac:picMkLst>
        </pc:picChg>
      </pc:sldChg>
      <pc:sldChg chg="modSp mod">
        <pc:chgData name="NESTOR JULIO HERNANDEZ BOCKER" userId="a413b3be1cc3406f" providerId="LiveId" clId="{4D9543C2-2596-482B-B902-FC1592E1F453}" dt="2022-12-20T17:06:10.965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4D9543C2-2596-482B-B902-FC1592E1F453}" dt="2022-12-20T17:06:10.965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20:16:03.748" v="1120" actId="1076"/>
        <pc:sldMkLst>
          <pc:docMk/>
          <pc:sldMk cId="2687120463" sldId="266"/>
        </pc:sldMkLst>
        <pc:spChg chg="mod">
          <ac:chgData name="NESTOR JULIO HERNANDEZ BOCKER" userId="a413b3be1cc3406f" providerId="LiveId" clId="{4D9543C2-2596-482B-B902-FC1592E1F453}" dt="2022-12-20T20:16:03.748" v="1120" actId="1076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D9543C2-2596-482B-B902-FC1592E1F453}" dt="2022-12-20T19:55:05.614" v="11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4D9543C2-2596-482B-B902-FC1592E1F453}" dt="2022-12-20T19:04:41.429" v="353" actId="478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54:49.882" v="1110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23:34.595" v="834" actId="478"/>
          <ac:picMkLst>
            <pc:docMk/>
            <pc:sldMk cId="2687120463" sldId="266"/>
            <ac:picMk id="6" creationId="{84A34623-E459-D362-DE64-985ECB011E78}"/>
          </ac:picMkLst>
        </pc:picChg>
        <pc:picChg chg="add del mod">
          <ac:chgData name="NESTOR JULIO HERNANDEZ BOCKER" userId="a413b3be1cc3406f" providerId="LiveId" clId="{4D9543C2-2596-482B-B902-FC1592E1F453}" dt="2022-12-20T19:26:00.063" v="876" actId="478"/>
          <ac:picMkLst>
            <pc:docMk/>
            <pc:sldMk cId="2687120463" sldId="266"/>
            <ac:picMk id="7" creationId="{083E68D0-5292-DF49-B7A5-A91C80673043}"/>
          </ac:picMkLst>
        </pc:picChg>
        <pc:picChg chg="add del mod">
          <ac:chgData name="NESTOR JULIO HERNANDEZ BOCKER" userId="a413b3be1cc3406f" providerId="LiveId" clId="{4D9543C2-2596-482B-B902-FC1592E1F453}" dt="2022-12-20T19:28:44.463" v="913" actId="478"/>
          <ac:picMkLst>
            <pc:docMk/>
            <pc:sldMk cId="2687120463" sldId="266"/>
            <ac:picMk id="8" creationId="{3272CF2B-F4B3-52A5-D6FA-7B24A93193BF}"/>
          </ac:picMkLst>
        </pc:picChg>
      </pc:sldChg>
      <pc:sldChg chg="modSp mod">
        <pc:chgData name="NESTOR JULIO HERNANDEZ BOCKER" userId="a413b3be1cc3406f" providerId="LiveId" clId="{4D9543C2-2596-482B-B902-FC1592E1F453}" dt="2022-12-20T17:05:42.498" v="28" actId="20577"/>
        <pc:sldMkLst>
          <pc:docMk/>
          <pc:sldMk cId="290937702" sldId="268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42.498" v="2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D9543C2-2596-482B-B902-FC1592E1F453}" dt="2022-12-20T17:06:05.302" v="32"/>
        <pc:sldMkLst>
          <pc:docMk/>
          <pc:sldMk cId="772786361" sldId="26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2522447131" sldId="270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1064889117" sldId="271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7:38.624" v="602" actId="20577"/>
        <pc:sldMkLst>
          <pc:docMk/>
          <pc:sldMk cId="2588731161" sldId="272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7:38.624" v="602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07.580" v="350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3:59.700" v="349" actId="21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18:22.053" v="620" actId="20577"/>
        <pc:sldMkLst>
          <pc:docMk/>
          <pc:sldMk cId="3718550132" sldId="27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8:22.053" v="620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23.900" v="352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4:12.633" v="351" actId="21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0:44.756" v="1010" actId="20577"/>
        <pc:sldMkLst>
          <pc:docMk/>
          <pc:sldMk cId="2821425093" sldId="27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0:44.756" v="10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09.935" v="396"/>
          <ac:graphicFrameMkLst>
            <pc:docMk/>
            <pc:sldMk cId="2821425093" sldId="274"/>
            <ac:graphicFrameMk id="4" creationId="{5C0C8940-20F0-4EF6-8EB6-1CB105E274D2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00.658" v="395" actId="21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1:31.847" v="1028" actId="20577"/>
        <pc:sldMkLst>
          <pc:docMk/>
          <pc:sldMk cId="281174417" sldId="27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1:31.847" v="1028" actId="20577"/>
          <ac:spMkLst>
            <pc:docMk/>
            <pc:sldMk cId="281174417" sldId="275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18.588" v="398"/>
          <ac:graphicFrameMkLst>
            <pc:docMk/>
            <pc:sldMk cId="281174417" sldId="275"/>
            <ac:graphicFrameMk id="4" creationId="{35EB9510-3607-4D9B-AB23-CC7FB212864D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13.231" v="397" actId="21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0:45.561" v="740" actId="6549"/>
        <pc:sldMkLst>
          <pc:docMk/>
          <pc:sldMk cId="2643471665" sldId="278"/>
        </pc:sldMkLst>
        <pc:spChg chg="ord">
          <ac:chgData name="NESTOR JULIO HERNANDEZ BOCKER" userId="a413b3be1cc3406f" providerId="LiveId" clId="{4D9543C2-2596-482B-B902-FC1592E1F453}" dt="2022-12-20T19:19:58.656" v="651" actId="167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9:21.690" v="649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4D9543C2-2596-482B-B902-FC1592E1F453}" dt="2022-12-20T19:20:45.561" v="740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ord">
          <ac:chgData name="NESTOR JULIO HERNANDEZ BOCKER" userId="a413b3be1cc3406f" providerId="LiveId" clId="{4D9543C2-2596-482B-B902-FC1592E1F453}" dt="2022-12-20T19:20:13.396" v="653" actId="167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">
        <pc:chgData name="NESTOR JULIO HERNANDEZ BOCKER" userId="a413b3be1cc3406f" providerId="LiveId" clId="{4D9543C2-2596-482B-B902-FC1592E1F453}" dt="2022-12-20T19:32:29.123" v="1030"/>
        <pc:sldMkLst>
          <pc:docMk/>
          <pc:sldMk cId="1992343336" sldId="27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D9543C2-2596-482B-B902-FC1592E1F453}" dt="2022-12-20T19:32:06.450" v="102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D9543C2-2596-482B-B902-FC1592E1F453}" dt="2022-12-20T19:32:29.123" v="1030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16:12.375" v="598" actId="6549"/>
        <pc:sldMkLst>
          <pc:docMk/>
          <pc:sldMk cId="254701575" sldId="280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6:12.375" v="598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9:39.397" v="989" actId="6549"/>
        <pc:sldMkLst>
          <pc:docMk/>
          <pc:sldMk cId="3330290270" sldId="281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D9543C2-2596-482B-B902-FC1592E1F453}" dt="2022-12-20T19:29:39.397" v="98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02:21.266" v="216" actId="20577"/>
        <pc:sldMkLst>
          <pc:docMk/>
          <pc:sldMk cId="1373707831" sldId="28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D9543C2-2596-482B-B902-FC1592E1F453}" dt="2022-12-20T19:02:05.199" v="211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D9543C2-2596-482B-B902-FC1592E1F453}" dt="2022-12-20T19:02:21.266" v="216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1:18.866" v="120" actId="1037"/>
          <ac:graphicFrameMkLst>
            <pc:docMk/>
            <pc:sldMk cId="1373707831" sldId="283"/>
            <ac:graphicFrameMk id="4" creationId="{00000000-0008-0000-0200-000005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01:44.464" v="205" actId="1038"/>
          <ac:graphicFrameMkLst>
            <pc:docMk/>
            <pc:sldMk cId="1373707831" sldId="283"/>
            <ac:graphicFrameMk id="5" creationId="{00000000-0008-0000-0200-000009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00.814" v="36" actId="21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29.492" v="121" actId="47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1:29.457" v="801" actId="6549"/>
        <pc:sldMkLst>
          <pc:docMk/>
          <pc:sldMk cId="4055195964" sldId="28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21:07.994" v="74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21:29.457" v="8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20:16:03.435" v="1119" actId="20577"/>
        <pc:sldMkLst>
          <pc:docMk/>
          <pc:sldMk cId="1587063453" sldId="28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20:16:03.435" v="1119" actId="20577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34:32.826" v="109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7:05:34.243" v="26" actId="20577"/>
        <pc:sldMkLst>
          <pc:docMk/>
          <pc:sldMk cId="3739594722" sldId="28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34.243" v="2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46:39.514" v="1103" actId="20577"/>
        <pc:sldMkLst>
          <pc:docMk/>
          <pc:sldMk cId="3692254647" sldId="290"/>
        </pc:sldMkLst>
        <pc:spChg chg="mod">
          <ac:chgData name="NESTOR JULIO HERNANDEZ BOCKER" userId="a413b3be1cc3406f" providerId="LiveId" clId="{4D9543C2-2596-482B-B902-FC1592E1F453}" dt="2022-12-20T19:46:39.514" v="1103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692254647" sldId="290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49.493" v="400"/>
          <ac:graphicFrameMkLst>
            <pc:docMk/>
            <pc:sldMk cId="3692254647" sldId="290"/>
            <ac:graphicFrameMk id="4" creationId="{00000000-0008-0000-0300-000004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30.839" v="399" actId="21"/>
          <ac:graphicFrameMkLst>
            <pc:docMk/>
            <pc:sldMk cId="3692254647" sldId="290"/>
            <ac:graphicFrameMk id="7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47:45.049" v="1107" actId="20577"/>
        <pc:sldMkLst>
          <pc:docMk/>
          <pc:sldMk cId="3431761031" sldId="291"/>
        </pc:sldMkLst>
        <pc:spChg chg="mod">
          <ac:chgData name="NESTOR JULIO HERNANDEZ BOCKER" userId="a413b3be1cc3406f" providerId="LiveId" clId="{4D9543C2-2596-482B-B902-FC1592E1F453}" dt="2022-12-20T19:47:45.049" v="110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431761031" sldId="29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59.877" v="402"/>
          <ac:graphicFrameMkLst>
            <pc:docMk/>
            <pc:sldMk cId="3431761031" sldId="291"/>
            <ac:graphicFrameMk id="4" creationId="{00000000-0008-0000-03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53.765" v="401" actId="21"/>
          <ac:graphicFrameMkLst>
            <pc:docMk/>
            <pc:sldMk cId="3431761031" sldId="291"/>
            <ac:graphicFrameMk id="8" creationId="{00000000-0008-0000-0300-000005000000}"/>
          </ac:graphicFrameMkLst>
        </pc:graphicFrameChg>
      </pc:sldChg>
    </pc:docChg>
  </pc:docChgLst>
  <pc:docChgLst>
    <pc:chgData name="NESTOR JULIO HERNANDEZ BOCKER" userId="a413b3be1cc3406f" providerId="LiveId" clId="{A302EDD6-49BB-4414-9014-7245BA901DAA}"/>
    <pc:docChg chg="undo redo custSel addSld delSld modSld">
      <pc:chgData name="NESTOR JULIO HERNANDEZ BOCKER" userId="a413b3be1cc3406f" providerId="LiveId" clId="{A302EDD6-49BB-4414-9014-7245BA901DAA}" dt="2022-10-20T00:07:49.597" v="627" actId="20577"/>
      <pc:docMkLst>
        <pc:docMk/>
      </pc:docMkLst>
      <pc:sldChg chg="modSp mod">
        <pc:chgData name="NESTOR JULIO HERNANDEZ BOCKER" userId="a413b3be1cc3406f" providerId="LiveId" clId="{A302EDD6-49BB-4414-9014-7245BA901DAA}" dt="2022-10-19T23:57:41.657" v="604" actId="20577"/>
        <pc:sldMkLst>
          <pc:docMk/>
          <pc:sldMk cId="3489943008" sldId="256"/>
        </pc:sldMkLst>
        <pc:spChg chg="mod">
          <ac:chgData name="NESTOR JULIO HERNANDEZ BOCKER" userId="a413b3be1cc3406f" providerId="LiveId" clId="{A302EDD6-49BB-4414-9014-7245BA901DAA}" dt="2022-10-19T23:57:38.047" v="60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41.657" v="60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2:59:15.427" v="247" actId="20577"/>
        <pc:sldMkLst>
          <pc:docMk/>
          <pc:sldMk cId="1297091760" sldId="257"/>
        </pc:sldMkLst>
        <pc:spChg chg="mod">
          <ac:chgData name="NESTOR JULIO HERNANDEZ BOCKER" userId="a413b3be1cc3406f" providerId="LiveId" clId="{A302EDD6-49BB-4414-9014-7245BA901DAA}" dt="2022-10-19T22:59:15.427" v="24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4:28.557" v="12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2:42:39.817" v="95" actId="478"/>
          <ac:picMkLst>
            <pc:docMk/>
            <pc:sldMk cId="1297091760" sldId="257"/>
            <ac:picMk id="4" creationId="{83BADCD5-4275-38D9-D58D-D4262E15324F}"/>
          </ac:picMkLst>
        </pc:picChg>
        <pc:picChg chg="add del mod">
          <ac:chgData name="NESTOR JULIO HERNANDEZ BOCKER" userId="a413b3be1cc3406f" providerId="LiveId" clId="{A302EDD6-49BB-4414-9014-7245BA901DAA}" dt="2022-10-19T22:44:47.388" v="127" actId="478"/>
          <ac:picMkLst>
            <pc:docMk/>
            <pc:sldMk cId="1297091760" sldId="257"/>
            <ac:picMk id="5" creationId="{BB84460C-F7CC-BEAF-59C3-8AC6A0044D87}"/>
          </ac:picMkLst>
        </pc:picChg>
      </pc:sldChg>
      <pc:sldChg chg="modSp mod">
        <pc:chgData name="NESTOR JULIO HERNANDEZ BOCKER" userId="a413b3be1cc3406f" providerId="LiveId" clId="{A302EDD6-49BB-4414-9014-7245BA901DAA}" dt="2022-10-19T22:32:58.687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A302EDD6-49BB-4414-9014-7245BA901DAA}" dt="2022-10-19T22:32:58.687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3:34:22.717" v="369" actId="478"/>
        <pc:sldMkLst>
          <pc:docMk/>
          <pc:sldMk cId="2687120463" sldId="266"/>
        </pc:sldMkLst>
        <pc:spChg chg="mod">
          <ac:chgData name="NESTOR JULIO HERNANDEZ BOCKER" userId="a413b3be1cc3406f" providerId="LiveId" clId="{A302EDD6-49BB-4414-9014-7245BA901DAA}" dt="2022-10-19T22:59:22.257" v="24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A302EDD6-49BB-4414-9014-7245BA901DAA}" dt="2022-10-19T23:33:36.437" v="3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3:25:22.802" v="330" actId="478"/>
          <ac:picMkLst>
            <pc:docMk/>
            <pc:sldMk cId="2687120463" sldId="266"/>
            <ac:picMk id="4" creationId="{C8446D89-779B-8D80-AB70-739BFCD5539C}"/>
          </ac:picMkLst>
        </pc:picChg>
        <pc:picChg chg="add del mod">
          <ac:chgData name="NESTOR JULIO HERNANDEZ BOCKER" userId="a413b3be1cc3406f" providerId="LiveId" clId="{A302EDD6-49BB-4414-9014-7245BA901DAA}" dt="2022-10-19T23:34:22.717" v="369" actId="478"/>
          <ac:picMkLst>
            <pc:docMk/>
            <pc:sldMk cId="2687120463" sldId="266"/>
            <ac:picMk id="5" creationId="{9AF13986-FB55-34A5-4C93-697526B4ADD5}"/>
          </ac:picMkLst>
        </pc:picChg>
      </pc:sldChg>
      <pc:sldChg chg="modSp mod">
        <pc:chgData name="NESTOR JULIO HERNANDEZ BOCKER" userId="a413b3be1cc3406f" providerId="LiveId" clId="{A302EDD6-49BB-4414-9014-7245BA901DAA}" dt="2022-10-19T23:57:10.537" v="601" actId="20577"/>
        <pc:sldMkLst>
          <pc:docMk/>
          <pc:sldMk cId="290937702" sldId="268"/>
        </pc:sldMkLst>
        <pc:spChg chg="mod">
          <ac:chgData name="NESTOR JULIO HERNANDEZ BOCKER" userId="a413b3be1cc3406f" providerId="LiveId" clId="{A302EDD6-49BB-4414-9014-7245BA901DAA}" dt="2022-10-19T22:28:22.527" v="27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10.537" v="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A302EDD6-49BB-4414-9014-7245BA901DAA}" dt="2022-10-19T22:32:40.637" v="29"/>
        <pc:sldMkLst>
          <pc:docMk/>
          <pc:sldMk cId="772786361" sldId="26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2522447131" sldId="27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1064889117" sldId="27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48:07.578" v="221" actId="20577"/>
        <pc:sldMkLst>
          <pc:docMk/>
          <pc:sldMk cId="2588731161" sldId="272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8:07.578" v="22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4:00.269" v="228" actId="20577"/>
        <pc:sldMkLst>
          <pc:docMk/>
          <pc:sldMk cId="3718550132" sldId="27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54:00.269" v="22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2:41.247" v="481" actId="20577"/>
        <pc:sldMkLst>
          <pc:docMk/>
          <pc:sldMk cId="2821425093" sldId="27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2:41.247" v="4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3:06.517" v="486" actId="20577"/>
        <pc:sldMkLst>
          <pc:docMk/>
          <pc:sldMk cId="281174417" sldId="27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3:06.517" v="4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">
        <pc:chgData name="NESTOR JULIO HERNANDEZ BOCKER" userId="a413b3be1cc3406f" providerId="LiveId" clId="{A302EDD6-49BB-4414-9014-7245BA901DAA}" dt="2022-10-19T22:55:38.577" v="232"/>
        <pc:sldMkLst>
          <pc:docMk/>
          <pc:sldMk cId="2643471665" sldId="278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2:55:10.348" v="231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302EDD6-49BB-4414-9014-7245BA901DAA}" dt="2022-10-19T22:55:38.577" v="23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20T00:07:49.597" v="627" actId="20577"/>
        <pc:sldMkLst>
          <pc:docMk/>
          <pc:sldMk cId="1992343336" sldId="27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4:05.947" v="48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20T00:07:49.597" v="627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34:35.527" v="371" actId="14734"/>
        <pc:sldMkLst>
          <pc:docMk/>
          <pc:sldMk cId="254701575" sldId="28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3:34:35.527" v="371" actId="14734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A302EDD6-49BB-4414-9014-7245BA901DAA}" dt="2022-10-19T23:35:54.257" v="475" actId="6549"/>
        <pc:sldMkLst>
          <pc:docMk/>
          <pc:sldMk cId="3330290270" sldId="28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330290270" sldId="281"/>
            <ac:spMk id="6" creationId="{BB1B45A6-CFAA-41AE-8E6A-109FD4BB3D85}"/>
          </ac:spMkLst>
        </pc:spChg>
        <pc:graphicFrameChg chg="add mod modGraphic">
          <ac:chgData name="NESTOR JULIO HERNANDEZ BOCKER" userId="a413b3be1cc3406f" providerId="LiveId" clId="{A302EDD6-49BB-4414-9014-7245BA901DAA}" dt="2022-10-19T23:35:54.257" v="475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  <pc:graphicFrameChg chg="del mod">
          <ac:chgData name="NESTOR JULIO HERNANDEZ BOCKER" userId="a413b3be1cc3406f" providerId="LiveId" clId="{A302EDD6-49BB-4414-9014-7245BA901DAA}" dt="2022-10-19T23:34:57.207" v="373" actId="21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A302EDD6-49BB-4414-9014-7245BA901DAA}" dt="2022-10-19T22:27:01.007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A302EDD6-49BB-4414-9014-7245BA901DAA}" dt="2022-10-19T22:36:48.197" v="49" actId="20577"/>
        <pc:sldMkLst>
          <pc:docMk/>
          <pc:sldMk cId="1373707831" sldId="28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3" creationId="{58E584A4-AB44-4696-AB78-1B76FE85DDA3}"/>
          </ac:spMkLst>
        </pc:spChg>
        <pc:spChg chg="mod ord">
          <ac:chgData name="NESTOR JULIO HERNANDEZ BOCKER" userId="a413b3be1cc3406f" providerId="LiveId" clId="{A302EDD6-49BB-4414-9014-7245BA901DAA}" dt="2022-10-19T22:35:47.987" v="42" actId="166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A302EDD6-49BB-4414-9014-7245BA901DAA}" dt="2022-10-19T22:36:48.197" v="49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8:01.117" v="246" actId="6549"/>
        <pc:sldMkLst>
          <pc:docMk/>
          <pc:sldMk cId="4055195964" sldId="28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2:57:12.482" v="24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A302EDD6-49BB-4414-9014-7245BA901DAA}" dt="2022-10-19T22:58:01.117" v="246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7:43.267" v="553" actId="20577"/>
        <pc:sldMkLst>
          <pc:docMk/>
          <pc:sldMk cId="1587063453" sldId="28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6:03.487" v="53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19T23:47:43.267" v="553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8:25.087" v="556" actId="20577"/>
        <pc:sldMkLst>
          <pc:docMk/>
          <pc:sldMk cId="3739594722" sldId="286"/>
        </pc:sldMkLst>
        <pc:spChg chg="mod">
          <ac:chgData name="NESTOR JULIO HERNANDEZ BOCKER" userId="a413b3be1cc3406f" providerId="LiveId" clId="{A302EDD6-49BB-4414-9014-7245BA901DAA}" dt="2022-10-19T23:48:20.827" v="55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8:25.087" v="55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3:47.447" v="597" actId="1036"/>
        <pc:sldMkLst>
          <pc:docMk/>
          <pc:sldMk cId="3692254647" sldId="290"/>
        </pc:sldMkLst>
        <pc:spChg chg="mod">
          <ac:chgData name="NESTOR JULIO HERNANDEZ BOCKER" userId="a413b3be1cc3406f" providerId="LiveId" clId="{A302EDD6-49BB-4414-9014-7245BA901DAA}" dt="2022-10-19T23:53:47.447" v="597" actId="1036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6:42.507" v="600" actId="20577"/>
        <pc:sldMkLst>
          <pc:docMk/>
          <pc:sldMk cId="3431761031" sldId="291"/>
        </pc:sldMkLst>
        <pc:spChg chg="mod">
          <ac:chgData name="NESTOR JULIO HERNANDEZ BOCKER" userId="a413b3be1cc3406f" providerId="LiveId" clId="{A302EDD6-49BB-4414-9014-7245BA901DAA}" dt="2022-10-19T23:56:42.507" v="600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E3585E20-2741-4A63-B22A-69DDB09F128C}"/>
    <pc:docChg chg="modSld">
      <pc:chgData name="NESTOR JULIO HERNANDEZ BOCKER" userId="a413b3be1cc3406f" providerId="LiveId" clId="{E3585E20-2741-4A63-B22A-69DDB09F128C}" dt="2022-09-02T03:07:29.230" v="0" actId="164"/>
      <pc:docMkLst>
        <pc:docMk/>
      </pc:docMkLst>
      <pc:sldChg chg="addSp modSp">
        <pc:chgData name="NESTOR JULIO HERNANDEZ BOCKER" userId="a413b3be1cc3406f" providerId="LiveId" clId="{E3585E20-2741-4A63-B22A-69DDB09F128C}" dt="2022-09-02T03:07:29.230" v="0" actId="164"/>
        <pc:sldMkLst>
          <pc:docMk/>
          <pc:sldMk cId="772786361" sldId="269"/>
        </pc:sldMkLst>
        <pc:spChg chg="mod">
          <ac:chgData name="NESTOR JULIO HERNANDEZ BOCKER" userId="a413b3be1cc3406f" providerId="LiveId" clId="{E3585E20-2741-4A63-B22A-69DDB09F128C}" dt="2022-09-02T03:07:29.230" v="0" actId="164"/>
          <ac:spMkLst>
            <pc:docMk/>
            <pc:sldMk cId="772786361" sldId="269"/>
            <ac:spMk id="2" creationId="{75F0B8AB-4A5B-B583-2251-770C4EBBC8B9}"/>
          </ac:spMkLst>
        </pc:spChg>
        <pc:grpChg chg="add mod">
          <ac:chgData name="NESTOR JULIO HERNANDEZ BOCKER" userId="a413b3be1cc3406f" providerId="LiveId" clId="{E3585E20-2741-4A63-B22A-69DDB09F128C}" dt="2022-09-02T03:07:29.230" v="0" actId="164"/>
          <ac:grpSpMkLst>
            <pc:docMk/>
            <pc:sldMk cId="772786361" sldId="269"/>
            <ac:grpSpMk id="4" creationId="{F3225EAF-EF9A-4AF4-1DEC-4EB5B096919F}"/>
          </ac:grpSpMkLst>
        </pc:grpChg>
        <pc:picChg chg="mod">
          <ac:chgData name="NESTOR JULIO HERNANDEZ BOCKER" userId="a413b3be1cc3406f" providerId="LiveId" clId="{E3585E20-2741-4A63-B22A-69DDB09F128C}" dt="2022-09-02T03:07:29.230" v="0" actId="164"/>
          <ac:picMkLst>
            <pc:docMk/>
            <pc:sldMk cId="772786361" sldId="269"/>
            <ac:picMk id="3" creationId="{05B389B9-9885-339C-DB2C-D8FE5153EC57}"/>
          </ac:picMkLst>
        </pc:pic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94ECE8CC-A4F6-4327-9469-5D523E9A783C}"/>
    <pc:docChg chg="undo custSel addSld delSld modSld">
      <pc:chgData name="NESTOR JULIO HERNANDEZ BOCKER" userId="a413b3be1cc3406f" providerId="LiveId" clId="{94ECE8CC-A4F6-4327-9469-5D523E9A783C}" dt="2023-03-11T05:31:34.250" v="1543" actId="20577"/>
      <pc:docMkLst>
        <pc:docMk/>
      </pc:docMkLst>
      <pc:sldChg chg="modSp mod">
        <pc:chgData name="NESTOR JULIO HERNANDEZ BOCKER" userId="a413b3be1cc3406f" providerId="LiveId" clId="{94ECE8CC-A4F6-4327-9469-5D523E9A783C}" dt="2023-03-11T05:15:36.442" v="1375" actId="20577"/>
        <pc:sldMkLst>
          <pc:docMk/>
          <pc:sldMk cId="3489943008" sldId="256"/>
        </pc:sldMkLst>
        <pc:spChg chg="mod">
          <ac:chgData name="NESTOR JULIO HERNANDEZ BOCKER" userId="a413b3be1cc3406f" providerId="LiveId" clId="{94ECE8CC-A4F6-4327-9469-5D523E9A783C}" dt="2023-02-14T21:59:15.618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15:36.442" v="137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4ECE8CC-A4F6-4327-9469-5D523E9A783C}" dt="2023-03-11T04:17:32.320" v="503" actId="478"/>
        <pc:sldMkLst>
          <pc:docMk/>
          <pc:sldMk cId="1297091760" sldId="257"/>
        </pc:sldMkLst>
        <pc:spChg chg="mod">
          <ac:chgData name="NESTOR JULIO HERNANDEZ BOCKER" userId="a413b3be1cc3406f" providerId="LiveId" clId="{94ECE8CC-A4F6-4327-9469-5D523E9A783C}" dt="2023-02-14T22:09:51.603" v="15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15:53.500" v="502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4ECE8CC-A4F6-4327-9469-5D523E9A783C}" dt="2023-03-11T04:14:03.734" v="480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94ECE8CC-A4F6-4327-9469-5D523E9A783C}" dt="2023-03-11T04:07:59.406" v="389" actId="478"/>
          <ac:picMkLst>
            <pc:docMk/>
            <pc:sldMk cId="1297091760" sldId="257"/>
            <ac:picMk id="4" creationId="{0A996F7C-1F88-E08F-FC32-3E4F49A452B8}"/>
          </ac:picMkLst>
        </pc:picChg>
        <pc:picChg chg="add del mod">
          <ac:chgData name="NESTOR JULIO HERNANDEZ BOCKER" userId="a413b3be1cc3406f" providerId="LiveId" clId="{94ECE8CC-A4F6-4327-9469-5D523E9A783C}" dt="2023-03-11T04:11:58.085" v="465" actId="478"/>
          <ac:picMkLst>
            <pc:docMk/>
            <pc:sldMk cId="1297091760" sldId="257"/>
            <ac:picMk id="6" creationId="{13D13AF2-37C3-0213-F6F7-94519F553467}"/>
          </ac:picMkLst>
        </pc:picChg>
        <pc:picChg chg="add del mod">
          <ac:chgData name="NESTOR JULIO HERNANDEZ BOCKER" userId="a413b3be1cc3406f" providerId="LiveId" clId="{94ECE8CC-A4F6-4327-9469-5D523E9A783C}" dt="2023-03-11T04:17:32.320" v="503" actId="478"/>
          <ac:picMkLst>
            <pc:docMk/>
            <pc:sldMk cId="1297091760" sldId="257"/>
            <ac:picMk id="7" creationId="{A1360422-A5F9-B523-4305-69B9EC90F8F2}"/>
          </ac:picMkLst>
        </pc:picChg>
      </pc:sldChg>
      <pc:sldChg chg="modSp mod">
        <pc:chgData name="NESTOR JULIO HERNANDEZ BOCKER" userId="a413b3be1cc3406f" providerId="LiveId" clId="{94ECE8CC-A4F6-4327-9469-5D523E9A783C}" dt="2023-03-11T04:02:04.822" v="354" actId="20577"/>
        <pc:sldMkLst>
          <pc:docMk/>
          <pc:sldMk cId="1714585994" sldId="264"/>
        </pc:sldMkLst>
        <pc:spChg chg="mod">
          <ac:chgData name="NESTOR JULIO HERNANDEZ BOCKER" userId="a413b3be1cc3406f" providerId="LiveId" clId="{94ECE8CC-A4F6-4327-9469-5D523E9A783C}" dt="2023-03-11T04:02:04.822" v="3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4ECE8CC-A4F6-4327-9469-5D523E9A783C}" dt="2023-03-11T04:54:15.539" v="1054" actId="478"/>
        <pc:sldMkLst>
          <pc:docMk/>
          <pc:sldMk cId="2687120463" sldId="266"/>
        </pc:sldMkLst>
        <pc:spChg chg="mod">
          <ac:chgData name="NESTOR JULIO HERNANDEZ BOCKER" userId="a413b3be1cc3406f" providerId="LiveId" clId="{94ECE8CC-A4F6-4327-9469-5D523E9A783C}" dt="2023-02-14T22:12:49.971" v="23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94ECE8CC-A4F6-4327-9469-5D523E9A783C}" dt="2023-03-11T04:53:39.391" v="1053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4ECE8CC-A4F6-4327-9469-5D523E9A783C}" dt="2023-03-11T04:51:27.423" v="970" actId="478"/>
          <ac:picMkLst>
            <pc:docMk/>
            <pc:sldMk cId="2687120463" sldId="266"/>
            <ac:picMk id="4" creationId="{2C81932F-2943-DDE6-3B8B-6DAC18BC1465}"/>
          </ac:picMkLst>
        </pc:picChg>
        <pc:picChg chg="add del mod">
          <ac:chgData name="NESTOR JULIO HERNANDEZ BOCKER" userId="a413b3be1cc3406f" providerId="LiveId" clId="{94ECE8CC-A4F6-4327-9469-5D523E9A783C}" dt="2023-03-11T04:54:15.539" v="1054" actId="478"/>
          <ac:picMkLst>
            <pc:docMk/>
            <pc:sldMk cId="2687120463" sldId="266"/>
            <ac:picMk id="6" creationId="{D7098852-C80D-4684-8A3F-B5ADCE8C0600}"/>
          </ac:picMkLst>
        </pc:picChg>
      </pc:sldChg>
      <pc:sldChg chg="modSp mod">
        <pc:chgData name="NESTOR JULIO HERNANDEZ BOCKER" userId="a413b3be1cc3406f" providerId="LiveId" clId="{94ECE8CC-A4F6-4327-9469-5D523E9A783C}" dt="2023-03-11T05:31:34.250" v="1543" actId="20577"/>
        <pc:sldMkLst>
          <pc:docMk/>
          <pc:sldMk cId="290937702" sldId="268"/>
        </pc:sldMkLst>
        <pc:spChg chg="mod">
          <ac:chgData name="NESTOR JULIO HERNANDEZ BOCKER" userId="a413b3be1cc3406f" providerId="LiveId" clId="{94ECE8CC-A4F6-4327-9469-5D523E9A783C}" dt="2023-02-14T22:15:41.193" v="323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31:34.250" v="15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94ECE8CC-A4F6-4327-9469-5D523E9A783C}" dt="2023-02-14T22:15:09.662" v="320"/>
        <pc:sldMkLst>
          <pc:docMk/>
          <pc:sldMk cId="772786361" sldId="269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94ECE8CC-A4F6-4327-9469-5D523E9A783C}" dt="2023-03-11T05:14:35.795" v="1368" actId="6549"/>
        <pc:sldMkLst>
          <pc:docMk/>
          <pc:sldMk cId="2522447131" sldId="270"/>
        </pc:sldMkLst>
        <pc:spChg chg="mod">
          <ac:chgData name="NESTOR JULIO HERNANDEZ BOCKER" userId="a413b3be1cc3406f" providerId="LiveId" clId="{94ECE8CC-A4F6-4327-9469-5D523E9A783C}" dt="2023-03-11T05:14:35.795" v="1368" actId="654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94ECE8CC-A4F6-4327-9469-5D523E9A783C}" dt="2023-02-14T22:15:09.662" v="320"/>
        <pc:sldMkLst>
          <pc:docMk/>
          <pc:sldMk cId="1064889117" sldId="271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20:56.665" v="669" actId="20577"/>
        <pc:sldMkLst>
          <pc:docMk/>
          <pc:sldMk cId="2588731161" sldId="272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20:56.665" v="66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28:23.989" v="675" actId="20577"/>
        <pc:sldMkLst>
          <pc:docMk/>
          <pc:sldMk cId="3718550132" sldId="273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28:23.989" v="67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03:02.589" v="1204" actId="20577"/>
        <pc:sldMkLst>
          <pc:docMk/>
          <pc:sldMk cId="2821425093" sldId="274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3:02.589" v="1204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04:39.813" v="1209" actId="20577"/>
        <pc:sldMkLst>
          <pc:docMk/>
          <pc:sldMk cId="281174417" sldId="275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4:39.813" v="120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39:24.487" v="741" actId="207"/>
        <pc:sldMkLst>
          <pc:docMk/>
          <pc:sldMk cId="2643471665" sldId="278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4:39:24.487" v="741" actId="20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4:31:46.417" v="735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6:21.505" v="1255" actId="20577"/>
        <pc:sldMkLst>
          <pc:docMk/>
          <pc:sldMk cId="1992343336" sldId="279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5:05:58.816" v="1241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5:06:21.505" v="1255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19:04.345" v="1536" actId="6549"/>
        <pc:sldMkLst>
          <pc:docMk/>
          <pc:sldMk cId="254701575" sldId="280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5:19:04.345" v="153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0:08.190" v="1199" actId="6549"/>
        <pc:sldMkLst>
          <pc:docMk/>
          <pc:sldMk cId="3330290270" sldId="281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94ECE8CC-A4F6-4327-9469-5D523E9A783C}" dt="2023-03-11T05:00:08.190" v="119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del">
        <pc:chgData name="NESTOR JULIO HERNANDEZ BOCKER" userId="a413b3be1cc3406f" providerId="LiveId" clId="{94ECE8CC-A4F6-4327-9469-5D523E9A783C}" dt="2023-02-14T22:08:09.224" v="153" actId="47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94ECE8CC-A4F6-4327-9469-5D523E9A783C}" dt="2023-03-11T03:59:54.719" v="337" actId="20577"/>
        <pc:sldMkLst>
          <pc:docMk/>
          <pc:sldMk cId="1373707831" sldId="283"/>
        </pc:sldMkLst>
        <pc:spChg chg="mod">
          <ac:chgData name="NESTOR JULIO HERNANDEZ BOCKER" userId="a413b3be1cc3406f" providerId="LiveId" clId="{94ECE8CC-A4F6-4327-9469-5D523E9A783C}" dt="2023-02-14T22:05:59.524" v="70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94ECE8CC-A4F6-4327-9469-5D523E9A783C}" dt="2023-02-14T22:06:06.628" v="88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94ECE8CC-A4F6-4327-9469-5D523E9A783C}" dt="2023-03-11T03:59:34.732" v="336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94ECE8CC-A4F6-4327-9469-5D523E9A783C}" dt="2023-03-11T03:59:54.719" v="337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94ECE8CC-A4F6-4327-9469-5D523E9A783C}" dt="2023-02-14T22:05:47.868" v="52" actId="255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43:47.513" v="909" actId="1035"/>
        <pc:sldMkLst>
          <pc:docMk/>
          <pc:sldMk cId="4055195964" sldId="284"/>
        </pc:sldMkLst>
        <pc:spChg chg="mod">
          <ac:chgData name="NESTOR JULIO HERNANDEZ BOCKER" userId="a413b3be1cc3406f" providerId="LiveId" clId="{94ECE8CC-A4F6-4327-9469-5D523E9A783C}" dt="2023-03-11T04:43:47.513" v="909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4:40:42.577" v="82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4:41:11.408" v="889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8:53.908" v="1314" actId="6549"/>
        <pc:sldMkLst>
          <pc:docMk/>
          <pc:sldMk cId="1587063453" sldId="285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4ECE8CC-A4F6-4327-9469-5D523E9A783C}" dt="2023-03-11T05:08:08.485" v="1256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5:08:53.908" v="1314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9:38.095" v="1320" actId="20577"/>
        <pc:sldMkLst>
          <pc:docMk/>
          <pc:sldMk cId="3739594722" sldId="286"/>
        </pc:sldMkLst>
        <pc:spChg chg="mod">
          <ac:chgData name="NESTOR JULIO HERNANDEZ BOCKER" userId="a413b3be1cc3406f" providerId="LiveId" clId="{94ECE8CC-A4F6-4327-9469-5D523E9A783C}" dt="2023-02-14T22:14:32.152" v="316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9:38.095" v="1320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13:17.580" v="1367" actId="20577"/>
        <pc:sldMkLst>
          <pc:docMk/>
          <pc:sldMk cId="3692254647" sldId="290"/>
        </pc:sldMkLst>
        <pc:spChg chg="mod">
          <ac:chgData name="NESTOR JULIO HERNANDEZ BOCKER" userId="a413b3be1cc3406f" providerId="LiveId" clId="{94ECE8CC-A4F6-4327-9469-5D523E9A783C}" dt="2023-03-11T05:13:17.580" v="1367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13:06.818" v="1363" actId="20577"/>
        <pc:sldMkLst>
          <pc:docMk/>
          <pc:sldMk cId="3431761031" sldId="291"/>
        </pc:sldMkLst>
        <pc:spChg chg="mod">
          <ac:chgData name="NESTOR JULIO HERNANDEZ BOCKER" userId="a413b3be1cc3406f" providerId="LiveId" clId="{94ECE8CC-A4F6-4327-9469-5D523E9A783C}" dt="2023-03-11T05:13:06.818" v="1363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435BC575-264A-4D2A-8434-84E59F0193BF}"/>
    <pc:docChg chg="undo custSel addSld delSld modSld">
      <pc:chgData name="NESTOR JULIO HERNANDEZ BOCKER" userId="a413b3be1cc3406f" providerId="LiveId" clId="{435BC575-264A-4D2A-8434-84E59F0193BF}" dt="2023-03-17T22:46:50.737" v="1148" actId="6549"/>
      <pc:docMkLst>
        <pc:docMk/>
      </pc:docMkLst>
      <pc:sldChg chg="modSp mod">
        <pc:chgData name="NESTOR JULIO HERNANDEZ BOCKER" userId="a413b3be1cc3406f" providerId="LiveId" clId="{435BC575-264A-4D2A-8434-84E59F0193BF}" dt="2023-03-17T22:03:40.339" v="278" actId="20577"/>
        <pc:sldMkLst>
          <pc:docMk/>
          <pc:sldMk cId="3489943008" sldId="256"/>
        </pc:sldMkLst>
        <pc:spChg chg="mod">
          <ac:chgData name="NESTOR JULIO HERNANDEZ BOCKER" userId="a413b3be1cc3406f" providerId="LiveId" clId="{435BC575-264A-4D2A-8434-84E59F0193BF}" dt="2023-03-17T22:03:35.414" v="27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03:40.339" v="27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35BC575-264A-4D2A-8434-84E59F0193BF}" dt="2023-03-17T22:03:06.693" v="271" actId="20577"/>
        <pc:sldMkLst>
          <pc:docMk/>
          <pc:sldMk cId="1297091760" sldId="257"/>
        </pc:sldMkLst>
        <pc:spChg chg="mod">
          <ac:chgData name="NESTOR JULIO HERNANDEZ BOCKER" userId="a413b3be1cc3406f" providerId="LiveId" clId="{435BC575-264A-4D2A-8434-84E59F0193BF}" dt="2023-03-17T22:03:06.693" v="27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02:42.214" v="2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02:47.802" v="264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35BC575-264A-4D2A-8434-84E59F0193BF}" dt="2023-03-17T22:01:45.755" v="241" actId="478"/>
          <ac:picMkLst>
            <pc:docMk/>
            <pc:sldMk cId="1297091760" sldId="257"/>
            <ac:picMk id="4" creationId="{0C8C283D-594B-51E8-92F1-E854890E27CD}"/>
          </ac:picMkLst>
        </pc:picChg>
      </pc:sldChg>
      <pc:sldChg chg="addSp delSp modSp mod">
        <pc:chgData name="NESTOR JULIO HERNANDEZ BOCKER" userId="a413b3be1cc3406f" providerId="LiveId" clId="{435BC575-264A-4D2A-8434-84E59F0193BF}" dt="2023-03-17T22:13:57.643" v="603" actId="478"/>
        <pc:sldMkLst>
          <pc:docMk/>
          <pc:sldMk cId="2687120463" sldId="266"/>
        </pc:sldMkLst>
        <pc:spChg chg="mod">
          <ac:chgData name="NESTOR JULIO HERNANDEZ BOCKER" userId="a413b3be1cc3406f" providerId="LiveId" clId="{435BC575-264A-4D2A-8434-84E59F0193BF}" dt="2023-03-17T22:09:43.333" v="521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35BC575-264A-4D2A-8434-84E59F0193BF}" dt="2023-03-17T22:13:30.298" v="602" actId="1076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09:31.082" v="515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35BC575-264A-4D2A-8434-84E59F0193BF}" dt="2023-03-17T22:13:57.643" v="603" actId="478"/>
          <ac:picMkLst>
            <pc:docMk/>
            <pc:sldMk cId="2687120463" sldId="266"/>
            <ac:picMk id="4" creationId="{00B7463E-B1AB-CCC0-18D8-29BFF70026B6}"/>
          </ac:picMkLst>
        </pc:picChg>
      </pc:sldChg>
      <pc:sldChg chg="addSp delSp modSp mod">
        <pc:chgData name="NESTOR JULIO HERNANDEZ BOCKER" userId="a413b3be1cc3406f" providerId="LiveId" clId="{435BC575-264A-4D2A-8434-84E59F0193BF}" dt="2023-03-17T22:20:46.906" v="958" actId="478"/>
        <pc:sldMkLst>
          <pc:docMk/>
          <pc:sldMk cId="290937702" sldId="268"/>
        </pc:sldMkLst>
        <pc:spChg chg="mod">
          <ac:chgData name="NESTOR JULIO HERNANDEZ BOCKER" userId="a413b3be1cc3406f" providerId="LiveId" clId="{435BC575-264A-4D2A-8434-84E59F0193BF}" dt="2023-03-17T22:19:56.343" v="953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20:02.393" v="954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435BC575-264A-4D2A-8434-84E59F0193BF}" dt="2023-03-17T22:20:46.906" v="958" actId="478"/>
          <ac:graphicFrameMkLst>
            <pc:docMk/>
            <pc:sldMk cId="290937702" sldId="268"/>
            <ac:graphicFrameMk id="3" creationId="{4C2674CC-B96E-586F-33B5-A0AC45FB0044}"/>
          </ac:graphicFrameMkLst>
        </pc:graphicFrameChg>
      </pc:sldChg>
      <pc:sldChg chg="add del setBg">
        <pc:chgData name="NESTOR JULIO HERNANDEZ BOCKER" userId="a413b3be1cc3406f" providerId="LiveId" clId="{435BC575-264A-4D2A-8434-84E59F0193BF}" dt="2023-03-17T22:20:52.669" v="959"/>
        <pc:sldMkLst>
          <pc:docMk/>
          <pc:sldMk cId="772786361" sldId="269"/>
        </pc:sldMkLst>
      </pc:sldChg>
      <pc:sldChg chg="add del">
        <pc:chgData name="NESTOR JULIO HERNANDEZ BOCKER" userId="a413b3be1cc3406f" providerId="LiveId" clId="{435BC575-264A-4D2A-8434-84E59F0193BF}" dt="2023-03-17T22:20:52.669" v="959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435BC575-264A-4D2A-8434-84E59F0193BF}" dt="2023-03-17T22:20:52.669" v="959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435BC575-264A-4D2A-8434-84E59F0193BF}" dt="2023-03-17T22:31:01.922" v="965" actId="20577"/>
        <pc:sldMkLst>
          <pc:docMk/>
          <pc:sldMk cId="2588731161" sldId="272"/>
        </pc:sldMkLst>
        <pc:spChg chg="mod">
          <ac:chgData name="NESTOR JULIO HERNANDEZ BOCKER" userId="a413b3be1cc3406f" providerId="LiveId" clId="{435BC575-264A-4D2A-8434-84E59F0193BF}" dt="2023-03-17T22:04:58.985" v="353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31:01.922" v="96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31:32.545" v="970" actId="20577"/>
        <pc:sldMkLst>
          <pc:docMk/>
          <pc:sldMk cId="3718550132" sldId="273"/>
        </pc:sldMkLst>
        <pc:spChg chg="mod">
          <ac:chgData name="NESTOR JULIO HERNANDEZ BOCKER" userId="a413b3be1cc3406f" providerId="LiveId" clId="{435BC575-264A-4D2A-8434-84E59F0193BF}" dt="2023-03-17T22:05:55.187" v="377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31:32.545" v="97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0:37.973" v="1007" actId="20577"/>
        <pc:sldMkLst>
          <pc:docMk/>
          <pc:sldMk cId="2821425093" sldId="274"/>
        </pc:sldMkLst>
        <pc:spChg chg="mod">
          <ac:chgData name="NESTOR JULIO HERNANDEZ BOCKER" userId="a413b3be1cc3406f" providerId="LiveId" clId="{435BC575-264A-4D2A-8434-84E59F0193BF}" dt="2023-03-17T22:15:42.119" v="677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40:37.973" v="1007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15:43.543" v="678"/>
          <ac:graphicFrameMkLst>
            <pc:docMk/>
            <pc:sldMk cId="2821425093" sldId="274"/>
            <ac:graphicFrameMk id="4" creationId="{5C0C8940-20F0-4EF6-8EB6-1CB105E274D2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40:42.177" v="1008" actId="20577"/>
        <pc:sldMkLst>
          <pc:docMk/>
          <pc:sldMk cId="281174417" sldId="275"/>
        </pc:sldMkLst>
        <pc:spChg chg="mod">
          <ac:chgData name="NESTOR JULIO HERNANDEZ BOCKER" userId="a413b3be1cc3406f" providerId="LiveId" clId="{435BC575-264A-4D2A-8434-84E59F0193BF}" dt="2023-03-17T22:16:07.817" v="688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40:42.177" v="1008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08:56.685" v="509" actId="20577"/>
        <pc:sldMkLst>
          <pc:docMk/>
          <pc:sldMk cId="2643471665" sldId="278"/>
        </pc:sldMkLst>
        <pc:spChg chg="mod">
          <ac:chgData name="NESTOR JULIO HERNANDEZ BOCKER" userId="a413b3be1cc3406f" providerId="LiveId" clId="{435BC575-264A-4D2A-8434-84E59F0193BF}" dt="2023-03-17T22:08:52.353" v="500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435BC575-264A-4D2A-8434-84E59F0193BF}" dt="2023-03-17T22:08:56.685" v="509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435BC575-264A-4D2A-8434-84E59F0193BF}" dt="2023-03-17T22:07:23.865" v="42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07:51.453" v="487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35BC575-264A-4D2A-8434-84E59F0193BF}" dt="2023-03-17T22:08:23.522" v="488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41:29.805" v="1010" actId="20577"/>
        <pc:sldMkLst>
          <pc:docMk/>
          <pc:sldMk cId="1992343336" sldId="279"/>
        </pc:sldMkLst>
        <pc:spChg chg="mod">
          <ac:chgData name="NESTOR JULIO HERNANDEZ BOCKER" userId="a413b3be1cc3406f" providerId="LiveId" clId="{435BC575-264A-4D2A-8434-84E59F0193BF}" dt="2023-03-17T22:16:24.997" v="705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435BC575-264A-4D2A-8434-84E59F0193BF}" dt="2023-03-17T22:16:33.729" v="724" actId="6549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435BC575-264A-4D2A-8434-84E59F0193BF}" dt="2023-03-17T22:16:18.075" v="69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41:29.805" v="1010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35BC575-264A-4D2A-8434-84E59F0193BF}" dt="2023-03-17T22:18:00.967" v="868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15:16.249" v="659"/>
        <pc:sldMkLst>
          <pc:docMk/>
          <pc:sldMk cId="254701575" sldId="280"/>
        </pc:sldMkLst>
        <pc:spChg chg="mod">
          <ac:chgData name="NESTOR JULIO HERNANDEZ BOCKER" userId="a413b3be1cc3406f" providerId="LiveId" clId="{435BC575-264A-4D2A-8434-84E59F0193BF}" dt="2023-03-17T22:03:59.014" v="290" actId="20577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15:16.249" v="65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35:59.615" v="977" actId="6549"/>
        <pc:sldMkLst>
          <pc:docMk/>
          <pc:sldMk cId="3330290270" sldId="281"/>
        </pc:sldMkLst>
        <pc:spChg chg="mod">
          <ac:chgData name="NESTOR JULIO HERNANDEZ BOCKER" userId="a413b3be1cc3406f" providerId="LiveId" clId="{435BC575-264A-4D2A-8434-84E59F0193BF}" dt="2023-03-17T22:15:27.093" v="671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35BC575-264A-4D2A-8434-84E59F0193BF}" dt="2023-03-17T22:35:59.615" v="97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1:57:43.703" v="122" actId="20577"/>
        <pc:sldMkLst>
          <pc:docMk/>
          <pc:sldMk cId="1373707831" sldId="283"/>
        </pc:sldMkLst>
        <pc:spChg chg="mod">
          <ac:chgData name="NESTOR JULIO HERNANDEZ BOCKER" userId="a413b3be1cc3406f" providerId="LiveId" clId="{435BC575-264A-4D2A-8434-84E59F0193BF}" dt="2023-03-17T21:56:07.183" v="66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35BC575-264A-4D2A-8434-84E59F0193BF}" dt="2023-03-17T21:56:12.802" v="72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35BC575-264A-4D2A-8434-84E59F0193BF}" dt="2023-03-17T21:56:58.458" v="97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35BC575-264A-4D2A-8434-84E59F0193BF}" dt="2023-03-17T21:57:43.703" v="122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35BC575-264A-4D2A-8434-84E59F0193BF}" dt="2023-03-17T21:55:36.275" v="56" actId="20577"/>
          <ac:spMkLst>
            <pc:docMk/>
            <pc:sldMk cId="1373707831" sldId="283"/>
            <ac:spMk id="20" creationId="{00000000-0000-0000-0000-000000000000}"/>
          </ac:spMkLst>
        </pc:spChg>
      </pc:sldChg>
      <pc:sldChg chg="del">
        <pc:chgData name="NESTOR JULIO HERNANDEZ BOCKER" userId="a413b3be1cc3406f" providerId="LiveId" clId="{435BC575-264A-4D2A-8434-84E59F0193BF}" dt="2023-03-17T22:08:40.433" v="491" actId="47"/>
        <pc:sldMkLst>
          <pc:docMk/>
          <pc:sldMk cId="4055195964" sldId="284"/>
        </pc:sldMkLst>
      </pc:sldChg>
      <pc:sldChg chg="del">
        <pc:chgData name="NESTOR JULIO HERNANDEZ BOCKER" userId="a413b3be1cc3406f" providerId="LiveId" clId="{435BC575-264A-4D2A-8434-84E59F0193BF}" dt="2023-03-17T22:18:04.950" v="869" actId="47"/>
        <pc:sldMkLst>
          <pc:docMk/>
          <pc:sldMk cId="1587063453" sldId="285"/>
        </pc:sldMkLst>
      </pc:sldChg>
      <pc:sldChg chg="modSp mod">
        <pc:chgData name="NESTOR JULIO HERNANDEZ BOCKER" userId="a413b3be1cc3406f" providerId="LiveId" clId="{435BC575-264A-4D2A-8434-84E59F0193BF}" dt="2023-03-17T22:20:06.689" v="955" actId="20577"/>
        <pc:sldMkLst>
          <pc:docMk/>
          <pc:sldMk cId="3739594722" sldId="286"/>
        </pc:sldMkLst>
        <pc:spChg chg="mod">
          <ac:chgData name="NESTOR JULIO HERNANDEZ BOCKER" userId="a413b3be1cc3406f" providerId="LiveId" clId="{435BC575-264A-4D2A-8434-84E59F0193BF}" dt="2023-03-17T22:18:12.337" v="87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20:06.689" v="955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4:40.441" v="1111" actId="20577"/>
        <pc:sldMkLst>
          <pc:docMk/>
          <pc:sldMk cId="3692254647" sldId="290"/>
        </pc:sldMkLst>
        <pc:spChg chg="mod">
          <ac:chgData name="NESTOR JULIO HERNANDEZ BOCKER" userId="a413b3be1cc3406f" providerId="LiveId" clId="{435BC575-264A-4D2A-8434-84E59F0193BF}" dt="2023-03-17T22:44:40.441" v="1111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35BC575-264A-4D2A-8434-84E59F0193BF}" dt="2023-03-17T22:18:34.686" v="889" actId="20577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6:50.737" v="1148" actId="6549"/>
        <pc:sldMkLst>
          <pc:docMk/>
          <pc:sldMk cId="3431761031" sldId="291"/>
        </pc:sldMkLst>
        <pc:spChg chg="mod">
          <ac:chgData name="NESTOR JULIO HERNANDEZ BOCKER" userId="a413b3be1cc3406f" providerId="LiveId" clId="{435BC575-264A-4D2A-8434-84E59F0193BF}" dt="2023-03-17T22:46:50.737" v="1148" actId="6549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35BC575-264A-4D2A-8434-84E59F0193BF}" dt="2023-03-17T22:19:03.930" v="912" actId="20577"/>
          <ac:spMkLst>
            <pc:docMk/>
            <pc:sldMk cId="3431761031" sldId="291"/>
            <ac:spMk id="20" creationId="{00000000-0000-0000-0000-000000000000}"/>
          </ac:spMkLst>
        </pc:spChg>
      </pc:sldChg>
      <pc:sldChg chg="add">
        <pc:chgData name="NESTOR JULIO HERNANDEZ BOCKER" userId="a413b3be1cc3406f" providerId="LiveId" clId="{435BC575-264A-4D2A-8434-84E59F0193BF}" dt="2023-03-17T21:55:12.341" v="39"/>
        <pc:sldMkLst>
          <pc:docMk/>
          <pc:sldMk cId="2498307044" sldId="292"/>
        </pc:sldMkLst>
      </pc:sldChg>
      <pc:sldChg chg="add del mod">
        <pc:chgData name="NESTOR JULIO HERNANDEZ BOCKER" userId="a413b3be1cc3406f" providerId="LiveId" clId="{435BC575-264A-4D2A-8434-84E59F0193BF}" dt="2023-03-17T21:55:08.247" v="38"/>
        <pc:sldMkLst>
          <pc:docMk/>
          <pc:sldMk cId="3179283602" sldId="292"/>
        </pc:sldMkLst>
      </pc:sldChg>
    </pc:docChg>
  </pc:docChgLst>
  <pc:docChgLst>
    <pc:chgData name="NESTOR JULIO HERNANDEZ BOCKER" userId="a413b3be1cc3406f" providerId="LiveId" clId="{C6B7EAD6-7779-4B5A-AB11-728AF26EC6D5}"/>
    <pc:docChg chg="undo custSel addSld delSld modSld">
      <pc:chgData name="NESTOR JULIO HERNANDEZ BOCKER" userId="a413b3be1cc3406f" providerId="LiveId" clId="{C6B7EAD6-7779-4B5A-AB11-728AF26EC6D5}" dt="2022-11-15T22:23:03.361" v="974" actId="20577"/>
      <pc:docMkLst>
        <pc:docMk/>
      </pc:docMkLst>
      <pc:sldChg chg="modSp mod">
        <pc:chgData name="NESTOR JULIO HERNANDEZ BOCKER" userId="a413b3be1cc3406f" providerId="LiveId" clId="{C6B7EAD6-7779-4B5A-AB11-728AF26EC6D5}" dt="2022-11-15T15:53:13.090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C6B7EAD6-7779-4B5A-AB11-728AF26EC6D5}" dt="2022-11-15T15:53:09.632" v="3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3:13.090" v="3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18:38.151" v="963" actId="20577"/>
        <pc:sldMkLst>
          <pc:docMk/>
          <pc:sldMk cId="1297091760" sldId="257"/>
        </pc:sldMkLst>
        <pc:spChg chg="mod">
          <ac:chgData name="NESTOR JULIO HERNANDEZ BOCKER" userId="a413b3be1cc3406f" providerId="LiveId" clId="{C6B7EAD6-7779-4B5A-AB11-728AF26EC6D5}" dt="2022-11-15T15:51:11.707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2:18:38.151" v="9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49:42.483" v="905" actId="1036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06.947" v="57" actId="478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C6B7EAD6-7779-4B5A-AB11-728AF26EC6D5}" dt="2022-11-15T21:24:11.468" v="302" actId="478"/>
          <ac:picMkLst>
            <pc:docMk/>
            <pc:sldMk cId="1297091760" sldId="257"/>
            <ac:picMk id="5" creationId="{D31811B2-43D1-A351-5A33-09AE05E34320}"/>
          </ac:picMkLst>
        </pc:picChg>
        <pc:picChg chg="add del mod">
          <ac:chgData name="NESTOR JULIO HERNANDEZ BOCKER" userId="a413b3be1cc3406f" providerId="LiveId" clId="{C6B7EAD6-7779-4B5A-AB11-728AF26EC6D5}" dt="2022-11-15T21:26:12.826" v="346" actId="478"/>
          <ac:picMkLst>
            <pc:docMk/>
            <pc:sldMk cId="1297091760" sldId="257"/>
            <ac:picMk id="6" creationId="{BDB45FCD-4CBA-9AE7-DEC9-64B37F4E5221}"/>
          </ac:picMkLst>
        </pc:picChg>
      </pc:sldChg>
      <pc:sldChg chg="modSp mod">
        <pc:chgData name="NESTOR JULIO HERNANDEZ BOCKER" userId="a413b3be1cc3406f" providerId="LiveId" clId="{C6B7EAD6-7779-4B5A-AB11-728AF26EC6D5}" dt="2022-11-15T15:54:40.630" v="43" actId="20577"/>
        <pc:sldMkLst>
          <pc:docMk/>
          <pc:sldMk cId="1714585994" sldId="264"/>
        </pc:sldMkLst>
        <pc:spChg chg="mod">
          <ac:chgData name="NESTOR JULIO HERNANDEZ BOCKER" userId="a413b3be1cc3406f" providerId="LiveId" clId="{C6B7EAD6-7779-4B5A-AB11-728AF26EC6D5}" dt="2022-11-15T15:54:40.630" v="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23:03.361" v="974" actId="20577"/>
        <pc:sldMkLst>
          <pc:docMk/>
          <pc:sldMk cId="2687120463" sldId="266"/>
        </pc:sldMkLst>
        <pc:spChg chg="mod">
          <ac:chgData name="NESTOR JULIO HERNANDEZ BOCKER" userId="a413b3be1cc3406f" providerId="LiveId" clId="{C6B7EAD6-7779-4B5A-AB11-728AF26EC6D5}" dt="2022-11-15T15:52:40.701" v="32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C6B7EAD6-7779-4B5A-AB11-728AF26EC6D5}" dt="2022-11-15T22:23:03.361" v="97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52:28.230" v="961" actId="1036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32.494" v="144" actId="478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C6B7EAD6-7779-4B5A-AB11-728AF26EC6D5}" dt="2022-11-15T21:35:35.740" v="555" actId="478"/>
          <ac:picMkLst>
            <pc:docMk/>
            <pc:sldMk cId="2687120463" sldId="266"/>
            <ac:picMk id="5" creationId="{A8CCFB4C-2EC5-8E2E-BB07-7248415E2D0A}"/>
          </ac:picMkLst>
        </pc:picChg>
        <pc:picChg chg="add del mod">
          <ac:chgData name="NESTOR JULIO HERNANDEZ BOCKER" userId="a413b3be1cc3406f" providerId="LiveId" clId="{C6B7EAD6-7779-4B5A-AB11-728AF26EC6D5}" dt="2022-11-15T21:37:27.191" v="592" actId="478"/>
          <ac:picMkLst>
            <pc:docMk/>
            <pc:sldMk cId="2687120463" sldId="266"/>
            <ac:picMk id="6" creationId="{2C626EB0-4A10-4A37-86B6-C8F5FD7577B3}"/>
          </ac:picMkLst>
        </pc:picChg>
      </pc:sldChg>
      <pc:sldChg chg="modSp mod">
        <pc:chgData name="NESTOR JULIO HERNANDEZ BOCKER" userId="a413b3be1cc3406f" providerId="LiveId" clId="{C6B7EAD6-7779-4B5A-AB11-728AF26EC6D5}" dt="2022-11-15T15:54:16.280" v="41" actId="20577"/>
        <pc:sldMkLst>
          <pc:docMk/>
          <pc:sldMk cId="290937702" sldId="268"/>
        </pc:sldMkLst>
        <pc:spChg chg="mod">
          <ac:chgData name="NESTOR JULIO HERNANDEZ BOCKER" userId="a413b3be1cc3406f" providerId="LiveId" clId="{C6B7EAD6-7779-4B5A-AB11-728AF26EC6D5}" dt="2022-11-15T15:53:54.651" v="38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4:16.280" v="4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add del mod setBg">
        <pc:chgData name="NESTOR JULIO HERNANDEZ BOCKER" userId="a413b3be1cc3406f" providerId="LiveId" clId="{C6B7EAD6-7779-4B5A-AB11-728AF26EC6D5}" dt="2022-11-15T15:55:46.890" v="49" actId="14100"/>
        <pc:sldMkLst>
          <pc:docMk/>
          <pc:sldMk cId="772786361" sldId="26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6B7EAD6-7779-4B5A-AB11-728AF26EC6D5}" dt="2022-11-15T15:55:29.890" v="44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C6B7EAD6-7779-4B5A-AB11-728AF26EC6D5}" dt="2022-11-15T15:55:46.890" v="49" actId="1410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2522447131" sldId="27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1064889117" sldId="27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25.964" v="395" actId="20577"/>
        <pc:sldMkLst>
          <pc:docMk/>
          <pc:sldMk cId="2588731161" sldId="272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25.964" v="39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42.019" v="401" actId="20577"/>
        <pc:sldMkLst>
          <pc:docMk/>
          <pc:sldMk cId="3718550132" sldId="27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42.019" v="40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9:05.920" v="693" actId="20577"/>
        <pc:sldMkLst>
          <pc:docMk/>
          <pc:sldMk cId="2821425093" sldId="274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39:05.920" v="693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0:03.336" v="699" actId="20577"/>
        <pc:sldMkLst>
          <pc:docMk/>
          <pc:sldMk cId="281174417" sldId="27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0:03.336" v="69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5:28.009" v="554" actId="20577"/>
        <pc:sldMkLst>
          <pc:docMk/>
          <pc:sldMk cId="2643471665" sldId="278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5:28.009" v="55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0:56.520" v="434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1:39.238" v="798" actId="20577"/>
        <pc:sldMkLst>
          <pc:docMk/>
          <pc:sldMk cId="1992343336" sldId="27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40:53.303" v="766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1:39.238" v="79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2:19:28.664" v="972" actId="6549"/>
        <pc:sldMkLst>
          <pc:docMk/>
          <pc:sldMk cId="254701575" sldId="28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2:19:28.664" v="972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8:18.280" v="687" actId="6549"/>
        <pc:sldMkLst>
          <pc:docMk/>
          <pc:sldMk cId="3330290270" sldId="28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C6B7EAD6-7779-4B5A-AB11-728AF26EC6D5}" dt="2022-11-15T21:38:18.280" v="68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20:38.179" v="245" actId="20577"/>
        <pc:sldMkLst>
          <pc:docMk/>
          <pc:sldMk cId="1373707831" sldId="28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C6B7EAD6-7779-4B5A-AB11-728AF26EC6D5}" dt="2022-11-15T21:20:23.342" v="2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C6B7EAD6-7779-4B5A-AB11-728AF26EC6D5}" dt="2022-11-15T21:20:38.179" v="24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15:33.357" v="52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2:36.812" v="502"/>
        <pc:sldMkLst>
          <pc:docMk/>
          <pc:sldMk cId="4055195964" sldId="284"/>
        </pc:sldMkLst>
        <pc:spChg chg="mod">
          <ac:chgData name="NESTOR JULIO HERNANDEZ BOCKER" userId="a413b3be1cc3406f" providerId="LiveId" clId="{C6B7EAD6-7779-4B5A-AB11-728AF26EC6D5}" dt="2022-11-15T15:52:10.986" v="27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2:36.812" v="50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2:14.482" v="5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4:38.414" v="867" actId="6549"/>
        <pc:sldMkLst>
          <pc:docMk/>
          <pc:sldMk cId="1587063453" sldId="28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43:37.627" v="79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4:38.414" v="867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7:32.588" v="868" actId="20577"/>
        <pc:sldMkLst>
          <pc:docMk/>
          <pc:sldMk cId="3739594722" sldId="286"/>
        </pc:sldMkLst>
        <pc:spChg chg="mod">
          <ac:chgData name="NESTOR JULIO HERNANDEZ BOCKER" userId="a413b3be1cc3406f" providerId="LiveId" clId="{C6B7EAD6-7779-4B5A-AB11-728AF26EC6D5}" dt="2022-11-15T15:52:58.447" v="3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7:32.588" v="868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16.054" v="872" actId="20577"/>
        <pc:sldMkLst>
          <pc:docMk/>
          <pc:sldMk cId="3692254647" sldId="290"/>
        </pc:sldMkLst>
        <pc:spChg chg="mod">
          <ac:chgData name="NESTOR JULIO HERNANDEZ BOCKER" userId="a413b3be1cc3406f" providerId="LiveId" clId="{C6B7EAD6-7779-4B5A-AB11-728AF26EC6D5}" dt="2022-11-15T21:48:16.054" v="87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46.746" v="877" actId="20577"/>
        <pc:sldMkLst>
          <pc:docMk/>
          <pc:sldMk cId="3431761031" sldId="291"/>
        </pc:sldMkLst>
        <pc:spChg chg="mod">
          <ac:chgData name="NESTOR JULIO HERNANDEZ BOCKER" userId="a413b3be1cc3406f" providerId="LiveId" clId="{C6B7EAD6-7779-4B5A-AB11-728AF26EC6D5}" dt="2022-11-15T21:48:46.746" v="87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1F69F9A2-2AB1-48CC-9F90-0A9A546EC9FD}"/>
    <pc:docChg chg="undo custSel addSld delSld modSld">
      <pc:chgData name="NESTOR JULIO HERNANDEZ BOCKER" userId="a413b3be1cc3406f" providerId="LiveId" clId="{1F69F9A2-2AB1-48CC-9F90-0A9A546EC9FD}" dt="2023-04-24T19:06:04.575" v="2972" actId="313"/>
      <pc:docMkLst>
        <pc:docMk/>
      </pc:docMkLst>
      <pc:sldChg chg="modSp mod">
        <pc:chgData name="NESTOR JULIO HERNANDEZ BOCKER" userId="a413b3be1cc3406f" providerId="LiveId" clId="{1F69F9A2-2AB1-48CC-9F90-0A9A546EC9FD}" dt="2023-04-24T16:24:49.874" v="818" actId="20577"/>
        <pc:sldMkLst>
          <pc:docMk/>
          <pc:sldMk cId="3489943008" sldId="256"/>
        </pc:sldMkLst>
        <pc:spChg chg="mod">
          <ac:chgData name="NESTOR JULIO HERNANDEZ BOCKER" userId="a413b3be1cc3406f" providerId="LiveId" clId="{1F69F9A2-2AB1-48CC-9F90-0A9A546EC9FD}" dt="2023-04-21T19:13:56.046" v="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6:24:49.874" v="81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69F9A2-2AB1-48CC-9F90-0A9A546EC9FD}" dt="2023-04-24T18:37:07.083" v="2023" actId="207"/>
        <pc:sldMkLst>
          <pc:docMk/>
          <pc:sldMk cId="1297091760" sldId="257"/>
        </pc:sldMkLst>
        <pc:spChg chg="add del mod">
          <ac:chgData name="NESTOR JULIO HERNANDEZ BOCKER" userId="a413b3be1cc3406f" providerId="LiveId" clId="{1F69F9A2-2AB1-48CC-9F90-0A9A546EC9FD}" dt="2023-04-21T19:25:20.341" v="155" actId="478"/>
          <ac:spMkLst>
            <pc:docMk/>
            <pc:sldMk cId="1297091760" sldId="257"/>
            <ac:spMk id="6" creationId="{0761AAF1-436A-874E-30D7-768D24181E74}"/>
          </ac:spMkLst>
        </pc:spChg>
        <pc:spChg chg="add mod">
          <ac:chgData name="NESTOR JULIO HERNANDEZ BOCKER" userId="a413b3be1cc3406f" providerId="LiveId" clId="{1F69F9A2-2AB1-48CC-9F90-0A9A546EC9FD}" dt="2023-04-24T18:20:39.923" v="1395" actId="20577"/>
          <ac:spMkLst>
            <pc:docMk/>
            <pc:sldMk cId="1297091760" sldId="257"/>
            <ac:spMk id="7" creationId="{B396513C-4675-B099-405F-5D9A4B284E38}"/>
          </ac:spMkLst>
        </pc:spChg>
        <pc:spChg chg="mod">
          <ac:chgData name="NESTOR JULIO HERNANDEZ BOCKER" userId="a413b3be1cc3406f" providerId="LiveId" clId="{1F69F9A2-2AB1-48CC-9F90-0A9A546EC9FD}" dt="2023-04-21T19:45:54.854" v="591" actId="1035"/>
          <ac:spMkLst>
            <pc:docMk/>
            <pc:sldMk cId="1297091760" sldId="257"/>
            <ac:spMk id="20" creationId="{00000000-0000-0000-0000-000000000000}"/>
          </ac:spMkLst>
        </pc:spChg>
        <pc:spChg chg="del mod">
          <ac:chgData name="NESTOR JULIO HERNANDEZ BOCKER" userId="a413b3be1cc3406f" providerId="LiveId" clId="{1F69F9A2-2AB1-48CC-9F90-0A9A546EC9FD}" dt="2023-04-21T19:25:14.820" v="154" actId="478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37:07.083" v="2023" actId="207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1F69F9A2-2AB1-48CC-9F90-0A9A546EC9FD}" dt="2023-04-24T18:17:19.561" v="1302" actId="478"/>
          <ac:picMkLst>
            <pc:docMk/>
            <pc:sldMk cId="1297091760" sldId="257"/>
            <ac:picMk id="4" creationId="{F8F55652-3A4A-17E2-5B88-6A3F2BD8E880}"/>
          </ac:picMkLst>
        </pc:picChg>
        <pc:picChg chg="add del mod">
          <ac:chgData name="NESTOR JULIO HERNANDEZ BOCKER" userId="a413b3be1cc3406f" providerId="LiveId" clId="{1F69F9A2-2AB1-48CC-9F90-0A9A546EC9FD}" dt="2023-04-24T18:17:57.761" v="1307" actId="478"/>
          <ac:picMkLst>
            <pc:docMk/>
            <pc:sldMk cId="1297091760" sldId="257"/>
            <ac:picMk id="6" creationId="{E1A45510-8C4E-AB75-FC31-8AD48D078E92}"/>
          </ac:picMkLst>
        </pc:picChg>
        <pc:picChg chg="add del mod">
          <ac:chgData name="NESTOR JULIO HERNANDEZ BOCKER" userId="a413b3be1cc3406f" providerId="LiveId" clId="{1F69F9A2-2AB1-48CC-9F90-0A9A546EC9FD}" dt="2023-04-24T18:20:32.037" v="1392" actId="478"/>
          <ac:picMkLst>
            <pc:docMk/>
            <pc:sldMk cId="1297091760" sldId="257"/>
            <ac:picMk id="9" creationId="{8DD994C3-AE11-71C1-227C-E4EE19D47034}"/>
          </ac:picMkLst>
        </pc:picChg>
      </pc:sldChg>
      <pc:sldChg chg="modSp mod">
        <pc:chgData name="NESTOR JULIO HERNANDEZ BOCKER" userId="a413b3be1cc3406f" providerId="LiveId" clId="{1F69F9A2-2AB1-48CC-9F90-0A9A546EC9FD}" dt="2023-04-21T19:47:03.841" v="660" actId="20577"/>
        <pc:sldMkLst>
          <pc:docMk/>
          <pc:sldMk cId="1714585994" sldId="264"/>
        </pc:sldMkLst>
        <pc:spChg chg="mod">
          <ac:chgData name="NESTOR JULIO HERNANDEZ BOCKER" userId="a413b3be1cc3406f" providerId="LiveId" clId="{1F69F9A2-2AB1-48CC-9F90-0A9A546EC9FD}" dt="2023-04-21T19:47:03.841" v="66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69F9A2-2AB1-48CC-9F90-0A9A546EC9FD}" dt="2023-04-24T19:06:04.575" v="2972" actId="313"/>
        <pc:sldMkLst>
          <pc:docMk/>
          <pc:sldMk cId="2687120463" sldId="266"/>
        </pc:sldMkLst>
        <pc:spChg chg="add del mod">
          <ac:chgData name="NESTOR JULIO HERNANDEZ BOCKER" userId="a413b3be1cc3406f" providerId="LiveId" clId="{1F69F9A2-2AB1-48CC-9F90-0A9A546EC9FD}" dt="2023-04-21T19:25:42.560" v="158" actId="478"/>
          <ac:spMkLst>
            <pc:docMk/>
            <pc:sldMk cId="2687120463" sldId="266"/>
            <ac:spMk id="6" creationId="{E0C706D3-DC62-FF45-CD6D-4B3C08AAE9D7}"/>
          </ac:spMkLst>
        </pc:spChg>
        <pc:spChg chg="add mod">
          <ac:chgData name="NESTOR JULIO HERNANDEZ BOCKER" userId="a413b3be1cc3406f" providerId="LiveId" clId="{1F69F9A2-2AB1-48CC-9F90-0A9A546EC9FD}" dt="2023-04-24T19:06:04.575" v="2972" actId="313"/>
          <ac:spMkLst>
            <pc:docMk/>
            <pc:sldMk cId="2687120463" sldId="266"/>
            <ac:spMk id="7" creationId="{1B914F28-9A3B-21D1-8892-FB39DF5BEFF2}"/>
          </ac:spMkLst>
        </pc:spChg>
        <pc:spChg chg="mod">
          <ac:chgData name="NESTOR JULIO HERNANDEZ BOCKER" userId="a413b3be1cc3406f" providerId="LiveId" clId="{1F69F9A2-2AB1-48CC-9F90-0A9A546EC9FD}" dt="2023-04-21T19:41:43.357" v="404" actId="14100"/>
          <ac:spMkLst>
            <pc:docMk/>
            <pc:sldMk cId="2687120463" sldId="266"/>
            <ac:spMk id="10" creationId="{573DABE1-2C0E-4C4C-8B73-A75ABFAFB3F1}"/>
          </ac:spMkLst>
        </pc:spChg>
        <pc:spChg chg="del">
          <ac:chgData name="NESTOR JULIO HERNANDEZ BOCKER" userId="a413b3be1cc3406f" providerId="LiveId" clId="{1F69F9A2-2AB1-48CC-9F90-0A9A546EC9FD}" dt="2023-04-21T19:25:40.843" v="157" actId="478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37:22.244" v="2025" actId="207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1F69F9A2-2AB1-48CC-9F90-0A9A546EC9FD}" dt="2023-04-24T18:33:07.231" v="1907" actId="478"/>
          <ac:picMkLst>
            <pc:docMk/>
            <pc:sldMk cId="2687120463" sldId="266"/>
            <ac:picMk id="4" creationId="{1A1A0E05-3748-AF71-BB31-84590D581ABD}"/>
          </ac:picMkLst>
        </pc:picChg>
        <pc:picChg chg="add del mod">
          <ac:chgData name="NESTOR JULIO HERNANDEZ BOCKER" userId="a413b3be1cc3406f" providerId="LiveId" clId="{1F69F9A2-2AB1-48CC-9F90-0A9A546EC9FD}" dt="2023-04-24T18:36:03.273" v="2012" actId="478"/>
          <ac:picMkLst>
            <pc:docMk/>
            <pc:sldMk cId="2687120463" sldId="266"/>
            <ac:picMk id="6" creationId="{98EC2926-6CA2-2DFC-D87D-4A0624C3FE23}"/>
          </ac:picMkLst>
        </pc:picChg>
      </pc:sldChg>
      <pc:sldChg chg="modSp mod">
        <pc:chgData name="NESTOR JULIO HERNANDEZ BOCKER" userId="a413b3be1cc3406f" providerId="LiveId" clId="{1F69F9A2-2AB1-48CC-9F90-0A9A546EC9FD}" dt="2023-04-24T16:25:42.770" v="826" actId="20577"/>
        <pc:sldMkLst>
          <pc:docMk/>
          <pc:sldMk cId="290937702" sldId="268"/>
        </pc:sldMkLst>
        <pc:spChg chg="mod">
          <ac:chgData name="NESTOR JULIO HERNANDEZ BOCKER" userId="a413b3be1cc3406f" providerId="LiveId" clId="{1F69F9A2-2AB1-48CC-9F90-0A9A546EC9FD}" dt="2023-04-21T19:47:30.567" v="67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6:25:42.770" v="826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1F69F9A2-2AB1-48CC-9F90-0A9A546EC9FD}" dt="2023-04-24T18:10:47.304" v="1232"/>
        <pc:sldMkLst>
          <pc:docMk/>
          <pc:sldMk cId="772786361" sldId="269"/>
        </pc:sldMkLst>
        <pc:spChg chg="mod">
          <ac:chgData name="NESTOR JULIO HERNANDEZ BOCKER" userId="a413b3be1cc3406f" providerId="LiveId" clId="{1F69F9A2-2AB1-48CC-9F90-0A9A546EC9FD}" dt="2023-04-21T19:44:36.329" v="551" actId="1036"/>
          <ac:spMkLst>
            <pc:docMk/>
            <pc:sldMk cId="772786361" sldId="26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10:47.304" v="1232"/>
          <ac:graphicFrameMkLst>
            <pc:docMk/>
            <pc:sldMk cId="772786361" sldId="269"/>
            <ac:graphicFrameMk id="3" creationId="{00000000-0008-0000-0200-000005000000}"/>
          </ac:graphicFrameMkLst>
        </pc:graphicFrameChg>
      </pc:sldChg>
      <pc:sldChg chg="modSp add del mod">
        <pc:chgData name="NESTOR JULIO HERNANDEZ BOCKER" userId="a413b3be1cc3406f" providerId="LiveId" clId="{1F69F9A2-2AB1-48CC-9F90-0A9A546EC9FD}" dt="2023-04-24T18:11:01.374" v="1234" actId="14100"/>
        <pc:sldMkLst>
          <pc:docMk/>
          <pc:sldMk cId="2522447131" sldId="270"/>
        </pc:sldMkLst>
        <pc:spChg chg="mod">
          <ac:chgData name="NESTOR JULIO HERNANDEZ BOCKER" userId="a413b3be1cc3406f" providerId="LiveId" clId="{1F69F9A2-2AB1-48CC-9F90-0A9A546EC9FD}" dt="2023-04-21T19:43:48.269" v="520" actId="1036"/>
          <ac:spMkLst>
            <pc:docMk/>
            <pc:sldMk cId="2522447131" sldId="27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11:01.374" v="1234" actId="14100"/>
          <ac:graphicFrameMkLst>
            <pc:docMk/>
            <pc:sldMk cId="2522447131" sldId="270"/>
            <ac:graphicFrameMk id="7" creationId="{00000000-0008-0000-0000-000002000000}"/>
          </ac:graphicFrameMkLst>
        </pc:graphicFrameChg>
      </pc:sldChg>
      <pc:sldChg chg="modSp add del mod">
        <pc:chgData name="NESTOR JULIO HERNANDEZ BOCKER" userId="a413b3be1cc3406f" providerId="LiveId" clId="{1F69F9A2-2AB1-48CC-9F90-0A9A546EC9FD}" dt="2023-04-24T18:11:05.674" v="1235"/>
        <pc:sldMkLst>
          <pc:docMk/>
          <pc:sldMk cId="1064889117" sldId="271"/>
        </pc:sldMkLst>
        <pc:spChg chg="mod">
          <ac:chgData name="NESTOR JULIO HERNANDEZ BOCKER" userId="a413b3be1cc3406f" providerId="LiveId" clId="{1F69F9A2-2AB1-48CC-9F90-0A9A546EC9FD}" dt="2023-04-21T19:43:59.935" v="550" actId="1036"/>
          <ac:spMkLst>
            <pc:docMk/>
            <pc:sldMk cId="1064889117" sldId="27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11:05.674" v="1235"/>
          <ac:graphicFrameMkLst>
            <pc:docMk/>
            <pc:sldMk cId="1064889117" sldId="271"/>
            <ac:graphicFrameMk id="3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24:04.184" v="1511" actId="20577"/>
        <pc:sldMkLst>
          <pc:docMk/>
          <pc:sldMk cId="2588731161" sldId="272"/>
        </pc:sldMkLst>
        <pc:spChg chg="mod">
          <ac:chgData name="NESTOR JULIO HERNANDEZ BOCKER" userId="a413b3be1cc3406f" providerId="LiveId" clId="{1F69F9A2-2AB1-48CC-9F90-0A9A546EC9FD}" dt="2023-04-21T19:46:16.367" v="615" actId="1035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24:04.184" v="151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25:09.731" v="1539" actId="20577"/>
        <pc:sldMkLst>
          <pc:docMk/>
          <pc:sldMk cId="3718550132" sldId="273"/>
        </pc:sldMkLst>
        <pc:spChg chg="mod">
          <ac:chgData name="NESTOR JULIO HERNANDEZ BOCKER" userId="a413b3be1cc3406f" providerId="LiveId" clId="{1F69F9A2-2AB1-48CC-9F90-0A9A546EC9FD}" dt="2023-04-21T19:46:25.197" v="633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25:09.731" v="153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40:17.827" v="2182" actId="20577"/>
        <pc:sldMkLst>
          <pc:docMk/>
          <pc:sldMk cId="2821425093" sldId="274"/>
        </pc:sldMkLst>
        <pc:spChg chg="mod">
          <ac:chgData name="NESTOR JULIO HERNANDEZ BOCKER" userId="a413b3be1cc3406f" providerId="LiveId" clId="{1F69F9A2-2AB1-48CC-9F90-0A9A546EC9FD}" dt="2023-04-21T19:42:03.685" v="417" actId="1035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40:17.827" v="2182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40:48.978" v="2187" actId="20577"/>
        <pc:sldMkLst>
          <pc:docMk/>
          <pc:sldMk cId="281174417" sldId="275"/>
        </pc:sldMkLst>
        <pc:spChg chg="mod">
          <ac:chgData name="NESTOR JULIO HERNANDEZ BOCKER" userId="a413b3be1cc3406f" providerId="LiveId" clId="{1F69F9A2-2AB1-48CC-9F90-0A9A546EC9FD}" dt="2023-04-21T19:42:25.559" v="435" actId="1035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40:48.978" v="2187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1F69F9A2-2AB1-48CC-9F90-0A9A546EC9FD}" dt="2023-04-24T18:27:23.886" v="1707" actId="6549"/>
        <pc:sldMkLst>
          <pc:docMk/>
          <pc:sldMk cId="2643471665" sldId="278"/>
        </pc:sldMkLst>
        <pc:spChg chg="mod">
          <ac:chgData name="NESTOR JULIO HERNANDEZ BOCKER" userId="a413b3be1cc3406f" providerId="LiveId" clId="{1F69F9A2-2AB1-48CC-9F90-0A9A546EC9FD}" dt="2023-04-24T18:25:52.846" v="1546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4T18:25:58.170" v="1553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6:39.292" v="647" actId="1036"/>
          <ac:spMkLst>
            <pc:docMk/>
            <pc:sldMk cId="2643471665" sldId="278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8:26:50.390" v="1613" actId="6549"/>
          <ac:graphicFrameMkLst>
            <pc:docMk/>
            <pc:sldMk cId="2643471665" sldId="278"/>
            <ac:graphicFrameMk id="4" creationId="{606EFA76-BF80-8625-FCD8-98FA7FF734FE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27:23.886" v="1707" actId="6549"/>
          <ac:graphicFrameMkLst>
            <pc:docMk/>
            <pc:sldMk cId="2643471665" sldId="278"/>
            <ac:graphicFrameMk id="5" creationId="{8D355B94-8471-3304-4A3E-250522B55596}"/>
          </ac:graphicFrameMkLst>
        </pc:graphicFrameChg>
        <pc:graphicFrameChg chg="del modGraphic">
          <ac:chgData name="NESTOR JULIO HERNANDEZ BOCKER" userId="a413b3be1cc3406f" providerId="LiveId" clId="{1F69F9A2-2AB1-48CC-9F90-0A9A546EC9FD}" dt="2023-04-21T19:27:09.176" v="177" actId="47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del mod">
          <ac:chgData name="NESTOR JULIO HERNANDEZ BOCKER" userId="a413b3be1cc3406f" providerId="LiveId" clId="{1F69F9A2-2AB1-48CC-9F90-0A9A546EC9FD}" dt="2023-04-21T19:27:09.176" v="177" actId="478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F69F9A2-2AB1-48CC-9F90-0A9A546EC9FD}" dt="2023-04-24T18:42:07.313" v="2276" actId="6549"/>
        <pc:sldMkLst>
          <pc:docMk/>
          <pc:sldMk cId="1992343336" sldId="279"/>
        </pc:sldMkLst>
        <pc:spChg chg="mod">
          <ac:chgData name="NESTOR JULIO HERNANDEZ BOCKER" userId="a413b3be1cc3406f" providerId="LiveId" clId="{1F69F9A2-2AB1-48CC-9F90-0A9A546EC9FD}" dt="2023-04-21T19:38:55.253" v="361" actId="1036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1T19:38:55.253" v="361" actId="1036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2:38.102" v="448" actId="1036"/>
          <ac:spMkLst>
            <pc:docMk/>
            <pc:sldMk cId="1992343336" sldId="279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8:41:40.084" v="2189" actId="6549"/>
          <ac:graphicFrameMkLst>
            <pc:docMk/>
            <pc:sldMk cId="1992343336" sldId="279"/>
            <ac:graphicFrameMk id="4" creationId="{7F3116FD-3980-3689-7EC8-10C703E74013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42:07.313" v="2276" actId="6549"/>
          <ac:graphicFrameMkLst>
            <pc:docMk/>
            <pc:sldMk cId="1992343336" sldId="279"/>
            <ac:graphicFrameMk id="5" creationId="{1DBC8C50-9710-F5E6-26B4-746DACC455A7}"/>
          </ac:graphicFrameMkLst>
        </pc:graphicFrameChg>
        <pc:graphicFrameChg chg="del mod">
          <ac:chgData name="NESTOR JULIO HERNANDEZ BOCKER" userId="a413b3be1cc3406f" providerId="LiveId" clId="{1F69F9A2-2AB1-48CC-9F90-0A9A546EC9FD}" dt="2023-04-21T19:28:02.792" v="183" actId="478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del mod">
          <ac:chgData name="NESTOR JULIO HERNANDEZ BOCKER" userId="a413b3be1cc3406f" providerId="LiveId" clId="{1F69F9A2-2AB1-48CC-9F90-0A9A546EC9FD}" dt="2023-04-21T19:28:02.792" v="183" actId="478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22:11.373" v="1505" actId="20577"/>
        <pc:sldMkLst>
          <pc:docMk/>
          <pc:sldMk cId="254701575" sldId="280"/>
        </pc:sldMkLst>
        <pc:spChg chg="mod">
          <ac:chgData name="NESTOR JULIO HERNANDEZ BOCKER" userId="a413b3be1cc3406f" providerId="LiveId" clId="{1F69F9A2-2AB1-48CC-9F90-0A9A546EC9FD}" dt="2023-04-21T19:46:09.151" v="604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69F9A2-2AB1-48CC-9F90-0A9A546EC9FD}" dt="2023-04-24T18:22:11.373" v="150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38:35.284" v="2169" actId="6549"/>
        <pc:sldMkLst>
          <pc:docMk/>
          <pc:sldMk cId="3330290270" sldId="281"/>
        </pc:sldMkLst>
        <pc:spChg chg="mod">
          <ac:chgData name="NESTOR JULIO HERNANDEZ BOCKER" userId="a413b3be1cc3406f" providerId="LiveId" clId="{1F69F9A2-2AB1-48CC-9F90-0A9A546EC9FD}" dt="2023-04-21T19:42:09.847" v="426" actId="1035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69F9A2-2AB1-48CC-9F90-0A9A546EC9FD}" dt="2023-04-24T18:38:35.284" v="216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addSp delSp modSp mod">
        <pc:chgData name="NESTOR JULIO HERNANDEZ BOCKER" userId="a413b3be1cc3406f" providerId="LiveId" clId="{1F69F9A2-2AB1-48CC-9F90-0A9A546EC9FD}" dt="2023-04-24T18:55:47.731" v="2615" actId="20577"/>
        <pc:sldMkLst>
          <pc:docMk/>
          <pc:sldMk cId="1373707831" sldId="283"/>
        </pc:sldMkLst>
        <pc:spChg chg="mod">
          <ac:chgData name="NESTOR JULIO HERNANDEZ BOCKER" userId="a413b3be1cc3406f" providerId="LiveId" clId="{1F69F9A2-2AB1-48CC-9F90-0A9A546EC9FD}" dt="2023-04-21T19:45:21.634" v="563" actId="1035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69F9A2-2AB1-48CC-9F90-0A9A546EC9FD}" dt="2023-04-21T19:45:25.618" v="567" actId="1036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69F9A2-2AB1-48CC-9F90-0A9A546EC9FD}" dt="2023-04-24T18:12:34.324" v="12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69F9A2-2AB1-48CC-9F90-0A9A546EC9FD}" dt="2023-04-24T18:55:47.731" v="261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69F9A2-2AB1-48CC-9F90-0A9A546EC9FD}" dt="2023-04-24T18:00:11.289" v="84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1F69F9A2-2AB1-48CC-9F90-0A9A546EC9FD}" dt="2023-04-24T18:01:35.536" v="983" actId="478"/>
          <ac:graphicFrameMkLst>
            <pc:docMk/>
            <pc:sldMk cId="1373707831" sldId="283"/>
            <ac:graphicFrameMk id="4" creationId="{00000000-0008-0000-0200-000005000000}"/>
          </ac:graphicFrameMkLst>
        </pc:graphicFrameChg>
        <pc:graphicFrameChg chg="del">
          <ac:chgData name="NESTOR JULIO HERNANDEZ BOCKER" userId="a413b3be1cc3406f" providerId="LiveId" clId="{1F69F9A2-2AB1-48CC-9F90-0A9A546EC9FD}" dt="2023-04-24T18:00:30.154" v="847" actId="478"/>
          <ac:graphicFrameMkLst>
            <pc:docMk/>
            <pc:sldMk cId="1373707831" sldId="283"/>
            <ac:graphicFrameMk id="5" creationId="{00000000-0008-0000-0200-000009000000}"/>
          </ac:graphicFrameMkLst>
        </pc:graphicFrameChg>
        <pc:graphicFrameChg chg="add del mod">
          <ac:chgData name="NESTOR JULIO HERNANDEZ BOCKER" userId="a413b3be1cc3406f" providerId="LiveId" clId="{1F69F9A2-2AB1-48CC-9F90-0A9A546EC9FD}" dt="2023-04-24T18:00:51.721" v="982" actId="478"/>
          <ac:graphicFrameMkLst>
            <pc:docMk/>
            <pc:sldMk cId="1373707831" sldId="283"/>
            <ac:graphicFrameMk id="6" creationId="{00000000-0008-0000-0200-00000B000000}"/>
          </ac:graphicFrameMkLst>
        </pc:graphicFrameChg>
        <pc:graphicFrameChg chg="add del mod">
          <ac:chgData name="NESTOR JULIO HERNANDEZ BOCKER" userId="a413b3be1cc3406f" providerId="LiveId" clId="{1F69F9A2-2AB1-48CC-9F90-0A9A546EC9FD}" dt="2023-04-24T18:05:13.057" v="986" actId="478"/>
          <ac:graphicFrameMkLst>
            <pc:docMk/>
            <pc:sldMk cId="1373707831" sldId="283"/>
            <ac:graphicFrameMk id="7" creationId="{00000000-0008-0000-0200-000005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8:06:51.081" v="1193" actId="14861"/>
          <ac:graphicFrameMkLst>
            <pc:docMk/>
            <pc:sldMk cId="1373707831" sldId="283"/>
            <ac:graphicFrameMk id="9" creationId="{00000000-0008-0000-0200-000005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8:07:58.959" v="1206" actId="14861"/>
          <ac:graphicFrameMkLst>
            <pc:docMk/>
            <pc:sldMk cId="1373707831" sldId="283"/>
            <ac:graphicFrameMk id="10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1F69F9A2-2AB1-48CC-9F90-0A9A546EC9FD}" dt="2023-04-24T18:28:27.140" v="1825" actId="20577"/>
        <pc:sldMkLst>
          <pc:docMk/>
          <pc:sldMk cId="4055195964" sldId="284"/>
        </pc:sldMkLst>
        <pc:spChg chg="mod">
          <ac:chgData name="NESTOR JULIO HERNANDEZ BOCKER" userId="a413b3be1cc3406f" providerId="LiveId" clId="{1F69F9A2-2AB1-48CC-9F90-0A9A546EC9FD}" dt="2023-04-21T19:52:46.515" v="802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1T19:52:53.383" v="817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6:44.560" v="659" actId="1036"/>
          <ac:spMkLst>
            <pc:docMk/>
            <pc:sldMk cId="4055195964" sldId="284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8:27:57.814" v="1729" actId="6549"/>
          <ac:graphicFrameMkLst>
            <pc:docMk/>
            <pc:sldMk cId="4055195964" sldId="284"/>
            <ac:graphicFrameMk id="4" creationId="{B126ED1D-AEBD-733C-12A1-7F1EF6922FFF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28:27.140" v="1825" actId="20577"/>
          <ac:graphicFrameMkLst>
            <pc:docMk/>
            <pc:sldMk cId="4055195964" sldId="284"/>
            <ac:graphicFrameMk id="5" creationId="{7D0D0199-22A2-803D-641F-B4663CA6E174}"/>
          </ac:graphicFrameMkLst>
        </pc:graphicFrameChg>
        <pc:graphicFrameChg chg="del">
          <ac:chgData name="NESTOR JULIO HERNANDEZ BOCKER" userId="a413b3be1cc3406f" providerId="LiveId" clId="{1F69F9A2-2AB1-48CC-9F90-0A9A546EC9FD}" dt="2023-04-21T19:26:47.242" v="174" actId="478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del">
          <ac:chgData name="NESTOR JULIO HERNANDEZ BOCKER" userId="a413b3be1cc3406f" providerId="LiveId" clId="{1F69F9A2-2AB1-48CC-9F90-0A9A546EC9FD}" dt="2023-04-21T19:26:49.058" v="175" actId="478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1F69F9A2-2AB1-48CC-9F90-0A9A546EC9FD}" dt="2023-04-24T18:43:22.376" v="2443" actId="20577"/>
        <pc:sldMkLst>
          <pc:docMk/>
          <pc:sldMk cId="1587063453" sldId="285"/>
        </pc:sldMkLst>
        <pc:spChg chg="mod">
          <ac:chgData name="NESTOR JULIO HERNANDEZ BOCKER" userId="a413b3be1cc3406f" providerId="LiveId" clId="{1F69F9A2-2AB1-48CC-9F90-0A9A546EC9FD}" dt="2023-04-21T19:39:17.905" v="363" actId="1035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1T19:39:41.455" v="365" actId="1035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2:46.011" v="459" actId="1035"/>
          <ac:spMkLst>
            <pc:docMk/>
            <pc:sldMk cId="1587063453" sldId="285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8:42:38.204" v="2336" actId="6549"/>
          <ac:graphicFrameMkLst>
            <pc:docMk/>
            <pc:sldMk cId="1587063453" sldId="285"/>
            <ac:graphicFrameMk id="4" creationId="{5DC19EB0-39C7-1C5B-3602-5727A5062696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43:22.376" v="2443" actId="20577"/>
          <ac:graphicFrameMkLst>
            <pc:docMk/>
            <pc:sldMk cId="1587063453" sldId="285"/>
            <ac:graphicFrameMk id="5" creationId="{6AF7AE6F-223D-8D2D-8815-166DAFF7F8B9}"/>
          </ac:graphicFrameMkLst>
        </pc:graphicFrameChg>
        <pc:graphicFrameChg chg="del">
          <ac:chgData name="NESTOR JULIO HERNANDEZ BOCKER" userId="a413b3be1cc3406f" providerId="LiveId" clId="{1F69F9A2-2AB1-48CC-9F90-0A9A546EC9FD}" dt="2023-04-21T19:27:47.458" v="181" actId="4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del">
          <ac:chgData name="NESTOR JULIO HERNANDEZ BOCKER" userId="a413b3be1cc3406f" providerId="LiveId" clId="{1F69F9A2-2AB1-48CC-9F90-0A9A546EC9FD}" dt="2023-04-21T19:27:47.458" v="181" actId="478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43:58.767" v="2470" actId="6549"/>
        <pc:sldMkLst>
          <pc:docMk/>
          <pc:sldMk cId="3739594722" sldId="286"/>
        </pc:sldMkLst>
        <pc:spChg chg="mod">
          <ac:chgData name="NESTOR JULIO HERNANDEZ BOCKER" userId="a413b3be1cc3406f" providerId="LiveId" clId="{1F69F9A2-2AB1-48CC-9F90-0A9A546EC9FD}" dt="2023-04-24T18:43:58.767" v="2470" actId="6549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6:25:37.089" v="825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47:59.579" v="2567" actId="6549"/>
        <pc:sldMkLst>
          <pc:docMk/>
          <pc:sldMk cId="3692254647" sldId="290"/>
        </pc:sldMkLst>
        <pc:spChg chg="mod">
          <ac:chgData name="NESTOR JULIO HERNANDEZ BOCKER" userId="a413b3be1cc3406f" providerId="LiveId" clId="{1F69F9A2-2AB1-48CC-9F90-0A9A546EC9FD}" dt="2023-04-24T18:47:59.579" v="2567" actId="6549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F69F9A2-2AB1-48CC-9F90-0A9A546EC9FD}" dt="2023-04-21T19:50:00.484" v="763" actId="1035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51:15.662" v="2613" actId="14100"/>
        <pc:sldMkLst>
          <pc:docMk/>
          <pc:sldMk cId="3431761031" sldId="291"/>
        </pc:sldMkLst>
        <pc:spChg chg="mod">
          <ac:chgData name="NESTOR JULIO HERNANDEZ BOCKER" userId="a413b3be1cc3406f" providerId="LiveId" clId="{1F69F9A2-2AB1-48CC-9F90-0A9A546EC9FD}" dt="2023-04-24T18:50:14.612" v="2601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F69F9A2-2AB1-48CC-9F90-0A9A546EC9FD}" dt="2023-04-21T19:48:24.746" v="704" actId="6549"/>
          <ac:spMkLst>
            <pc:docMk/>
            <pc:sldMk cId="3431761031" sldId="29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51:15.662" v="2613" actId="14100"/>
          <ac:graphicFrameMkLst>
            <pc:docMk/>
            <pc:sldMk cId="3431761031" sldId="291"/>
            <ac:graphicFrameMk id="4" creationId="{00000000-0008-0000-0300-000005000000}"/>
          </ac:graphicFrameMkLst>
        </pc:graphicFrameChg>
      </pc:sldChg>
      <pc:sldChg chg="addSp delSp modSp mod">
        <pc:chgData name="NESTOR JULIO HERNANDEZ BOCKER" userId="a413b3be1cc3406f" providerId="LiveId" clId="{1F69F9A2-2AB1-48CC-9F90-0A9A546EC9FD}" dt="2023-04-24T19:01:22.910" v="2955" actId="1037"/>
        <pc:sldMkLst>
          <pc:docMk/>
          <pc:sldMk cId="2498307044" sldId="292"/>
        </pc:sldMkLst>
        <pc:spChg chg="mod">
          <ac:chgData name="NESTOR JULIO HERNANDEZ BOCKER" userId="a413b3be1cc3406f" providerId="LiveId" clId="{1F69F9A2-2AB1-48CC-9F90-0A9A546EC9FD}" dt="2023-04-21T19:45:39.718" v="580" actId="1035"/>
          <ac:spMkLst>
            <pc:docMk/>
            <pc:sldMk cId="2498307044" sldId="292"/>
            <ac:spMk id="12" creationId="{35E4570E-0A15-4797-A1E4-293900080A5D}"/>
          </ac:spMkLst>
        </pc:spChg>
        <pc:spChg chg="mod">
          <ac:chgData name="NESTOR JULIO HERNANDEZ BOCKER" userId="a413b3be1cc3406f" providerId="LiveId" clId="{1F69F9A2-2AB1-48CC-9F90-0A9A546EC9FD}" dt="2023-04-21T19:45:43.359" v="584" actId="1035"/>
          <ac:spMkLst>
            <pc:docMk/>
            <pc:sldMk cId="2498307044" sldId="292"/>
            <ac:spMk id="13" creationId="{58E584A4-AB44-4696-AB78-1B76FE85DDA3}"/>
          </ac:spMkLst>
        </pc:spChg>
        <pc:spChg chg="mod">
          <ac:chgData name="NESTOR JULIO HERNANDEZ BOCKER" userId="a413b3be1cc3406f" providerId="LiveId" clId="{1F69F9A2-2AB1-48CC-9F90-0A9A546EC9FD}" dt="2023-04-21T19:45:34.901" v="577" actId="1035"/>
          <ac:spMkLst>
            <pc:docMk/>
            <pc:sldMk cId="2498307044" sldId="292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1F69F9A2-2AB1-48CC-9F90-0A9A546EC9FD}" dt="2023-04-24T19:00:52.790" v="2743" actId="478"/>
          <ac:graphicFrameMkLst>
            <pc:docMk/>
            <pc:sldMk cId="2498307044" sldId="292"/>
            <ac:graphicFrameMk id="4" creationId="{00000000-0008-0000-0200-000005000000}"/>
          </ac:graphicFrameMkLst>
        </pc:graphicFrameChg>
        <pc:graphicFrameChg chg="del">
          <ac:chgData name="NESTOR JULIO HERNANDEZ BOCKER" userId="a413b3be1cc3406f" providerId="LiveId" clId="{1F69F9A2-2AB1-48CC-9F90-0A9A546EC9FD}" dt="2023-04-24T18:59:46.766" v="2616" actId="478"/>
          <ac:graphicFrameMkLst>
            <pc:docMk/>
            <pc:sldMk cId="2498307044" sldId="292"/>
            <ac:graphicFrameMk id="5" creationId="{00000000-0008-0000-0200-000009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8:59:59.319" v="2742" actId="1038"/>
          <ac:graphicFrameMkLst>
            <pc:docMk/>
            <pc:sldMk cId="2498307044" sldId="292"/>
            <ac:graphicFrameMk id="6" creationId="{00000000-0008-0000-0100-000009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9:01:22.910" v="2955" actId="1037"/>
          <ac:graphicFrameMkLst>
            <pc:docMk/>
            <pc:sldMk cId="2498307044" sldId="292"/>
            <ac:graphicFrameMk id="7" creationId="{00000000-0008-0000-0200-000005000000}"/>
          </ac:graphicFrameMkLst>
        </pc:graphicFrame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41E-471D-A805-87BC15E8FD1A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41E-471D-A805-87BC15E8F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'[Comercio exterior.xlsx]Totales mensuales'!$E$61:$E$73</c:f>
              <c:numCache>
                <c:formatCode>_-* #,##0_-;\-* #,##0_-;_-* "-"??_-;_-@_-</c:formatCode>
                <c:ptCount val="13"/>
                <c:pt idx="0">
                  <c:v>849.70426284999951</c:v>
                </c:pt>
                <c:pt idx="1">
                  <c:v>940.9322604099998</c:v>
                </c:pt>
                <c:pt idx="2">
                  <c:v>1069.7338282299984</c:v>
                </c:pt>
                <c:pt idx="3">
                  <c:v>907.28878614000018</c:v>
                </c:pt>
                <c:pt idx="4">
                  <c:v>1025.02509188</c:v>
                </c:pt>
                <c:pt idx="5">
                  <c:v>942.06184217999964</c:v>
                </c:pt>
                <c:pt idx="6">
                  <c:v>1015.5589410700009</c:v>
                </c:pt>
                <c:pt idx="7">
                  <c:v>1028.6031905900002</c:v>
                </c:pt>
                <c:pt idx="8">
                  <c:v>1137.3638231299994</c:v>
                </c:pt>
                <c:pt idx="9">
                  <c:v>1293.6756295699984</c:v>
                </c:pt>
                <c:pt idx="10">
                  <c:v>1235.0596243299985</c:v>
                </c:pt>
                <c:pt idx="11">
                  <c:v>1486.6330512968532</c:v>
                </c:pt>
                <c:pt idx="12">
                  <c:v>1575.7351321145745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E-471D-A805-87BC15E8FD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4-4068-AFA3-1497297E2D4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4-4068-AFA3-1497297E2D4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4-4068-AFA3-1497297E2D4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4-4068-AFA3-1497297E2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265.52990637000005</c:v>
                </c:pt>
                <c:pt idx="1">
                  <c:v>331.94652561999993</c:v>
                </c:pt>
                <c:pt idx="2">
                  <c:v>313.24975374999985</c:v>
                </c:pt>
                <c:pt idx="3">
                  <c:v>315.02795879999996</c:v>
                </c:pt>
                <c:pt idx="4">
                  <c:v>289.75857989000002</c:v>
                </c:pt>
                <c:pt idx="5">
                  <c:v>336.31679228000013</c:v>
                </c:pt>
                <c:pt idx="6">
                  <c:v>327.23943703999998</c:v>
                </c:pt>
                <c:pt idx="7">
                  <c:v>285.35421605000005</c:v>
                </c:pt>
                <c:pt idx="8">
                  <c:v>406.49994529000003</c:v>
                </c:pt>
                <c:pt idx="9">
                  <c:v>365.03939051999998</c:v>
                </c:pt>
                <c:pt idx="10">
                  <c:v>394.75707662000002</c:v>
                </c:pt>
                <c:pt idx="11">
                  <c:v>297.20305357000007</c:v>
                </c:pt>
                <c:pt idx="12">
                  <c:v>295.5497220200001</c:v>
                </c:pt>
                <c:pt idx="13">
                  <c:v>377.72408447000009</c:v>
                </c:pt>
                <c:pt idx="14">
                  <c:v>301.91625279000004</c:v>
                </c:pt>
                <c:pt idx="15">
                  <c:v>310.61554983000002</c:v>
                </c:pt>
                <c:pt idx="16">
                  <c:v>343.66836540999998</c:v>
                </c:pt>
                <c:pt idx="17">
                  <c:v>302.42884241999991</c:v>
                </c:pt>
                <c:pt idx="18">
                  <c:v>358.17730385999994</c:v>
                </c:pt>
                <c:pt idx="19">
                  <c:v>267.63200568346906</c:v>
                </c:pt>
                <c:pt idx="20">
                  <c:v>364.82058613154675</c:v>
                </c:pt>
                <c:pt idx="21">
                  <c:v>343.3521080887661</c:v>
                </c:pt>
                <c:pt idx="22">
                  <c:v>334.98465055054675</c:v>
                </c:pt>
                <c:pt idx="23">
                  <c:v>346.34896672654889</c:v>
                </c:pt>
                <c:pt idx="24">
                  <c:v>269.68246718848127</c:v>
                </c:pt>
                <c:pt idx="25">
                  <c:v>392.3099178507174</c:v>
                </c:pt>
                <c:pt idx="26">
                  <c:v>374.81886935679586</c:v>
                </c:pt>
                <c:pt idx="27">
                  <c:v>296.0978276353909</c:v>
                </c:pt>
                <c:pt idx="28">
                  <c:v>369.54286210473265</c:v>
                </c:pt>
                <c:pt idx="29">
                  <c:v>323.22036511279623</c:v>
                </c:pt>
                <c:pt idx="30">
                  <c:v>426.01569685356736</c:v>
                </c:pt>
                <c:pt idx="31">
                  <c:v>370.08105601112635</c:v>
                </c:pt>
                <c:pt idx="32">
                  <c:v>286.79372455157932</c:v>
                </c:pt>
                <c:pt idx="33">
                  <c:v>258.85381385899484</c:v>
                </c:pt>
                <c:pt idx="34">
                  <c:v>296.99974538666908</c:v>
                </c:pt>
                <c:pt idx="35">
                  <c:v>344.17730263823518</c:v>
                </c:pt>
                <c:pt idx="36">
                  <c:v>219.31541499812704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F4-4068-AFA3-1497297E2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1027.4848243300007</c:v>
                </c:pt>
                <c:pt idx="1">
                  <c:v>1093.7938153899995</c:v>
                </c:pt>
                <c:pt idx="2">
                  <c:v>1264.6578494800006</c:v>
                </c:pt>
                <c:pt idx="3">
                  <c:v>1069.9450314699995</c:v>
                </c:pt>
                <c:pt idx="4">
                  <c:v>1105.1844049899985</c:v>
                </c:pt>
                <c:pt idx="5">
                  <c:v>1298.1281221800002</c:v>
                </c:pt>
                <c:pt idx="6">
                  <c:v>1295.8216772100002</c:v>
                </c:pt>
                <c:pt idx="7">
                  <c:v>1353.9454526500031</c:v>
                </c:pt>
                <c:pt idx="8">
                  <c:v>1393.4037972800011</c:v>
                </c:pt>
                <c:pt idx="9">
                  <c:v>1876.2133940599995</c:v>
                </c:pt>
                <c:pt idx="10">
                  <c:v>1591.98982191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990.56892854999933</c:v>
                </c:pt>
                <c:pt idx="1">
                  <c:v>842.67736185000115</c:v>
                </c:pt>
                <c:pt idx="2">
                  <c:v>951.3790633799988</c:v>
                </c:pt>
                <c:pt idx="3">
                  <c:v>881.04383314999984</c:v>
                </c:pt>
                <c:pt idx="4">
                  <c:v>952.12639143999922</c:v>
                </c:pt>
                <c:pt idx="5">
                  <c:v>960.09295566999992</c:v>
                </c:pt>
                <c:pt idx="6">
                  <c:v>1054.3241811000007</c:v>
                </c:pt>
                <c:pt idx="7">
                  <c:v>1201.3662479599996</c:v>
                </c:pt>
                <c:pt idx="8">
                  <c:v>1158.7500747599991</c:v>
                </c:pt>
                <c:pt idx="9">
                  <c:v>1338.2162435149737</c:v>
                </c:pt>
                <c:pt idx="10">
                  <c:v>1444.4785516921461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36.915895780001421</c:v>
                </c:pt>
                <c:pt idx="1">
                  <c:v>251.11645353999828</c:v>
                </c:pt>
                <c:pt idx="2">
                  <c:v>313.27878610000175</c:v>
                </c:pt>
                <c:pt idx="3">
                  <c:v>188.90119831999974</c:v>
                </c:pt>
                <c:pt idx="4">
                  <c:v>153.05801354999934</c:v>
                </c:pt>
                <c:pt idx="5">
                  <c:v>338.03516651000024</c:v>
                </c:pt>
                <c:pt idx="6">
                  <c:v>241.49749610999947</c:v>
                </c:pt>
                <c:pt idx="7">
                  <c:v>152.57920469000354</c:v>
                </c:pt>
                <c:pt idx="8">
                  <c:v>234.65372252000193</c:v>
                </c:pt>
                <c:pt idx="9">
                  <c:v>537.99715054502576</c:v>
                </c:pt>
                <c:pt idx="10">
                  <c:v>147.51127021785382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0.52215474667000028</c:v>
                </c:pt>
                <c:pt idx="1">
                  <c:v>0.76550856731999972</c:v>
                </c:pt>
                <c:pt idx="2">
                  <c:v>0.76394958272000046</c:v>
                </c:pt>
                <c:pt idx="3">
                  <c:v>0.63058233305999889</c:v>
                </c:pt>
                <c:pt idx="4">
                  <c:v>0.6963575807099992</c:v>
                </c:pt>
                <c:pt idx="5">
                  <c:v>0.91987127004999802</c:v>
                </c:pt>
                <c:pt idx="6">
                  <c:v>0.93803199570999851</c:v>
                </c:pt>
                <c:pt idx="7">
                  <c:v>0.96625141815000004</c:v>
                </c:pt>
                <c:pt idx="8">
                  <c:v>0.78489692013999957</c:v>
                </c:pt>
                <c:pt idx="9">
                  <c:v>0.91861226966999987</c:v>
                </c:pt>
                <c:pt idx="10">
                  <c:v>0.67279947334000012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A-4174-9C6B-B6B750B3E6B3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1.6697412138300018</c:v>
                </c:pt>
                <c:pt idx="1">
                  <c:v>1.45421056102</c:v>
                </c:pt>
                <c:pt idx="2">
                  <c:v>1.9556793522800011</c:v>
                </c:pt>
                <c:pt idx="3">
                  <c:v>2.1539913717600023</c:v>
                </c:pt>
                <c:pt idx="4">
                  <c:v>2.2030410399700022</c:v>
                </c:pt>
                <c:pt idx="5">
                  <c:v>2.1663406355999997</c:v>
                </c:pt>
                <c:pt idx="6">
                  <c:v>2.3351251200400007</c:v>
                </c:pt>
                <c:pt idx="7">
                  <c:v>2.8116277515900019</c:v>
                </c:pt>
                <c:pt idx="8">
                  <c:v>2.1596725867999997</c:v>
                </c:pt>
                <c:pt idx="9">
                  <c:v>2.0952032850342528</c:v>
                </c:pt>
                <c:pt idx="10">
                  <c:v>2.211020068247155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A-4174-9C6B-B6B750B3E6B3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-1.1475864671600009</c:v>
                </c:pt>
                <c:pt idx="1">
                  <c:v>-0.68870199369999929</c:v>
                </c:pt>
                <c:pt idx="2">
                  <c:v>-1.191729769559998</c:v>
                </c:pt>
                <c:pt idx="3">
                  <c:v>-1.5234090386999992</c:v>
                </c:pt>
                <c:pt idx="4">
                  <c:v>-1.5066834592600009</c:v>
                </c:pt>
                <c:pt idx="5">
                  <c:v>-1.2464693655499985</c:v>
                </c:pt>
                <c:pt idx="6">
                  <c:v>-1.39709312433</c:v>
                </c:pt>
                <c:pt idx="7">
                  <c:v>-1.8453763334400026</c:v>
                </c:pt>
                <c:pt idx="8">
                  <c:v>-1.3747756666600046</c:v>
                </c:pt>
                <c:pt idx="9">
                  <c:v>-1.1765910153642525</c:v>
                </c:pt>
                <c:pt idx="10">
                  <c:v>-1.5382205949071548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A-4174-9C6B-B6B750B3E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7564299134231E-2"/>
          <c:y val="1.7093256518860376E-2"/>
          <c:w val="0.88350052707971127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B-445C-B6AD-15874C956F24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B-445C-B6AD-15874C956F24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948B-445C-B6AD-15874C956F24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B-445C-B6AD-15874C956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PETRÓLEO'!$C$135:$C$159</c:f>
              <c:strCache>
                <c:ptCount val="25"/>
                <c:pt idx="0">
                  <c:v>Feb-21</c:v>
                </c:pt>
                <c:pt idx="1">
                  <c:v>Mar-21</c:v>
                </c:pt>
                <c:pt idx="2">
                  <c:v>Abr-21</c:v>
                </c:pt>
                <c:pt idx="3">
                  <c:v>May-21</c:v>
                </c:pt>
                <c:pt idx="4">
                  <c:v>Jun-21</c:v>
                </c:pt>
                <c:pt idx="5">
                  <c:v>Jul-21</c:v>
                </c:pt>
                <c:pt idx="6">
                  <c:v>Ago-21</c:v>
                </c:pt>
                <c:pt idx="7">
                  <c:v>Sep-21</c:v>
                </c:pt>
                <c:pt idx="8">
                  <c:v>Oct-21</c:v>
                </c:pt>
                <c:pt idx="9">
                  <c:v>Nov-21</c:v>
                </c:pt>
                <c:pt idx="10">
                  <c:v>Dic-21</c:v>
                </c:pt>
                <c:pt idx="11">
                  <c:v>Ene-22</c:v>
                </c:pt>
                <c:pt idx="12">
                  <c:v>Feb-22</c:v>
                </c:pt>
                <c:pt idx="13">
                  <c:v>Mar-22</c:v>
                </c:pt>
                <c:pt idx="14">
                  <c:v>Abr-22</c:v>
                </c:pt>
                <c:pt idx="15">
                  <c:v>May-22</c:v>
                </c:pt>
                <c:pt idx="16">
                  <c:v>Jun-22</c:v>
                </c:pt>
                <c:pt idx="17">
                  <c:v>Jul-22</c:v>
                </c:pt>
                <c:pt idx="18">
                  <c:v>Ago-22</c:v>
                </c:pt>
                <c:pt idx="19">
                  <c:v>Sep-22</c:v>
                </c:pt>
                <c:pt idx="20">
                  <c:v>Oct-22</c:v>
                </c:pt>
                <c:pt idx="21">
                  <c:v>Nov-22</c:v>
                </c:pt>
                <c:pt idx="22">
                  <c:v>Dic-22</c:v>
                </c:pt>
                <c:pt idx="23">
                  <c:v>Ene-23</c:v>
                </c:pt>
                <c:pt idx="24">
                  <c:v>Feb-23</c:v>
                </c:pt>
              </c:strCache>
            </c:strRef>
          </c:cat>
          <c:val>
            <c:numRef>
              <c:f>'[TRM Y PETRÓLEO.xlsx]GRÁFICO PETRÓLEO'!$D$135:$D$159</c:f>
              <c:numCache>
                <c:formatCode>_(* #,##0.0_);_(* \(#,##0.0\);_(* "-"??_);_(@_)</c:formatCode>
                <c:ptCount val="25"/>
                <c:pt idx="0">
                  <c:v>60.463333333333324</c:v>
                </c:pt>
                <c:pt idx="1">
                  <c:v>63.829999999999991</c:v>
                </c:pt>
                <c:pt idx="2">
                  <c:v>62.95</c:v>
                </c:pt>
                <c:pt idx="3">
                  <c:v>66.400000000000006</c:v>
                </c:pt>
                <c:pt idx="4">
                  <c:v>71.803333333333313</c:v>
                </c:pt>
                <c:pt idx="5">
                  <c:v>73.283333333333317</c:v>
                </c:pt>
                <c:pt idx="6">
                  <c:v>68.866666666666674</c:v>
                </c:pt>
                <c:pt idx="7">
                  <c:v>72.8</c:v>
                </c:pt>
                <c:pt idx="8">
                  <c:v>82.063333333333333</c:v>
                </c:pt>
                <c:pt idx="9">
                  <c:v>79.916666666666671</c:v>
                </c:pt>
                <c:pt idx="10">
                  <c:v>72.866666666666674</c:v>
                </c:pt>
                <c:pt idx="11">
                  <c:v>83.92</c:v>
                </c:pt>
                <c:pt idx="12">
                  <c:v>93.543333333333322</c:v>
                </c:pt>
                <c:pt idx="13">
                  <c:v>112.39666666666676</c:v>
                </c:pt>
                <c:pt idx="14">
                  <c:v>103.41333333333324</c:v>
                </c:pt>
                <c:pt idx="15">
                  <c:v>110.09666666666675</c:v>
                </c:pt>
                <c:pt idx="16">
                  <c:v>116.80000000000001</c:v>
                </c:pt>
                <c:pt idx="17">
                  <c:v>105.08333333333326</c:v>
                </c:pt>
                <c:pt idx="18">
                  <c:v>95.973333333333315</c:v>
                </c:pt>
                <c:pt idx="19">
                  <c:v>88.22</c:v>
                </c:pt>
                <c:pt idx="20">
                  <c:v>90.326666666667506</c:v>
                </c:pt>
                <c:pt idx="21">
                  <c:v>87.376666666667489</c:v>
                </c:pt>
                <c:pt idx="22">
                  <c:v>78.066666666667501</c:v>
                </c:pt>
                <c:pt idx="23">
                  <c:v>80.41</c:v>
                </c:pt>
                <c:pt idx="24">
                  <c:v>80.253333333332506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48B-445C-B6AD-15874C956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8B-445C-B6AD-15874C956F24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8B-445C-B6AD-15874C956F24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48B-445C-B6AD-15874C956F24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8B-445C-B6AD-15874C956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PETRÓLEO'!$C$135:$C$159</c:f>
              <c:strCache>
                <c:ptCount val="25"/>
                <c:pt idx="0">
                  <c:v>Feb-21</c:v>
                </c:pt>
                <c:pt idx="1">
                  <c:v>Mar-21</c:v>
                </c:pt>
                <c:pt idx="2">
                  <c:v>Abr-21</c:v>
                </c:pt>
                <c:pt idx="3">
                  <c:v>May-21</c:v>
                </c:pt>
                <c:pt idx="4">
                  <c:v>Jun-21</c:v>
                </c:pt>
                <c:pt idx="5">
                  <c:v>Jul-21</c:v>
                </c:pt>
                <c:pt idx="6">
                  <c:v>Ago-21</c:v>
                </c:pt>
                <c:pt idx="7">
                  <c:v>Sep-21</c:v>
                </c:pt>
                <c:pt idx="8">
                  <c:v>Oct-21</c:v>
                </c:pt>
                <c:pt idx="9">
                  <c:v>Nov-21</c:v>
                </c:pt>
                <c:pt idx="10">
                  <c:v>Dic-21</c:v>
                </c:pt>
                <c:pt idx="11">
                  <c:v>Ene-22</c:v>
                </c:pt>
                <c:pt idx="12">
                  <c:v>Feb-22</c:v>
                </c:pt>
                <c:pt idx="13">
                  <c:v>Mar-22</c:v>
                </c:pt>
                <c:pt idx="14">
                  <c:v>Abr-22</c:v>
                </c:pt>
                <c:pt idx="15">
                  <c:v>May-22</c:v>
                </c:pt>
                <c:pt idx="16">
                  <c:v>Jun-22</c:v>
                </c:pt>
                <c:pt idx="17">
                  <c:v>Jul-22</c:v>
                </c:pt>
                <c:pt idx="18">
                  <c:v>Ago-22</c:v>
                </c:pt>
                <c:pt idx="19">
                  <c:v>Sep-22</c:v>
                </c:pt>
                <c:pt idx="20">
                  <c:v>Oct-22</c:v>
                </c:pt>
                <c:pt idx="21">
                  <c:v>Nov-22</c:v>
                </c:pt>
                <c:pt idx="22">
                  <c:v>Dic-22</c:v>
                </c:pt>
                <c:pt idx="23">
                  <c:v>Ene-23</c:v>
                </c:pt>
                <c:pt idx="24">
                  <c:v>Feb-23</c:v>
                </c:pt>
              </c:strCache>
            </c:strRef>
          </c:cat>
          <c:val>
            <c:numRef>
              <c:f>'[TRM Y PETRÓLEO.xlsx]GRÁFICO PETRÓLEO'!$E$135:$E$159</c:f>
              <c:numCache>
                <c:formatCode>#,##0</c:formatCode>
                <c:ptCount val="25"/>
                <c:pt idx="0">
                  <c:v>3552.43</c:v>
                </c:pt>
                <c:pt idx="1">
                  <c:v>3617</c:v>
                </c:pt>
                <c:pt idx="2">
                  <c:v>3651.85</c:v>
                </c:pt>
                <c:pt idx="3">
                  <c:v>3741.96</c:v>
                </c:pt>
                <c:pt idx="4">
                  <c:v>3693</c:v>
                </c:pt>
                <c:pt idx="5">
                  <c:v>3832.24</c:v>
                </c:pt>
                <c:pt idx="6">
                  <c:v>3887.68</c:v>
                </c:pt>
                <c:pt idx="7">
                  <c:v>3820.28</c:v>
                </c:pt>
                <c:pt idx="8">
                  <c:v>3771.68</c:v>
                </c:pt>
                <c:pt idx="9">
                  <c:v>3900.51</c:v>
                </c:pt>
                <c:pt idx="10">
                  <c:v>3967.77</c:v>
                </c:pt>
                <c:pt idx="11">
                  <c:v>4000.72</c:v>
                </c:pt>
                <c:pt idx="12">
                  <c:v>3938.36</c:v>
                </c:pt>
                <c:pt idx="13">
                  <c:v>3805.52</c:v>
                </c:pt>
                <c:pt idx="14">
                  <c:v>3796.39</c:v>
                </c:pt>
                <c:pt idx="15">
                  <c:v>4027.6</c:v>
                </c:pt>
                <c:pt idx="16">
                  <c:v>3922.5</c:v>
                </c:pt>
                <c:pt idx="17">
                  <c:v>4394.01</c:v>
                </c:pt>
                <c:pt idx="18">
                  <c:v>4326.7700000000004</c:v>
                </c:pt>
                <c:pt idx="19">
                  <c:v>4437.3100000000004</c:v>
                </c:pt>
                <c:pt idx="20">
                  <c:v>4714.96</c:v>
                </c:pt>
                <c:pt idx="21">
                  <c:v>4922.3</c:v>
                </c:pt>
                <c:pt idx="22">
                  <c:v>4787.8900000000003</c:v>
                </c:pt>
                <c:pt idx="23">
                  <c:v>4712.18</c:v>
                </c:pt>
                <c:pt idx="24">
                  <c:v>4802.75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48B-445C-B6AD-15874C956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GRÁFICOS!$B$3:$B$15</c:f>
              <c:numCache>
                <c:formatCode>mmm\-yy</c:formatCode>
                <c:ptCount val="13"/>
                <c:pt idx="0">
                  <c:v>40602</c:v>
                </c:pt>
                <c:pt idx="1">
                  <c:v>40968</c:v>
                </c:pt>
                <c:pt idx="2">
                  <c:v>41333</c:v>
                </c:pt>
                <c:pt idx="3">
                  <c:v>41698</c:v>
                </c:pt>
                <c:pt idx="4">
                  <c:v>42063</c:v>
                </c:pt>
                <c:pt idx="5">
                  <c:v>42429</c:v>
                </c:pt>
                <c:pt idx="6">
                  <c:v>42794</c:v>
                </c:pt>
                <c:pt idx="7">
                  <c:v>43159</c:v>
                </c:pt>
                <c:pt idx="8">
                  <c:v>43524</c:v>
                </c:pt>
                <c:pt idx="9">
                  <c:v>43890</c:v>
                </c:pt>
                <c:pt idx="10">
                  <c:v>44255</c:v>
                </c:pt>
                <c:pt idx="11">
                  <c:v>44620</c:v>
                </c:pt>
                <c:pt idx="12">
                  <c:v>44985</c:v>
                </c:pt>
              </c:numCache>
            </c:numRef>
          </c:cat>
          <c:val>
            <c:numRef>
              <c:f>GRÁFICOS!$C$3:$C$15</c:f>
              <c:numCache>
                <c:formatCode>_-"$"* #,##0_-;\-"$"* #,##0_-;_-"$"* "-"??_-;_-@_-</c:formatCode>
                <c:ptCount val="13"/>
                <c:pt idx="0">
                  <c:v>1895.5599999999995</c:v>
                </c:pt>
                <c:pt idx="1">
                  <c:v>1767.8300000000011</c:v>
                </c:pt>
                <c:pt idx="2">
                  <c:v>1816.4199999999989</c:v>
                </c:pt>
                <c:pt idx="3">
                  <c:v>2054.900000000001</c:v>
                </c:pt>
                <c:pt idx="4">
                  <c:v>2496.9899999999989</c:v>
                </c:pt>
                <c:pt idx="5">
                  <c:v>3306</c:v>
                </c:pt>
                <c:pt idx="6">
                  <c:v>2896.2699999999995</c:v>
                </c:pt>
                <c:pt idx="7">
                  <c:v>2855.9299999999989</c:v>
                </c:pt>
                <c:pt idx="8">
                  <c:v>3072.0099999999998</c:v>
                </c:pt>
                <c:pt idx="9">
                  <c:v>3539.86</c:v>
                </c:pt>
                <c:pt idx="10">
                  <c:v>3624.39</c:v>
                </c:pt>
                <c:pt idx="11">
                  <c:v>3910.64</c:v>
                </c:pt>
                <c:pt idx="12">
                  <c:v>4808.1400000000003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A7-4B45-B9E0-DECEB74FEB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760139969200913E-2"/>
          <c:y val="3.6201791296535668E-2"/>
          <c:w val="0.93731513321382165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C4-4F6D-83FD-42390B733228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4-4F6D-83FD-42390B733228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C4-4F6D-83FD-42390B733228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4-4F6D-83FD-42390B733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40602</c:v>
                </c:pt>
                <c:pt idx="1">
                  <c:v>40968</c:v>
                </c:pt>
                <c:pt idx="2">
                  <c:v>41333</c:v>
                </c:pt>
                <c:pt idx="3">
                  <c:v>41698</c:v>
                </c:pt>
                <c:pt idx="4">
                  <c:v>42063</c:v>
                </c:pt>
                <c:pt idx="5">
                  <c:v>42429</c:v>
                </c:pt>
                <c:pt idx="6">
                  <c:v>42794</c:v>
                </c:pt>
                <c:pt idx="7">
                  <c:v>43159</c:v>
                </c:pt>
                <c:pt idx="8">
                  <c:v>43524</c:v>
                </c:pt>
                <c:pt idx="9">
                  <c:v>43890</c:v>
                </c:pt>
                <c:pt idx="10">
                  <c:v>44255</c:v>
                </c:pt>
                <c:pt idx="11">
                  <c:v>44620</c:v>
                </c:pt>
                <c:pt idx="12">
                  <c:v>44985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-1.9023764179846125</c:v>
                </c:pt>
                <c:pt idx="1">
                  <c:v>-6.7383781046233509</c:v>
                </c:pt>
                <c:pt idx="2">
                  <c:v>2.7485674527526953</c:v>
                </c:pt>
                <c:pt idx="3">
                  <c:v>13.129122119333744</c:v>
                </c:pt>
                <c:pt idx="4">
                  <c:v>21.51394228429595</c:v>
                </c:pt>
                <c:pt idx="5">
                  <c:v>32.399408888301565</c:v>
                </c:pt>
                <c:pt idx="6">
                  <c:v>-12.393526920750162</c:v>
                </c:pt>
                <c:pt idx="7">
                  <c:v>-1.392825945094927</c:v>
                </c:pt>
                <c:pt idx="8">
                  <c:v>7.5660117719972533</c:v>
                </c:pt>
                <c:pt idx="9">
                  <c:v>15.229442612491511</c:v>
                </c:pt>
                <c:pt idx="10">
                  <c:v>2.387947545948137</c:v>
                </c:pt>
                <c:pt idx="11">
                  <c:v>7.8978807468291166</c:v>
                </c:pt>
                <c:pt idx="12">
                  <c:v>22.950207638647385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BC4-4F6D-83FD-42390B7332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FCD-414C-A42D-7430171E2AB6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FCD-414C-A42D-7430171E2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'[Comercio exterior.xlsx]Totales mensuales'!$E$86:$E$98</c:f>
              <c:numCache>
                <c:formatCode>_(* #,##0.00_);_(* \(#,##0.00\);_(* "-"??_);_(@_)</c:formatCode>
                <c:ptCount val="13"/>
                <c:pt idx="0">
                  <c:v>1.4373240198399995</c:v>
                </c:pt>
                <c:pt idx="1">
                  <c:v>1.6066603013899987</c:v>
                </c:pt>
                <c:pt idx="2">
                  <c:v>1.6697412138300018</c:v>
                </c:pt>
                <c:pt idx="3">
                  <c:v>1.45421056102</c:v>
                </c:pt>
                <c:pt idx="4">
                  <c:v>1.9556793522800011</c:v>
                </c:pt>
                <c:pt idx="5">
                  <c:v>2.1539913717600023</c:v>
                </c:pt>
                <c:pt idx="6">
                  <c:v>2.2030410399700022</c:v>
                </c:pt>
                <c:pt idx="7">
                  <c:v>2.1663406355999997</c:v>
                </c:pt>
                <c:pt idx="8">
                  <c:v>2.3351251200400007</c:v>
                </c:pt>
                <c:pt idx="9">
                  <c:v>2.8116277515900019</c:v>
                </c:pt>
                <c:pt idx="10">
                  <c:v>2.1596725867999997</c:v>
                </c:pt>
                <c:pt idx="11">
                  <c:v>2.0952032850342528</c:v>
                </c:pt>
                <c:pt idx="12">
                  <c:v>2.211020068247155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CD-414C-A42D-7430171E2A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A4B-42DA-ACEF-A6205B076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'[Comercio exterior.xlsx]Totales anuales'!$E$85:$E$96</c:f>
              <c:numCache>
                <c:formatCode>_(* #,##0.00_);_(* \(#,##0.00\);_(* "-"??_);_(@_)</c:formatCode>
                <c:ptCount val="12"/>
                <c:pt idx="0">
                  <c:v>8.6370161961400012</c:v>
                </c:pt>
                <c:pt idx="1">
                  <c:v>9.8724490026399998</c:v>
                </c:pt>
                <c:pt idx="2">
                  <c:v>9.8789896541900024</c:v>
                </c:pt>
                <c:pt idx="3">
                  <c:v>10.317382261860008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12.715451987509997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14.268053816640004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B-42DA-ACEF-A6205B076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E9B-4BD1-A48B-B5F90E381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'[Comercio exterior.xlsx]Totales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6325.5563093799992</c:v>
                </c:pt>
                <c:pt idx="2">
                  <c:v>6202.041947640002</c:v>
                </c:pt>
                <c:pt idx="3">
                  <c:v>6317.8707558000024</c:v>
                </c:pt>
                <c:pt idx="4">
                  <c:v>5861.8312636600003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6811.1268422000048</c:v>
                </c:pt>
                <c:pt idx="8">
                  <c:v>6975.9061154699993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B-4BD1-A48B-B5F90E381C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Febrero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692.82022785928052</c:v>
                </c:pt>
                <c:pt idx="1">
                  <c:v>1486.6330512968525</c:v>
                </c:pt>
                <c:pt idx="2">
                  <c:v>9082.4982227238888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9-4C63-916A-45203F390AC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Febrero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715.6762932698856</c:v>
                </c:pt>
                <c:pt idx="1">
                  <c:v>1575.7351321145738</c:v>
                </c:pt>
                <c:pt idx="2">
                  <c:v>11139.877827424005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9-4C63-916A-45203F390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layout>
                <c:manualLayout>
                  <c:x val="-7.849502497512334E-2"/>
                  <c:y val="-6.060098185225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6-4D44-A6C5-48898937D26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Febrero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3.2989893325180653E-2</c:v>
                </c:pt>
                <c:pt idx="1">
                  <c:v>5.9935490294658722E-2</c:v>
                </c:pt>
                <c:pt idx="2">
                  <c:v>0.22652133303507505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29-4C63-916A-45203F390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334.94221431</c:v>
                </c:pt>
                <c:pt idx="1">
                  <c:v>281.94688430000002</c:v>
                </c:pt>
                <c:pt idx="2">
                  <c:v>325.33442899000005</c:v>
                </c:pt>
                <c:pt idx="3">
                  <c:v>311.30733605000012</c:v>
                </c:pt>
                <c:pt idx="4">
                  <c:v>252.19256648999999</c:v>
                </c:pt>
                <c:pt idx="5">
                  <c:v>277.45872647000004</c:v>
                </c:pt>
                <c:pt idx="6">
                  <c:v>291.83223009000011</c:v>
                </c:pt>
                <c:pt idx="7">
                  <c:v>263.99027795999996</c:v>
                </c:pt>
                <c:pt idx="8">
                  <c:v>293.19696048000003</c:v>
                </c:pt>
                <c:pt idx="9">
                  <c:v>316.49474863000006</c:v>
                </c:pt>
                <c:pt idx="10">
                  <c:v>273.78758547000001</c:v>
                </c:pt>
                <c:pt idx="11">
                  <c:v>351.58336043999998</c:v>
                </c:pt>
                <c:pt idx="12">
                  <c:v>325.48931869</c:v>
                </c:pt>
                <c:pt idx="13">
                  <c:v>422.76643724000002</c:v>
                </c:pt>
                <c:pt idx="14">
                  <c:v>373.17523819000013</c:v>
                </c:pt>
                <c:pt idx="15">
                  <c:v>329.28131010999994</c:v>
                </c:pt>
                <c:pt idx="16">
                  <c:v>377.43757115999995</c:v>
                </c:pt>
                <c:pt idx="17">
                  <c:v>340.44413699</c:v>
                </c:pt>
                <c:pt idx="18">
                  <c:v>424.02864619999991</c:v>
                </c:pt>
                <c:pt idx="19">
                  <c:v>377.29698216225592</c:v>
                </c:pt>
                <c:pt idx="20">
                  <c:v>521.76548990171955</c:v>
                </c:pt>
                <c:pt idx="21">
                  <c:v>434.34541110118619</c:v>
                </c:pt>
                <c:pt idx="22">
                  <c:v>501.74211501404631</c:v>
                </c:pt>
                <c:pt idx="23">
                  <c:v>443.6798072355582</c:v>
                </c:pt>
                <c:pt idx="24">
                  <c:v>375.29417293885308</c:v>
                </c:pt>
                <c:pt idx="25">
                  <c:v>628.91668901959952</c:v>
                </c:pt>
                <c:pt idx="26">
                  <c:v>514.73935673198696</c:v>
                </c:pt>
                <c:pt idx="27">
                  <c:v>556.74904462456732</c:v>
                </c:pt>
                <c:pt idx="28">
                  <c:v>585.32613895554834</c:v>
                </c:pt>
                <c:pt idx="29">
                  <c:v>498.51973100177719</c:v>
                </c:pt>
                <c:pt idx="30">
                  <c:v>578.84115817323072</c:v>
                </c:pt>
                <c:pt idx="31">
                  <c:v>496.95472765195348</c:v>
                </c:pt>
                <c:pt idx="32">
                  <c:v>522.68596656586942</c:v>
                </c:pt>
                <c:pt idx="33">
                  <c:v>494.11627333697055</c:v>
                </c:pt>
                <c:pt idx="34">
                  <c:v>493.63225690080452</c:v>
                </c:pt>
                <c:pt idx="35">
                  <c:v>470.98517945223142</c:v>
                </c:pt>
                <c:pt idx="36">
                  <c:v>432.03131991662286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231.56272258000001</c:v>
                </c:pt>
                <c:pt idx="1">
                  <c:v>280.4398776000001</c:v>
                </c:pt>
                <c:pt idx="2">
                  <c:v>253.61122454999992</c:v>
                </c:pt>
                <c:pt idx="3">
                  <c:v>250.52888104999997</c:v>
                </c:pt>
                <c:pt idx="4">
                  <c:v>238.62928414000001</c:v>
                </c:pt>
                <c:pt idx="5">
                  <c:v>287.61182303999993</c:v>
                </c:pt>
                <c:pt idx="6">
                  <c:v>276.64613743000007</c:v>
                </c:pt>
                <c:pt idx="7">
                  <c:v>256.62475677999987</c:v>
                </c:pt>
                <c:pt idx="8">
                  <c:v>324.80368125000007</c:v>
                </c:pt>
                <c:pt idx="9">
                  <c:v>313.45995548999997</c:v>
                </c:pt>
                <c:pt idx="10">
                  <c:v>331.11356438999996</c:v>
                </c:pt>
                <c:pt idx="11">
                  <c:v>275.83677901000004</c:v>
                </c:pt>
                <c:pt idx="12">
                  <c:v>282.15016618999994</c:v>
                </c:pt>
                <c:pt idx="13">
                  <c:v>337.62594469999993</c:v>
                </c:pt>
                <c:pt idx="14">
                  <c:v>313.31883117000007</c:v>
                </c:pt>
                <c:pt idx="15">
                  <c:v>303.88011312999987</c:v>
                </c:pt>
                <c:pt idx="16">
                  <c:v>328.50601144999996</c:v>
                </c:pt>
                <c:pt idx="17">
                  <c:v>341.39108686000003</c:v>
                </c:pt>
                <c:pt idx="18">
                  <c:v>358.59681699000004</c:v>
                </c:pt>
                <c:pt idx="19">
                  <c:v>333.41057190059786</c:v>
                </c:pt>
                <c:pt idx="20">
                  <c:v>401.82906493782377</c:v>
                </c:pt>
                <c:pt idx="21">
                  <c:v>381.42689269382089</c:v>
                </c:pt>
                <c:pt idx="22">
                  <c:v>393.59649952558618</c:v>
                </c:pt>
                <c:pt idx="23">
                  <c:v>350.13301620201355</c:v>
                </c:pt>
                <c:pt idx="24">
                  <c:v>317.52605492042852</c:v>
                </c:pt>
                <c:pt idx="25">
                  <c:v>459.73554638312851</c:v>
                </c:pt>
                <c:pt idx="26">
                  <c:v>439.81352452034457</c:v>
                </c:pt>
                <c:pt idx="27">
                  <c:v>379.31194863187142</c:v>
                </c:pt>
                <c:pt idx="28">
                  <c:v>444.25311402557162</c:v>
                </c:pt>
                <c:pt idx="29">
                  <c:v>394.41116849981279</c:v>
                </c:pt>
                <c:pt idx="30">
                  <c:v>498.46645451978907</c:v>
                </c:pt>
                <c:pt idx="31">
                  <c:v>477.70805215180246</c:v>
                </c:pt>
                <c:pt idx="32">
                  <c:v>376.27513207035003</c:v>
                </c:pt>
                <c:pt idx="33">
                  <c:v>364.45201825023872</c:v>
                </c:pt>
                <c:pt idx="34">
                  <c:v>359.23439329421279</c:v>
                </c:pt>
                <c:pt idx="35">
                  <c:v>389.0736593924575</c:v>
                </c:pt>
                <c:pt idx="36">
                  <c:v>283.64497335326246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Febrero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933.75454616408319</c:v>
                </c:pt>
                <c:pt idx="1">
                  <c:v>2095.203285034253</c:v>
                </c:pt>
                <c:pt idx="2">
                  <c:v>13815.339663440811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D-44B5-B6EA-160DE4D20AF7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Febrero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1043.6145794991317</c:v>
                </c:pt>
                <c:pt idx="1">
                  <c:v>2211.0200682471564</c:v>
                </c:pt>
                <c:pt idx="2">
                  <c:v>15073.467033371362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D-44B5-B6EA-160DE4D20A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Febrero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0.11765408134970778</c:v>
                </c:pt>
                <c:pt idx="1">
                  <c:v>5.5277110359728265E-2</c:v>
                </c:pt>
                <c:pt idx="2">
                  <c:v>9.1067422197363967E-2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D-44B5-B6EA-160DE4D20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A-4BE5-937D-9B10D4A0F256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A-4BE5-937D-9B10D4A0F256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A-4BE5-937D-9B10D4A0F256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A-4BE5-937D-9B10D4A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972.73675254000023</c:v>
                </c:pt>
                <c:pt idx="1">
                  <c:v>671.57757561000005</c:v>
                </c:pt>
                <c:pt idx="2">
                  <c:v>990.53379816000017</c:v>
                </c:pt>
                <c:pt idx="3">
                  <c:v>995.37087255999995</c:v>
                </c:pt>
                <c:pt idx="4">
                  <c:v>702.55702686999985</c:v>
                </c:pt>
                <c:pt idx="5">
                  <c:v>752.8561774999996</c:v>
                </c:pt>
                <c:pt idx="6">
                  <c:v>967.63749268000004</c:v>
                </c:pt>
                <c:pt idx="7">
                  <c:v>755.38809701000014</c:v>
                </c:pt>
                <c:pt idx="8">
                  <c:v>795.23980985000003</c:v>
                </c:pt>
                <c:pt idx="9">
                  <c:v>856.54899786999999</c:v>
                </c:pt>
                <c:pt idx="10">
                  <c:v>603.5265410799999</c:v>
                </c:pt>
                <c:pt idx="11">
                  <c:v>813.35341442000004</c:v>
                </c:pt>
                <c:pt idx="12">
                  <c:v>753.56639679</c:v>
                </c:pt>
                <c:pt idx="13">
                  <c:v>1011.9533905899999</c:v>
                </c:pt>
                <c:pt idx="14">
                  <c:v>855.59968672000002</c:v>
                </c:pt>
                <c:pt idx="15">
                  <c:v>749.28364532000001</c:v>
                </c:pt>
                <c:pt idx="16">
                  <c:v>802.18286418000014</c:v>
                </c:pt>
                <c:pt idx="17">
                  <c:v>710.19227111999976</c:v>
                </c:pt>
                <c:pt idx="18">
                  <c:v>877.4527997199998</c:v>
                </c:pt>
                <c:pt idx="19">
                  <c:v>718.39147747519598</c:v>
                </c:pt>
                <c:pt idx="20">
                  <c:v>1102.5283126203367</c:v>
                </c:pt>
                <c:pt idx="21">
                  <c:v>788.49163955016206</c:v>
                </c:pt>
                <c:pt idx="22">
                  <c:v>798.74054187652791</c:v>
                </c:pt>
                <c:pt idx="23">
                  <c:v>815.0997721436197</c:v>
                </c:pt>
                <c:pt idx="24">
                  <c:v>664.07207897560204</c:v>
                </c:pt>
                <c:pt idx="25">
                  <c:v>1188.6257827256927</c:v>
                </c:pt>
                <c:pt idx="26">
                  <c:v>840.2051507829608</c:v>
                </c:pt>
                <c:pt idx="27">
                  <c:v>882.68903975921296</c:v>
                </c:pt>
                <c:pt idx="28">
                  <c:v>952.63002532119629</c:v>
                </c:pt>
                <c:pt idx="29">
                  <c:v>832.0547995544631</c:v>
                </c:pt>
                <c:pt idx="30">
                  <c:v>1143.8461837217656</c:v>
                </c:pt>
                <c:pt idx="31">
                  <c:v>895.46502432022442</c:v>
                </c:pt>
                <c:pt idx="32">
                  <c:v>970.58860391279563</c:v>
                </c:pt>
                <c:pt idx="33">
                  <c:v>855.3659897076185</c:v>
                </c:pt>
                <c:pt idx="34">
                  <c:v>906.24248659590569</c:v>
                </c:pt>
                <c:pt idx="35">
                  <c:v>823.22818610978811</c:v>
                </c:pt>
                <c:pt idx="36">
                  <c:v>824.29916450100461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A-4BE5-937D-9B10D4A0F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24/04/2023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49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2023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abril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163068" y="419196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Febrero de 2023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70061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914F28-9A3B-21D1-8892-FB39DF5B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5" y="1396884"/>
            <a:ext cx="5406882" cy="5461116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febrero de 2023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11,8%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el incremento en las importaciones de maíz en 136.160 toneladas (34,0%), trigo en 54.005 toneladas (54,8%) y cebada en 27.978 toneladas (42.342,7%)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febrero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5,5%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145.871 toneladas (15,7%), residuos de la industria del almidón en 31.458 toneladas (83,4%) y cebada en 30.778 toneladas (57,8%).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(marzo de 2022 - febrero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9,1%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99795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Febrero (2022-2023)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115888-553C-EC47-B99F-5DFDFA133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80150"/>
              </p:ext>
            </p:extLst>
          </p:nvPr>
        </p:nvGraphicFramePr>
        <p:xfrm>
          <a:off x="450850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928.987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1.074.857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145.871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211.915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221.045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9.130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308.584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220.859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-87.725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53.288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84.066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30.778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74.446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71.637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37.706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69.164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46.555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53.757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33.752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Cebollas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336.969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304.298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-32.671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2.095.203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2.211.020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115.817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65570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febrero de 2023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febrero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160 mil toneladas (24,1%)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febrero de 2022.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942166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65570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febrero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febrero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50 mil toneladas (-18,7%)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362344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63772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febrero (2022-2023)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4329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febrero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5248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febrero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3116FD-3980-3689-7EC8-10C703E74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9231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Febrero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Febrero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400.846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537.006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136.160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98.490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152.496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54.005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27.978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42342,7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14.649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958,5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12.046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BC8C50-9710-F5E6-26B4-746DACC45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1126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Febrero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Febrero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113.973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47.993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51.229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30.196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22.791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30.214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17.147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5.156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76453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noviembre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49584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lo corrido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58775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D9A8B3-8C6B-7FB3-15B1-977212FF48BC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729909-73E7-65E7-CCE7-0C0BD2B9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DC19EB0-39C7-1C5B-3602-5727A5062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40674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928.987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1.074.857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145.871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37.706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69.164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31.458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84.066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30.778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46.555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25.881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22.330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778,3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F7AE6F-223D-8D2D-8815-166DAFF7F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7153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308.584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220.859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87.725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22.940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20.005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11.795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6.207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febrero de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de abril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77512"/>
            <a:ext cx="10934700" cy="72553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Enero-febrero (2013- 2023)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823400"/>
            <a:ext cx="9502299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(enero-febrero)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148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72,6% al superávit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88078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78960"/>
            <a:ext cx="12192000" cy="71545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Enero-febrero (2013- 2023)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(enero-febrero)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1,54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30,7% al saldo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77825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2023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abril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29507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febrero de 2023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75977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enero-febrero (2011-2023)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79985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enero-febrero (2011-2023)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Enero-febrero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2,21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5,5%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Enero-febrero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Enero-febrero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1.576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6,0%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Enero-febrero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2443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576454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Febrero 2021 – febrero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febrero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80,3 por barril y presentó una disminución de 0,2%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febrero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segunda tasa de cambio promedio del dólar más alta en la historia del país con $4.803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044099"/>
              </p:ext>
            </p:extLst>
          </p:nvPr>
        </p:nvGraphicFramePr>
        <p:xfrm>
          <a:off x="103518" y="1350051"/>
          <a:ext cx="1198111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Febrero 2011-2023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febrero de 2023, la TRM cerró el mes con un valor de $4.808, siendo la cotización de fin de mes más alta para un mes de febrero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604847"/>
              </p:ext>
            </p:extLst>
          </p:nvPr>
        </p:nvGraphicFramePr>
        <p:xfrm>
          <a:off x="163068" y="1406106"/>
          <a:ext cx="11879407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Febrero 2011 – 2023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29950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febrero de 2023 ($4.808),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23,0%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($3.911).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499364"/>
              </p:ext>
            </p:extLst>
          </p:nvPr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29504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2010-2022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75977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79985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229371"/>
              </p:ext>
            </p:extLst>
          </p:nvPr>
        </p:nvGraphicFramePr>
        <p:xfrm>
          <a:off x="6093115" y="1676451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226199"/>
              </p:ext>
            </p:extLst>
          </p:nvPr>
        </p:nvGraphicFramePr>
        <p:xfrm>
          <a:off x="2888" y="167650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830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1496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Febrero de 2023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109134"/>
              </p:ext>
            </p:extLst>
          </p:nvPr>
        </p:nvGraphicFramePr>
        <p:xfrm>
          <a:off x="-11534" y="2050807"/>
          <a:ext cx="6500068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396513C-4675-B099-405F-5D9A4B2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925" y="1258692"/>
            <a:ext cx="5390007" cy="541742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febrero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3,3%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2021,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el incremento en las importaciones de maíz en USD 51,0 millones (39,8%), trigo en USD 23,3 millones (61,8%) y cebada en USD 12,7 millones (33.538,2%)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febrero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6,0%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USD 68,2 millones (23,3%), alcohol etílico en USD 22,6 millones (689,1%) y residuos de la industria del almidón en USD 21,1 millones (163,5%).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(marzo de 2022 - febrero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22,7%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89369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Enero-febrero (2022-2023)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77228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63771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febrero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febrero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56,7 millones (15,1%)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242981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6974" y="525001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febrero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05789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febrero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33,9 millones (-10,7%)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febrero de 2022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92055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34761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febrero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febrero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febrero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06EFA76-BF80-8625-FCD8-98FA7FF7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6335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Febrero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Febrero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128.139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179.161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51.022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37.767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61.097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23.330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12.710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33538,2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12.510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761,0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7.317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D355B94-8471-3304-4A3E-250522B55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17852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Febrero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Febrero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26.628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59.146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20.261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30.399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17.280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7.705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B5B89D-A03E-1DD1-582A-8337B0E6107B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33684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febrero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lo corrido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A9E3B-393B-D3CA-5C24-E33EA490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26ED1D-AEBD-733C-12A1-7F1EF692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79518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292.887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361.088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68.201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22.572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689,1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21.063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20.430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16.418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D0D0199-22A2-803D-641F-B4663CA6E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139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feb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75.731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45.490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30.241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154.674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126.203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28.471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40.672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16.767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9.641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nabo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6.698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63496F-8C40-4D6B-BBEC-2C89A947FEA2}"/>
</file>

<file path=customXml/itemProps2.xml><?xml version="1.0" encoding="utf-8"?>
<ds:datastoreItem xmlns:ds="http://schemas.openxmlformats.org/officeDocument/2006/customXml" ds:itemID="{78F8010E-694D-4B93-BCED-35128926161B}"/>
</file>

<file path=customXml/itemProps3.xml><?xml version="1.0" encoding="utf-8"?>
<ds:datastoreItem xmlns:ds="http://schemas.openxmlformats.org/officeDocument/2006/customXml" ds:itemID="{1E153D6E-B6C2-4D8C-B230-EB49C2239104}"/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2246</Words>
  <Application>Microsoft Office PowerPoint</Application>
  <PresentationFormat>Panorámica</PresentationFormat>
  <Paragraphs>639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febrero de 2023</vt:lpstr>
      <vt:lpstr>Importaciones de productos agropecuarios y agroindustriales Total anual 2010-2022</vt:lpstr>
      <vt:lpstr>Valor importaciones de productos agropecuarios y agroindustriales Febrero de 2023 (USD millones CIF)</vt:lpstr>
      <vt:lpstr>Importaciones de productos agropecuarios y agroindustriales en valor  Enero-febrero (2022-2023) USD millones CIF. Principales productos</vt:lpstr>
      <vt:lpstr>Importaciones de productos del sector agropecuario* en valor  (USD millones CIF) febrero de 2023</vt:lpstr>
      <vt:lpstr>Importaciones de productos del sector agroindustrial* en valor  (USD millones CIF) febrero de 2023</vt:lpstr>
      <vt:lpstr>Principales productos agropecuarios y agroindustriales que aumentaron y disminuyeron sus importaciones febrero (2022-2023) - USD miles</vt:lpstr>
      <vt:lpstr>Principales productos agropecuarios y agroindustriales que aumentaron y disminuyeron sus importaciones entre enero y febrero (2022-2023) - USD miles</vt:lpstr>
      <vt:lpstr>Presentación de PowerPoint</vt:lpstr>
      <vt:lpstr>Presentación de PowerPoint</vt:lpstr>
      <vt:lpstr>Importaciones de productos del sector agropecuario* en volumen  (miles de toneladas) febrero de 2023</vt:lpstr>
      <vt:lpstr>Importaciones de productos del sector agroindustrial* en volumen  (miles de toneladas) febrero de 2023</vt:lpstr>
      <vt:lpstr>Principales productos agropecuarios y agroindustriales que aumentaron y disminuyeron sus importaciones en febrero (2022-2023) - toneladas</vt:lpstr>
      <vt:lpstr>Principales productos agropecuarios y agroindustriales que aumentaron y disminuyeron sus importaciones entre enero y noviembre (2021-2022) - toneladas</vt:lpstr>
      <vt:lpstr>Presentación de PowerPoint</vt:lpstr>
      <vt:lpstr>Valor balanza comercial productos agropecuarios y agroindustriales Enero-febrero (2013- 2023) USD millones FOB</vt:lpstr>
      <vt:lpstr>Volumen balanza comercial productos agropecuarios y agroindustriales Enero-febrero (2013- 2023) millones de toneladas</vt:lpstr>
      <vt:lpstr>Presentación de PowerPoint</vt:lpstr>
      <vt:lpstr>Tasa  de cambio promedio mensual y precio internacional del petróleo  Febrero 2021 – febrero 2023</vt:lpstr>
      <vt:lpstr>Tasa de cambio representativa de fin de  mes del mercado  Febrero 2011-2023 </vt:lpstr>
      <vt:lpstr>Devaluación nominal fin de mes Febrero 2011 – 2023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2023-04-24T19:06:12Z</dcterms:modified>
</cp:coreProperties>
</file>