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1C556-8065-4CCC-8D73-EA2C37331142}" v="32" dt="2023-10-25T12:57:41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CDCC73CC-6560-4220-85FD-705184836A93}"/>
    <pc:docChg chg="custSel addSld delSld modSld">
      <pc:chgData name="NESTOR JULIO HERNANDEZ BOCKER" userId="a413b3be1cc3406f" providerId="LiveId" clId="{CDCC73CC-6560-4220-85FD-705184836A93}" dt="2023-08-17T01:30:21.529" v="1032" actId="2062"/>
      <pc:docMkLst>
        <pc:docMk/>
      </pc:docMkLst>
      <pc:sldChg chg="modSp mod">
        <pc:chgData name="NESTOR JULIO HERNANDEZ BOCKER" userId="a413b3be1cc3406f" providerId="LiveId" clId="{CDCC73CC-6560-4220-85FD-705184836A93}" dt="2023-08-16T17:49:38.223" v="360" actId="27918"/>
        <pc:sldMkLst>
          <pc:docMk/>
          <pc:sldMk cId="2588731161" sldId="272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CDCC73CC-6560-4220-85FD-705184836A93}" dt="2023-08-16T17:47:58.976" v="33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49:15.344" v="357" actId="27918"/>
        <pc:sldMkLst>
          <pc:docMk/>
          <pc:sldMk cId="3718550132" sldId="273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CDCC73CC-6560-4220-85FD-705184836A93}" dt="2023-08-16T17:48:43.236" v="356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27:00.196" v="51" actId="20577"/>
        <pc:sldMkLst>
          <pc:docMk/>
          <pc:sldMk cId="1010862512" sldId="275"/>
        </pc:sldMkLst>
        <pc:spChg chg="mod">
          <ac:chgData name="NESTOR JULIO HERNANDEZ BOCKER" userId="a413b3be1cc3406f" providerId="LiveId" clId="{CDCC73CC-6560-4220-85FD-705184836A93}" dt="2023-08-16T17:27:00.196" v="5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CDCC73CC-6560-4220-85FD-705184836A93}" dt="2023-08-16T18:59:48.883" v="860" actId="20577"/>
        <pc:sldMkLst>
          <pc:docMk/>
          <pc:sldMk cId="3675170584" sldId="279"/>
        </pc:sldMkLst>
        <pc:spChg chg="mod">
          <ac:chgData name="NESTOR JULIO HERNANDEZ BOCKER" userId="a413b3be1cc3406f" providerId="LiveId" clId="{CDCC73CC-6560-4220-85FD-705184836A93}" dt="2023-08-16T18:59:48.883" v="86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CDCC73CC-6560-4220-85FD-705184836A93}" dt="2023-08-16T19:11:13.278" v="1027" actId="1038"/>
        <pc:sldMkLst>
          <pc:docMk/>
          <pc:sldMk cId="2130645913" sldId="28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CDCC73CC-6560-4220-85FD-705184836A93}" dt="2023-08-16T17:27:46.279" v="7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CDCC73CC-6560-4220-85FD-705184836A93}" dt="2023-08-16T17:27:25.726" v="56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CDCC73CC-6560-4220-85FD-705184836A93}" dt="2023-08-16T19:11:13.278" v="1027" actId="1038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CDCC73CC-6560-4220-85FD-705184836A93}" dt="2023-08-16T18:15:03.981" v="859"/>
        <pc:sldMkLst>
          <pc:docMk/>
          <pc:sldMk cId="1230455291" sldId="290"/>
        </pc:sldMkLst>
        <pc:spChg chg="mod">
          <ac:chgData name="NESTOR JULIO HERNANDEZ BOCKER" userId="a413b3be1cc3406f" providerId="LiveId" clId="{CDCC73CC-6560-4220-85FD-705184836A93}" dt="2023-08-16T17:45:59.415" v="17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5:03.981" v="85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CDCC73CC-6560-4220-85FD-705184836A93}" dt="2023-08-16T17:43:59.382" v="122" actId="478"/>
          <ac:picMkLst>
            <pc:docMk/>
            <pc:sldMk cId="1230455291" sldId="290"/>
            <ac:picMk id="5" creationId="{EB8972A1-5817-B880-ED4E-198A77D143FD}"/>
          </ac:picMkLst>
        </pc:picChg>
        <pc:picChg chg="add del mod">
          <ac:chgData name="NESTOR JULIO HERNANDEZ BOCKER" userId="a413b3be1cc3406f" providerId="LiveId" clId="{CDCC73CC-6560-4220-85FD-705184836A93}" dt="2023-08-16T17:46:22.646" v="175" actId="478"/>
          <ac:picMkLst>
            <pc:docMk/>
            <pc:sldMk cId="1230455291" sldId="290"/>
            <ac:picMk id="6" creationId="{EC33D63B-2239-C0D8-B210-E2E96B3769D8}"/>
          </ac:picMkLst>
        </pc:pic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3207670988" sldId="29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9:11:21.493" v="1028" actId="27107"/>
        <pc:sldMkLst>
          <pc:docMk/>
          <pc:sldMk cId="1058868022" sldId="297"/>
        </pc:sldMkLst>
        <pc:spChg chg="mod">
          <ac:chgData name="NESTOR JULIO HERNANDEZ BOCKER" userId="a413b3be1cc3406f" providerId="LiveId" clId="{CDCC73CC-6560-4220-85FD-705184836A93}" dt="2023-08-16T19:11:21.493" v="1028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CDCC73CC-6560-4220-85FD-705184836A93}" dt="2023-08-16T19:02:52.057" v="906" actId="20577"/>
        <pc:sldMkLst>
          <pc:docMk/>
          <pc:sldMk cId="1402838187" sldId="299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CDCC73CC-6560-4220-85FD-705184836A93}" dt="2023-08-16T19:02:52.057" v="906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7:50:12.596" v="361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7:50:34.651" v="362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7T01:30:21.529" v="1032" actId="2062"/>
        <pc:sldMkLst>
          <pc:docMk/>
          <pc:sldMk cId="3528884864" sldId="300"/>
        </pc:sldMkLst>
        <pc:spChg chg="mod">
          <ac:chgData name="NESTOR JULIO HERNANDEZ BOCKER" userId="a413b3be1cc3406f" providerId="LiveId" clId="{CDCC73CC-6560-4220-85FD-705184836A93}" dt="2023-08-16T19:03:32.113" v="909" actId="31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7T01:30:17.501" v="1031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CDCC73CC-6560-4220-85FD-705184836A93}" dt="2023-08-17T01:30:21.529" v="1032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42.019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CDCC73CC-6560-4220-85FD-705184836A93}" dt="2023-08-16T17:59:42.019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0:06.135" v="666" actId="20577"/>
        <pc:sldMkLst>
          <pc:docMk/>
          <pc:sldMk cId="1400359443" sldId="305"/>
        </pc:sldMkLst>
        <pc:spChg chg="mod">
          <ac:chgData name="NESTOR JULIO HERNANDEZ BOCKER" userId="a413b3be1cc3406f" providerId="LiveId" clId="{CDCC73CC-6560-4220-85FD-705184836A93}" dt="2023-08-16T18:00:06.135" v="66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CDCC73CC-6560-4220-85FD-705184836A93}" dt="2023-08-15T02:12:12.784" v="22" actId="20577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5:40.823" v="849" actId="20577"/>
        <pc:sldMkLst>
          <pc:docMk/>
          <pc:sldMk cId="3902090573" sldId="307"/>
        </pc:sldMkLst>
        <pc:spChg chg="mod">
          <ac:chgData name="NESTOR JULIO HERNANDEZ BOCKER" userId="a413b3be1cc3406f" providerId="LiveId" clId="{CDCC73CC-6560-4220-85FD-705184836A93}" dt="2023-08-16T18:05:40.823" v="849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CDCC73CC-6560-4220-85FD-705184836A93}" dt="2023-08-16T19:09:53.395" v="1006"/>
        <pc:sldMkLst>
          <pc:docMk/>
          <pc:sldMk cId="2799606255" sldId="30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9:09:53.395" v="1006"/>
          <ac:graphicFrameMkLst>
            <pc:docMk/>
            <pc:sldMk cId="2799606255" sldId="308"/>
            <ac:graphicFrameMk id="3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16.470" v="642" actId="27107"/>
        <pc:sldMkLst>
          <pc:docMk/>
          <pc:sldMk cId="436528798" sldId="310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59:16.470" v="642" actId="27107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9:08:14.521" v="1000" actId="1038"/>
        <pc:sldMkLst>
          <pc:docMk/>
          <pc:sldMk cId="537324164" sldId="31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5" creationId="{84F38300-0E68-27A4-55E5-3AA44DD0BAA6}"/>
          </ac:spMkLst>
        </pc:spChg>
        <pc:spChg chg="del mod">
          <ac:chgData name="NESTOR JULIO HERNANDEZ BOCKER" userId="a413b3be1cc3406f" providerId="LiveId" clId="{CDCC73CC-6560-4220-85FD-705184836A93}" dt="2023-08-16T19:06:24.026" v="938" actId="478"/>
          <ac:spMkLst>
            <pc:docMk/>
            <pc:sldMk cId="537324164" sldId="311"/>
            <ac:spMk id="7" creationId="{469CD69D-8310-32BB-7403-36C4ABF01797}"/>
          </ac:spMkLst>
        </pc:spChg>
        <pc:spChg chg="add del mod">
          <ac:chgData name="NESTOR JULIO HERNANDEZ BOCKER" userId="a413b3be1cc3406f" providerId="LiveId" clId="{CDCC73CC-6560-4220-85FD-705184836A93}" dt="2023-08-16T19:07:35.741" v="975" actId="478"/>
          <ac:spMkLst>
            <pc:docMk/>
            <pc:sldMk cId="537324164" sldId="311"/>
            <ac:spMk id="8" creationId="{645DE320-F2E0-21AB-A65F-DEB1B33C5086}"/>
          </ac:spMkLst>
        </pc:spChg>
        <pc:spChg chg="add del mod">
          <ac:chgData name="NESTOR JULIO HERNANDEZ BOCKER" userId="a413b3be1cc3406f" providerId="LiveId" clId="{CDCC73CC-6560-4220-85FD-705184836A93}" dt="2023-08-16T19:06:26.581" v="939" actId="478"/>
          <ac:spMkLst>
            <pc:docMk/>
            <pc:sldMk cId="537324164" sldId="311"/>
            <ac:spMk id="10" creationId="{C3494F07-3D21-6430-C302-AB45D1F38ED9}"/>
          </ac:spMkLst>
        </pc:spChg>
        <pc:spChg chg="add mod">
          <ac:chgData name="NESTOR JULIO HERNANDEZ BOCKER" userId="a413b3be1cc3406f" providerId="LiveId" clId="{CDCC73CC-6560-4220-85FD-705184836A93}" dt="2023-08-16T19:08:14.521" v="1000" actId="1038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CDCC73CC-6560-4220-85FD-705184836A93}" dt="2023-08-16T18:01:06.621" v="73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8:00:37.465" v="66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8:23.492" v="1004" actId="1037"/>
        <pc:sldMkLst>
          <pc:docMk/>
          <pc:sldMk cId="757931575" sldId="312"/>
        </pc:sldMkLst>
        <pc:spChg chg="mod">
          <ac:chgData name="NESTOR JULIO HERNANDEZ BOCKER" userId="a413b3be1cc3406f" providerId="LiveId" clId="{CDCC73CC-6560-4220-85FD-705184836A93}" dt="2023-08-16T19:08:23.492" v="1004" actId="103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8:02:06.093" v="838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CDCC73CC-6560-4220-85FD-705184836A93}" dt="2023-08-16T18:01:27.015" v="736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0:00.267" v="862" actId="20577"/>
        <pc:sldMkLst>
          <pc:docMk/>
          <pc:sldMk cId="2590248872" sldId="313"/>
        </pc:sldMkLst>
        <pc:spChg chg="mod">
          <ac:chgData name="NESTOR JULIO HERNANDEZ BOCKER" userId="a413b3be1cc3406f" providerId="LiveId" clId="{CDCC73CC-6560-4220-85FD-705184836A93}" dt="2023-08-16T19:00:00.267" v="86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CDCC73CC-6560-4220-85FD-705184836A93}" dt="2023-08-16T18:59:53.555" v="861" actId="20577"/>
        <pc:sldMkLst>
          <pc:docMk/>
          <pc:sldMk cId="3633284213" sldId="314"/>
        </pc:sldMkLst>
        <pc:spChg chg="mod">
          <ac:chgData name="NESTOR JULIO HERNANDEZ BOCKER" userId="a413b3be1cc3406f" providerId="LiveId" clId="{CDCC73CC-6560-4220-85FD-705184836A93}" dt="2023-08-16T18:59:53.555" v="861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1867422395" sldId="315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7:47:31.899" v="326" actId="27107"/>
        <pc:sldMkLst>
          <pc:docMk/>
          <pc:sldMk cId="1113645801" sldId="316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47:31.899" v="32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8:13:24.287" v="852"/>
        <pc:sldMkLst>
          <pc:docMk/>
          <pc:sldMk cId="2435645340" sldId="317"/>
        </pc:sldMkLst>
        <pc:spChg chg="mod">
          <ac:chgData name="NESTOR JULIO HERNANDEZ BOCKER" userId="a413b3be1cc3406f" providerId="LiveId" clId="{CDCC73CC-6560-4220-85FD-705184836A93}" dt="2023-08-16T17:58:12.758" v="577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3:24.287" v="852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CDCC73CC-6560-4220-85FD-705184836A93}" dt="2023-08-16T17:55:13.312" v="501" actId="478"/>
          <ac:picMkLst>
            <pc:docMk/>
            <pc:sldMk cId="2435645340" sldId="317"/>
            <ac:picMk id="2" creationId="{54ACA8DD-EAD4-66FB-E099-B11455C66833}"/>
          </ac:picMkLst>
        </pc:picChg>
        <pc:picChg chg="add del mod">
          <ac:chgData name="NESTOR JULIO HERNANDEZ BOCKER" userId="a413b3be1cc3406f" providerId="LiveId" clId="{CDCC73CC-6560-4220-85FD-705184836A93}" dt="2023-08-16T17:58:05.111" v="575" actId="478"/>
          <ac:picMkLst>
            <pc:docMk/>
            <pc:sldMk cId="2435645340" sldId="317"/>
            <ac:picMk id="6" creationId="{51E017FE-0D90-EF1E-C165-EF5CD715BDA2}"/>
          </ac:picMkLst>
        </pc:picChg>
      </pc:sldChg>
      <pc:sldChg chg="modSp mod">
        <pc:chgData name="NESTOR JULIO HERNANDEZ BOCKER" userId="a413b3be1cc3406f" providerId="LiveId" clId="{CDCC73CC-6560-4220-85FD-705184836A93}" dt="2023-08-16T18:05:15.208" v="845" actId="20577"/>
        <pc:sldMkLst>
          <pc:docMk/>
          <pc:sldMk cId="3692254647" sldId="31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CDCC73CC-6560-4220-85FD-705184836A93}" dt="2023-08-16T18:04:56.710" v="839" actId="207"/>
          <ac:spMkLst>
            <pc:docMk/>
            <pc:sldMk cId="3692254647" sldId="318"/>
            <ac:spMk id="12" creationId="{3E889A6C-AE7D-4B2A-B727-ED8FF9487E59}"/>
          </ac:spMkLst>
        </pc:spChg>
        <pc:spChg chg="mod">
          <ac:chgData name="NESTOR JULIO HERNANDEZ BOCKER" userId="a413b3be1cc3406f" providerId="LiveId" clId="{CDCC73CC-6560-4220-85FD-705184836A93}" dt="2023-08-16T18:05:15.208" v="845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DB31C556-8065-4CCC-8D73-EA2C37331142}"/>
    <pc:docChg chg="undo custSel addSld delSld modSld">
      <pc:chgData name="NESTOR JULIO HERNANDEZ BOCKER" userId="a413b3be1cc3406f" providerId="LiveId" clId="{DB31C556-8065-4CCC-8D73-EA2C37331142}" dt="2023-10-25T13:02:55.676" v="706" actId="20577"/>
      <pc:docMkLst>
        <pc:docMk/>
      </pc:docMkLst>
      <pc:sldChg chg="modSp mod">
        <pc:chgData name="NESTOR JULIO HERNANDEZ BOCKER" userId="a413b3be1cc3406f" providerId="LiveId" clId="{DB31C556-8065-4CCC-8D73-EA2C37331142}" dt="2023-10-25T12:09:14.862" v="359" actId="20577"/>
        <pc:sldMkLst>
          <pc:docMk/>
          <pc:sldMk cId="2588731161" sldId="272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DB31C556-8065-4CCC-8D73-EA2C37331142}" dt="2023-10-25T12:09:14.862" v="35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B31C556-8065-4CCC-8D73-EA2C37331142}" dt="2023-10-25T12:09:33.445" v="364" actId="20577"/>
        <pc:sldMkLst>
          <pc:docMk/>
          <pc:sldMk cId="3718550132" sldId="273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DB31C556-8065-4CCC-8D73-EA2C37331142}" dt="2023-10-25T12:09:33.445" v="364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B31C556-8065-4CCC-8D73-EA2C37331142}" dt="2023-10-25T12:42:20.066" v="682" actId="20577"/>
        <pc:sldMkLst>
          <pc:docMk/>
          <pc:sldMk cId="1010862512" sldId="275"/>
        </pc:sldMkLst>
        <pc:spChg chg="mod">
          <ac:chgData name="NESTOR JULIO HERNANDEZ BOCKER" userId="a413b3be1cc3406f" providerId="LiveId" clId="{DB31C556-8065-4CCC-8D73-EA2C37331142}" dt="2023-10-25T12:42:20.066" v="682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B31C556-8065-4CCC-8D73-EA2C37331142}" dt="2023-10-25T11:32:49.414" v="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B31C556-8065-4CCC-8D73-EA2C37331142}" dt="2023-10-25T11:32:49.414" v="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31C556-8065-4CCC-8D73-EA2C37331142}" dt="2023-10-25T11:34:50.158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B31C556-8065-4CCC-8D73-EA2C37331142}" dt="2023-10-25T11:34:50.158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B31C556-8065-4CCC-8D73-EA2C37331142}" dt="2023-10-25T11:34:32.157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B31C556-8065-4CCC-8D73-EA2C37331142}" dt="2023-10-25T12:57:41.018" v="689"/>
        <pc:sldMkLst>
          <pc:docMk/>
          <pc:sldMk cId="1230455291" sldId="290"/>
        </pc:sldMkLst>
        <pc:spChg chg="mod">
          <ac:chgData name="NESTOR JULIO HERNANDEZ BOCKER" userId="a413b3be1cc3406f" providerId="LiveId" clId="{DB31C556-8065-4CCC-8D73-EA2C37331142}" dt="2023-10-25T11:59:26.865" v="17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57:41.018" v="68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DB31C556-8065-4CCC-8D73-EA2C37331142}" dt="2023-10-25T11:53:37.569" v="131" actId="478"/>
          <ac:picMkLst>
            <pc:docMk/>
            <pc:sldMk cId="1230455291" sldId="290"/>
            <ac:picMk id="5" creationId="{0E70DFBE-C783-EABB-F98D-3A8BFCAA4FD1}"/>
          </ac:picMkLst>
        </pc:picChg>
        <pc:picChg chg="add del mod">
          <ac:chgData name="NESTOR JULIO HERNANDEZ BOCKER" userId="a413b3be1cc3406f" providerId="LiveId" clId="{DB31C556-8065-4CCC-8D73-EA2C37331142}" dt="2023-10-25T11:59:02.052" v="154" actId="478"/>
          <ac:picMkLst>
            <pc:docMk/>
            <pc:sldMk cId="1230455291" sldId="290"/>
            <ac:picMk id="6" creationId="{2EC55980-87CC-9FDE-F5B2-66ED59FEF5A2}"/>
          </ac:picMkLst>
        </pc:pic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3207670988" sldId="29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10:35.162" v="383" actId="20577"/>
        <pc:sldMkLst>
          <pc:docMk/>
          <pc:sldMk cId="1402838187" sldId="299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09:53.198" v="365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B31C556-8065-4CCC-8D73-EA2C37331142}" dt="2023-10-25T12:10:35.162" v="38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11:40.895" v="392"/>
        <pc:sldMkLst>
          <pc:docMk/>
          <pc:sldMk cId="3528884864" sldId="300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11:35.395" v="39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B31C556-8065-4CCC-8D73-EA2C37331142}" dt="2023-10-25T12:11:40.895" v="39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37:13.247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DB31C556-8065-4CCC-8D73-EA2C37331142}" dt="2023-10-25T12:37:13.247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37:33.011" v="652" actId="20577"/>
        <pc:sldMkLst>
          <pc:docMk/>
          <pc:sldMk cId="1400359443" sldId="305"/>
        </pc:sldMkLst>
        <pc:spChg chg="mod">
          <ac:chgData name="NESTOR JULIO HERNANDEZ BOCKER" userId="a413b3be1cc3406f" providerId="LiveId" clId="{DB31C556-8065-4CCC-8D73-EA2C37331142}" dt="2023-10-25T12:37:33.011" v="652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3:02:55.676" v="706" actId="20577"/>
        <pc:sldMkLst>
          <pc:docMk/>
          <pc:sldMk cId="3902090573" sldId="307"/>
        </pc:sldMkLst>
        <pc:spChg chg="mod">
          <ac:chgData name="NESTOR JULIO HERNANDEZ BOCKER" userId="a413b3be1cc3406f" providerId="LiveId" clId="{DB31C556-8065-4CCC-8D73-EA2C37331142}" dt="2023-10-25T13:02:55.676" v="706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2799606255" sldId="308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36:23.553" v="632" actId="6549"/>
        <pc:sldMkLst>
          <pc:docMk/>
          <pc:sldMk cId="436528798" sldId="310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36:23.553" v="632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40:20.705" v="678" actId="20577"/>
        <pc:sldMkLst>
          <pc:docMk/>
          <pc:sldMk cId="537324164" sldId="31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DB31C556-8065-4CCC-8D73-EA2C37331142}" dt="2023-10-25T12:40:20.705" v="67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B31C556-8065-4CCC-8D73-EA2C37331142}" dt="2023-10-25T12:40:08.905" v="677" actId="2057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DB31C556-8065-4CCC-8D73-EA2C37331142}" dt="2023-10-25T12:41:24.982" v="680"/>
        <pc:sldMkLst>
          <pc:docMk/>
          <pc:sldMk cId="757931575" sldId="312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41:11.689" v="67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B31C556-8065-4CCC-8D73-EA2C37331142}" dt="2023-10-25T12:41:24.982" v="680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42:08.221" v="681" actId="20577"/>
        <pc:sldMkLst>
          <pc:docMk/>
          <pc:sldMk cId="2590248872" sldId="313"/>
        </pc:sldMkLst>
        <pc:spChg chg="mod">
          <ac:chgData name="NESTOR JULIO HERNANDEZ BOCKER" userId="a413b3be1cc3406f" providerId="LiveId" clId="{DB31C556-8065-4CCC-8D73-EA2C37331142}" dt="2023-10-25T12:42:08.221" v="68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31C556-8065-4CCC-8D73-EA2C37331142}" dt="2023-10-25T11:32:44.865" v="29" actId="20577"/>
        <pc:sldMkLst>
          <pc:docMk/>
          <pc:sldMk cId="3633284213" sldId="314"/>
        </pc:sldMkLst>
        <pc:spChg chg="mod">
          <ac:chgData name="NESTOR JULIO HERNANDEZ BOCKER" userId="a413b3be1cc3406f" providerId="LiveId" clId="{DB31C556-8065-4CCC-8D73-EA2C37331142}" dt="2023-10-25T11:32:44.865" v="2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1867422395" sldId="315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07:39.715" v="352" actId="6549"/>
        <pc:sldMkLst>
          <pc:docMk/>
          <pc:sldMk cId="1113645801" sldId="316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07:39.715" v="352" actId="6549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DB31C556-8065-4CCC-8D73-EA2C37331142}" dt="2023-10-25T12:45:25.455" v="686" actId="108"/>
        <pc:sldMkLst>
          <pc:docMk/>
          <pc:sldMk cId="2435645340" sldId="317"/>
        </pc:sldMkLst>
        <pc:spChg chg="mod">
          <ac:chgData name="NESTOR JULIO HERNANDEZ BOCKER" userId="a413b3be1cc3406f" providerId="LiveId" clId="{DB31C556-8065-4CCC-8D73-EA2C37331142}" dt="2023-10-25T12:33:31.368" v="580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45:25.455" v="686" actId="108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DB31C556-8065-4CCC-8D73-EA2C37331142}" dt="2023-10-25T12:27:41.474" v="498" actId="478"/>
          <ac:picMkLst>
            <pc:docMk/>
            <pc:sldMk cId="2435645340" sldId="317"/>
            <ac:picMk id="2" creationId="{4328FE18-ACEF-8DB1-1D13-CE6F91E7C1F7}"/>
          </ac:picMkLst>
        </pc:picChg>
        <pc:picChg chg="add del mod">
          <ac:chgData name="NESTOR JULIO HERNANDEZ BOCKER" userId="a413b3be1cc3406f" providerId="LiveId" clId="{DB31C556-8065-4CCC-8D73-EA2C37331142}" dt="2023-10-25T12:33:11.286" v="561" actId="478"/>
          <ac:picMkLst>
            <pc:docMk/>
            <pc:sldMk cId="2435645340" sldId="317"/>
            <ac:picMk id="6" creationId="{EE47FA01-3549-7679-D2AD-80476FAC9E3E}"/>
          </ac:picMkLst>
        </pc:picChg>
      </pc:sldChg>
      <pc:sldChg chg="modSp mod">
        <pc:chgData name="NESTOR JULIO HERNANDEZ BOCKER" userId="a413b3be1cc3406f" providerId="LiveId" clId="{DB31C556-8065-4CCC-8D73-EA2C37331142}" dt="2023-10-25T13:02:09.589" v="694" actId="20577"/>
        <pc:sldMkLst>
          <pc:docMk/>
          <pc:sldMk cId="3692254647" sldId="318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B31C556-8065-4CCC-8D73-EA2C37331142}" dt="2023-10-25T13:02:09.589" v="694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50CFAB60-AA5B-4BFF-AC60-DE784979C9BB}"/>
    <pc:docChg chg="custSel addSld delSld modSld">
      <pc:chgData name="NESTOR JULIO HERNANDEZ BOCKER" userId="a413b3be1cc3406f" providerId="LiveId" clId="{50CFAB60-AA5B-4BFF-AC60-DE784979C9BB}" dt="2023-09-20T00:36:06.677" v="739" actId="20577"/>
      <pc:docMkLst>
        <pc:docMk/>
      </pc:docMkLst>
      <pc:sldChg chg="modSp mod">
        <pc:chgData name="NESTOR JULIO HERNANDEZ BOCKER" userId="a413b3be1cc3406f" providerId="LiveId" clId="{50CFAB60-AA5B-4BFF-AC60-DE784979C9BB}" dt="2023-09-19T23:47:33.108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0CFAB60-AA5B-4BFF-AC60-DE784979C9BB}" dt="2023-09-19T23:47:33.108" v="21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19T23:47:59.390" v="221" actId="20577"/>
        <pc:sldMkLst>
          <pc:docMk/>
          <pc:sldMk cId="3718550132" sldId="273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0CFAB60-AA5B-4BFF-AC60-DE784979C9BB}" dt="2023-09-19T23:47:59.390" v="22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20T00:35:52.992" v="737" actId="20577"/>
        <pc:sldMkLst>
          <pc:docMk/>
          <pc:sldMk cId="1010862512" sldId="275"/>
        </pc:sldMkLst>
        <pc:spChg chg="mod">
          <ac:chgData name="NESTOR JULIO HERNANDEZ BOCKER" userId="a413b3be1cc3406f" providerId="LiveId" clId="{50CFAB60-AA5B-4BFF-AC60-DE784979C9BB}" dt="2023-09-20T00:35:52.992" v="73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50CFAB60-AA5B-4BFF-AC60-DE784979C9BB}" dt="2023-09-20T00:15:41.074" v="723" actId="20577"/>
        <pc:sldMkLst>
          <pc:docMk/>
          <pc:sldMk cId="3675170584" sldId="279"/>
        </pc:sldMkLst>
        <pc:spChg chg="mod">
          <ac:chgData name="NESTOR JULIO HERNANDEZ BOCKER" userId="a413b3be1cc3406f" providerId="LiveId" clId="{50CFAB60-AA5B-4BFF-AC60-DE784979C9BB}" dt="2023-09-20T00:15:41.074" v="72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CFAB60-AA5B-4BFF-AC60-DE784979C9BB}" dt="2023-09-19T23:36:41.484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0CFAB60-AA5B-4BFF-AC60-DE784979C9BB}" dt="2023-09-19T23:36:41.484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0CFAB60-AA5B-4BFF-AC60-DE784979C9BB}" dt="2023-09-19T23:36:22.031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CFAB60-AA5B-4BFF-AC60-DE784979C9BB}" dt="2023-09-20T00:22:41.737" v="735" actId="1036"/>
        <pc:sldMkLst>
          <pc:docMk/>
          <pc:sldMk cId="1230455291" sldId="290"/>
        </pc:sldMkLst>
        <pc:spChg chg="mod">
          <ac:chgData name="NESTOR JULIO HERNANDEZ BOCKER" userId="a413b3be1cc3406f" providerId="LiveId" clId="{50CFAB60-AA5B-4BFF-AC60-DE784979C9BB}" dt="2023-09-20T00:22:41.737" v="735" actId="1036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16:37.965" v="725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50CFAB60-AA5B-4BFF-AC60-DE784979C9BB}" dt="2023-09-19T23:37:42.303" v="46" actId="478"/>
          <ac:picMkLst>
            <pc:docMk/>
            <pc:sldMk cId="1230455291" sldId="290"/>
            <ac:picMk id="5" creationId="{AE4DAD4A-CB90-89E5-FBB3-38988ED6FFD1}"/>
          </ac:picMkLst>
        </pc:picChg>
        <pc:picChg chg="add del mod">
          <ac:chgData name="NESTOR JULIO HERNANDEZ BOCKER" userId="a413b3be1cc3406f" providerId="LiveId" clId="{50CFAB60-AA5B-4BFF-AC60-DE784979C9BB}" dt="2023-09-19T23:39:32.232" v="92" actId="478"/>
          <ac:picMkLst>
            <pc:docMk/>
            <pc:sldMk cId="1230455291" sldId="290"/>
            <ac:picMk id="6" creationId="{C85973B8-E4C0-2390-4609-CBDB3CD857B3}"/>
          </ac:picMkLst>
        </pc:picChg>
        <pc:picChg chg="add del mod">
          <ac:chgData name="NESTOR JULIO HERNANDEZ BOCKER" userId="a413b3be1cc3406f" providerId="LiveId" clId="{50CFAB60-AA5B-4BFF-AC60-DE784979C9BB}" dt="2023-09-19T23:42:30.816" v="140" actId="478"/>
          <ac:picMkLst>
            <pc:docMk/>
            <pc:sldMk cId="1230455291" sldId="290"/>
            <ac:picMk id="8" creationId="{062AA192-E7DE-F375-7493-EB100E96FC38}"/>
          </ac:picMkLst>
        </pc:pic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3207670988" sldId="29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34:53.724" v="28" actId="207"/>
        <pc:sldMkLst>
          <pc:docMk/>
          <pc:sldMk cId="1058868022" sldId="297"/>
        </pc:sldMkLst>
        <pc:spChg chg="mod">
          <ac:chgData name="NESTOR JULIO HERNANDEZ BOCKER" userId="a413b3be1cc3406f" providerId="LiveId" clId="{50CFAB60-AA5B-4BFF-AC60-DE784979C9BB}" dt="2023-09-19T23:34:53.724" v="28" actId="2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0CFAB60-AA5B-4BFF-AC60-DE784979C9BB}" dt="2023-09-19T23:49:11.182" v="233" actId="20577"/>
        <pc:sldMkLst>
          <pc:docMk/>
          <pc:sldMk cId="1402838187" sldId="299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48:30.827" v="222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49:11.182" v="23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0:54.061" v="323" actId="20577"/>
        <pc:sldMkLst>
          <pc:docMk/>
          <pc:sldMk cId="3528884864" sldId="30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0:38.767" v="313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50:54.061" v="323" actId="2057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9:51.460" v="549" actId="20577"/>
        <pc:sldMkLst>
          <pc:docMk/>
          <pc:sldMk cId="2994828080" sldId="304"/>
        </pc:sldMkLst>
        <pc:spChg chg="mod">
          <ac:chgData name="NESTOR JULIO HERNANDEZ BOCKER" userId="a413b3be1cc3406f" providerId="LiveId" clId="{50CFAB60-AA5B-4BFF-AC60-DE784979C9BB}" dt="2023-09-19T23:59:51.460" v="549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0:09.626" v="554" actId="20577"/>
        <pc:sldMkLst>
          <pc:docMk/>
          <pc:sldMk cId="1400359443" sldId="305"/>
        </pc:sldMkLst>
        <pc:spChg chg="mod">
          <ac:chgData name="NESTOR JULIO HERNANDEZ BOCKER" userId="a413b3be1cc3406f" providerId="LiveId" clId="{50CFAB60-AA5B-4BFF-AC60-DE784979C9BB}" dt="2023-09-20T00:00:09.626" v="554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5:11.153" v="703" actId="20577"/>
        <pc:sldMkLst>
          <pc:docMk/>
          <pc:sldMk cId="3902090573" sldId="307"/>
        </pc:sldMkLst>
        <pc:spChg chg="mod">
          <ac:chgData name="NESTOR JULIO HERNANDEZ BOCKER" userId="a413b3be1cc3406f" providerId="LiveId" clId="{50CFAB60-AA5B-4BFF-AC60-DE784979C9BB}" dt="2023-09-20T00:05:11.153" v="703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2799606255" sldId="30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58:35.073" v="537" actId="6549"/>
        <pc:sldMkLst>
          <pc:docMk/>
          <pc:sldMk cId="436528798" sldId="31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8:35.073" v="537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02:37.180" v="690"/>
        <pc:sldMkLst>
          <pc:docMk/>
          <pc:sldMk cId="537324164" sldId="31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50CFAB60-AA5B-4BFF-AC60-DE784979C9BB}" dt="2023-09-20T00:02:37.180" v="690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20T00:01:34.473" v="689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50CFAB60-AA5B-4BFF-AC60-DE784979C9BB}" dt="2023-09-20T00:03:25.476" v="692"/>
        <pc:sldMkLst>
          <pc:docMk/>
          <pc:sldMk cId="757931575" sldId="31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03:09.371" v="691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0CFAB60-AA5B-4BFF-AC60-DE784979C9BB}" dt="2023-09-20T00:03:25.476" v="692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15:36.555" v="721" actId="20577"/>
        <pc:sldMkLst>
          <pc:docMk/>
          <pc:sldMk cId="2590248872" sldId="313"/>
        </pc:sldMkLst>
        <pc:spChg chg="mod">
          <ac:chgData name="NESTOR JULIO HERNANDEZ BOCKER" userId="a413b3be1cc3406f" providerId="LiveId" clId="{50CFAB60-AA5B-4BFF-AC60-DE784979C9BB}" dt="2023-09-20T00:15:36.555" v="72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CFAB60-AA5B-4BFF-AC60-DE784979C9BB}" dt="2023-09-20T00:36:06.677" v="739" actId="20577"/>
        <pc:sldMkLst>
          <pc:docMk/>
          <pc:sldMk cId="3633284213" sldId="314"/>
        </pc:sldMkLst>
        <pc:spChg chg="mod">
          <ac:chgData name="NESTOR JULIO HERNANDEZ BOCKER" userId="a413b3be1cc3406f" providerId="LiveId" clId="{50CFAB60-AA5B-4BFF-AC60-DE784979C9BB}" dt="2023-09-20T00:36:06.677" v="73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1867422395" sldId="315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43:54.785" v="205" actId="27107"/>
        <pc:sldMkLst>
          <pc:docMk/>
          <pc:sldMk cId="1113645801" sldId="316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43:54.785" v="205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0CFAB60-AA5B-4BFF-AC60-DE784979C9BB}" dt="2023-09-20T00:13:21.162" v="719" actId="20577"/>
        <pc:sldMkLst>
          <pc:docMk/>
          <pc:sldMk cId="2435645340" sldId="317"/>
        </pc:sldMkLst>
        <pc:spChg chg="mod">
          <ac:chgData name="NESTOR JULIO HERNANDEZ BOCKER" userId="a413b3be1cc3406f" providerId="LiveId" clId="{50CFAB60-AA5B-4BFF-AC60-DE784979C9BB}" dt="2023-09-20T00:13:21.162" v="719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59:12.634" v="546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0CFAB60-AA5B-4BFF-AC60-DE784979C9BB}" dt="2023-09-19T23:52:25.364" v="331" actId="478"/>
          <ac:picMkLst>
            <pc:docMk/>
            <pc:sldMk cId="2435645340" sldId="317"/>
            <ac:picMk id="2" creationId="{576872FC-2C26-D89B-9369-F9A67F2F3090}"/>
          </ac:picMkLst>
        </pc:picChg>
        <pc:picChg chg="add del mod">
          <ac:chgData name="NESTOR JULIO HERNANDEZ BOCKER" userId="a413b3be1cc3406f" providerId="LiveId" clId="{50CFAB60-AA5B-4BFF-AC60-DE784979C9BB}" dt="2023-09-19T23:55:13.116" v="411" actId="478"/>
          <ac:picMkLst>
            <pc:docMk/>
            <pc:sldMk cId="2435645340" sldId="317"/>
            <ac:picMk id="6" creationId="{45ADDD71-F491-4DA2-56AA-E1D6E63A0001}"/>
          </ac:picMkLst>
        </pc:picChg>
        <pc:picChg chg="add del mod">
          <ac:chgData name="NESTOR JULIO HERNANDEZ BOCKER" userId="a413b3be1cc3406f" providerId="LiveId" clId="{50CFAB60-AA5B-4BFF-AC60-DE784979C9BB}" dt="2023-09-19T23:57:17.983" v="474" actId="478"/>
          <ac:picMkLst>
            <pc:docMk/>
            <pc:sldMk cId="2435645340" sldId="317"/>
            <ac:picMk id="8" creationId="{318E06D1-CB85-B364-0C94-38E8943461F7}"/>
          </ac:picMkLst>
        </pc:picChg>
      </pc:sldChg>
      <pc:sldChg chg="modSp mod">
        <pc:chgData name="NESTOR JULIO HERNANDEZ BOCKER" userId="a413b3be1cc3406f" providerId="LiveId" clId="{50CFAB60-AA5B-4BFF-AC60-DE784979C9BB}" dt="2023-09-20T00:04:19.333" v="698" actId="20577"/>
        <pc:sldMkLst>
          <pc:docMk/>
          <pc:sldMk cId="3692254647" sldId="31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0CFAB60-AA5B-4BFF-AC60-DE784979C9BB}" dt="2023-09-20T00:04:19.333" v="698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8F4ED42-D682-4EF8-97D0-0AD580F815AE}"/>
    <pc:docChg chg="undo custSel addSld delSld modSld">
      <pc:chgData name="NESTOR JULIO HERNANDEZ BOCKER" userId="a413b3be1cc3406f" providerId="LiveId" clId="{58F4ED42-D682-4EF8-97D0-0AD580F815AE}" dt="2023-07-22T21:51:47.899" v="960" actId="20577"/>
      <pc:docMkLst>
        <pc:docMk/>
      </pc:docMkLst>
      <pc:sldChg chg="modSp mod">
        <pc:chgData name="NESTOR JULIO HERNANDEZ BOCKER" userId="a413b3be1cc3406f" providerId="LiveId" clId="{58F4ED42-D682-4EF8-97D0-0AD580F815AE}" dt="2023-07-21T03:42:23.242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8F4ED42-D682-4EF8-97D0-0AD580F815AE}" dt="2023-07-21T03:42:23.242" v="214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4:08.611" v="17" actId="14100"/>
          <ac:graphicFrameMkLst>
            <pc:docMk/>
            <pc:sldMk cId="2588731161" sldId="272"/>
            <ac:graphicFrameMk id="4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42:51.670" v="230" actId="20577"/>
        <pc:sldMkLst>
          <pc:docMk/>
          <pc:sldMk cId="3718550132" sldId="273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8F4ED42-D682-4EF8-97D0-0AD580F815AE}" dt="2023-07-21T03:42:51.670" v="230" actId="20577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5:05.541" v="25" actId="14100"/>
          <ac:graphicFrameMkLst>
            <pc:docMk/>
            <pc:sldMk cId="3718550132" sldId="273"/>
            <ac:graphicFrameMk id="3" creationId="{00000000-0008-0000-0400-000003000000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37.389" v="2"/>
        <pc:sldMkLst>
          <pc:docMk/>
          <pc:sldMk cId="1010862512" sldId="275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">
        <pc:chgData name="NESTOR JULIO HERNANDEZ BOCKER" userId="a413b3be1cc3406f" providerId="LiveId" clId="{58F4ED42-D682-4EF8-97D0-0AD580F815AE}" dt="2023-07-21T02:33:53.865" v="0"/>
        <pc:sldMkLst>
          <pc:docMk/>
          <pc:sldMk cId="3675170584" sldId="279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8F4ED42-D682-4EF8-97D0-0AD580F815AE}" dt="2023-07-21T03:18:04.702" v="60" actId="20577"/>
        <pc:sldMkLst>
          <pc:docMk/>
          <pc:sldMk cId="2130645913" sldId="28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8F4ED42-D682-4EF8-97D0-0AD580F815AE}" dt="2023-07-21T03:18:04.702" v="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8F4ED42-D682-4EF8-97D0-0AD580F815AE}" dt="2023-07-21T03:17:23.241" v="43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8F4ED42-D682-4EF8-97D0-0AD580F815AE}" dt="2023-07-21T03:34:32.440" v="142" actId="20577"/>
        <pc:sldMkLst>
          <pc:docMk/>
          <pc:sldMk cId="1230455291" sldId="290"/>
        </pc:sldMkLst>
        <pc:spChg chg="mod">
          <ac:chgData name="NESTOR JULIO HERNANDEZ BOCKER" userId="a413b3be1cc3406f" providerId="LiveId" clId="{58F4ED42-D682-4EF8-97D0-0AD580F815AE}" dt="2023-07-21T03:34:32.440" v="14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58F4ED42-D682-4EF8-97D0-0AD580F815AE}" dt="2023-07-21T03:21:06.946" v="95" actId="478"/>
          <ac:picMkLst>
            <pc:docMk/>
            <pc:sldMk cId="1230455291" sldId="290"/>
            <ac:picMk id="5" creationId="{9B592EF2-5D4F-677B-22D1-D79E51B5B486}"/>
          </ac:picMkLst>
        </pc:picChg>
        <pc:picChg chg="add del mod">
          <ac:chgData name="NESTOR JULIO HERNANDEZ BOCKER" userId="a413b3be1cc3406f" providerId="LiveId" clId="{58F4ED42-D682-4EF8-97D0-0AD580F815AE}" dt="2023-07-21T03:33:47.905" v="130" actId="478"/>
          <ac:picMkLst>
            <pc:docMk/>
            <pc:sldMk cId="1230455291" sldId="290"/>
            <ac:picMk id="6" creationId="{BFEA0464-61FD-A9AC-C217-2B439C7A8DBE}"/>
          </ac:picMkLst>
        </pc:pic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3207670988" sldId="29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18:50.003" v="63" actId="27107"/>
        <pc:sldMkLst>
          <pc:docMk/>
          <pc:sldMk cId="1058868022" sldId="297"/>
        </pc:sldMkLst>
        <pc:spChg chg="mod">
          <ac:chgData name="NESTOR JULIO HERNANDEZ BOCKER" userId="a413b3be1cc3406f" providerId="LiveId" clId="{58F4ED42-D682-4EF8-97D0-0AD580F815AE}" dt="2023-07-21T03:18:50.003" v="63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8F4ED42-D682-4EF8-97D0-0AD580F815AE}" dt="2023-07-21T03:45:04.135" v="262" actId="20577"/>
        <pc:sldMkLst>
          <pc:docMk/>
          <pc:sldMk cId="1402838187" sldId="299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4:36.325" v="237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45:04.135" v="262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8:10.109" v="943" actId="20577"/>
        <pc:sldMkLst>
          <pc:docMk/>
          <pc:sldMk cId="3528884864" sldId="300"/>
        </pc:sldMkLst>
        <pc:spChg chg="mod">
          <ac:chgData name="NESTOR JULIO HERNANDEZ BOCKER" userId="a413b3be1cc3406f" providerId="LiveId" clId="{58F4ED42-D682-4EF8-97D0-0AD580F815AE}" dt="2023-07-21T04:08:10.109" v="943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6:04.293" v="290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8F4ED42-D682-4EF8-97D0-0AD580F815AE}" dt="2023-07-21T03:46:20.495" v="29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5:53.262" v="644" actId="20577"/>
        <pc:sldMkLst>
          <pc:docMk/>
          <pc:sldMk cId="2994828080" sldId="304"/>
        </pc:sldMkLst>
        <pc:spChg chg="mod">
          <ac:chgData name="NESTOR JULIO HERNANDEZ BOCKER" userId="a413b3be1cc3406f" providerId="LiveId" clId="{58F4ED42-D682-4EF8-97D0-0AD580F815AE}" dt="2023-07-21T03:55:53.262" v="644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994828080" sldId="304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14.501" v="33" actId="14100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6:33.996" v="649" actId="20577"/>
        <pc:sldMkLst>
          <pc:docMk/>
          <pc:sldMk cId="1400359443" sldId="305"/>
        </pc:sldMkLst>
        <pc:spChg chg="mod">
          <ac:chgData name="NESTOR JULIO HERNANDEZ BOCKER" userId="a413b3be1cc3406f" providerId="LiveId" clId="{58F4ED42-D682-4EF8-97D0-0AD580F815AE}" dt="2023-07-21T03:56:33.996" v="649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04.366" v="32" actId="14100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3:20.439" v="927" actId="20577"/>
        <pc:sldMkLst>
          <pc:docMk/>
          <pc:sldMk cId="3902090573" sldId="307"/>
        </pc:sldMkLst>
        <pc:spChg chg="mod">
          <ac:chgData name="NESTOR JULIO HERNANDEZ BOCKER" userId="a413b3be1cc3406f" providerId="LiveId" clId="{58F4ED42-D682-4EF8-97D0-0AD580F815AE}" dt="2023-07-21T04:03:20.439" v="927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2799606255" sldId="308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54:39.910" v="625" actId="2711"/>
        <pc:sldMkLst>
          <pc:docMk/>
          <pc:sldMk cId="436528798" sldId="310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54:39.910" v="625" actId="2711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10:58.058" v="951" actId="6549"/>
        <pc:sldMkLst>
          <pc:docMk/>
          <pc:sldMk cId="537324164" sldId="31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10:58.058" v="951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58:59.605" v="776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0:38.728" v="911" actId="6549"/>
        <pc:sldMkLst>
          <pc:docMk/>
          <pc:sldMk cId="757931575" sldId="31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00:19.281" v="901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4:00:38.728" v="911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46.389" v="3"/>
        <pc:sldMkLst>
          <pc:docMk/>
          <pc:sldMk cId="2590248872" sldId="313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90248872" sldId="313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58F4ED42-D682-4EF8-97D0-0AD580F815AE}" dt="2023-07-21T02:36:33.649" v="6" actId="22"/>
        <pc:sldMkLst>
          <pc:docMk/>
          <pc:sldMk cId="3633284213" sldId="314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633284213" sldId="314"/>
            <ac:spMk id="3" creationId="{909C031B-51F5-08F7-8363-BE3CCE2F94B6}"/>
          </ac:spMkLst>
        </pc:spChg>
        <pc:spChg chg="add del">
          <ac:chgData name="NESTOR JULIO HERNANDEZ BOCKER" userId="a413b3be1cc3406f" providerId="LiveId" clId="{58F4ED42-D682-4EF8-97D0-0AD580F815AE}" dt="2023-07-21T02:36:33.649" v="6" actId="22"/>
          <ac:spMkLst>
            <pc:docMk/>
            <pc:sldMk cId="3633284213" sldId="314"/>
            <ac:spMk id="6" creationId="{0B63DE96-64F5-2552-D48C-02B1D44FFA0C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1867422395" sldId="315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38:47.491" v="206" actId="27107"/>
        <pc:sldMkLst>
          <pc:docMk/>
          <pc:sldMk cId="1113645801" sldId="316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38:47.491" v="20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8F4ED42-D682-4EF8-97D0-0AD580F815AE}" dt="2023-07-21T04:09:37.696" v="944" actId="207"/>
        <pc:sldMkLst>
          <pc:docMk/>
          <pc:sldMk cId="2435645340" sldId="317"/>
        </pc:sldMkLst>
        <pc:spChg chg="mod">
          <ac:chgData name="NESTOR JULIO HERNANDEZ BOCKER" userId="a413b3be1cc3406f" providerId="LiveId" clId="{58F4ED42-D682-4EF8-97D0-0AD580F815AE}" dt="2023-07-21T03:51:24.493" v="45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4:09:37.696" v="944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8F4ED42-D682-4EF8-97D0-0AD580F815AE}" dt="2023-07-21T03:48:50.001" v="357" actId="478"/>
          <ac:picMkLst>
            <pc:docMk/>
            <pc:sldMk cId="2435645340" sldId="317"/>
            <ac:picMk id="2" creationId="{7A851049-EA7E-157B-080B-0F365D6F95A8}"/>
          </ac:picMkLst>
        </pc:picChg>
        <pc:picChg chg="add del mod">
          <ac:chgData name="NESTOR JULIO HERNANDEZ BOCKER" userId="a413b3be1cc3406f" providerId="LiveId" clId="{58F4ED42-D682-4EF8-97D0-0AD580F815AE}" dt="2023-07-21T03:51:15.759" v="452" actId="478"/>
          <ac:picMkLst>
            <pc:docMk/>
            <pc:sldMk cId="2435645340" sldId="317"/>
            <ac:picMk id="6" creationId="{745E86AA-E356-9783-9D3C-6347CFE9C210}"/>
          </ac:picMkLst>
        </pc:picChg>
      </pc:sldChg>
      <pc:sldChg chg="delSp modSp mod">
        <pc:chgData name="NESTOR JULIO HERNANDEZ BOCKER" userId="a413b3be1cc3406f" providerId="LiveId" clId="{58F4ED42-D682-4EF8-97D0-0AD580F815AE}" dt="2023-07-22T21:51:47.899" v="960" actId="20577"/>
        <pc:sldMkLst>
          <pc:docMk/>
          <pc:sldMk cId="3692254647" sldId="318"/>
        </pc:sldMkLst>
        <pc:spChg chg="del">
          <ac:chgData name="NESTOR JULIO HERNANDEZ BOCKER" userId="a413b3be1cc3406f" providerId="LiveId" clId="{58F4ED42-D682-4EF8-97D0-0AD580F815AE}" dt="2023-07-21T04:01:03.605" v="915" actId="478"/>
          <ac:spMkLst>
            <pc:docMk/>
            <pc:sldMk cId="3692254647" sldId="318"/>
            <ac:spMk id="2" creationId="{57C642EE-4349-7724-3C9D-28E4712E92D1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8F4ED42-D682-4EF8-97D0-0AD580F815AE}" dt="2023-07-22T21:51:47.899" v="960" actId="20577"/>
          <ac:spMkLst>
            <pc:docMk/>
            <pc:sldMk cId="3692254647" sldId="318"/>
            <ac:spMk id="15" creationId="{A1FEE787-43FA-4043-9C5B-EE2767A8C8C5}"/>
          </ac:spMkLst>
        </pc:spChg>
        <pc:picChg chg="del">
          <ac:chgData name="NESTOR JULIO HERNANDEZ BOCKER" userId="a413b3be1cc3406f" providerId="LiveId" clId="{58F4ED42-D682-4EF8-97D0-0AD580F815AE}" dt="2023-07-21T04:00:55.371" v="912" actId="478"/>
          <ac:picMkLst>
            <pc:docMk/>
            <pc:sldMk cId="3692254647" sldId="318"/>
            <ac:picMk id="3" creationId="{A285F9FF-D6F0-6D7B-51DE-8619B86A3DC8}"/>
          </ac:picMkLst>
        </pc:picChg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2T19:23:47.340" v="1118" actId="2062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2T19:23:47.340" v="1118" actId="2062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2T19:23:30.844" v="1117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2T19:23:47.340" v="1118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3562.3404327999988</c:v>
                </c:pt>
                <c:pt idx="1">
                  <c:v>4094.44989179</c:v>
                </c:pt>
                <c:pt idx="2">
                  <c:v>4191.9195385400008</c:v>
                </c:pt>
                <c:pt idx="3">
                  <c:v>4233.6120061200018</c:v>
                </c:pt>
                <c:pt idx="4">
                  <c:v>4034.5479841100018</c:v>
                </c:pt>
                <c:pt idx="5">
                  <c:v>4008.2927548599978</c:v>
                </c:pt>
                <c:pt idx="6">
                  <c:v>4102.0405852900012</c:v>
                </c:pt>
                <c:pt idx="7">
                  <c:v>4563.8741501500008</c:v>
                </c:pt>
                <c:pt idx="8">
                  <c:v>4641.5488552100005</c:v>
                </c:pt>
                <c:pt idx="9">
                  <c:v>4621.2150297699955</c:v>
                </c:pt>
                <c:pt idx="10">
                  <c:v>5485.5117685199975</c:v>
                </c:pt>
                <c:pt idx="11">
                  <c:v>7465.7169263840824</c:v>
                </c:pt>
                <c:pt idx="12">
                  <c:v>6594.1990337120351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327.23943703999998</c:v>
                </c:pt>
                <c:pt idx="1">
                  <c:v>285.35421605000005</c:v>
                </c:pt>
                <c:pt idx="2">
                  <c:v>406.49994529000003</c:v>
                </c:pt>
                <c:pt idx="3">
                  <c:v>365.03939051999998</c:v>
                </c:pt>
                <c:pt idx="4">
                  <c:v>394.75707662000002</c:v>
                </c:pt>
                <c:pt idx="5">
                  <c:v>297.20305357000007</c:v>
                </c:pt>
                <c:pt idx="6">
                  <c:v>295.5497220200001</c:v>
                </c:pt>
                <c:pt idx="7">
                  <c:v>377.72408447000009</c:v>
                </c:pt>
                <c:pt idx="8">
                  <c:v>301.91625279000004</c:v>
                </c:pt>
                <c:pt idx="9">
                  <c:v>310.61554983000002</c:v>
                </c:pt>
                <c:pt idx="10">
                  <c:v>343.66836540999998</c:v>
                </c:pt>
                <c:pt idx="11">
                  <c:v>302.42884241999991</c:v>
                </c:pt>
                <c:pt idx="12">
                  <c:v>358.17730385999994</c:v>
                </c:pt>
                <c:pt idx="13">
                  <c:v>267.63200568346906</c:v>
                </c:pt>
                <c:pt idx="14">
                  <c:v>364.82058613154675</c:v>
                </c:pt>
                <c:pt idx="15">
                  <c:v>343.3521080887661</c:v>
                </c:pt>
                <c:pt idx="16">
                  <c:v>334.98465055054675</c:v>
                </c:pt>
                <c:pt idx="17">
                  <c:v>346.34896672654889</c:v>
                </c:pt>
                <c:pt idx="18">
                  <c:v>269.68246718848127</c:v>
                </c:pt>
                <c:pt idx="19">
                  <c:v>392.3099178507174</c:v>
                </c:pt>
                <c:pt idx="20">
                  <c:v>374.81886935679586</c:v>
                </c:pt>
                <c:pt idx="21">
                  <c:v>296.0978276353909</c:v>
                </c:pt>
                <c:pt idx="22">
                  <c:v>369.54286210473265</c:v>
                </c:pt>
                <c:pt idx="23">
                  <c:v>323.22036511279623</c:v>
                </c:pt>
                <c:pt idx="24">
                  <c:v>426.01569685356736</c:v>
                </c:pt>
                <c:pt idx="25">
                  <c:v>370.08105601112635</c:v>
                </c:pt>
                <c:pt idx="26">
                  <c:v>286.79372455157937</c:v>
                </c:pt>
                <c:pt idx="27">
                  <c:v>258.85381385899484</c:v>
                </c:pt>
                <c:pt idx="28">
                  <c:v>296.99974538666908</c:v>
                </c:pt>
                <c:pt idx="29">
                  <c:v>344.17730263823518</c:v>
                </c:pt>
                <c:pt idx="30">
                  <c:v>219.31541499812704</c:v>
                </c:pt>
                <c:pt idx="31">
                  <c:v>387.93343146184873</c:v>
                </c:pt>
                <c:pt idx="32">
                  <c:v>412.03807346296071</c:v>
                </c:pt>
                <c:pt idx="33">
                  <c:v>386.77238317519272</c:v>
                </c:pt>
                <c:pt idx="34">
                  <c:v>277.47281399211607</c:v>
                </c:pt>
                <c:pt idx="35">
                  <c:v>261.0067695713044</c:v>
                </c:pt>
                <c:pt idx="36">
                  <c:v>394.19674884607059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4460.2646434800017</c:v>
                </c:pt>
                <c:pt idx="1">
                  <c:v>4910.1814427299951</c:v>
                </c:pt>
                <c:pt idx="2">
                  <c:v>4695.8552293099974</c:v>
                </c:pt>
                <c:pt idx="3">
                  <c:v>4433.0748919400003</c:v>
                </c:pt>
                <c:pt idx="4">
                  <c:v>5032.0348444899937</c:v>
                </c:pt>
                <c:pt idx="5">
                  <c:v>5085.7046259700001</c:v>
                </c:pt>
                <c:pt idx="6">
                  <c:v>4994.8156540999998</c:v>
                </c:pt>
                <c:pt idx="7">
                  <c:v>5077.6615950600062</c:v>
                </c:pt>
                <c:pt idx="8">
                  <c:v>6029.32333638</c:v>
                </c:pt>
                <c:pt idx="9">
                  <c:v>7955.4322088099998</c:v>
                </c:pt>
                <c:pt idx="10">
                  <c:v>6771.8100987199996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3872.3913874399991</c:v>
                </c:pt>
                <c:pt idx="1">
                  <c:v>3927.5373925899985</c:v>
                </c:pt>
                <c:pt idx="2">
                  <c:v>3754.0551999199979</c:v>
                </c:pt>
                <c:pt idx="3">
                  <c:v>3757.4804303000005</c:v>
                </c:pt>
                <c:pt idx="4">
                  <c:v>3843.0376855899976</c:v>
                </c:pt>
                <c:pt idx="5">
                  <c:v>4258.3646270400004</c:v>
                </c:pt>
                <c:pt idx="6">
                  <c:v>4292.725366390001</c:v>
                </c:pt>
                <c:pt idx="7">
                  <c:v>4274.7806610399984</c:v>
                </c:pt>
                <c:pt idx="8">
                  <c:v>5080.8093754599986</c:v>
                </c:pt>
                <c:pt idx="9">
                  <c:v>6882.3683253629797</c:v>
                </c:pt>
                <c:pt idx="10">
                  <c:v>6098.5637435768467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587.87325604000273</c:v>
                </c:pt>
                <c:pt idx="1">
                  <c:v>982.64405013999624</c:v>
                </c:pt>
                <c:pt idx="2">
                  <c:v>941.80002938999985</c:v>
                </c:pt>
                <c:pt idx="3">
                  <c:v>675.59446163999985</c:v>
                </c:pt>
                <c:pt idx="4">
                  <c:v>1188.9971588999961</c:v>
                </c:pt>
                <c:pt idx="5">
                  <c:v>827.33999892999975</c:v>
                </c:pt>
                <c:pt idx="6">
                  <c:v>702.09028770999885</c:v>
                </c:pt>
                <c:pt idx="7">
                  <c:v>802.88093402000698</c:v>
                </c:pt>
                <c:pt idx="8">
                  <c:v>948.51396092000141</c:v>
                </c:pt>
                <c:pt idx="9">
                  <c:v>1073.0638834470203</c:v>
                </c:pt>
                <c:pt idx="10">
                  <c:v>673.24635514315219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2.4423695912100007</c:v>
                </c:pt>
                <c:pt idx="1">
                  <c:v>3.0879389238699977</c:v>
                </c:pt>
                <c:pt idx="2">
                  <c:v>2.9062624859599988</c:v>
                </c:pt>
                <c:pt idx="3">
                  <c:v>2.9565635150699987</c:v>
                </c:pt>
                <c:pt idx="4">
                  <c:v>3.4365488654899967</c:v>
                </c:pt>
                <c:pt idx="5">
                  <c:v>3.5696786798499942</c:v>
                </c:pt>
                <c:pt idx="6">
                  <c:v>3.6719518574499976</c:v>
                </c:pt>
                <c:pt idx="7">
                  <c:v>3.632718130589998</c:v>
                </c:pt>
                <c:pt idx="8">
                  <c:v>3.6144375531599962</c:v>
                </c:pt>
                <c:pt idx="9">
                  <c:v>3.7942586244499941</c:v>
                </c:pt>
                <c:pt idx="10">
                  <c:v>3.3362058207999987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6.6512554103700019</c:v>
                </c:pt>
                <c:pt idx="1">
                  <c:v>7.0395159976000068</c:v>
                </c:pt>
                <c:pt idx="2">
                  <c:v>7.822108387560001</c:v>
                </c:pt>
                <c:pt idx="3">
                  <c:v>8.6563343852200045</c:v>
                </c:pt>
                <c:pt idx="4">
                  <c:v>8.74779681385</c:v>
                </c:pt>
                <c:pt idx="5">
                  <c:v>9.3112812164900003</c:v>
                </c:pt>
                <c:pt idx="6">
                  <c:v>9.6874094025700117</c:v>
                </c:pt>
                <c:pt idx="7">
                  <c:v>9.8056997423500061</c:v>
                </c:pt>
                <c:pt idx="8">
                  <c:v>9.1608676432300076</c:v>
                </c:pt>
                <c:pt idx="9">
                  <c:v>10.117259805813543</c:v>
                </c:pt>
                <c:pt idx="10">
                  <c:v>9.6382955492924953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-4.2088858191600025</c:v>
                </c:pt>
                <c:pt idx="1">
                  <c:v>-3.9515770737299984</c:v>
                </c:pt>
                <c:pt idx="2">
                  <c:v>-4.9158459016000071</c:v>
                </c:pt>
                <c:pt idx="3">
                  <c:v>-5.6997708701500001</c:v>
                </c:pt>
                <c:pt idx="4">
                  <c:v>-5.3112479483600046</c:v>
                </c:pt>
                <c:pt idx="5">
                  <c:v>-5.7416025366399994</c:v>
                </c:pt>
                <c:pt idx="6">
                  <c:v>-6.0154575451199994</c:v>
                </c:pt>
                <c:pt idx="7">
                  <c:v>-6.1729816117600071</c:v>
                </c:pt>
                <c:pt idx="8">
                  <c:v>-5.5464300900700083</c:v>
                </c:pt>
                <c:pt idx="9">
                  <c:v>-6.3230011813635496</c:v>
                </c:pt>
                <c:pt idx="10">
                  <c:v>-6.3020897284924917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22-42B8-B885-D7BE9DF36B66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22-42B8-B885-D7BE9DF36B66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EE22-42B8-B885-D7BE9DF36B6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22-42B8-B885-D7BE9DF36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PETRÓLEO'!$C$141:$C$165</c:f>
              <c:strCache>
                <c:ptCount val="25"/>
                <c:pt idx="0">
                  <c:v>Ago-21</c:v>
                </c:pt>
                <c:pt idx="1">
                  <c:v>Sep-21</c:v>
                </c:pt>
                <c:pt idx="2">
                  <c:v>Oct-21</c:v>
                </c:pt>
                <c:pt idx="3">
                  <c:v>Nov-21</c:v>
                </c:pt>
                <c:pt idx="4">
                  <c:v>Dic-21</c:v>
                </c:pt>
                <c:pt idx="5">
                  <c:v>Ene-22</c:v>
                </c:pt>
                <c:pt idx="6">
                  <c:v>Feb-22</c:v>
                </c:pt>
                <c:pt idx="7">
                  <c:v>Mar-22</c:v>
                </c:pt>
                <c:pt idx="8">
                  <c:v>Abr-22</c:v>
                </c:pt>
                <c:pt idx="9">
                  <c:v>May-22</c:v>
                </c:pt>
                <c:pt idx="10">
                  <c:v>Jun-22</c:v>
                </c:pt>
                <c:pt idx="11">
                  <c:v>Jul-22</c:v>
                </c:pt>
                <c:pt idx="12">
                  <c:v>Ago-22</c:v>
                </c:pt>
                <c:pt idx="13">
                  <c:v>Sep-22</c:v>
                </c:pt>
                <c:pt idx="14">
                  <c:v>Oct-22</c:v>
                </c:pt>
                <c:pt idx="15">
                  <c:v>Nov-22</c:v>
                </c:pt>
                <c:pt idx="16">
                  <c:v>Dic-22</c:v>
                </c:pt>
                <c:pt idx="17">
                  <c:v>Ene-23</c:v>
                </c:pt>
                <c:pt idx="18">
                  <c:v>Feb-23</c:v>
                </c:pt>
                <c:pt idx="19">
                  <c:v>Mar-23</c:v>
                </c:pt>
                <c:pt idx="20">
                  <c:v>Abr-23</c:v>
                </c:pt>
                <c:pt idx="21">
                  <c:v>May-23</c:v>
                </c:pt>
                <c:pt idx="22">
                  <c:v>Jun-23</c:v>
                </c:pt>
                <c:pt idx="23">
                  <c:v>Jul-23</c:v>
                </c:pt>
                <c:pt idx="24">
                  <c:v>Ago-23</c:v>
                </c:pt>
              </c:strCache>
            </c:strRef>
          </c:cat>
          <c:val>
            <c:numRef>
              <c:f>'[TRM Y PETRÓLEO.xlsx]GRÁFICO PETRÓLEO'!$D$141:$D$165</c:f>
              <c:numCache>
                <c:formatCode>_(* #,##0.0_);_(* \(#,##0.0\);_(* "-"??_);_(@_)</c:formatCode>
                <c:ptCount val="25"/>
                <c:pt idx="0">
                  <c:v>68.866666666666674</c:v>
                </c:pt>
                <c:pt idx="1">
                  <c:v>72.8</c:v>
                </c:pt>
                <c:pt idx="2">
                  <c:v>82.063333333333333</c:v>
                </c:pt>
                <c:pt idx="3">
                  <c:v>79.916666666666671</c:v>
                </c:pt>
                <c:pt idx="4">
                  <c:v>72.866666666666674</c:v>
                </c:pt>
                <c:pt idx="5">
                  <c:v>83.92</c:v>
                </c:pt>
                <c:pt idx="6">
                  <c:v>93.543333333333322</c:v>
                </c:pt>
                <c:pt idx="7">
                  <c:v>112.39666666666676</c:v>
                </c:pt>
                <c:pt idx="8">
                  <c:v>103.41333333333324</c:v>
                </c:pt>
                <c:pt idx="9">
                  <c:v>110.09666666666675</c:v>
                </c:pt>
                <c:pt idx="10">
                  <c:v>116.80000000000001</c:v>
                </c:pt>
                <c:pt idx="11">
                  <c:v>105.08333333333326</c:v>
                </c:pt>
                <c:pt idx="12">
                  <c:v>95.973333333333315</c:v>
                </c:pt>
                <c:pt idx="13">
                  <c:v>88.22</c:v>
                </c:pt>
                <c:pt idx="14">
                  <c:v>90.326666666667506</c:v>
                </c:pt>
                <c:pt idx="15">
                  <c:v>87.376666666667489</c:v>
                </c:pt>
                <c:pt idx="16">
                  <c:v>78.066666666667501</c:v>
                </c:pt>
                <c:pt idx="17">
                  <c:v>80.41</c:v>
                </c:pt>
                <c:pt idx="18">
                  <c:v>80.253333333332506</c:v>
                </c:pt>
                <c:pt idx="19">
                  <c:v>76.473333333332505</c:v>
                </c:pt>
                <c:pt idx="20">
                  <c:v>82.46</c:v>
                </c:pt>
                <c:pt idx="21">
                  <c:v>74.123333333332511</c:v>
                </c:pt>
                <c:pt idx="22">
                  <c:v>73.263333333332511</c:v>
                </c:pt>
                <c:pt idx="23">
                  <c:v>78.983333333332496</c:v>
                </c:pt>
                <c:pt idx="24">
                  <c:v>84.72433333333251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E22-42B8-B885-D7BE9DF36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22-42B8-B885-D7BE9DF36B66}"/>
                </c:ext>
              </c:extLst>
            </c:dLbl>
            <c:dLbl>
              <c:idx val="12"/>
              <c:layout>
                <c:manualLayout>
                  <c:x val="-1.9864091207349159E-2"/>
                  <c:y val="5.260310854009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2-42B8-B885-D7BE9DF36B66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EE22-42B8-B885-D7BE9DF36B6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22-42B8-B885-D7BE9DF36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PETRÓLEO'!$C$141:$C$165</c:f>
              <c:strCache>
                <c:ptCount val="25"/>
                <c:pt idx="0">
                  <c:v>Ago-21</c:v>
                </c:pt>
                <c:pt idx="1">
                  <c:v>Sep-21</c:v>
                </c:pt>
                <c:pt idx="2">
                  <c:v>Oct-21</c:v>
                </c:pt>
                <c:pt idx="3">
                  <c:v>Nov-21</c:v>
                </c:pt>
                <c:pt idx="4">
                  <c:v>Dic-21</c:v>
                </c:pt>
                <c:pt idx="5">
                  <c:v>Ene-22</c:v>
                </c:pt>
                <c:pt idx="6">
                  <c:v>Feb-22</c:v>
                </c:pt>
                <c:pt idx="7">
                  <c:v>Mar-22</c:v>
                </c:pt>
                <c:pt idx="8">
                  <c:v>Abr-22</c:v>
                </c:pt>
                <c:pt idx="9">
                  <c:v>May-22</c:v>
                </c:pt>
                <c:pt idx="10">
                  <c:v>Jun-22</c:v>
                </c:pt>
                <c:pt idx="11">
                  <c:v>Jul-22</c:v>
                </c:pt>
                <c:pt idx="12">
                  <c:v>Ago-22</c:v>
                </c:pt>
                <c:pt idx="13">
                  <c:v>Sep-22</c:v>
                </c:pt>
                <c:pt idx="14">
                  <c:v>Oct-22</c:v>
                </c:pt>
                <c:pt idx="15">
                  <c:v>Nov-22</c:v>
                </c:pt>
                <c:pt idx="16">
                  <c:v>Dic-22</c:v>
                </c:pt>
                <c:pt idx="17">
                  <c:v>Ene-23</c:v>
                </c:pt>
                <c:pt idx="18">
                  <c:v>Feb-23</c:v>
                </c:pt>
                <c:pt idx="19">
                  <c:v>Mar-23</c:v>
                </c:pt>
                <c:pt idx="20">
                  <c:v>Abr-23</c:v>
                </c:pt>
                <c:pt idx="21">
                  <c:v>May-23</c:v>
                </c:pt>
                <c:pt idx="22">
                  <c:v>Jun-23</c:v>
                </c:pt>
                <c:pt idx="23">
                  <c:v>Jul-23</c:v>
                </c:pt>
                <c:pt idx="24">
                  <c:v>Ago-23</c:v>
                </c:pt>
              </c:strCache>
            </c:strRef>
          </c:cat>
          <c:val>
            <c:numRef>
              <c:f>'[TRM Y PETRÓLEO.xlsx]GRÁFICO PETRÓLEO'!$E$141:$E$165</c:f>
              <c:numCache>
                <c:formatCode>#,##0</c:formatCode>
                <c:ptCount val="25"/>
                <c:pt idx="0">
                  <c:v>3887.68</c:v>
                </c:pt>
                <c:pt idx="1">
                  <c:v>3820.28</c:v>
                </c:pt>
                <c:pt idx="2">
                  <c:v>3771.68</c:v>
                </c:pt>
                <c:pt idx="3">
                  <c:v>3900.51</c:v>
                </c:pt>
                <c:pt idx="4">
                  <c:v>3967.77</c:v>
                </c:pt>
                <c:pt idx="5">
                  <c:v>4000.72</c:v>
                </c:pt>
                <c:pt idx="6">
                  <c:v>3938.36</c:v>
                </c:pt>
                <c:pt idx="7">
                  <c:v>3805.52</c:v>
                </c:pt>
                <c:pt idx="8">
                  <c:v>3796.39</c:v>
                </c:pt>
                <c:pt idx="9">
                  <c:v>4027.6</c:v>
                </c:pt>
                <c:pt idx="10">
                  <c:v>3922.5</c:v>
                </c:pt>
                <c:pt idx="11">
                  <c:v>4394.01</c:v>
                </c:pt>
                <c:pt idx="12">
                  <c:v>4326.7700000000004</c:v>
                </c:pt>
                <c:pt idx="13">
                  <c:v>4437.3100000000004</c:v>
                </c:pt>
                <c:pt idx="14">
                  <c:v>4714.96</c:v>
                </c:pt>
                <c:pt idx="15">
                  <c:v>4922.3</c:v>
                </c:pt>
                <c:pt idx="16">
                  <c:v>4787.8900000000003</c:v>
                </c:pt>
                <c:pt idx="17">
                  <c:v>4712.18</c:v>
                </c:pt>
                <c:pt idx="18">
                  <c:v>4802.75</c:v>
                </c:pt>
                <c:pt idx="19">
                  <c:v>4760.96</c:v>
                </c:pt>
                <c:pt idx="20">
                  <c:v>4526.03</c:v>
                </c:pt>
                <c:pt idx="21">
                  <c:v>4539.54</c:v>
                </c:pt>
                <c:pt idx="22">
                  <c:v>4213.53</c:v>
                </c:pt>
                <c:pt idx="23">
                  <c:v>4067.63</c:v>
                </c:pt>
                <c:pt idx="24">
                  <c:v>4066.87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E22-42B8-B885-D7BE9DF36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40786</c:v>
                </c:pt>
                <c:pt idx="1">
                  <c:v>41152</c:v>
                </c:pt>
                <c:pt idx="2">
                  <c:v>41517</c:v>
                </c:pt>
                <c:pt idx="3">
                  <c:v>41882</c:v>
                </c:pt>
                <c:pt idx="4">
                  <c:v>42247</c:v>
                </c:pt>
                <c:pt idx="5">
                  <c:v>42613</c:v>
                </c:pt>
                <c:pt idx="6">
                  <c:v>42978</c:v>
                </c:pt>
                <c:pt idx="7">
                  <c:v>43343</c:v>
                </c:pt>
                <c:pt idx="8">
                  <c:v>43708</c:v>
                </c:pt>
                <c:pt idx="9">
                  <c:v>44074</c:v>
                </c:pt>
                <c:pt idx="10">
                  <c:v>44439</c:v>
                </c:pt>
                <c:pt idx="11">
                  <c:v>44804</c:v>
                </c:pt>
                <c:pt idx="12">
                  <c:v>45169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1783.6600000000014</c:v>
                </c:pt>
                <c:pt idx="1">
                  <c:v>1830.5</c:v>
                </c:pt>
                <c:pt idx="2">
                  <c:v>1935.43</c:v>
                </c:pt>
                <c:pt idx="3">
                  <c:v>1918.6200000000008</c:v>
                </c:pt>
                <c:pt idx="4">
                  <c:v>3101.1000000000013</c:v>
                </c:pt>
                <c:pt idx="5">
                  <c:v>2933.820000000002</c:v>
                </c:pt>
                <c:pt idx="6">
                  <c:v>2937.0899999999979</c:v>
                </c:pt>
                <c:pt idx="7">
                  <c:v>3027.39</c:v>
                </c:pt>
                <c:pt idx="8">
                  <c:v>3427.2899999999977</c:v>
                </c:pt>
                <c:pt idx="9">
                  <c:v>3760.3800000000015</c:v>
                </c:pt>
                <c:pt idx="10">
                  <c:v>3806.8699999999985</c:v>
                </c:pt>
                <c:pt idx="11">
                  <c:v>4400.16</c:v>
                </c:pt>
                <c:pt idx="12">
                  <c:v>4085.33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A6B-486B-8C3D-1E59258BF7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8-412B-A917-ABF7EC91820F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8-412B-A917-ABF7EC91820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8-412B-A917-ABF7EC91820F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8-412B-A917-ABF7EC91820F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28-412B-A917-ABF7EC91820F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28-412B-A917-ABF7EC918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40786</c:v>
                </c:pt>
                <c:pt idx="1">
                  <c:v>41152</c:v>
                </c:pt>
                <c:pt idx="2">
                  <c:v>41517</c:v>
                </c:pt>
                <c:pt idx="3">
                  <c:v>41882</c:v>
                </c:pt>
                <c:pt idx="4">
                  <c:v>42247</c:v>
                </c:pt>
                <c:pt idx="5">
                  <c:v>42613</c:v>
                </c:pt>
                <c:pt idx="6">
                  <c:v>42978</c:v>
                </c:pt>
                <c:pt idx="7">
                  <c:v>43343</c:v>
                </c:pt>
                <c:pt idx="8">
                  <c:v>43708</c:v>
                </c:pt>
                <c:pt idx="9">
                  <c:v>44074</c:v>
                </c:pt>
                <c:pt idx="10">
                  <c:v>44439</c:v>
                </c:pt>
                <c:pt idx="11">
                  <c:v>44804</c:v>
                </c:pt>
                <c:pt idx="12">
                  <c:v>45169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-2.1976816870824933</c:v>
                </c:pt>
                <c:pt idx="1">
                  <c:v>2.6260610205980157</c:v>
                </c:pt>
                <c:pt idx="2">
                  <c:v>5.7323135755258221</c:v>
                </c:pt>
                <c:pt idx="3">
                  <c:v>-0.86854084105337392</c:v>
                </c:pt>
                <c:pt idx="4">
                  <c:v>61.631797854708083</c:v>
                </c:pt>
                <c:pt idx="5">
                  <c:v>-5.3942149559833297</c:v>
                </c:pt>
                <c:pt idx="6">
                  <c:v>0.11145878070215076</c:v>
                </c:pt>
                <c:pt idx="7">
                  <c:v>3.0744716709396869</c:v>
                </c:pt>
                <c:pt idx="8">
                  <c:v>13.20939819448428</c:v>
                </c:pt>
                <c:pt idx="9">
                  <c:v>9.718757385572971</c:v>
                </c:pt>
                <c:pt idx="10">
                  <c:v>1.2363112238655987</c:v>
                </c:pt>
                <c:pt idx="11">
                  <c:v>15.584719205016228</c:v>
                </c:pt>
                <c:pt idx="12">
                  <c:v>-7.1549670921057356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528-412B-A917-ABF7EC9182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5.8669357011100045</c:v>
                </c:pt>
                <c:pt idx="1">
                  <c:v>6.6955421100200008</c:v>
                </c:pt>
                <c:pt idx="2">
                  <c:v>6.6512554103700019</c:v>
                </c:pt>
                <c:pt idx="3">
                  <c:v>7.0395159976000068</c:v>
                </c:pt>
                <c:pt idx="4">
                  <c:v>7.822108387560001</c:v>
                </c:pt>
                <c:pt idx="5">
                  <c:v>8.6563343852200045</c:v>
                </c:pt>
                <c:pt idx="6">
                  <c:v>8.74779681385</c:v>
                </c:pt>
                <c:pt idx="7">
                  <c:v>9.3112812164900003</c:v>
                </c:pt>
                <c:pt idx="8">
                  <c:v>9.6874094025700117</c:v>
                </c:pt>
                <c:pt idx="9">
                  <c:v>9.8056997423500061</c:v>
                </c:pt>
                <c:pt idx="10">
                  <c:v>9.1608676432300076</c:v>
                </c:pt>
                <c:pt idx="11">
                  <c:v>10.117259805813543</c:v>
                </c:pt>
                <c:pt idx="12">
                  <c:v>9.6382955492924953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3995645633787E-2"/>
          <c:y val="3.9457904319242405E-2"/>
          <c:w val="0.83030656513403511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1077.3076126930196</c:v>
                </c:pt>
                <c:pt idx="1">
                  <c:v>7465.7169263840824</c:v>
                </c:pt>
                <c:pt idx="2">
                  <c:v>10811.129953621119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939.78424227864934</c:v>
                </c:pt>
                <c:pt idx="1">
                  <c:v>6594.1990337120342</c:v>
                </c:pt>
                <c:pt idx="2">
                  <c:v>10179.257853934236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4824756746922686E-2"/>
                  <c:y val="-7.9113205850115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E-4B8A-9D57-84B4DC12B1F3}"/>
                </c:ext>
              </c:extLst>
            </c:dLbl>
            <c:dLbl>
              <c:idx val="1"/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-0.12765469100380122</c:v>
                </c:pt>
                <c:pt idx="1">
                  <c:v>-0.11673599485028374</c:v>
                </c:pt>
                <c:pt idx="2">
                  <c:v>-5.8446443840520224E-2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1.709011624338496E-2"/>
              <c:y val="0.3123467816832470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291.83223009000011</c:v>
                </c:pt>
                <c:pt idx="1">
                  <c:v>263.99027795999996</c:v>
                </c:pt>
                <c:pt idx="2">
                  <c:v>293.19696048000003</c:v>
                </c:pt>
                <c:pt idx="3">
                  <c:v>316.49474863000006</c:v>
                </c:pt>
                <c:pt idx="4">
                  <c:v>273.78758547000001</c:v>
                </c:pt>
                <c:pt idx="5">
                  <c:v>351.58336043999998</c:v>
                </c:pt>
                <c:pt idx="6">
                  <c:v>325.48931869</c:v>
                </c:pt>
                <c:pt idx="7">
                  <c:v>422.76643724000002</c:v>
                </c:pt>
                <c:pt idx="8">
                  <c:v>373.17523819000013</c:v>
                </c:pt>
                <c:pt idx="9">
                  <c:v>329.28131010999994</c:v>
                </c:pt>
                <c:pt idx="10">
                  <c:v>377.43757115999995</c:v>
                </c:pt>
                <c:pt idx="11">
                  <c:v>340.44413699</c:v>
                </c:pt>
                <c:pt idx="12">
                  <c:v>424.02864619999991</c:v>
                </c:pt>
                <c:pt idx="13">
                  <c:v>377.29698216225592</c:v>
                </c:pt>
                <c:pt idx="14">
                  <c:v>521.76548990171955</c:v>
                </c:pt>
                <c:pt idx="15">
                  <c:v>434.34541110118619</c:v>
                </c:pt>
                <c:pt idx="16">
                  <c:v>501.74211501404631</c:v>
                </c:pt>
                <c:pt idx="17">
                  <c:v>443.6798072355582</c:v>
                </c:pt>
                <c:pt idx="18">
                  <c:v>375.29417293885302</c:v>
                </c:pt>
                <c:pt idx="19">
                  <c:v>628.91668901959952</c:v>
                </c:pt>
                <c:pt idx="20">
                  <c:v>514.73935673198696</c:v>
                </c:pt>
                <c:pt idx="21">
                  <c:v>556.74904462456732</c:v>
                </c:pt>
                <c:pt idx="22">
                  <c:v>585.32613895554834</c:v>
                </c:pt>
                <c:pt idx="23">
                  <c:v>498.51973100177719</c:v>
                </c:pt>
                <c:pt idx="24">
                  <c:v>578.84115817323072</c:v>
                </c:pt>
                <c:pt idx="25">
                  <c:v>496.95472765195348</c:v>
                </c:pt>
                <c:pt idx="26">
                  <c:v>522.68596656586942</c:v>
                </c:pt>
                <c:pt idx="27">
                  <c:v>494.11627333697055</c:v>
                </c:pt>
                <c:pt idx="28">
                  <c:v>493.63225690080452</c:v>
                </c:pt>
                <c:pt idx="29">
                  <c:v>470.98517945223142</c:v>
                </c:pt>
                <c:pt idx="30">
                  <c:v>432.03131991662286</c:v>
                </c:pt>
                <c:pt idx="31">
                  <c:v>581.16007729703017</c:v>
                </c:pt>
                <c:pt idx="32">
                  <c:v>458.92310574192265</c:v>
                </c:pt>
                <c:pt idx="33">
                  <c:v>428.25897203694706</c:v>
                </c:pt>
                <c:pt idx="34">
                  <c:v>365.19342333696608</c:v>
                </c:pt>
                <c:pt idx="35">
                  <c:v>384.35234366989675</c:v>
                </c:pt>
                <c:pt idx="36">
                  <c:v>489.47441111500689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xfrm>
                  <a:off x="11216445" y="1177137"/>
                  <a:ext cx="472220" cy="282673"/>
                </a:xfrm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</c15:spPr>
                  <c15:layout>
                    <c:manualLayout>
                      <c:w val="4.0370603887707447E-2"/>
                      <c:h val="7.9244017794742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276.64613743000007</c:v>
                </c:pt>
                <c:pt idx="1">
                  <c:v>256.62475677999987</c:v>
                </c:pt>
                <c:pt idx="2">
                  <c:v>324.80368125000007</c:v>
                </c:pt>
                <c:pt idx="3">
                  <c:v>313.45995548999997</c:v>
                </c:pt>
                <c:pt idx="4">
                  <c:v>331.11356438999996</c:v>
                </c:pt>
                <c:pt idx="5">
                  <c:v>275.83677901000004</c:v>
                </c:pt>
                <c:pt idx="6">
                  <c:v>282.15016618999994</c:v>
                </c:pt>
                <c:pt idx="7">
                  <c:v>337.62594469999993</c:v>
                </c:pt>
                <c:pt idx="8">
                  <c:v>313.31883117000007</c:v>
                </c:pt>
                <c:pt idx="9">
                  <c:v>303.88011312999987</c:v>
                </c:pt>
                <c:pt idx="10">
                  <c:v>328.50601144999996</c:v>
                </c:pt>
                <c:pt idx="11">
                  <c:v>341.39108686000003</c:v>
                </c:pt>
                <c:pt idx="12">
                  <c:v>358.59681699000004</c:v>
                </c:pt>
                <c:pt idx="13">
                  <c:v>333.41057190059786</c:v>
                </c:pt>
                <c:pt idx="14">
                  <c:v>401.82906493782377</c:v>
                </c:pt>
                <c:pt idx="15">
                  <c:v>381.42689269382089</c:v>
                </c:pt>
                <c:pt idx="16">
                  <c:v>393.59649952558618</c:v>
                </c:pt>
                <c:pt idx="17">
                  <c:v>350.13301620201355</c:v>
                </c:pt>
                <c:pt idx="18">
                  <c:v>317.52605492042852</c:v>
                </c:pt>
                <c:pt idx="19">
                  <c:v>459.73554638312856</c:v>
                </c:pt>
                <c:pt idx="20">
                  <c:v>439.81352452034457</c:v>
                </c:pt>
                <c:pt idx="21">
                  <c:v>379.31194863187142</c:v>
                </c:pt>
                <c:pt idx="22">
                  <c:v>444.25311402557162</c:v>
                </c:pt>
                <c:pt idx="23">
                  <c:v>394.41116849981273</c:v>
                </c:pt>
                <c:pt idx="24">
                  <c:v>498.46645451978901</c:v>
                </c:pt>
                <c:pt idx="25">
                  <c:v>477.70805215180235</c:v>
                </c:pt>
                <c:pt idx="26">
                  <c:v>376.27513207035003</c:v>
                </c:pt>
                <c:pt idx="27">
                  <c:v>364.45201825023872</c:v>
                </c:pt>
                <c:pt idx="28">
                  <c:v>359.23439329421279</c:v>
                </c:pt>
                <c:pt idx="29">
                  <c:v>389.0736593924575</c:v>
                </c:pt>
                <c:pt idx="30">
                  <c:v>283.64497335326246</c:v>
                </c:pt>
                <c:pt idx="31">
                  <c:v>419.22361346143617</c:v>
                </c:pt>
                <c:pt idx="32">
                  <c:v>405.42626296953017</c:v>
                </c:pt>
                <c:pt idx="33">
                  <c:v>394.84921603035014</c:v>
                </c:pt>
                <c:pt idx="34">
                  <c:v>325.82469714914919</c:v>
                </c:pt>
                <c:pt idx="35">
                  <c:v>315.46794762558147</c:v>
                </c:pt>
                <c:pt idx="36">
                  <c:v>450.30983116364263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18579195830701E-2"/>
          <c:y val="6.8545514659276177E-2"/>
          <c:w val="0.81833432915603199"/>
          <c:h val="0.7814329909456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1569.8618805753354</c:v>
                </c:pt>
                <c:pt idx="1">
                  <c:v>10117.259805813546</c:v>
                </c:pt>
                <c:pt idx="2">
                  <c:v>14836.201127790095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1566.3216643568653</c:v>
                </c:pt>
                <c:pt idx="1">
                  <c:v>9638.2955492924921</c:v>
                </c:pt>
                <c:pt idx="2">
                  <c:v>14478.685993637406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-2.2551131805127467E-3</c:v>
                </c:pt>
                <c:pt idx="1">
                  <c:v>-4.7341302458777768E-2</c:v>
                </c:pt>
                <c:pt idx="2">
                  <c:v>-2.4097485001266072E-2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40845228641891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967.63749268000004</c:v>
                </c:pt>
                <c:pt idx="1">
                  <c:v>755.38809701000002</c:v>
                </c:pt>
                <c:pt idx="2">
                  <c:v>795.23980985000003</c:v>
                </c:pt>
                <c:pt idx="3">
                  <c:v>856.54899786999999</c:v>
                </c:pt>
                <c:pt idx="4">
                  <c:v>603.5265410799999</c:v>
                </c:pt>
                <c:pt idx="5">
                  <c:v>813.35341442000004</c:v>
                </c:pt>
                <c:pt idx="6">
                  <c:v>753.56639679</c:v>
                </c:pt>
                <c:pt idx="7">
                  <c:v>1011.9533905899999</c:v>
                </c:pt>
                <c:pt idx="8">
                  <c:v>855.59968672000002</c:v>
                </c:pt>
                <c:pt idx="9">
                  <c:v>749.28364532000001</c:v>
                </c:pt>
                <c:pt idx="10">
                  <c:v>802.18286418000014</c:v>
                </c:pt>
                <c:pt idx="11">
                  <c:v>710.19227111999976</c:v>
                </c:pt>
                <c:pt idx="12">
                  <c:v>877.4527997199998</c:v>
                </c:pt>
                <c:pt idx="13">
                  <c:v>718.39147747519598</c:v>
                </c:pt>
                <c:pt idx="14">
                  <c:v>1102.5283126203367</c:v>
                </c:pt>
                <c:pt idx="15">
                  <c:v>788.49163955016206</c:v>
                </c:pt>
                <c:pt idx="16">
                  <c:v>798.74054187652791</c:v>
                </c:pt>
                <c:pt idx="17">
                  <c:v>815.0997721436197</c:v>
                </c:pt>
                <c:pt idx="18">
                  <c:v>664.07207897560204</c:v>
                </c:pt>
                <c:pt idx="19">
                  <c:v>1188.6257827256927</c:v>
                </c:pt>
                <c:pt idx="20">
                  <c:v>840.2051507829608</c:v>
                </c:pt>
                <c:pt idx="21">
                  <c:v>882.68903975921296</c:v>
                </c:pt>
                <c:pt idx="22">
                  <c:v>952.63002532119629</c:v>
                </c:pt>
                <c:pt idx="23">
                  <c:v>832.0547995544631</c:v>
                </c:pt>
                <c:pt idx="24">
                  <c:v>1143.8461837217653</c:v>
                </c:pt>
                <c:pt idx="25">
                  <c:v>895.46502432022442</c:v>
                </c:pt>
                <c:pt idx="26">
                  <c:v>970.58860391279563</c:v>
                </c:pt>
                <c:pt idx="27">
                  <c:v>855.3659897076185</c:v>
                </c:pt>
                <c:pt idx="28">
                  <c:v>906.24248659590569</c:v>
                </c:pt>
                <c:pt idx="29">
                  <c:v>823.22818610978811</c:v>
                </c:pt>
                <c:pt idx="30">
                  <c:v>824.29916450100461</c:v>
                </c:pt>
                <c:pt idx="31">
                  <c:v>1079.6244997454919</c:v>
                </c:pt>
                <c:pt idx="32">
                  <c:v>873.35547803204918</c:v>
                </c:pt>
                <c:pt idx="33">
                  <c:v>774.5624942777315</c:v>
                </c:pt>
                <c:pt idx="34">
                  <c:v>635.92913782975415</c:v>
                </c:pt>
                <c:pt idx="35">
                  <c:v>772.25873514002149</c:v>
                </c:pt>
                <c:pt idx="36">
                  <c:v>1172.1249155107953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25/10/2023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25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Agosto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36" y="1228992"/>
            <a:ext cx="5314384" cy="5561107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agosto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0,2%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residuos de la industria del almidón y residuos similares en 44.551 toneladas (-59,9%), soya en 29.547 toneladas (-51,8%) y torta de soya en 13.414 toneladas (-7,5%)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4,7%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trigo en 156.952 toneladas (-11,6%), maíz en 125.859 toneladas (-2,9%) y torta de soya en 80.756 toneladas (-6,4%).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2022 - agosto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volumen en 2,4%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082336"/>
              </p:ext>
            </p:extLst>
          </p:nvPr>
        </p:nvGraphicFramePr>
        <p:xfrm>
          <a:off x="-13848" y="1683945"/>
          <a:ext cx="6338143" cy="404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Enero-agosto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46414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Enero-agosto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4.391.669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4.265.810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-125.859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1.347.943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1.190.991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-156.952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1.268.533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1.187.777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-80.756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374.751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362.001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-12.750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industria almidón y residuos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302.752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311.888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221.951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252.447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30.497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199.785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179.146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-20.639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131.266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163.976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32.711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57.914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137.641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79.727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158.466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137.269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-21.198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107.962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86.601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-21.360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96.584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77.785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-18.799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1.457.686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1.284.964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-172.722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10.117.260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9.638.296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-478.964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agosto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agosto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28 mil toneladas (2,5%)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agosto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012783"/>
              </p:ext>
            </p:extLst>
          </p:nvPr>
        </p:nvGraphicFramePr>
        <p:xfrm>
          <a:off x="163067" y="1685261"/>
          <a:ext cx="1180749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agosto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agosto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32 mil toneladas (-7,5%)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47880"/>
              </p:ext>
            </p:extLst>
          </p:nvPr>
        </p:nvGraphicFramePr>
        <p:xfrm>
          <a:off x="0" y="1685261"/>
          <a:ext cx="12192000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agosto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5916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768.731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823.239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54.507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4.985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42.927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37.942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761,1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56.000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28.000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34.456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15.561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Materias vegetales y desperdicios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5.283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19.567,0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agosto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8469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74.432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29.882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44.551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57.052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27.504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29.547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179.025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165.611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13.414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18.563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8.986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9.577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29.420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9.009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ítulo 6">
            <a:extLst>
              <a:ext uri="{FF2B5EF4-FFF2-40B4-BE49-F238E27FC236}">
                <a16:creationId xmlns:a16="http://schemas.microsoft.com/office/drawing/2014/main" id="{619BBC65-3A7B-2ADC-4012-9A4A7D0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0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Agosto (2022-2023). Toneladas</a:t>
            </a:r>
          </a:p>
        </p:txBody>
      </p:sp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6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entre enero y agosto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18189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57.914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137.641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79.727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131.266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163.976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32.711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221.951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252.447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30.497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29.010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Arvejas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10.514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7186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1.347.943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1.190.991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-156.952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4.391.669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4.265.810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-125.859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1.268.533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1.187.777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80.756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 congelada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68.417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45.188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23.229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107.962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86.601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21.360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agosto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25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(enero-agosto)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673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37,3%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309800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enero-agosto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enero-agosto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(enero-agosto)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6,3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80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déficit inferior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0,3%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167048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25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50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agosto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enero-agosto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enero-agosto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9,64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4,7%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Enero-agosto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6.594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11,7%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Enero-agosto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77395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463337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Agosto 2021 – agosto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84,7 por barril y presentó un aumento de 7,3%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agosto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$4.067, la más baja de los últimos 14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agosto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2023, la TRM cerró el mes con un valor de $4.085, siendo la segunda cotización de fin de mes más alta para un mes de agosto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Agosto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agosto de 2023 ($4.085),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7,2%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($4.400).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25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41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</a:t>
            </a:r>
            <a:r>
              <a:rPr lang="es-MX" sz="2400" dirty="0">
                <a:solidFill>
                  <a:schemeClr val="bg1"/>
                </a:solidFill>
              </a:rPr>
              <a:t>,</a:t>
            </a:r>
            <a:r>
              <a:rPr lang="es-MX" sz="2400" dirty="0"/>
              <a:t>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Agosto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0" y="1238045"/>
            <a:ext cx="5296277" cy="5506787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agosto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12,8%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residuos de la industria del almidón y residuos similares en USD 30,2 millones (-76,1%), maíz en USD 29,3 millones (-12,5%) y café en USD 25,6 millones (-53,6%)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11,7%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trigo en USD 161,9 millones (-26,9%), maíz en USD 161,7 millones (-10,7%) y aceite de soya en USD 107,4 millones (-33,6%).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2022 - agosto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valor en 5,8%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260882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Enero-agosto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2508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Enero-agosto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–otras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industria almidón y residuos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2.660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2.494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7.466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6.594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-871,5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agosto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89,4 millones (-15,4%)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135002"/>
              </p:ext>
            </p:extLst>
          </p:nvPr>
        </p:nvGraphicFramePr>
        <p:xfrm>
          <a:off x="247437" y="1738209"/>
          <a:ext cx="11697125" cy="36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agosto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agosto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48,2 millones (-9,7%)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agosto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585637"/>
              </p:ext>
            </p:extLst>
          </p:nvPr>
        </p:nvGraphicFramePr>
        <p:xfrm>
          <a:off x="247437" y="1738208"/>
          <a:ext cx="1169712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agosto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Agosto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agosto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30618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40.641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33.980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41.677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13.287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Aguardiente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13.937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9.385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13.830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20.715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6.885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Whisky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13.389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19.129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5.739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agosto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6373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9.466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30.153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234.546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205.256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29.290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22.221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25.629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36.945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19.696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105.240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85.729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19.511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</a:t>
            </a:r>
            <a:br>
              <a:rPr lang="es-MX" sz="2400" dirty="0"/>
            </a:br>
            <a:r>
              <a:rPr lang="es-MX" sz="2400" dirty="0"/>
              <a:t>entre enero y agosto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82758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60.606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131.800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71.194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85.204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113.033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27.829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21.687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38.061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16.373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Aguardiente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14.848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12.579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9658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600.964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439.062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-161.902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1.509.933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1.348.199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-161.734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320.245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212.797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-107.448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263.299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184.925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78.374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121.219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80.982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40.236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2272</Words>
  <Application>Microsoft Office PowerPoint</Application>
  <PresentationFormat>Panorámica</PresentationFormat>
  <Paragraphs>596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 Black</vt:lpstr>
      <vt:lpstr>Arial</vt:lpstr>
      <vt:lpstr>Montserrat SemiBold</vt:lpstr>
      <vt:lpstr>Nunito Sans (Cuerpo)</vt:lpstr>
      <vt:lpstr>Calibri</vt:lpstr>
      <vt:lpstr>Wingdings</vt:lpstr>
      <vt:lpstr>Nunito Sans ExtraBold</vt:lpstr>
      <vt:lpstr>Nunito Sans</vt:lpstr>
      <vt:lpstr>Tema de Office</vt:lpstr>
      <vt:lpstr>Presentación de PowerPoint</vt:lpstr>
      <vt:lpstr>Importaciones de productos agropecuarios y agroindustriales Enero - agosto de 2023</vt:lpstr>
      <vt:lpstr>Importaciones de productos agropecuarios y agroindustriales Total, anual 2009-2022</vt:lpstr>
      <vt:lpstr>Valor importaciones de productos agropecuarios y agroindustriales  Agosto de 2023 (USD millones FOB)</vt:lpstr>
      <vt:lpstr>Importaciones de productos agropecuarios y agroindustriales en valor  Enero-agosto (2022-2023) USD millones CIF Principales productos</vt:lpstr>
      <vt:lpstr>Importaciones de productos del sector agropecuario*  Valor agosto de 2023 (USD millones CIF) </vt:lpstr>
      <vt:lpstr>Importaciones de productos del sector agroindustrial *  Valor agosto de 2023 (USD millones CIF) </vt:lpstr>
      <vt:lpstr>Principales productos agropecuarios y agroindustriales que aumentaron y disminuyeron sus importaciones  Agosto (2022-2023) - USD miles CIF</vt:lpstr>
      <vt:lpstr>Principales productos agropecuarios y agroindustriales que aumentaron y disminuyeron sus importaciones entre enero y agosto (2022-2023) - USD miles CIF</vt:lpstr>
      <vt:lpstr>Volumen importaciones de productos agropecuarios y agroindustriales  Agosto de 2023 (toneladas)</vt:lpstr>
      <vt:lpstr>Importaciones de productos agropecuarios y  agroindustriales en volumen  Enero-agosto (2022-2023) toneladas Principales productos</vt:lpstr>
      <vt:lpstr>Importaciones de productos del sector agropecuario*  en volumen agosto de 2023 (miles de toneladas)</vt:lpstr>
      <vt:lpstr>Importaciones de productos del sector agroindustrial* en volumen agosto de 2023 (miles de toneladas)</vt:lpstr>
      <vt:lpstr>Principales productos agropecuarios y agroindustriales que aumentaron y disminuyeron sus importaciones  Agosto (2022-2023). Toneladas</vt:lpstr>
      <vt:lpstr>Principales productos agropecuarios y agroindustriales que aumentaron y disminuyeron sus importaciones  entre enero y agosto (2022-2023). Toneladas</vt:lpstr>
      <vt:lpstr>Presentación de PowerPoint</vt:lpstr>
      <vt:lpstr>Valor balanza comercial productos agropecuarios y agroindustriales enero-agosto (2013- 2023)  USD millones FOB</vt:lpstr>
      <vt:lpstr>Volumen balanza comercial productos agropecuarios y agroindustriales enero-agosto (2013- 2023)  Millones de toneladas</vt:lpstr>
      <vt:lpstr>Presentación de PowerPoint</vt:lpstr>
      <vt:lpstr>Tasa  de cambio promedio mensual y precio internacional del petróleo  Agosto 2021 – agosto 2023</vt:lpstr>
      <vt:lpstr>Tasa de cambio representativa de fin de  mes del mercado agosto 2011-2023 </vt:lpstr>
      <vt:lpstr>Devaluación nominal fin de mes Agosto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2023-10-25T13:03:05Z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