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1.xml" ContentType="application/vnd.openxmlformats-officedocument.presentationml.notesSlid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2.xml" ContentType="application/vnd.openxmlformats-officedocument.presentationml.notesSlid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3.xml" ContentType="application/vnd.openxmlformats-officedocument.themeOverr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3" r:id="rId3"/>
    <p:sldId id="282" r:id="rId4"/>
    <p:sldId id="257" r:id="rId5"/>
    <p:sldId id="280" r:id="rId6"/>
    <p:sldId id="272" r:id="rId7"/>
    <p:sldId id="273" r:id="rId8"/>
    <p:sldId id="278" r:id="rId9"/>
    <p:sldId id="284" r:id="rId10"/>
    <p:sldId id="266" r:id="rId11"/>
    <p:sldId id="281" r:id="rId12"/>
    <p:sldId id="274" r:id="rId13"/>
    <p:sldId id="275" r:id="rId14"/>
    <p:sldId id="279" r:id="rId15"/>
    <p:sldId id="285" r:id="rId16"/>
    <p:sldId id="286" r:id="rId17"/>
    <p:sldId id="290" r:id="rId18"/>
    <p:sldId id="291" r:id="rId19"/>
    <p:sldId id="268" r:id="rId20"/>
    <p:sldId id="269" r:id="rId21"/>
    <p:sldId id="270" r:id="rId22"/>
    <p:sldId id="271" r:id="rId23"/>
    <p:sldId id="26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5F9B"/>
    <a:srgbClr val="DEEBF7"/>
    <a:srgbClr val="27689D"/>
    <a:srgbClr val="1F4E79"/>
    <a:srgbClr val="009165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02EDD6-49BB-4414-9014-7245BA901DAA}" v="40" dt="2022-10-19T23:47:01.7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247" autoAdjust="0"/>
  </p:normalViewPr>
  <p:slideViewPr>
    <p:cSldViewPr snapToGrid="0">
      <p:cViewPr varScale="1">
        <p:scale>
          <a:sx n="100" d="100"/>
          <a:sy n="100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4F02520B-D9F1-4CE1-95F2-812FF6519020}"/>
    <pc:docChg chg="undo custSel addSld delSld modSld sldOrd">
      <pc:chgData name="NESTOR JULIO HERNANDEZ BOCKER" userId="a413b3be1cc3406f" providerId="LiveId" clId="{4F02520B-D9F1-4CE1-95F2-812FF6519020}" dt="2022-02-16T23:54:41.628" v="1928" actId="6549"/>
      <pc:docMkLst>
        <pc:docMk/>
      </pc:docMkLst>
      <pc:sldChg chg="modSp mod">
        <pc:chgData name="NESTOR JULIO HERNANDEZ BOCKER" userId="a413b3be1cc3406f" providerId="LiveId" clId="{4F02520B-D9F1-4CE1-95F2-812FF6519020}" dt="2022-02-16T21:58:16.757" v="137" actId="20577"/>
        <pc:sldMkLst>
          <pc:docMk/>
          <pc:sldMk cId="3489943008" sldId="256"/>
        </pc:sldMkLst>
        <pc:spChg chg="mod">
          <ac:chgData name="NESTOR JULIO HERNANDEZ BOCKER" userId="a413b3be1cc3406f" providerId="LiveId" clId="{4F02520B-D9F1-4CE1-95F2-812FF6519020}" dt="2022-02-16T21:58:09.157" v="136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1:58:16.757" v="137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4F02520B-D9F1-4CE1-95F2-812FF6519020}" dt="2022-02-16T21:58:23.876" v="138" actId="20577"/>
        <pc:sldMkLst>
          <pc:docMk/>
          <pc:sldMk cId="1297091760" sldId="257"/>
        </pc:sldMkLst>
        <pc:spChg chg="mod">
          <ac:chgData name="NESTOR JULIO HERNANDEZ BOCKER" userId="a413b3be1cc3406f" providerId="LiveId" clId="{4F02520B-D9F1-4CE1-95F2-812FF6519020}" dt="2022-02-16T21:58:23.876" v="138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1:57:44.057" v="134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4F02520B-D9F1-4CE1-95F2-812FF6519020}" dt="2022-02-16T21:55:33.477" v="80" actId="478"/>
          <ac:picMkLst>
            <pc:docMk/>
            <pc:sldMk cId="1297091760" sldId="257"/>
            <ac:picMk id="2" creationId="{04ADBD49-C563-4C77-BB56-8FBBB67B1996}"/>
          </ac:picMkLst>
        </pc:picChg>
        <pc:picChg chg="add del mod">
          <ac:chgData name="NESTOR JULIO HERNANDEZ BOCKER" userId="a413b3be1cc3406f" providerId="LiveId" clId="{4F02520B-D9F1-4CE1-95F2-812FF6519020}" dt="2022-02-16T21:58:02.549" v="135" actId="478"/>
          <ac:picMkLst>
            <pc:docMk/>
            <pc:sldMk cId="1297091760" sldId="257"/>
            <ac:picMk id="3" creationId="{22D93BD6-AB44-40FE-B915-764EBFB4367D}"/>
          </ac:picMkLst>
        </pc:picChg>
      </pc:sldChg>
      <pc:sldChg chg="modSp mod">
        <pc:chgData name="NESTOR JULIO HERNANDEZ BOCKER" userId="a413b3be1cc3406f" providerId="LiveId" clId="{4F02520B-D9F1-4CE1-95F2-812FF6519020}" dt="2022-02-16T22:47:02.632" v="1141" actId="20577"/>
        <pc:sldMkLst>
          <pc:docMk/>
          <pc:sldMk cId="1714585994" sldId="264"/>
        </pc:sldMkLst>
        <pc:spChg chg="mod">
          <ac:chgData name="NESTOR JULIO HERNANDEZ BOCKER" userId="a413b3be1cc3406f" providerId="LiveId" clId="{4F02520B-D9F1-4CE1-95F2-812FF6519020}" dt="2022-02-16T22:47:02.632" v="1141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 ord">
        <pc:chgData name="NESTOR JULIO HERNANDEZ BOCKER" userId="a413b3be1cc3406f" providerId="LiveId" clId="{4F02520B-D9F1-4CE1-95F2-812FF6519020}" dt="2022-02-16T22:54:14.739" v="1292" actId="6549"/>
        <pc:sldMkLst>
          <pc:docMk/>
          <pc:sldMk cId="3321077232" sldId="265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4F02520B-D9F1-4CE1-95F2-812FF6519020}" dt="2022-02-16T22:03:57.126" v="204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4F02520B-D9F1-4CE1-95F2-812FF6519020}" dt="2022-02-16T22:54:14.739" v="1292" actId="6549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4F02520B-D9F1-4CE1-95F2-812FF6519020}" dt="2022-02-16T22:56:41.934" v="1299" actId="14100"/>
        <pc:sldMkLst>
          <pc:docMk/>
          <pc:sldMk cId="2687120463" sldId="266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56:41.934" v="1299" actId="14100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4F02520B-D9F1-4CE1-95F2-812FF6519020}" dt="2022-02-16T22:13:14.834" v="385" actId="478"/>
          <ac:picMkLst>
            <pc:docMk/>
            <pc:sldMk cId="2687120463" sldId="266"/>
            <ac:picMk id="2" creationId="{85C8C797-B077-4347-B49D-61D9A3F807B1}"/>
          </ac:picMkLst>
        </pc:picChg>
        <pc:picChg chg="add del mod">
          <ac:chgData name="NESTOR JULIO HERNANDEZ BOCKER" userId="a413b3be1cc3406f" providerId="LiveId" clId="{4F02520B-D9F1-4CE1-95F2-812FF6519020}" dt="2022-02-16T22:17:37.784" v="498" actId="478"/>
          <ac:picMkLst>
            <pc:docMk/>
            <pc:sldMk cId="2687120463" sldId="266"/>
            <ac:picMk id="3" creationId="{15882970-2C13-49B3-81DD-46FC70CA3073}"/>
          </ac:picMkLst>
        </pc:picChg>
      </pc:sldChg>
      <pc:sldChg chg="modSp mod">
        <pc:chgData name="NESTOR JULIO HERNANDEZ BOCKER" userId="a413b3be1cc3406f" providerId="LiveId" clId="{4F02520B-D9F1-4CE1-95F2-812FF6519020}" dt="2022-02-16T22:22:17.249" v="818" actId="6549"/>
        <pc:sldMkLst>
          <pc:docMk/>
          <pc:sldMk cId="2772694670" sldId="267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772694670" sldId="267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4F02520B-D9F1-4CE1-95F2-812FF6519020}" dt="2022-02-16T22:21:29.489" v="674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4F02520B-D9F1-4CE1-95F2-812FF6519020}" dt="2022-02-16T22:22:17.249" v="818" actId="6549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4F02520B-D9F1-4CE1-95F2-812FF6519020}" dt="2022-02-16T22:41:46.322" v="1130" actId="20577"/>
        <pc:sldMkLst>
          <pc:docMk/>
          <pc:sldMk cId="290937702" sldId="268"/>
        </pc:sldMkLst>
        <pc:spChg chg="mod">
          <ac:chgData name="NESTOR JULIO HERNANDEZ BOCKER" userId="a413b3be1cc3406f" providerId="LiveId" clId="{4F02520B-D9F1-4CE1-95F2-812FF6519020}" dt="2022-02-16T22:41:41.367" v="1129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41:46.322" v="1130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4F02520B-D9F1-4CE1-95F2-812FF6519020}" dt="2022-02-16T22:42:34.390" v="1134"/>
        <pc:sldMkLst>
          <pc:docMk/>
          <pc:sldMk cId="772786361" sldId="269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 mod">
        <pc:chgData name="NESTOR JULIO HERNANDEZ BOCKER" userId="a413b3be1cc3406f" providerId="LiveId" clId="{4F02520B-D9F1-4CE1-95F2-812FF6519020}" dt="2022-02-16T22:44:18.848" v="1140" actId="20577"/>
        <pc:sldMkLst>
          <pc:docMk/>
          <pc:sldMk cId="2522447131" sldId="270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44:18.848" v="1140" actId="20577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4F02520B-D9F1-4CE1-95F2-812FF6519020}" dt="2022-02-16T22:42:34.390" v="1134"/>
        <pc:sldMkLst>
          <pc:docMk/>
          <pc:sldMk cId="1064889117" sldId="271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2:01:24.662" v="148" actId="20577"/>
        <pc:sldMkLst>
          <pc:docMk/>
          <pc:sldMk cId="2588731161" sldId="272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01:24.662" v="148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2:01:50.187" v="154" actId="1035"/>
        <pc:sldMkLst>
          <pc:docMk/>
          <pc:sldMk cId="3718550132" sldId="273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01:50.187" v="154" actId="1035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2:18:12.128" v="511" actId="20577"/>
        <pc:sldMkLst>
          <pc:docMk/>
          <pc:sldMk cId="2821425093" sldId="274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18:12.128" v="511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2:18:51.328" v="516" actId="20577"/>
        <pc:sldMkLst>
          <pc:docMk/>
          <pc:sldMk cId="281174417" sldId="275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18:51.328" v="516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3:54:41.628" v="1928" actId="6549"/>
        <pc:sldMkLst>
          <pc:docMk/>
          <pc:sldMk cId="3692254647" sldId="276"/>
        </pc:sldMkLst>
        <pc:spChg chg="mod">
          <ac:chgData name="NESTOR JULIO HERNANDEZ BOCKER" userId="a413b3be1cc3406f" providerId="LiveId" clId="{4F02520B-D9F1-4CE1-95F2-812FF6519020}" dt="2022-02-16T23:54:41.628" v="1928" actId="6549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4F02520B-D9F1-4CE1-95F2-812FF6519020}" dt="2022-02-16T22:23:01.246" v="823" actId="20577"/>
          <ac:spMkLst>
            <pc:docMk/>
            <pc:sldMk cId="3692254647" sldId="276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2:40:36.827" v="1128" actId="20577"/>
        <pc:sldMkLst>
          <pc:docMk/>
          <pc:sldMk cId="3431761031" sldId="277"/>
        </pc:sldMkLst>
        <pc:spChg chg="mod">
          <ac:chgData name="NESTOR JULIO HERNANDEZ BOCKER" userId="a413b3be1cc3406f" providerId="LiveId" clId="{4F02520B-D9F1-4CE1-95F2-812FF6519020}" dt="2022-02-16T22:40:36.827" v="1128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4F02520B-D9F1-4CE1-95F2-812FF6519020}" dt="2022-02-16T22:23:08.424" v="828" actId="20577"/>
          <ac:spMkLst>
            <pc:docMk/>
            <pc:sldMk cId="3431761031" sldId="277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2:53:07.441" v="1146" actId="20577"/>
        <pc:sldMkLst>
          <pc:docMk/>
          <pc:sldMk cId="2643471665" sldId="278"/>
        </pc:sldMkLst>
        <pc:spChg chg="mod">
          <ac:chgData name="NESTOR JULIO HERNANDEZ BOCKER" userId="a413b3be1cc3406f" providerId="LiveId" clId="{4F02520B-D9F1-4CE1-95F2-812FF6519020}" dt="2022-02-16T22:53:07.441" v="1146" actId="20577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F02520B-D9F1-4CE1-95F2-812FF6519020}" dt="2022-02-16T22:03:15.572" v="202" actId="6549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4F02520B-D9F1-4CE1-95F2-812FF6519020}" dt="2022-02-16T22:03:31.808" v="203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 ord">
        <pc:chgData name="NESTOR JULIO HERNANDEZ BOCKER" userId="a413b3be1cc3406f" providerId="LiveId" clId="{4F02520B-D9F1-4CE1-95F2-812FF6519020}" dt="2022-02-16T23:54:01.191" v="1926" actId="20577"/>
        <pc:sldMkLst>
          <pc:docMk/>
          <pc:sldMk cId="1992343336" sldId="279"/>
        </pc:sldMkLst>
        <pc:spChg chg="mod">
          <ac:chgData name="NESTOR JULIO HERNANDEZ BOCKER" userId="a413b3be1cc3406f" providerId="LiveId" clId="{4F02520B-D9F1-4CE1-95F2-812FF6519020}" dt="2022-02-16T23:54:01.191" v="1926" actId="20577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F02520B-D9F1-4CE1-95F2-812FF6519020}" dt="2022-02-16T22:20:05.965" v="670" actId="6549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4F02520B-D9F1-4CE1-95F2-812FF6519020}" dt="2022-02-16T22:20:24.961" v="671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addSp delSp modSp add mod">
        <pc:chgData name="NESTOR JULIO HERNANDEZ BOCKER" userId="a413b3be1cc3406f" providerId="LiveId" clId="{4F02520B-D9F1-4CE1-95F2-812FF6519020}" dt="2022-02-16T23:40:17.143" v="1584" actId="20577"/>
        <pc:sldMkLst>
          <pc:docMk/>
          <pc:sldMk cId="254701575" sldId="280"/>
        </pc:sldMkLst>
        <pc:spChg chg="mod">
          <ac:chgData name="NESTOR JULIO HERNANDEZ BOCKER" userId="a413b3be1cc3406f" providerId="LiveId" clId="{4F02520B-D9F1-4CE1-95F2-812FF6519020}" dt="2022-02-16T23:40:17.143" v="1584" actId="20577"/>
          <ac:spMkLst>
            <pc:docMk/>
            <pc:sldMk cId="254701575" sldId="280"/>
            <ac:spMk id="16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3:22:46.856" v="1383" actId="20577"/>
          <ac:spMkLst>
            <pc:docMk/>
            <pc:sldMk cId="254701575" sldId="280"/>
            <ac:spMk id="20" creationId="{00000000-0000-0000-0000-000000000000}"/>
          </ac:spMkLst>
        </pc:spChg>
        <pc:graphicFrameChg chg="add del mod">
          <ac:chgData name="NESTOR JULIO HERNANDEZ BOCKER" userId="a413b3be1cc3406f" providerId="LiveId" clId="{4F02520B-D9F1-4CE1-95F2-812FF6519020}" dt="2022-02-16T23:18:05.269" v="1321"/>
          <ac:graphicFrameMkLst>
            <pc:docMk/>
            <pc:sldMk cId="254701575" sldId="280"/>
            <ac:graphicFrameMk id="2" creationId="{764DFCE1-0CC9-4D39-8602-4FF40CBFD507}"/>
          </ac:graphicFrameMkLst>
        </pc:graphicFrameChg>
        <pc:graphicFrameChg chg="add mod modGraphic">
          <ac:chgData name="NESTOR JULIO HERNANDEZ BOCKER" userId="a413b3be1cc3406f" providerId="LiveId" clId="{4F02520B-D9F1-4CE1-95F2-812FF6519020}" dt="2022-02-16T23:23:30.545" v="1397" actId="20577"/>
          <ac:graphicFrameMkLst>
            <pc:docMk/>
            <pc:sldMk cId="254701575" sldId="280"/>
            <ac:graphicFrameMk id="3" creationId="{BADD1547-94DB-408B-9E6D-17EB34AA4518}"/>
          </ac:graphicFrameMkLst>
        </pc:graphicFrameChg>
        <pc:graphicFrameChg chg="del">
          <ac:chgData name="NESTOR JULIO HERNANDEZ BOCKER" userId="a413b3be1cc3406f" providerId="LiveId" clId="{4F02520B-D9F1-4CE1-95F2-812FF6519020}" dt="2022-02-16T23:17:46.729" v="1317" actId="478"/>
          <ac:graphicFrameMkLst>
            <pc:docMk/>
            <pc:sldMk cId="254701575" sldId="280"/>
            <ac:graphicFrameMk id="6" creationId="{1274B1B0-9B86-4259-BA87-AF38CFE4CE1B}"/>
          </ac:graphicFrameMkLst>
        </pc:graphicFrameChg>
      </pc:sldChg>
      <pc:sldChg chg="addSp delSp modSp add mod">
        <pc:chgData name="NESTOR JULIO HERNANDEZ BOCKER" userId="a413b3be1cc3406f" providerId="LiveId" clId="{4F02520B-D9F1-4CE1-95F2-812FF6519020}" dt="2022-02-16T23:29:23.131" v="1570"/>
        <pc:sldMkLst>
          <pc:docMk/>
          <pc:sldMk cId="3330290270" sldId="281"/>
        </pc:sldMkLst>
        <pc:spChg chg="mod">
          <ac:chgData name="NESTOR JULIO HERNANDEZ BOCKER" userId="a413b3be1cc3406f" providerId="LiveId" clId="{4F02520B-D9F1-4CE1-95F2-812FF6519020}" dt="2022-02-16T23:24:32.912" v="1414" actId="20577"/>
          <ac:spMkLst>
            <pc:docMk/>
            <pc:sldMk cId="3330290270" sldId="281"/>
            <ac:spMk id="20" creationId="{00000000-0000-0000-0000-000000000000}"/>
          </ac:spMkLst>
        </pc:spChg>
        <pc:graphicFrameChg chg="del mod modGraphic">
          <ac:chgData name="NESTOR JULIO HERNANDEZ BOCKER" userId="a413b3be1cc3406f" providerId="LiveId" clId="{4F02520B-D9F1-4CE1-95F2-812FF6519020}" dt="2022-02-16T23:29:22.161" v="1569" actId="21"/>
          <ac:graphicFrameMkLst>
            <pc:docMk/>
            <pc:sldMk cId="3330290270" sldId="281"/>
            <ac:graphicFrameMk id="3" creationId="{BADD1547-94DB-408B-9E6D-17EB34AA4518}"/>
          </ac:graphicFrameMkLst>
        </pc:graphicFrameChg>
        <pc:graphicFrameChg chg="add mod">
          <ac:chgData name="NESTOR JULIO HERNANDEZ BOCKER" userId="a413b3be1cc3406f" providerId="LiveId" clId="{4F02520B-D9F1-4CE1-95F2-812FF6519020}" dt="2022-02-16T23:29:23.131" v="1570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addSp delSp modSp add mod">
        <pc:chgData name="NESTOR JULIO HERNANDEZ BOCKER" userId="a413b3be1cc3406f" providerId="LiveId" clId="{4F02520B-D9F1-4CE1-95F2-812FF6519020}" dt="2022-02-16T23:52:32.456" v="1921" actId="20577"/>
        <pc:sldMkLst>
          <pc:docMk/>
          <pc:sldMk cId="1058868022" sldId="282"/>
        </pc:sldMkLst>
        <pc:spChg chg="mod">
          <ac:chgData name="NESTOR JULIO HERNANDEZ BOCKER" userId="a413b3be1cc3406f" providerId="LiveId" clId="{4F02520B-D9F1-4CE1-95F2-812FF6519020}" dt="2022-02-16T23:41:11.576" v="1626" actId="20577"/>
          <ac:spMkLst>
            <pc:docMk/>
            <pc:sldMk cId="1058868022" sldId="282"/>
            <ac:spMk id="12" creationId="{35E4570E-0A15-4797-A1E4-293900080A5D}"/>
          </ac:spMkLst>
        </pc:spChg>
        <pc:spChg chg="mod">
          <ac:chgData name="NESTOR JULIO HERNANDEZ BOCKER" userId="a413b3be1cc3406f" providerId="LiveId" clId="{4F02520B-D9F1-4CE1-95F2-812FF6519020}" dt="2022-02-16T23:41:19.029" v="1639" actId="20577"/>
          <ac:spMkLst>
            <pc:docMk/>
            <pc:sldMk cId="1058868022" sldId="282"/>
            <ac:spMk id="13" creationId="{58E584A4-AB44-4696-AB78-1B76FE85DDA3}"/>
          </ac:spMkLst>
        </pc:spChg>
        <pc:spChg chg="mod">
          <ac:chgData name="NESTOR JULIO HERNANDEZ BOCKER" userId="a413b3be1cc3406f" providerId="LiveId" clId="{4F02520B-D9F1-4CE1-95F2-812FF6519020}" dt="2022-02-16T23:48:36.496" v="1705" actId="6549"/>
          <ac:spMkLst>
            <pc:docMk/>
            <pc:sldMk cId="1058868022" sldId="282"/>
            <ac:spMk id="14" creationId="{2429D940-E554-4FB7-91D3-1A9CD28C5C86}"/>
          </ac:spMkLst>
        </pc:spChg>
        <pc:spChg chg="mod">
          <ac:chgData name="NESTOR JULIO HERNANDEZ BOCKER" userId="a413b3be1cc3406f" providerId="LiveId" clId="{4F02520B-D9F1-4CE1-95F2-812FF6519020}" dt="2022-02-16T23:40:35.023" v="1597" actId="20577"/>
          <ac:spMkLst>
            <pc:docMk/>
            <pc:sldMk cId="1058868022" sldId="282"/>
            <ac:spMk id="16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3:52:32.456" v="1921" actId="20577"/>
          <ac:spMkLst>
            <pc:docMk/>
            <pc:sldMk cId="1058868022" sldId="282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3:52:25.359" v="1920" actId="1037"/>
          <ac:spMkLst>
            <pc:docMk/>
            <pc:sldMk cId="1058868022" sldId="282"/>
            <ac:spMk id="26" creationId="{39897065-6DC6-46D9-918A-0D35B9ADFC68}"/>
          </ac:spMkLst>
        </pc:spChg>
        <pc:graphicFrameChg chg="del">
          <ac:chgData name="NESTOR JULIO HERNANDEZ BOCKER" userId="a413b3be1cc3406f" providerId="LiveId" clId="{4F02520B-D9F1-4CE1-95F2-812FF6519020}" dt="2022-02-16T23:41:47.780" v="1654" actId="478"/>
          <ac:graphicFrameMkLst>
            <pc:docMk/>
            <pc:sldMk cId="1058868022" sldId="282"/>
            <ac:graphicFrameMk id="10" creationId="{5D610509-800B-46E4-97D7-E3BA978F1E3F}"/>
          </ac:graphicFrameMkLst>
        </pc:graphicFrameChg>
        <pc:graphicFrameChg chg="add del mod">
          <ac:chgData name="NESTOR JULIO HERNANDEZ BOCKER" userId="a413b3be1cc3406f" providerId="LiveId" clId="{4F02520B-D9F1-4CE1-95F2-812FF6519020}" dt="2022-02-16T23:49:49.840" v="1710" actId="20577"/>
          <ac:graphicFrameMkLst>
            <pc:docMk/>
            <pc:sldMk cId="1058868022" sldId="282"/>
            <ac:graphicFrameMk id="11" creationId="{5D610509-800B-46E4-97D7-E3BA978F1E3F}"/>
          </ac:graphicFrameMkLst>
        </pc:graphicFrameChg>
        <pc:graphicFrameChg chg="add mod">
          <ac:chgData name="NESTOR JULIO HERNANDEZ BOCKER" userId="a413b3be1cc3406f" providerId="LiveId" clId="{4F02520B-D9F1-4CE1-95F2-812FF6519020}" dt="2022-02-16T23:45:04.018" v="1677" actId="14861"/>
          <ac:graphicFrameMkLst>
            <pc:docMk/>
            <pc:sldMk cId="1058868022" sldId="282"/>
            <ac:graphicFrameMk id="15" creationId="{9136C7F4-1D85-4102-9FD4-FE75013C671A}"/>
          </ac:graphicFrameMkLst>
        </pc:graphicFrameChg>
        <pc:graphicFrameChg chg="del">
          <ac:chgData name="NESTOR JULIO HERNANDEZ BOCKER" userId="a413b3be1cc3406f" providerId="LiveId" clId="{4F02520B-D9F1-4CE1-95F2-812FF6519020}" dt="2022-02-16T23:42:05.359" v="1657" actId="478"/>
          <ac:graphicFrameMkLst>
            <pc:docMk/>
            <pc:sldMk cId="1058868022" sldId="282"/>
            <ac:graphicFrameMk id="23" creationId="{3C9C6035-247D-45C0-A767-C713E4D5EEF4}"/>
          </ac:graphicFrameMkLst>
        </pc:graphicFrameChg>
      </pc:sldChg>
    </pc:docChg>
  </pc:docChgLst>
  <pc:docChgLst>
    <pc:chgData name="NESTOR JULIO HERNANDEZ BOCKER" userId="a413b3be1cc3406f" providerId="LiveId" clId="{6F703D4E-37F1-4566-B4FA-FE13A5544830}"/>
    <pc:docChg chg="custSel addSld delSld modSld">
      <pc:chgData name="NESTOR JULIO HERNANDEZ BOCKER" userId="a413b3be1cc3406f" providerId="LiveId" clId="{6F703D4E-37F1-4566-B4FA-FE13A5544830}" dt="2022-10-03T23:07:59.049" v="366"/>
      <pc:docMkLst>
        <pc:docMk/>
      </pc:docMkLst>
      <pc:sldChg chg="modSp mod">
        <pc:chgData name="NESTOR JULIO HERNANDEZ BOCKER" userId="a413b3be1cc3406f" providerId="LiveId" clId="{6F703D4E-37F1-4566-B4FA-FE13A5544830}" dt="2022-09-16T20:43:53.205" v="72" actId="20577"/>
        <pc:sldMkLst>
          <pc:docMk/>
          <pc:sldMk cId="3489943008" sldId="256"/>
        </pc:sldMkLst>
        <pc:spChg chg="mod">
          <ac:chgData name="NESTOR JULIO HERNANDEZ BOCKER" userId="a413b3be1cc3406f" providerId="LiveId" clId="{6F703D4E-37F1-4566-B4FA-FE13A5544830}" dt="2022-09-16T20:43:53.205" v="72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0:37:30.502" v="0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6F703D4E-37F1-4566-B4FA-FE13A5544830}" dt="2022-09-16T21:37:30.501" v="158" actId="20577"/>
        <pc:sldMkLst>
          <pc:docMk/>
          <pc:sldMk cId="1297091760" sldId="257"/>
        </pc:sldMkLst>
        <pc:spChg chg="mod">
          <ac:chgData name="NESTOR JULIO HERNANDEZ BOCKER" userId="a413b3be1cc3406f" providerId="LiveId" clId="{6F703D4E-37F1-4566-B4FA-FE13A5544830}" dt="2022-09-16T21:37:30.501" v="158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1:36:32.600" v="157" actId="20577"/>
          <ac:spMkLst>
            <pc:docMk/>
            <pc:sldMk cId="1297091760" sldId="257"/>
            <ac:spMk id="21" creationId="{00000000-0000-0000-0000-000000000000}"/>
          </ac:spMkLst>
        </pc:spChg>
        <pc:picChg chg="mod">
          <ac:chgData name="NESTOR JULIO HERNANDEZ BOCKER" userId="a413b3be1cc3406f" providerId="LiveId" clId="{6F703D4E-37F1-4566-B4FA-FE13A5544830}" dt="2022-09-16T20:40:10.664" v="12" actId="1038"/>
          <ac:picMkLst>
            <pc:docMk/>
            <pc:sldMk cId="1297091760" sldId="257"/>
            <ac:picMk id="3" creationId="{89E5FB78-6A8C-87F2-B3F1-BEBC4A6F2145}"/>
          </ac:picMkLst>
        </pc:picChg>
        <pc:picChg chg="add del mod">
          <ac:chgData name="NESTOR JULIO HERNANDEZ BOCKER" userId="a413b3be1cc3406f" providerId="LiveId" clId="{6F703D4E-37F1-4566-B4FA-FE13A5544830}" dt="2022-09-16T21:34:51.542" v="133" actId="478"/>
          <ac:picMkLst>
            <pc:docMk/>
            <pc:sldMk cId="1297091760" sldId="257"/>
            <ac:picMk id="4" creationId="{9D3E9B00-E4F5-99D9-2EE2-B2AB0F5A7729}"/>
          </ac:picMkLst>
        </pc:picChg>
        <pc:picChg chg="add del mod">
          <ac:chgData name="NESTOR JULIO HERNANDEZ BOCKER" userId="a413b3be1cc3406f" providerId="LiveId" clId="{6F703D4E-37F1-4566-B4FA-FE13A5544830}" dt="2022-09-16T21:36:25.688" v="155" actId="478"/>
          <ac:picMkLst>
            <pc:docMk/>
            <pc:sldMk cId="1297091760" sldId="257"/>
            <ac:picMk id="5" creationId="{53E056A9-E675-D34E-7930-078048F88A0C}"/>
          </ac:picMkLst>
        </pc:picChg>
      </pc:sldChg>
      <pc:sldChg chg="modSp mod">
        <pc:chgData name="NESTOR JULIO HERNANDEZ BOCKER" userId="a413b3be1cc3406f" providerId="LiveId" clId="{6F703D4E-37F1-4566-B4FA-FE13A5544830}" dt="2022-09-16T20:39:33.994" v="6" actId="20577"/>
        <pc:sldMkLst>
          <pc:docMk/>
          <pc:sldMk cId="1714585994" sldId="264"/>
        </pc:sldMkLst>
        <pc:spChg chg="mod">
          <ac:chgData name="NESTOR JULIO HERNANDEZ BOCKER" userId="a413b3be1cc3406f" providerId="LiveId" clId="{6F703D4E-37F1-4566-B4FA-FE13A5544830}" dt="2022-09-16T20:39:33.994" v="6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6F703D4E-37F1-4566-B4FA-FE13A5544830}" dt="2022-09-16T21:49:26.106" v="270" actId="20577"/>
        <pc:sldMkLst>
          <pc:docMk/>
          <pc:sldMk cId="2687120463" sldId="266"/>
        </pc:sldMkLst>
        <pc:spChg chg="mod">
          <ac:chgData name="NESTOR JULIO HERNANDEZ BOCKER" userId="a413b3be1cc3406f" providerId="LiveId" clId="{6F703D4E-37F1-4566-B4FA-FE13A5544830}" dt="2022-09-16T21:46:45.123" v="223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6F703D4E-37F1-4566-B4FA-FE13A5544830}" dt="2022-09-16T21:49:26.106" v="270" actId="20577"/>
          <ac:spMkLst>
            <pc:docMk/>
            <pc:sldMk cId="2687120463" sldId="266"/>
            <ac:spMk id="21" creationId="{00000000-0000-0000-0000-000000000000}"/>
          </ac:spMkLst>
        </pc:spChg>
        <pc:picChg chg="mod">
          <ac:chgData name="NESTOR JULIO HERNANDEZ BOCKER" userId="a413b3be1cc3406f" providerId="LiveId" clId="{6F703D4E-37F1-4566-B4FA-FE13A5544830}" dt="2022-09-16T20:40:34.934" v="24" actId="1038"/>
          <ac:picMkLst>
            <pc:docMk/>
            <pc:sldMk cId="2687120463" sldId="266"/>
            <ac:picMk id="3" creationId="{3CB75E0B-F97B-E637-F6B1-143858B6CD89}"/>
          </ac:picMkLst>
        </pc:picChg>
        <pc:picChg chg="add del mod">
          <ac:chgData name="NESTOR JULIO HERNANDEZ BOCKER" userId="a413b3be1cc3406f" providerId="LiveId" clId="{6F703D4E-37F1-4566-B4FA-FE13A5544830}" dt="2022-09-16T21:46:40.919" v="222" actId="478"/>
          <ac:picMkLst>
            <pc:docMk/>
            <pc:sldMk cId="2687120463" sldId="266"/>
            <ac:picMk id="4" creationId="{8FF82741-B3E9-663C-7B76-CE1BA4A86119}"/>
          </ac:picMkLst>
        </pc:picChg>
        <pc:picChg chg="add del mod">
          <ac:chgData name="NESTOR JULIO HERNANDEZ BOCKER" userId="a413b3be1cc3406f" providerId="LiveId" clId="{6F703D4E-37F1-4566-B4FA-FE13A5544830}" dt="2022-09-16T21:49:18.607" v="268" actId="478"/>
          <ac:picMkLst>
            <pc:docMk/>
            <pc:sldMk cId="2687120463" sldId="266"/>
            <ac:picMk id="5" creationId="{7284674C-3FD4-BBF0-4DF1-9AFC4B74429D}"/>
          </ac:picMkLst>
        </pc:picChg>
      </pc:sldChg>
      <pc:sldChg chg="modSp mod">
        <pc:chgData name="NESTOR JULIO HERNANDEZ BOCKER" userId="a413b3be1cc3406f" providerId="LiveId" clId="{6F703D4E-37F1-4566-B4FA-FE13A5544830}" dt="2022-09-16T20:39:18.747" v="5" actId="20577"/>
        <pc:sldMkLst>
          <pc:docMk/>
          <pc:sldMk cId="290937702" sldId="268"/>
        </pc:sldMkLst>
        <pc:spChg chg="mod">
          <ac:chgData name="NESTOR JULIO HERNANDEZ BOCKER" userId="a413b3be1cc3406f" providerId="LiveId" clId="{6F703D4E-37F1-4566-B4FA-FE13A5544830}" dt="2022-09-16T20:39:18.747" v="5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0:37:30.502" v="0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mod setBg">
        <pc:chgData name="NESTOR JULIO HERNANDEZ BOCKER" userId="a413b3be1cc3406f" providerId="LiveId" clId="{6F703D4E-37F1-4566-B4FA-FE13A5544830}" dt="2022-09-16T20:41:10.572" v="40" actId="1038"/>
        <pc:sldMkLst>
          <pc:docMk/>
          <pc:sldMk cId="772786361" sldId="269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772786361" sldId="269"/>
            <ac:spMk id="21" creationId="{00000000-0000-0000-0000-000000000000}"/>
          </ac:spMkLst>
        </pc:spChg>
        <pc:grpChg chg="mod">
          <ac:chgData name="NESTOR JULIO HERNANDEZ BOCKER" userId="a413b3be1cc3406f" providerId="LiveId" clId="{6F703D4E-37F1-4566-B4FA-FE13A5544830}" dt="2022-09-16T20:41:10.572" v="40" actId="1038"/>
          <ac:grpSpMkLst>
            <pc:docMk/>
            <pc:sldMk cId="772786361" sldId="269"/>
            <ac:grpSpMk id="6" creationId="{A01F42AB-BEF5-34F4-2177-C1A6739B11AE}"/>
          </ac:grpSpMkLst>
        </pc:grpChg>
      </pc:sldChg>
      <pc:sldChg chg="addSp delSp modSp add del mod">
        <pc:chgData name="NESTOR JULIO HERNANDEZ BOCKER" userId="a413b3be1cc3406f" providerId="LiveId" clId="{6F703D4E-37F1-4566-B4FA-FE13A5544830}" dt="2022-09-16T20:42:39.018" v="68" actId="1037"/>
        <pc:sldMkLst>
          <pc:docMk/>
          <pc:sldMk cId="2522447131" sldId="270"/>
        </pc:sldMkLst>
        <pc:spChg chg="mod topLvl">
          <ac:chgData name="NESTOR JULIO HERNANDEZ BOCKER" userId="a413b3be1cc3406f" providerId="LiveId" clId="{6F703D4E-37F1-4566-B4FA-FE13A5544830}" dt="2022-09-16T20:42:26.598" v="65" actId="1037"/>
          <ac:spMkLst>
            <pc:docMk/>
            <pc:sldMk cId="2522447131" sldId="270"/>
            <ac:spMk id="7" creationId="{46D03297-D17E-319A-1AE2-A45456350A47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2522447131" sldId="270"/>
            <ac:spMk id="21" creationId="{00000000-0000-0000-0000-000000000000}"/>
          </ac:spMkLst>
        </pc:spChg>
        <pc:grpChg chg="add del mod">
          <ac:chgData name="NESTOR JULIO HERNANDEZ BOCKER" userId="a413b3be1cc3406f" providerId="LiveId" clId="{6F703D4E-37F1-4566-B4FA-FE13A5544830}" dt="2022-09-16T20:42:20.798" v="59" actId="165"/>
          <ac:grpSpMkLst>
            <pc:docMk/>
            <pc:sldMk cId="2522447131" sldId="270"/>
            <ac:grpSpMk id="2" creationId="{835E682E-6281-EA76-C25D-71F51E7704AA}"/>
          </ac:grpSpMkLst>
        </pc:grpChg>
        <pc:grpChg chg="del mod">
          <ac:chgData name="NESTOR JULIO HERNANDEZ BOCKER" userId="a413b3be1cc3406f" providerId="LiveId" clId="{6F703D4E-37F1-4566-B4FA-FE13A5544830}" dt="2022-09-16T20:41:55.195" v="48" actId="478"/>
          <ac:grpSpMkLst>
            <pc:docMk/>
            <pc:sldMk cId="2522447131" sldId="270"/>
            <ac:grpSpMk id="4" creationId="{16944B40-A351-17BD-DFA6-0656ECAE03E4}"/>
          </ac:grpSpMkLst>
        </pc:grpChg>
        <pc:picChg chg="mod topLvl">
          <ac:chgData name="NESTOR JULIO HERNANDEZ BOCKER" userId="a413b3be1cc3406f" providerId="LiveId" clId="{6F703D4E-37F1-4566-B4FA-FE13A5544830}" dt="2022-09-16T20:42:39.018" v="68" actId="1037"/>
          <ac:picMkLst>
            <pc:docMk/>
            <pc:sldMk cId="2522447131" sldId="270"/>
            <ac:picMk id="8" creationId="{63575CE5-62A3-C980-446C-F9CBBBF802F9}"/>
          </ac:picMkLst>
        </pc:picChg>
      </pc:sldChg>
      <pc:sldChg chg="addSp delSp modSp add del mod">
        <pc:chgData name="NESTOR JULIO HERNANDEZ BOCKER" userId="a413b3be1cc3406f" providerId="LiveId" clId="{6F703D4E-37F1-4566-B4FA-FE13A5544830}" dt="2022-09-16T20:42:55.213" v="71" actId="1038"/>
        <pc:sldMkLst>
          <pc:docMk/>
          <pc:sldMk cId="1064889117" sldId="271"/>
        </pc:sldMkLst>
        <pc:spChg chg="mod topLvl">
          <ac:chgData name="NESTOR JULIO HERNANDEZ BOCKER" userId="a413b3be1cc3406f" providerId="LiveId" clId="{6F703D4E-37F1-4566-B4FA-FE13A5544830}" dt="2022-09-16T20:42:51.494" v="69" actId="165"/>
          <ac:spMkLst>
            <pc:docMk/>
            <pc:sldMk cId="1064889117" sldId="271"/>
            <ac:spMk id="5" creationId="{27F9C900-5C4A-7920-AAA8-8998A756E427}"/>
          </ac:spMkLst>
        </pc:spChg>
        <pc:spChg chg="mod">
          <ac:chgData name="NESTOR JULIO HERNANDEZ BOCKER" userId="a413b3be1cc3406f" providerId="LiveId" clId="{6F703D4E-37F1-4566-B4FA-FE13A5544830}" dt="2022-09-16T20:42:00.869" v="49"/>
          <ac:spMkLst>
            <pc:docMk/>
            <pc:sldMk cId="1064889117" sldId="271"/>
            <ac:spMk id="7" creationId="{038FE81F-D7C9-A08E-0AA1-F7FFFC040E60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1064889117" sldId="271"/>
            <ac:spMk id="21" creationId="{00000000-0000-0000-0000-000000000000}"/>
          </ac:spMkLst>
        </pc:spChg>
        <pc:grpChg chg="add del mod">
          <ac:chgData name="NESTOR JULIO HERNANDEZ BOCKER" userId="a413b3be1cc3406f" providerId="LiveId" clId="{6F703D4E-37F1-4566-B4FA-FE13A5544830}" dt="2022-09-16T20:42:02.250" v="50"/>
          <ac:grpSpMkLst>
            <pc:docMk/>
            <pc:sldMk cId="1064889117" sldId="271"/>
            <ac:grpSpMk id="2" creationId="{DA6CC8BD-A2D0-9512-AB5B-AEA84FFD1867}"/>
          </ac:grpSpMkLst>
        </pc:grpChg>
        <pc:grpChg chg="del">
          <ac:chgData name="NESTOR JULIO HERNANDEZ BOCKER" userId="a413b3be1cc3406f" providerId="LiveId" clId="{6F703D4E-37F1-4566-B4FA-FE13A5544830}" dt="2022-09-16T20:42:51.494" v="69" actId="165"/>
          <ac:grpSpMkLst>
            <pc:docMk/>
            <pc:sldMk cId="1064889117" sldId="271"/>
            <ac:grpSpMk id="4" creationId="{D125E965-E704-E1B4-851B-EB6427CC1DF8}"/>
          </ac:grpSpMkLst>
        </pc:grpChg>
        <pc:picChg chg="mod topLvl">
          <ac:chgData name="NESTOR JULIO HERNANDEZ BOCKER" userId="a413b3be1cc3406f" providerId="LiveId" clId="{6F703D4E-37F1-4566-B4FA-FE13A5544830}" dt="2022-09-16T20:42:55.213" v="71" actId="1038"/>
          <ac:picMkLst>
            <pc:docMk/>
            <pc:sldMk cId="1064889117" sldId="271"/>
            <ac:picMk id="6" creationId="{4E0597DD-C766-027F-75A8-AABF5C3122D1}"/>
          </ac:picMkLst>
        </pc:picChg>
        <pc:picChg chg="mod">
          <ac:chgData name="NESTOR JULIO HERNANDEZ BOCKER" userId="a413b3be1cc3406f" providerId="LiveId" clId="{6F703D4E-37F1-4566-B4FA-FE13A5544830}" dt="2022-09-16T20:42:00.869" v="49"/>
          <ac:picMkLst>
            <pc:docMk/>
            <pc:sldMk cId="1064889117" sldId="271"/>
            <ac:picMk id="8" creationId="{796925F8-2F5E-65F5-FFB6-F76B8B4402E1}"/>
          </ac:picMkLst>
        </pc:picChg>
      </pc:sldChg>
      <pc:sldChg chg="modSp mod">
        <pc:chgData name="NESTOR JULIO HERNANDEZ BOCKER" userId="a413b3be1cc3406f" providerId="LiveId" clId="{6F703D4E-37F1-4566-B4FA-FE13A5544830}" dt="2022-09-16T21:38:47.761" v="165" actId="20577"/>
        <pc:sldMkLst>
          <pc:docMk/>
          <pc:sldMk cId="2588731161" sldId="272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1:38:47.761" v="165" actId="20577"/>
          <ac:spMkLst>
            <pc:docMk/>
            <pc:sldMk cId="2588731161" sldId="272"/>
            <ac:spMk id="21" creationId="{00000000-0000-0000-0000-000000000000}"/>
          </ac:spMkLst>
        </pc:spChg>
        <pc:picChg chg="mod">
          <ac:chgData name="NESTOR JULIO HERNANDEZ BOCKER" userId="a413b3be1cc3406f" providerId="LiveId" clId="{6F703D4E-37F1-4566-B4FA-FE13A5544830}" dt="2022-09-16T20:40:18.732" v="16" actId="1038"/>
          <ac:picMkLst>
            <pc:docMk/>
            <pc:sldMk cId="2588731161" sldId="272"/>
            <ac:picMk id="3" creationId="{4EB97789-E7BB-CBE2-58F9-9A3B2659BEFA}"/>
          </ac:picMkLst>
        </pc:picChg>
      </pc:sldChg>
      <pc:sldChg chg="modSp mod">
        <pc:chgData name="NESTOR JULIO HERNANDEZ BOCKER" userId="a413b3be1cc3406f" providerId="LiveId" clId="{6F703D4E-37F1-4566-B4FA-FE13A5544830}" dt="2022-09-16T21:39:40.712" v="171" actId="20577"/>
        <pc:sldMkLst>
          <pc:docMk/>
          <pc:sldMk cId="3718550132" sldId="273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1:39:40.712" v="171" actId="20577"/>
          <ac:spMkLst>
            <pc:docMk/>
            <pc:sldMk cId="3718550132" sldId="273"/>
            <ac:spMk id="21" creationId="{00000000-0000-0000-0000-000000000000}"/>
          </ac:spMkLst>
        </pc:spChg>
        <pc:picChg chg="mod">
          <ac:chgData name="NESTOR JULIO HERNANDEZ BOCKER" userId="a413b3be1cc3406f" providerId="LiveId" clId="{6F703D4E-37F1-4566-B4FA-FE13A5544830}" dt="2022-09-16T20:40:23.086" v="18" actId="1038"/>
          <ac:picMkLst>
            <pc:docMk/>
            <pc:sldMk cId="3718550132" sldId="273"/>
            <ac:picMk id="4" creationId="{8B274A71-95FF-7C8B-E854-1689DBA57B92}"/>
          </ac:picMkLst>
        </pc:picChg>
      </pc:sldChg>
      <pc:sldChg chg="modSp mod">
        <pc:chgData name="NESTOR JULIO HERNANDEZ BOCKER" userId="a413b3be1cc3406f" providerId="LiveId" clId="{6F703D4E-37F1-4566-B4FA-FE13A5544830}" dt="2022-09-16T21:52:29.361" v="310" actId="20577"/>
        <pc:sldMkLst>
          <pc:docMk/>
          <pc:sldMk cId="2821425093" sldId="274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1:52:29.361" v="310" actId="20577"/>
          <ac:spMkLst>
            <pc:docMk/>
            <pc:sldMk cId="2821425093" sldId="274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6F703D4E-37F1-4566-B4FA-FE13A5544830}" dt="2022-09-16T21:51:57.930" v="305" actId="403"/>
          <ac:graphicFrameMkLst>
            <pc:docMk/>
            <pc:sldMk cId="2821425093" sldId="274"/>
            <ac:graphicFrameMk id="8" creationId="{5C0C8940-20F0-4EF6-8EB6-1CB105E274D2}"/>
          </ac:graphicFrameMkLst>
        </pc:graphicFrameChg>
        <pc:picChg chg="mod">
          <ac:chgData name="NESTOR JULIO HERNANDEZ BOCKER" userId="a413b3be1cc3406f" providerId="LiveId" clId="{6F703D4E-37F1-4566-B4FA-FE13A5544830}" dt="2022-09-16T20:40:42.867" v="28" actId="1038"/>
          <ac:picMkLst>
            <pc:docMk/>
            <pc:sldMk cId="2821425093" sldId="274"/>
            <ac:picMk id="3" creationId="{38329510-5420-B76C-CC32-AD573F4F2C3D}"/>
          </ac:picMkLst>
        </pc:picChg>
      </pc:sldChg>
      <pc:sldChg chg="modSp mod">
        <pc:chgData name="NESTOR JULIO HERNANDEZ BOCKER" userId="a413b3be1cc3406f" providerId="LiveId" clId="{6F703D4E-37F1-4566-B4FA-FE13A5544830}" dt="2022-09-16T21:53:11.337" v="316" actId="20577"/>
        <pc:sldMkLst>
          <pc:docMk/>
          <pc:sldMk cId="281174417" sldId="275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1:53:11.337" v="316" actId="20577"/>
          <ac:spMkLst>
            <pc:docMk/>
            <pc:sldMk cId="281174417" sldId="275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6F703D4E-37F1-4566-B4FA-FE13A5544830}" dt="2022-09-16T21:52:55.778" v="312" actId="403"/>
          <ac:graphicFrameMkLst>
            <pc:docMk/>
            <pc:sldMk cId="281174417" sldId="275"/>
            <ac:graphicFrameMk id="8" creationId="{35EB9510-3607-4D9B-AB23-CC7FB212864D}"/>
          </ac:graphicFrameMkLst>
        </pc:graphicFrameChg>
        <pc:picChg chg="mod">
          <ac:chgData name="NESTOR JULIO HERNANDEZ BOCKER" userId="a413b3be1cc3406f" providerId="LiveId" clId="{6F703D4E-37F1-4566-B4FA-FE13A5544830}" dt="2022-09-16T20:40:46.304" v="30" actId="1038"/>
          <ac:picMkLst>
            <pc:docMk/>
            <pc:sldMk cId="281174417" sldId="275"/>
            <ac:picMk id="3" creationId="{AFD1A43B-7B0E-E48A-68BC-4A3CDE285606}"/>
          </ac:picMkLst>
        </pc:picChg>
      </pc:sldChg>
      <pc:sldChg chg="modSp del mod">
        <pc:chgData name="NESTOR JULIO HERNANDEZ BOCKER" userId="a413b3be1cc3406f" providerId="LiveId" clId="{6F703D4E-37F1-4566-B4FA-FE13A5544830}" dt="2022-10-03T22:35:12.739" v="363" actId="47"/>
        <pc:sldMkLst>
          <pc:docMk/>
          <pc:sldMk cId="3692254647" sldId="276"/>
        </pc:sldMkLst>
        <pc:spChg chg="mod">
          <ac:chgData name="NESTOR JULIO HERNANDEZ BOCKER" userId="a413b3be1cc3406f" providerId="LiveId" clId="{6F703D4E-37F1-4566-B4FA-FE13A5544830}" dt="2022-09-16T22:05:50.634" v="357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3692254647" sldId="276"/>
            <ac:spMk id="20" creationId="{00000000-0000-0000-0000-000000000000}"/>
          </ac:spMkLst>
        </pc:spChg>
        <pc:picChg chg="mod">
          <ac:chgData name="NESTOR JULIO HERNANDEZ BOCKER" userId="a413b3be1cc3406f" providerId="LiveId" clId="{6F703D4E-37F1-4566-B4FA-FE13A5544830}" dt="2022-09-16T20:40:59.797" v="36" actId="1038"/>
          <ac:picMkLst>
            <pc:docMk/>
            <pc:sldMk cId="3692254647" sldId="276"/>
            <ac:picMk id="3" creationId="{A285F9FF-D6F0-6D7B-51DE-8619B86A3DC8}"/>
          </ac:picMkLst>
        </pc:picChg>
      </pc:sldChg>
      <pc:sldChg chg="modSp del mod">
        <pc:chgData name="NESTOR JULIO HERNANDEZ BOCKER" userId="a413b3be1cc3406f" providerId="LiveId" clId="{6F703D4E-37F1-4566-B4FA-FE13A5544830}" dt="2022-10-03T22:35:12.739" v="363" actId="47"/>
        <pc:sldMkLst>
          <pc:docMk/>
          <pc:sldMk cId="3431761031" sldId="277"/>
        </pc:sldMkLst>
        <pc:spChg chg="mod">
          <ac:chgData name="NESTOR JULIO HERNANDEZ BOCKER" userId="a413b3be1cc3406f" providerId="LiveId" clId="{6F703D4E-37F1-4566-B4FA-FE13A5544830}" dt="2022-09-16T22:06:39.226" v="362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3431761031" sldId="277"/>
            <ac:spMk id="20" creationId="{00000000-0000-0000-0000-000000000000}"/>
          </ac:spMkLst>
        </pc:spChg>
        <pc:picChg chg="mod">
          <ac:chgData name="NESTOR JULIO HERNANDEZ BOCKER" userId="a413b3be1cc3406f" providerId="LiveId" clId="{6F703D4E-37F1-4566-B4FA-FE13A5544830}" dt="2022-09-16T20:41:04.021" v="38" actId="1038"/>
          <ac:picMkLst>
            <pc:docMk/>
            <pc:sldMk cId="3431761031" sldId="277"/>
            <ac:picMk id="3" creationId="{50ED3D93-1F10-56FC-182F-CF5BA6A3B35F}"/>
          </ac:picMkLst>
        </pc:picChg>
      </pc:sldChg>
      <pc:sldChg chg="modSp mod">
        <pc:chgData name="NESTOR JULIO HERNANDEZ BOCKER" userId="a413b3be1cc3406f" providerId="LiveId" clId="{6F703D4E-37F1-4566-B4FA-FE13A5544830}" dt="2022-09-16T21:40:34.135" v="175"/>
        <pc:sldMkLst>
          <pc:docMk/>
          <pc:sldMk cId="2643471665" sldId="278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2643471665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6F703D4E-37F1-4566-B4FA-FE13A5544830}" dt="2022-09-16T21:40:31.480" v="174" actId="2716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6F703D4E-37F1-4566-B4FA-FE13A5544830}" dt="2022-09-16T21:40:34.135" v="175"/>
          <ac:graphicFrameMkLst>
            <pc:docMk/>
            <pc:sldMk cId="2643471665" sldId="278"/>
            <ac:graphicFrameMk id="13" creationId="{B3DCC169-ACD7-43D3-A0CB-93B6FB0A41C7}"/>
          </ac:graphicFrameMkLst>
        </pc:graphicFrameChg>
        <pc:picChg chg="mod">
          <ac:chgData name="NESTOR JULIO HERNANDEZ BOCKER" userId="a413b3be1cc3406f" providerId="LiveId" clId="{6F703D4E-37F1-4566-B4FA-FE13A5544830}" dt="2022-09-16T20:40:27.231" v="20" actId="1038"/>
          <ac:picMkLst>
            <pc:docMk/>
            <pc:sldMk cId="2643471665" sldId="278"/>
            <ac:picMk id="3" creationId="{BFB644A1-4A1F-103B-9498-B66077BE73CE}"/>
          </ac:picMkLst>
        </pc:picChg>
      </pc:sldChg>
      <pc:sldChg chg="modSp mod">
        <pc:chgData name="NESTOR JULIO HERNANDEZ BOCKER" userId="a413b3be1cc3406f" providerId="LiveId" clId="{6F703D4E-37F1-4566-B4FA-FE13A5544830}" dt="2022-09-16T21:54:41.484" v="335" actId="6549"/>
        <pc:sldMkLst>
          <pc:docMk/>
          <pc:sldMk cId="1992343336" sldId="279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1992343336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6F703D4E-37F1-4566-B4FA-FE13A5544830}" dt="2022-09-16T21:54:10.838" v="319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6F703D4E-37F1-4566-B4FA-FE13A5544830}" dt="2022-09-16T21:54:41.484" v="335" actId="6549"/>
          <ac:graphicFrameMkLst>
            <pc:docMk/>
            <pc:sldMk cId="1992343336" sldId="279"/>
            <ac:graphicFrameMk id="13" creationId="{B3DCC169-ACD7-43D3-A0CB-93B6FB0A41C7}"/>
          </ac:graphicFrameMkLst>
        </pc:graphicFrameChg>
        <pc:picChg chg="mod">
          <ac:chgData name="NESTOR JULIO HERNANDEZ BOCKER" userId="a413b3be1cc3406f" providerId="LiveId" clId="{6F703D4E-37F1-4566-B4FA-FE13A5544830}" dt="2022-09-16T20:40:49.899" v="32" actId="1038"/>
          <ac:picMkLst>
            <pc:docMk/>
            <pc:sldMk cId="1992343336" sldId="279"/>
            <ac:picMk id="3" creationId="{E2FBB273-CBD8-F673-0FB7-BFE05F7B3B0B}"/>
          </ac:picMkLst>
        </pc:picChg>
      </pc:sldChg>
      <pc:sldChg chg="modSp mod">
        <pc:chgData name="NESTOR JULIO HERNANDEZ BOCKER" userId="a413b3be1cc3406f" providerId="LiveId" clId="{6F703D4E-37F1-4566-B4FA-FE13A5544830}" dt="2022-09-16T21:31:46.734" v="109"/>
        <pc:sldMkLst>
          <pc:docMk/>
          <pc:sldMk cId="254701575" sldId="280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254701575" sldId="280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6F703D4E-37F1-4566-B4FA-FE13A5544830}" dt="2022-09-16T21:31:46.734" v="109"/>
          <ac:graphicFrameMkLst>
            <pc:docMk/>
            <pc:sldMk cId="254701575" sldId="280"/>
            <ac:graphicFrameMk id="3" creationId="{BADD1547-94DB-408B-9E6D-17EB34AA4518}"/>
          </ac:graphicFrameMkLst>
        </pc:graphicFrameChg>
        <pc:picChg chg="mod">
          <ac:chgData name="NESTOR JULIO HERNANDEZ BOCKER" userId="a413b3be1cc3406f" providerId="LiveId" clId="{6F703D4E-37F1-4566-B4FA-FE13A5544830}" dt="2022-09-16T20:40:14.288" v="14" actId="1038"/>
          <ac:picMkLst>
            <pc:docMk/>
            <pc:sldMk cId="254701575" sldId="280"/>
            <ac:picMk id="4" creationId="{3CBB5816-90CA-E93C-3B47-15CEDB046D23}"/>
          </ac:picMkLst>
        </pc:picChg>
      </pc:sldChg>
      <pc:sldChg chg="modSp mod">
        <pc:chgData name="NESTOR JULIO HERNANDEZ BOCKER" userId="a413b3be1cc3406f" providerId="LiveId" clId="{6F703D4E-37F1-4566-B4FA-FE13A5544830}" dt="2022-09-16T21:51:04.554" v="303" actId="6549"/>
        <pc:sldMkLst>
          <pc:docMk/>
          <pc:sldMk cId="3330290270" sldId="281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6F703D4E-37F1-4566-B4FA-FE13A5544830}" dt="2022-09-16T21:51:04.554" v="303" actId="6549"/>
          <ac:graphicFrameMkLst>
            <pc:docMk/>
            <pc:sldMk cId="3330290270" sldId="281"/>
            <ac:graphicFrameMk id="5" creationId="{10C732FB-2AB5-427B-BDC6-8511B77C4C30}"/>
          </ac:graphicFrameMkLst>
        </pc:graphicFrameChg>
        <pc:picChg chg="mod">
          <ac:chgData name="NESTOR JULIO HERNANDEZ BOCKER" userId="a413b3be1cc3406f" providerId="LiveId" clId="{6F703D4E-37F1-4566-B4FA-FE13A5544830}" dt="2022-09-16T20:40:38.809" v="26" actId="1038"/>
          <ac:picMkLst>
            <pc:docMk/>
            <pc:sldMk cId="3330290270" sldId="281"/>
            <ac:picMk id="3" creationId="{66407E5B-4632-D866-F63C-D1309126D749}"/>
          </ac:picMkLst>
        </pc:picChg>
      </pc:sldChg>
      <pc:sldChg chg="modSp mod">
        <pc:chgData name="NESTOR JULIO HERNANDEZ BOCKER" userId="a413b3be1cc3406f" providerId="LiveId" clId="{6F703D4E-37F1-4566-B4FA-FE13A5544830}" dt="2022-09-16T21:26:34.321" v="80" actId="27918"/>
        <pc:sldMkLst>
          <pc:docMk/>
          <pc:sldMk cId="1058868022" sldId="282"/>
        </pc:sldMkLst>
        <pc:picChg chg="mod">
          <ac:chgData name="NESTOR JULIO HERNANDEZ BOCKER" userId="a413b3be1cc3406f" providerId="LiveId" clId="{6F703D4E-37F1-4566-B4FA-FE13A5544830}" dt="2022-09-16T20:40:06.366" v="10" actId="1038"/>
          <ac:picMkLst>
            <pc:docMk/>
            <pc:sldMk cId="1058868022" sldId="282"/>
            <ac:picMk id="4" creationId="{D1FF2875-0631-7796-33EC-C51680BFEBD4}"/>
          </ac:picMkLst>
        </pc:picChg>
      </pc:sldChg>
      <pc:sldChg chg="modSp mod">
        <pc:chgData name="NESTOR JULIO HERNANDEZ BOCKER" userId="a413b3be1cc3406f" providerId="LiveId" clId="{6F703D4E-37F1-4566-B4FA-FE13A5544830}" dt="2022-09-16T21:29:44.173" v="108" actId="20577"/>
        <pc:sldMkLst>
          <pc:docMk/>
          <pc:sldMk cId="1373707831" sldId="283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6F703D4E-37F1-4566-B4FA-FE13A5544830}" dt="2022-09-16T21:29:07.390" v="103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6F703D4E-37F1-4566-B4FA-FE13A5544830}" dt="2022-09-16T21:29:44.173" v="108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1373707831" sldId="283"/>
            <ac:spMk id="20" creationId="{00000000-0000-0000-0000-000000000000}"/>
          </ac:spMkLst>
        </pc:spChg>
        <pc:picChg chg="mod">
          <ac:chgData name="NESTOR JULIO HERNANDEZ BOCKER" userId="a413b3be1cc3406f" providerId="LiveId" clId="{6F703D4E-37F1-4566-B4FA-FE13A5544830}" dt="2022-09-16T20:39:59.592" v="8" actId="1038"/>
          <ac:picMkLst>
            <pc:docMk/>
            <pc:sldMk cId="1373707831" sldId="283"/>
            <ac:picMk id="3" creationId="{C0DC45D7-F1A5-6035-A4A2-8FD2E24DB0BD}"/>
          </ac:picMkLst>
        </pc:picChg>
      </pc:sldChg>
      <pc:sldChg chg="modSp mod">
        <pc:chgData name="NESTOR JULIO HERNANDEZ BOCKER" userId="a413b3be1cc3406f" providerId="LiveId" clId="{6F703D4E-37F1-4566-B4FA-FE13A5544830}" dt="2022-09-16T21:42:33.152" v="183"/>
        <pc:sldMkLst>
          <pc:docMk/>
          <pc:sldMk cId="4055195964" sldId="284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6F703D4E-37F1-4566-B4FA-FE13A5544830}" dt="2022-09-16T21:41:13.070" v="181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6F703D4E-37F1-4566-B4FA-FE13A5544830}" dt="2022-09-16T21:42:33.152" v="183"/>
          <ac:graphicFrameMkLst>
            <pc:docMk/>
            <pc:sldMk cId="4055195964" sldId="284"/>
            <ac:graphicFrameMk id="13" creationId="{B3DCC169-ACD7-43D3-A0CB-93B6FB0A41C7}"/>
          </ac:graphicFrameMkLst>
        </pc:graphicFrameChg>
        <pc:picChg chg="mod">
          <ac:chgData name="NESTOR JULIO HERNANDEZ BOCKER" userId="a413b3be1cc3406f" providerId="LiveId" clId="{6F703D4E-37F1-4566-B4FA-FE13A5544830}" dt="2022-09-16T20:40:30.984" v="22" actId="1038"/>
          <ac:picMkLst>
            <pc:docMk/>
            <pc:sldMk cId="4055195964" sldId="284"/>
            <ac:picMk id="3" creationId="{817A9E3B-393B-D3CA-5C24-E33EA490E99B}"/>
          </ac:picMkLst>
        </pc:picChg>
      </pc:sldChg>
      <pc:sldChg chg="modSp mod">
        <pc:chgData name="NESTOR JULIO HERNANDEZ BOCKER" userId="a413b3be1cc3406f" providerId="LiveId" clId="{6F703D4E-37F1-4566-B4FA-FE13A5544830}" dt="2022-09-16T22:03:54.596" v="346"/>
        <pc:sldMkLst>
          <pc:docMk/>
          <pc:sldMk cId="1587063453" sldId="285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1587063453" sldId="28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6F703D4E-37F1-4566-B4FA-FE13A5544830}" dt="2022-09-16T22:03:43.315" v="345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6F703D4E-37F1-4566-B4FA-FE13A5544830}" dt="2022-09-16T22:03:54.596" v="346"/>
          <ac:graphicFrameMkLst>
            <pc:docMk/>
            <pc:sldMk cId="1587063453" sldId="285"/>
            <ac:graphicFrameMk id="13" creationId="{B3DCC169-ACD7-43D3-A0CB-93B6FB0A41C7}"/>
          </ac:graphicFrameMkLst>
        </pc:graphicFrameChg>
        <pc:picChg chg="mod">
          <ac:chgData name="NESTOR JULIO HERNANDEZ BOCKER" userId="a413b3be1cc3406f" providerId="LiveId" clId="{6F703D4E-37F1-4566-B4FA-FE13A5544830}" dt="2022-09-16T20:40:53.810" v="34" actId="1038"/>
          <ac:picMkLst>
            <pc:docMk/>
            <pc:sldMk cId="1587063453" sldId="285"/>
            <ac:picMk id="3" creationId="{EF729909-73E7-65E7-CCE7-0C0BD2B9FE65}"/>
          </ac:picMkLst>
        </pc:picChg>
      </pc:sldChg>
      <pc:sldChg chg="modSp">
        <pc:chgData name="NESTOR JULIO HERNANDEZ BOCKER" userId="a413b3be1cc3406f" providerId="LiveId" clId="{6F703D4E-37F1-4566-B4FA-FE13A5544830}" dt="2022-09-16T21:27:36.411" v="93"/>
        <pc:sldMkLst>
          <pc:docMk/>
          <pc:sldMk cId="3739594722" sldId="286"/>
        </pc:sldMkLst>
        <pc:spChg chg="mod">
          <ac:chgData name="NESTOR JULIO HERNANDEZ BOCKER" userId="a413b3be1cc3406f" providerId="LiveId" clId="{6F703D4E-37F1-4566-B4FA-FE13A5544830}" dt="2022-09-16T21:27:36.411" v="93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0:37:30.502" v="0"/>
          <ac:spMkLst>
            <pc:docMk/>
            <pc:sldMk cId="3739594722" sldId="286"/>
            <ac:spMk id="6" creationId="{00000000-0000-0000-0000-000000000000}"/>
          </ac:spMkLst>
        </pc:spChg>
      </pc:sldChg>
      <pc:sldChg chg="add del">
        <pc:chgData name="NESTOR JULIO HERNANDEZ BOCKER" userId="a413b3be1cc3406f" providerId="LiveId" clId="{6F703D4E-37F1-4566-B4FA-FE13A5544830}" dt="2022-10-03T23:07:59.049" v="366"/>
        <pc:sldMkLst>
          <pc:docMk/>
          <pc:sldMk cId="3692254647" sldId="290"/>
        </pc:sldMkLst>
      </pc:sldChg>
      <pc:sldChg chg="add del">
        <pc:chgData name="NESTOR JULIO HERNANDEZ BOCKER" userId="a413b3be1cc3406f" providerId="LiveId" clId="{6F703D4E-37F1-4566-B4FA-FE13A5544830}" dt="2022-10-03T23:07:59.049" v="366"/>
        <pc:sldMkLst>
          <pc:docMk/>
          <pc:sldMk cId="3431761031" sldId="291"/>
        </pc:sldMkLst>
      </pc:sldChg>
    </pc:docChg>
  </pc:docChgLst>
  <pc:docChgLst>
    <pc:chgData name="NESTOR JULIO HERNANDEZ BOCKER" userId="a413b3be1cc3406f" providerId="LiveId" clId="{7E311BCA-6D2B-4158-84BA-429AACD54659}"/>
    <pc:docChg chg="undo custSel addSld delSld modSld">
      <pc:chgData name="NESTOR JULIO HERNANDEZ BOCKER" userId="a413b3be1cc3406f" providerId="LiveId" clId="{7E311BCA-6D2B-4158-84BA-429AACD54659}" dt="2021-09-18T04:49:43.396" v="1607" actId="20577"/>
      <pc:docMkLst>
        <pc:docMk/>
      </pc:docMkLst>
      <pc:sldChg chg="modSp mod">
        <pc:chgData name="NESTOR JULIO HERNANDEZ BOCKER" userId="a413b3be1cc3406f" providerId="LiveId" clId="{7E311BCA-6D2B-4158-84BA-429AACD54659}" dt="2021-09-18T03:18:00.299" v="9" actId="20577"/>
        <pc:sldMkLst>
          <pc:docMk/>
          <pc:sldMk cId="3489943008" sldId="256"/>
        </pc:sldMkLst>
        <pc:spChg chg="mod">
          <ac:chgData name="NESTOR JULIO HERNANDEZ BOCKER" userId="a413b3be1cc3406f" providerId="LiveId" clId="{7E311BCA-6D2B-4158-84BA-429AACD54659}" dt="2021-09-18T03:17:55.516" v="8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18:00.299" v="9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7E311BCA-6D2B-4158-84BA-429AACD54659}" dt="2021-09-18T03:47:54.905" v="631" actId="20577"/>
        <pc:sldMkLst>
          <pc:docMk/>
          <pc:sldMk cId="1297091760" sldId="257"/>
        </pc:sldMkLst>
        <pc:spChg chg="mod">
          <ac:chgData name="NESTOR JULIO HERNANDEZ BOCKER" userId="a413b3be1cc3406f" providerId="LiveId" clId="{7E311BCA-6D2B-4158-84BA-429AACD54659}" dt="2021-09-18T03:17:51.159" v="7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47:54.905" v="631" actId="20577"/>
          <ac:spMkLst>
            <pc:docMk/>
            <pc:sldMk cId="1297091760" sldId="257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7E311BCA-6D2B-4158-84BA-429AACD54659}" dt="2021-09-18T03:44:59.500" v="506" actId="1037"/>
          <ac:graphicFrameMkLst>
            <pc:docMk/>
            <pc:sldMk cId="1297091760" sldId="257"/>
            <ac:graphicFrameMk id="7" creationId="{00000000-0008-0000-0200-00000C000000}"/>
          </ac:graphicFrameMkLst>
        </pc:graphicFrameChg>
        <pc:graphicFrameChg chg="del">
          <ac:chgData name="NESTOR JULIO HERNANDEZ BOCKER" userId="a413b3be1cc3406f" providerId="LiveId" clId="{7E311BCA-6D2B-4158-84BA-429AACD54659}" dt="2021-09-18T03:17:36.377" v="5" actId="478"/>
          <ac:graphicFrameMkLst>
            <pc:docMk/>
            <pc:sldMk cId="1297091760" sldId="257"/>
            <ac:graphicFrameMk id="9" creationId="{00000000-0008-0000-0200-00000C000000}"/>
          </ac:graphicFrameMkLst>
        </pc:graphicFrameChg>
        <pc:picChg chg="add del mod">
          <ac:chgData name="NESTOR JULIO HERNANDEZ BOCKER" userId="a413b3be1cc3406f" providerId="LiveId" clId="{7E311BCA-6D2B-4158-84BA-429AACD54659}" dt="2021-09-18T03:26:10.557" v="88" actId="478"/>
          <ac:picMkLst>
            <pc:docMk/>
            <pc:sldMk cId="1297091760" sldId="257"/>
            <ac:picMk id="2" creationId="{0060E6F5-7FDF-49B0-974E-A93CCF0F1B2C}"/>
          </ac:picMkLst>
        </pc:picChg>
        <pc:picChg chg="add del mod">
          <ac:chgData name="NESTOR JULIO HERNANDEZ BOCKER" userId="a413b3be1cc3406f" providerId="LiveId" clId="{7E311BCA-6D2B-4158-84BA-429AACD54659}" dt="2021-09-18T03:47:45.301" v="629" actId="478"/>
          <ac:picMkLst>
            <pc:docMk/>
            <pc:sldMk cId="1297091760" sldId="257"/>
            <ac:picMk id="3" creationId="{301DACC8-3686-40B5-8107-D78AFA9F665E}"/>
          </ac:picMkLst>
        </pc:picChg>
      </pc:sldChg>
      <pc:sldChg chg="modSp mod">
        <pc:chgData name="NESTOR JULIO HERNANDEZ BOCKER" userId="a413b3be1cc3406f" providerId="LiveId" clId="{7E311BCA-6D2B-4158-84BA-429AACD54659}" dt="2021-09-18T04:36:54.485" v="1605" actId="20577"/>
        <pc:sldMkLst>
          <pc:docMk/>
          <pc:sldMk cId="1714585994" sldId="264"/>
        </pc:sldMkLst>
        <pc:spChg chg="mod">
          <ac:chgData name="NESTOR JULIO HERNANDEZ BOCKER" userId="a413b3be1cc3406f" providerId="LiveId" clId="{7E311BCA-6D2B-4158-84BA-429AACD54659}" dt="2021-09-18T04:36:54.485" v="1605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7E311BCA-6D2B-4158-84BA-429AACD54659}" dt="2021-09-18T03:37:52.246" v="265"/>
        <pc:sldMkLst>
          <pc:docMk/>
          <pc:sldMk cId="3321077232" sldId="265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3321077232" sldId="265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E311BCA-6D2B-4158-84BA-429AACD54659}" dt="2021-09-18T03:37:26.081" v="264" actId="20577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7E311BCA-6D2B-4158-84BA-429AACD54659}" dt="2021-09-18T03:37:52.246" v="265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7E311BCA-6D2B-4158-84BA-429AACD54659}" dt="2021-09-18T04:49:43.396" v="1607" actId="20577"/>
        <pc:sldMkLst>
          <pc:docMk/>
          <pc:sldMk cId="2687120463" sldId="266"/>
        </pc:sldMkLst>
        <pc:spChg chg="mod">
          <ac:chgData name="NESTOR JULIO HERNANDEZ BOCKER" userId="a413b3be1cc3406f" providerId="LiveId" clId="{7E311BCA-6D2B-4158-84BA-429AACD54659}" dt="2021-09-18T03:51:18.606" v="806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4:13:01.856" v="1543" actId="20577"/>
          <ac:spMkLst>
            <pc:docMk/>
            <pc:sldMk cId="2687120463" sldId="266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7E311BCA-6D2B-4158-84BA-429AACD54659}" dt="2021-09-18T03:49:54.422" v="632" actId="478"/>
          <ac:graphicFrameMkLst>
            <pc:docMk/>
            <pc:sldMk cId="2687120463" sldId="266"/>
            <ac:graphicFrameMk id="7" creationId="{00000000-0008-0000-0200-00000D000000}"/>
          </ac:graphicFrameMkLst>
        </pc:graphicFrameChg>
        <pc:graphicFrameChg chg="add mod">
          <ac:chgData name="NESTOR JULIO HERNANDEZ BOCKER" userId="a413b3be1cc3406f" providerId="LiveId" clId="{7E311BCA-6D2B-4158-84BA-429AACD54659}" dt="2021-09-18T04:49:43.396" v="1607" actId="20577"/>
          <ac:graphicFrameMkLst>
            <pc:docMk/>
            <pc:sldMk cId="2687120463" sldId="266"/>
            <ac:graphicFrameMk id="8" creationId="{00000000-0008-0000-0200-00000D000000}"/>
          </ac:graphicFrameMkLst>
        </pc:graphicFrameChg>
        <pc:picChg chg="add del mod">
          <ac:chgData name="NESTOR JULIO HERNANDEZ BOCKER" userId="a413b3be1cc3406f" providerId="LiveId" clId="{7E311BCA-6D2B-4158-84BA-429AACD54659}" dt="2021-09-18T03:56:04.275" v="912" actId="478"/>
          <ac:picMkLst>
            <pc:docMk/>
            <pc:sldMk cId="2687120463" sldId="266"/>
            <ac:picMk id="2" creationId="{8B7A7DB3-6760-4437-9655-746620BF6E62}"/>
          </ac:picMkLst>
        </pc:picChg>
        <pc:picChg chg="add del mod">
          <ac:chgData name="NESTOR JULIO HERNANDEZ BOCKER" userId="a413b3be1cc3406f" providerId="LiveId" clId="{7E311BCA-6D2B-4158-84BA-429AACD54659}" dt="2021-09-18T04:13:59.154" v="1544" actId="478"/>
          <ac:picMkLst>
            <pc:docMk/>
            <pc:sldMk cId="2687120463" sldId="266"/>
            <ac:picMk id="3" creationId="{8C36A11F-6628-469A-A89D-1ABCE21007C7}"/>
          </ac:picMkLst>
        </pc:picChg>
      </pc:sldChg>
      <pc:sldChg chg="modSp mod">
        <pc:chgData name="NESTOR JULIO HERNANDEZ BOCKER" userId="a413b3be1cc3406f" providerId="LiveId" clId="{7E311BCA-6D2B-4158-84BA-429AACD54659}" dt="2021-09-18T04:07:38.052" v="1234" actId="6549"/>
        <pc:sldMkLst>
          <pc:docMk/>
          <pc:sldMk cId="2772694670" sldId="267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772694670" sldId="26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E311BCA-6D2B-4158-84BA-429AACD54659}" dt="2021-09-18T04:07:05.458" v="1172" actId="6549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E311BCA-6D2B-4158-84BA-429AACD54659}" dt="2021-09-18T04:07:38.052" v="1234" actId="6549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E311BCA-6D2B-4158-84BA-429AACD54659}" dt="2021-09-18T04:36:35.507" v="1604" actId="20577"/>
        <pc:sldMkLst>
          <pc:docMk/>
          <pc:sldMk cId="290937702" sldId="268"/>
        </pc:sldMkLst>
        <pc:spChg chg="mod">
          <ac:chgData name="NESTOR JULIO HERNANDEZ BOCKER" userId="a413b3be1cc3406f" providerId="LiveId" clId="{7E311BCA-6D2B-4158-84BA-429AACD54659}" dt="2021-09-18T04:36:35.507" v="1604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4:36:03.601" v="1601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7E311BCA-6D2B-4158-84BA-429AACD54659}" dt="2021-09-18T04:36:28.567" v="1603"/>
        <pc:sldMkLst>
          <pc:docMk/>
          <pc:sldMk cId="772786361" sldId="269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7E311BCA-6D2B-4158-84BA-429AACD54659}" dt="2021-09-18T04:36:28.567" v="1603"/>
        <pc:sldMkLst>
          <pc:docMk/>
          <pc:sldMk cId="2522447131" sldId="270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7E311BCA-6D2B-4158-84BA-429AACD54659}" dt="2021-09-18T04:36:28.567" v="1603"/>
        <pc:sldMkLst>
          <pc:docMk/>
          <pc:sldMk cId="1064889117" sldId="271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1064889117" sldId="271"/>
            <ac:spMk id="21" creationId="{00000000-0000-0000-0000-000000000000}"/>
          </ac:spMkLst>
        </pc:spChg>
      </pc:sldChg>
      <pc:sldChg chg="addSp delSp modSp mod">
        <pc:chgData name="NESTOR JULIO HERNANDEZ BOCKER" userId="a413b3be1cc3406f" providerId="LiveId" clId="{7E311BCA-6D2B-4158-84BA-429AACD54659}" dt="2021-09-18T03:35:02.131" v="141" actId="20577"/>
        <pc:sldMkLst>
          <pc:docMk/>
          <pc:sldMk cId="2588731161" sldId="272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35:02.131" v="141" actId="20577"/>
          <ac:spMkLst>
            <pc:docMk/>
            <pc:sldMk cId="2588731161" sldId="272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7E311BCA-6D2B-4158-84BA-429AACD54659}" dt="2021-09-18T03:34:26.268" v="135"/>
          <ac:graphicFrameMkLst>
            <pc:docMk/>
            <pc:sldMk cId="2588731161" sldId="272"/>
            <ac:graphicFrameMk id="7" creationId="{00000000-0008-0000-0000-000005000000}"/>
          </ac:graphicFrameMkLst>
        </pc:graphicFrameChg>
        <pc:graphicFrameChg chg="del">
          <ac:chgData name="NESTOR JULIO HERNANDEZ BOCKER" userId="a413b3be1cc3406f" providerId="LiveId" clId="{7E311BCA-6D2B-4158-84BA-429AACD54659}" dt="2021-09-18T03:33:09.966" v="129" actId="478"/>
          <ac:graphicFrameMkLst>
            <pc:docMk/>
            <pc:sldMk cId="2588731161" sldId="272"/>
            <ac:graphicFrameMk id="8" creationId="{00000000-0008-0000-0000-000005000000}"/>
          </ac:graphicFrameMkLst>
        </pc:graphicFrameChg>
      </pc:sldChg>
      <pc:sldChg chg="addSp delSp modSp mod">
        <pc:chgData name="NESTOR JULIO HERNANDEZ BOCKER" userId="a413b3be1cc3406f" providerId="LiveId" clId="{7E311BCA-6D2B-4158-84BA-429AACD54659}" dt="2021-09-18T03:36:40.261" v="202" actId="20577"/>
        <pc:sldMkLst>
          <pc:docMk/>
          <pc:sldMk cId="3718550132" sldId="273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36:40.261" v="202" actId="20577"/>
          <ac:spMkLst>
            <pc:docMk/>
            <pc:sldMk cId="3718550132" sldId="273"/>
            <ac:spMk id="21" creationId="{00000000-0000-0000-0000-000000000000}"/>
          </ac:spMkLst>
        </pc:spChg>
        <pc:graphicFrameChg chg="add del mod">
          <ac:chgData name="NESTOR JULIO HERNANDEZ BOCKER" userId="a413b3be1cc3406f" providerId="LiveId" clId="{7E311BCA-6D2B-4158-84BA-429AACD54659}" dt="2021-09-18T03:34:05.279" v="134" actId="478"/>
          <ac:graphicFrameMkLst>
            <pc:docMk/>
            <pc:sldMk cId="3718550132" sldId="273"/>
            <ac:graphicFrameMk id="7" creationId="{00000000-0008-0000-0000-000005000000}"/>
          </ac:graphicFrameMkLst>
        </pc:graphicFrameChg>
        <pc:graphicFrameChg chg="add mod">
          <ac:chgData name="NESTOR JULIO HERNANDEZ BOCKER" userId="a413b3be1cc3406f" providerId="LiveId" clId="{7E311BCA-6D2B-4158-84BA-429AACD54659}" dt="2021-09-18T03:36:14.553" v="196"/>
          <ac:graphicFrameMkLst>
            <pc:docMk/>
            <pc:sldMk cId="3718550132" sldId="273"/>
            <ac:graphicFrameMk id="8" creationId="{422D9D72-7E8D-4B13-8043-B028039F44E6}"/>
          </ac:graphicFrameMkLst>
        </pc:graphicFrameChg>
        <pc:graphicFrameChg chg="del">
          <ac:chgData name="NESTOR JULIO HERNANDEZ BOCKER" userId="a413b3be1cc3406f" providerId="LiveId" clId="{7E311BCA-6D2B-4158-84BA-429AACD54659}" dt="2021-09-18T03:33:14.823" v="130" actId="478"/>
          <ac:graphicFrameMkLst>
            <pc:docMk/>
            <pc:sldMk cId="3718550132" sldId="273"/>
            <ac:graphicFrameMk id="9" creationId="{422D9D72-7E8D-4B13-8043-B028039F44E6}"/>
          </ac:graphicFrameMkLst>
        </pc:graphicFrameChg>
      </pc:sldChg>
      <pc:sldChg chg="addSp delSp modSp mod">
        <pc:chgData name="NESTOR JULIO HERNANDEZ BOCKER" userId="a413b3be1cc3406f" providerId="LiveId" clId="{7E311BCA-6D2B-4158-84BA-429AACD54659}" dt="2021-09-18T04:15:28.462" v="1564" actId="20577"/>
        <pc:sldMkLst>
          <pc:docMk/>
          <pc:sldMk cId="2821425093" sldId="274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4:15:28.462" v="1564" actId="20577"/>
          <ac:spMkLst>
            <pc:docMk/>
            <pc:sldMk cId="2821425093" sldId="274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7E311BCA-6D2B-4158-84BA-429AACD54659}" dt="2021-09-18T04:14:05.083" v="1545" actId="478"/>
          <ac:graphicFrameMkLst>
            <pc:docMk/>
            <pc:sldMk cId="2821425093" sldId="274"/>
            <ac:graphicFrameMk id="7" creationId="{98AEB159-0A99-4B87-926A-35A4732C0506}"/>
          </ac:graphicFrameMkLst>
        </pc:graphicFrameChg>
        <pc:graphicFrameChg chg="add mod">
          <ac:chgData name="NESTOR JULIO HERNANDEZ BOCKER" userId="a413b3be1cc3406f" providerId="LiveId" clId="{7E311BCA-6D2B-4158-84BA-429AACD54659}" dt="2021-09-18T04:14:48.273" v="1547"/>
          <ac:graphicFrameMkLst>
            <pc:docMk/>
            <pc:sldMk cId="2821425093" sldId="274"/>
            <ac:graphicFrameMk id="8" creationId="{98AEB159-0A99-4B87-926A-35A4732C0506}"/>
          </ac:graphicFrameMkLst>
        </pc:graphicFrameChg>
      </pc:sldChg>
      <pc:sldChg chg="addSp delSp modSp mod">
        <pc:chgData name="NESTOR JULIO HERNANDEZ BOCKER" userId="a413b3be1cc3406f" providerId="LiveId" clId="{7E311BCA-6D2B-4158-84BA-429AACD54659}" dt="2021-09-18T04:16:33.776" v="1583" actId="20577"/>
        <pc:sldMkLst>
          <pc:docMk/>
          <pc:sldMk cId="281174417" sldId="275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4:16:33.776" v="1583" actId="20577"/>
          <ac:spMkLst>
            <pc:docMk/>
            <pc:sldMk cId="281174417" sldId="275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7E311BCA-6D2B-4158-84BA-429AACD54659}" dt="2021-09-18T04:14:08.658" v="1546" actId="478"/>
          <ac:graphicFrameMkLst>
            <pc:docMk/>
            <pc:sldMk cId="281174417" sldId="275"/>
            <ac:graphicFrameMk id="7" creationId="{CB507C6D-1519-4A4D-8EE4-5B5D90872924}"/>
          </ac:graphicFrameMkLst>
        </pc:graphicFrameChg>
        <pc:graphicFrameChg chg="add mod">
          <ac:chgData name="NESTOR JULIO HERNANDEZ BOCKER" userId="a413b3be1cc3406f" providerId="LiveId" clId="{7E311BCA-6D2B-4158-84BA-429AACD54659}" dt="2021-09-18T04:16:04.843" v="1565"/>
          <ac:graphicFrameMkLst>
            <pc:docMk/>
            <pc:sldMk cId="281174417" sldId="275"/>
            <ac:graphicFrameMk id="8" creationId="{CB507C6D-1519-4A4D-8EE4-5B5D90872924}"/>
          </ac:graphicFrameMkLst>
        </pc:graphicFrameChg>
      </pc:sldChg>
      <pc:sldChg chg="addSp delSp modSp mod">
        <pc:chgData name="NESTOR JULIO HERNANDEZ BOCKER" userId="a413b3be1cc3406f" providerId="LiveId" clId="{7E311BCA-6D2B-4158-84BA-429AACD54659}" dt="2021-09-18T04:34:36.770" v="1595" actId="20577"/>
        <pc:sldMkLst>
          <pc:docMk/>
          <pc:sldMk cId="3692254647" sldId="276"/>
        </pc:sldMkLst>
        <pc:spChg chg="mod">
          <ac:chgData name="NESTOR JULIO HERNANDEZ BOCKER" userId="a413b3be1cc3406f" providerId="LiveId" clId="{7E311BCA-6D2B-4158-84BA-429AACD54659}" dt="2021-09-18T04:34:36.770" v="1595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3692254647" sldId="276"/>
            <ac:spMk id="20" creationId="{00000000-0000-0000-0000-000000000000}"/>
          </ac:spMkLst>
        </pc:spChg>
        <pc:graphicFrameChg chg="del">
          <ac:chgData name="NESTOR JULIO HERNANDEZ BOCKER" userId="a413b3be1cc3406f" providerId="LiveId" clId="{7E311BCA-6D2B-4158-84BA-429AACD54659}" dt="2021-09-18T04:32:57.938" v="1584" actId="478"/>
          <ac:graphicFrameMkLst>
            <pc:docMk/>
            <pc:sldMk cId="3692254647" sldId="276"/>
            <ac:graphicFrameMk id="7" creationId="{26D57DEA-FE68-4AD1-BC05-F618C283F1C4}"/>
          </ac:graphicFrameMkLst>
        </pc:graphicFrameChg>
        <pc:graphicFrameChg chg="add mod">
          <ac:chgData name="NESTOR JULIO HERNANDEZ BOCKER" userId="a413b3be1cc3406f" providerId="LiveId" clId="{7E311BCA-6D2B-4158-84BA-429AACD54659}" dt="2021-09-18T04:33:04.219" v="1586"/>
          <ac:graphicFrameMkLst>
            <pc:docMk/>
            <pc:sldMk cId="3692254647" sldId="276"/>
            <ac:graphicFrameMk id="8" creationId="{26D57DEA-FE68-4AD1-BC05-F618C283F1C4}"/>
          </ac:graphicFrameMkLst>
        </pc:graphicFrameChg>
      </pc:sldChg>
      <pc:sldChg chg="addSp delSp modSp mod">
        <pc:chgData name="NESTOR JULIO HERNANDEZ BOCKER" userId="a413b3be1cc3406f" providerId="LiveId" clId="{7E311BCA-6D2B-4158-84BA-429AACD54659}" dt="2021-09-18T04:35:26.471" v="1600" actId="20577"/>
        <pc:sldMkLst>
          <pc:docMk/>
          <pc:sldMk cId="3431761031" sldId="277"/>
        </pc:sldMkLst>
        <pc:spChg chg="mod">
          <ac:chgData name="NESTOR JULIO HERNANDEZ BOCKER" userId="a413b3be1cc3406f" providerId="LiveId" clId="{7E311BCA-6D2B-4158-84BA-429AACD54659}" dt="2021-09-18T04:35:26.471" v="1600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3431761031" sldId="277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7E311BCA-6D2B-4158-84BA-429AACD54659}" dt="2021-09-18T04:33:24.291" v="1591"/>
          <ac:graphicFrameMkLst>
            <pc:docMk/>
            <pc:sldMk cId="3431761031" sldId="277"/>
            <ac:graphicFrameMk id="8" creationId="{00000000-0008-0000-0700-000002000000}"/>
          </ac:graphicFrameMkLst>
        </pc:graphicFrameChg>
        <pc:graphicFrameChg chg="del mod">
          <ac:chgData name="NESTOR JULIO HERNANDEZ BOCKER" userId="a413b3be1cc3406f" providerId="LiveId" clId="{7E311BCA-6D2B-4158-84BA-429AACD54659}" dt="2021-09-18T04:33:18.389" v="1589" actId="478"/>
          <ac:graphicFrameMkLst>
            <pc:docMk/>
            <pc:sldMk cId="3431761031" sldId="277"/>
            <ac:graphicFrameMk id="9" creationId="{00000000-0008-0000-0700-000002000000}"/>
          </ac:graphicFrameMkLst>
        </pc:graphicFrameChg>
      </pc:sldChg>
      <pc:sldChg chg="modSp add mod">
        <pc:chgData name="NESTOR JULIO HERNANDEZ BOCKER" userId="a413b3be1cc3406f" providerId="LiveId" clId="{7E311BCA-6D2B-4158-84BA-429AACD54659}" dt="2021-09-18T03:42:13.089" v="387"/>
        <pc:sldMkLst>
          <pc:docMk/>
          <pc:sldMk cId="2643471665" sldId="278"/>
        </pc:sldMkLst>
        <pc:spChg chg="mod">
          <ac:chgData name="NESTOR JULIO HERNANDEZ BOCKER" userId="a413b3be1cc3406f" providerId="LiveId" clId="{7E311BCA-6D2B-4158-84BA-429AACD54659}" dt="2021-09-18T03:27:46.121" v="115" actId="20577"/>
          <ac:spMkLst>
            <pc:docMk/>
            <pc:sldMk cId="2643471665" sldId="278"/>
            <ac:spMk id="9" creationId="{8DA97F63-C267-4177-AD7A-7B715A33282D}"/>
          </ac:spMkLst>
        </pc:spChg>
        <pc:spChg chg="mod">
          <ac:chgData name="NESTOR JULIO HERNANDEZ BOCKER" userId="a413b3be1cc3406f" providerId="LiveId" clId="{7E311BCA-6D2B-4158-84BA-429AACD54659}" dt="2021-09-18T03:29:32.130" v="128" actId="20577"/>
          <ac:spMkLst>
            <pc:docMk/>
            <pc:sldMk cId="2643471665" sldId="278"/>
            <ac:spMk id="11" creationId="{E72E6ADF-118F-4D4C-BEB0-2FCE18A81F29}"/>
          </ac:spMkLst>
        </pc:spChg>
        <pc:spChg chg="mod">
          <ac:chgData name="NESTOR JULIO HERNANDEZ BOCKER" userId="a413b3be1cc3406f" providerId="LiveId" clId="{7E311BCA-6D2B-4158-84BA-429AACD54659}" dt="2021-09-18T03:27:03.033" v="102" actId="20577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E311BCA-6D2B-4158-84BA-429AACD54659}" dt="2021-09-18T03:41:02.520" v="384" actId="20577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7E311BCA-6D2B-4158-84BA-429AACD54659}" dt="2021-09-18T03:42:13.089" v="387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add mod">
        <pc:chgData name="NESTOR JULIO HERNANDEZ BOCKER" userId="a413b3be1cc3406f" providerId="LiveId" clId="{7E311BCA-6D2B-4158-84BA-429AACD54659}" dt="2021-09-18T04:11:06.739" v="1415"/>
        <pc:sldMkLst>
          <pc:docMk/>
          <pc:sldMk cId="1992343336" sldId="279"/>
        </pc:sldMkLst>
        <pc:spChg chg="mod">
          <ac:chgData name="NESTOR JULIO HERNANDEZ BOCKER" userId="a413b3be1cc3406f" providerId="LiveId" clId="{7E311BCA-6D2B-4158-84BA-429AACD54659}" dt="2021-09-18T03:58:35.424" v="1045" actId="20577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E311BCA-6D2B-4158-84BA-429AACD54659}" dt="2021-09-18T04:10:48.479" v="1414" actId="1036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E311BCA-6D2B-4158-84BA-429AACD54659}" dt="2021-09-18T04:11:06.739" v="1415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</pc:docChg>
  </pc:docChgLst>
  <pc:docChgLst>
    <pc:chgData name="NESTOR JULIO HERNANDEZ BOCKER" userId="a413b3be1cc3406f" providerId="LiveId" clId="{79BC16B7-5C0B-4E4B-9EE4-577739A2CAFB}"/>
    <pc:docChg chg="undo redo custSel addSld delSld modSld">
      <pc:chgData name="NESTOR JULIO HERNANDEZ BOCKER" userId="a413b3be1cc3406f" providerId="LiveId" clId="{79BC16B7-5C0B-4E4B-9EE4-577739A2CAFB}" dt="2021-12-21T18:03:26.284" v="980" actId="20577"/>
      <pc:docMkLst>
        <pc:docMk/>
      </pc:docMkLst>
      <pc:sldChg chg="modSp mod">
        <pc:chgData name="NESTOR JULIO HERNANDEZ BOCKER" userId="a413b3be1cc3406f" providerId="LiveId" clId="{79BC16B7-5C0B-4E4B-9EE4-577739A2CAFB}" dt="2021-12-21T16:21:08.477" v="10" actId="20577"/>
        <pc:sldMkLst>
          <pc:docMk/>
          <pc:sldMk cId="3489943008" sldId="256"/>
        </pc:sldMkLst>
        <pc:spChg chg="mod">
          <ac:chgData name="NESTOR JULIO HERNANDEZ BOCKER" userId="a413b3be1cc3406f" providerId="LiveId" clId="{79BC16B7-5C0B-4E4B-9EE4-577739A2CAFB}" dt="2021-12-21T16:20:47.409" v="5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21:08.477" v="10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79BC16B7-5C0B-4E4B-9EE4-577739A2CAFB}" dt="2021-12-21T16:38:19.844" v="274" actId="20577"/>
        <pc:sldMkLst>
          <pc:docMk/>
          <pc:sldMk cId="1297091760" sldId="257"/>
        </pc:sldMkLst>
        <pc:spChg chg="mod">
          <ac:chgData name="NESTOR JULIO HERNANDEZ BOCKER" userId="a413b3be1cc3406f" providerId="LiveId" clId="{79BC16B7-5C0B-4E4B-9EE4-577739A2CAFB}" dt="2021-12-21T16:21:02.585" v="8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38:19.844" v="274" actId="20577"/>
          <ac:spMkLst>
            <pc:docMk/>
            <pc:sldMk cId="1297091760" sldId="257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79BC16B7-5C0B-4E4B-9EE4-577739A2CAFB}" dt="2021-12-21T16:23:38.098" v="166" actId="1035"/>
          <ac:graphicFrameMkLst>
            <pc:docMk/>
            <pc:sldMk cId="1297091760" sldId="257"/>
            <ac:graphicFrameMk id="7" creationId="{0F192203-E8B4-40A8-BD13-55B181E56839}"/>
          </ac:graphicFrameMkLst>
        </pc:graphicFrameChg>
        <pc:graphicFrameChg chg="del">
          <ac:chgData name="NESTOR JULIO HERNANDEZ BOCKER" userId="a413b3be1cc3406f" providerId="LiveId" clId="{79BC16B7-5C0B-4E4B-9EE4-577739A2CAFB}" dt="2021-12-21T16:23:09.384" v="11" actId="478"/>
          <ac:graphicFrameMkLst>
            <pc:docMk/>
            <pc:sldMk cId="1297091760" sldId="257"/>
            <ac:graphicFrameMk id="9" creationId="{00000000-0008-0000-0200-00000C000000}"/>
          </ac:graphicFrameMkLst>
        </pc:graphicFrameChg>
        <pc:picChg chg="add del mod">
          <ac:chgData name="NESTOR JULIO HERNANDEZ BOCKER" userId="a413b3be1cc3406f" providerId="LiveId" clId="{79BC16B7-5C0B-4E4B-9EE4-577739A2CAFB}" dt="2021-12-21T16:28:46.876" v="217" actId="478"/>
          <ac:picMkLst>
            <pc:docMk/>
            <pc:sldMk cId="1297091760" sldId="257"/>
            <ac:picMk id="2" creationId="{A4E8C009-D7D2-4A3C-8B1B-84E0B1F1A579}"/>
          </ac:picMkLst>
        </pc:picChg>
        <pc:picChg chg="add del mod">
          <ac:chgData name="NESTOR JULIO HERNANDEZ BOCKER" userId="a413b3be1cc3406f" providerId="LiveId" clId="{79BC16B7-5C0B-4E4B-9EE4-577739A2CAFB}" dt="2021-12-21T16:37:11.516" v="247" actId="478"/>
          <ac:picMkLst>
            <pc:docMk/>
            <pc:sldMk cId="1297091760" sldId="257"/>
            <ac:picMk id="3" creationId="{8F2BF96A-AC1A-4D7B-B4DA-63A3F31492BF}"/>
          </ac:picMkLst>
        </pc:picChg>
      </pc:sldChg>
      <pc:sldChg chg="modSp mod">
        <pc:chgData name="NESTOR JULIO HERNANDEZ BOCKER" userId="a413b3be1cc3406f" providerId="LiveId" clId="{79BC16B7-5C0B-4E4B-9EE4-577739A2CAFB}" dt="2021-12-21T16:18:13.169" v="2" actId="20577"/>
        <pc:sldMkLst>
          <pc:docMk/>
          <pc:sldMk cId="1714585994" sldId="264"/>
        </pc:sldMkLst>
        <pc:spChg chg="mod">
          <ac:chgData name="NESTOR JULIO HERNANDEZ BOCKER" userId="a413b3be1cc3406f" providerId="LiveId" clId="{79BC16B7-5C0B-4E4B-9EE4-577739A2CAFB}" dt="2021-12-21T16:18:13.169" v="2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">
        <pc:chgData name="NESTOR JULIO HERNANDEZ BOCKER" userId="a413b3be1cc3406f" providerId="LiveId" clId="{79BC16B7-5C0B-4E4B-9EE4-577739A2CAFB}" dt="2021-12-21T17:00:54.336" v="333"/>
        <pc:sldMkLst>
          <pc:docMk/>
          <pc:sldMk cId="3321077232" sldId="265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79BC16B7-5C0B-4E4B-9EE4-577739A2CAFB}" dt="2021-12-21T17:00:33.870" v="332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79BC16B7-5C0B-4E4B-9EE4-577739A2CAFB}" dt="2021-12-21T17:00:54.336" v="333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79BC16B7-5C0B-4E4B-9EE4-577739A2CAFB}" dt="2021-12-21T17:16:41.225" v="701" actId="20577"/>
        <pc:sldMkLst>
          <pc:docMk/>
          <pc:sldMk cId="2687120463" sldId="266"/>
        </pc:sldMkLst>
        <pc:spChg chg="mod">
          <ac:chgData name="NESTOR JULIO HERNANDEZ BOCKER" userId="a413b3be1cc3406f" providerId="LiveId" clId="{79BC16B7-5C0B-4E4B-9EE4-577739A2CAFB}" dt="2021-12-21T17:16:23.637" v="684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7:16:41.225" v="701" actId="20577"/>
          <ac:spMkLst>
            <pc:docMk/>
            <pc:sldMk cId="2687120463" sldId="266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79BC16B7-5C0B-4E4B-9EE4-577739A2CAFB}" dt="2021-12-21T17:02:54.875" v="366" actId="478"/>
          <ac:graphicFrameMkLst>
            <pc:docMk/>
            <pc:sldMk cId="2687120463" sldId="266"/>
            <ac:graphicFrameMk id="7" creationId="{00000000-0008-0000-0200-00000D000000}"/>
          </ac:graphicFrameMkLst>
        </pc:graphicFrameChg>
        <pc:graphicFrameChg chg="add mod">
          <ac:chgData name="NESTOR JULIO HERNANDEZ BOCKER" userId="a413b3be1cc3406f" providerId="LiveId" clId="{79BC16B7-5C0B-4E4B-9EE4-577739A2CAFB}" dt="2021-12-21T17:06:24.585" v="513" actId="1037"/>
          <ac:graphicFrameMkLst>
            <pc:docMk/>
            <pc:sldMk cId="2687120463" sldId="266"/>
            <ac:graphicFrameMk id="8" creationId="{E680D626-320C-40EE-9371-1B9F2400B6C7}"/>
          </ac:graphicFrameMkLst>
        </pc:graphicFrameChg>
        <pc:picChg chg="add del mod">
          <ac:chgData name="NESTOR JULIO HERNANDEZ BOCKER" userId="a413b3be1cc3406f" providerId="LiveId" clId="{79BC16B7-5C0B-4E4B-9EE4-577739A2CAFB}" dt="2021-12-21T17:10:17.826" v="581" actId="478"/>
          <ac:picMkLst>
            <pc:docMk/>
            <pc:sldMk cId="2687120463" sldId="266"/>
            <ac:picMk id="2" creationId="{468CABCA-A45B-4CF9-BD45-21072008E29B}"/>
          </ac:picMkLst>
        </pc:picChg>
        <pc:picChg chg="add del mod">
          <ac:chgData name="NESTOR JULIO HERNANDEZ BOCKER" userId="a413b3be1cc3406f" providerId="LiveId" clId="{79BC16B7-5C0B-4E4B-9EE4-577739A2CAFB}" dt="2021-12-21T17:11:27.178" v="597" actId="478"/>
          <ac:picMkLst>
            <pc:docMk/>
            <pc:sldMk cId="2687120463" sldId="266"/>
            <ac:picMk id="3" creationId="{AC6AC962-09BD-45AF-9386-E284A93EADE5}"/>
          </ac:picMkLst>
        </pc:picChg>
        <pc:picChg chg="add del mod">
          <ac:chgData name="NESTOR JULIO HERNANDEZ BOCKER" userId="a413b3be1cc3406f" providerId="LiveId" clId="{79BC16B7-5C0B-4E4B-9EE4-577739A2CAFB}" dt="2021-12-21T17:16:08.277" v="673" actId="478"/>
          <ac:picMkLst>
            <pc:docMk/>
            <pc:sldMk cId="2687120463" sldId="266"/>
            <ac:picMk id="4" creationId="{DCB647E9-3BDF-451C-A8DC-5EF705E2AEAE}"/>
          </ac:picMkLst>
        </pc:picChg>
      </pc:sldChg>
      <pc:sldChg chg="modSp mod">
        <pc:chgData name="NESTOR JULIO HERNANDEZ BOCKER" userId="a413b3be1cc3406f" providerId="LiveId" clId="{79BC16B7-5C0B-4E4B-9EE4-577739A2CAFB}" dt="2021-12-21T17:22:44.467" v="781" actId="20577"/>
        <pc:sldMkLst>
          <pc:docMk/>
          <pc:sldMk cId="2772694670" sldId="267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772694670" sldId="267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79BC16B7-5C0B-4E4B-9EE4-577739A2CAFB}" dt="2021-12-21T17:22:12.994" v="750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9BC16B7-5C0B-4E4B-9EE4-577739A2CAFB}" dt="2021-12-21T17:22:44.467" v="781" actId="20577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9BC16B7-5C0B-4E4B-9EE4-577739A2CAFB}" dt="2021-12-21T18:03:26.284" v="980" actId="20577"/>
        <pc:sldMkLst>
          <pc:docMk/>
          <pc:sldMk cId="290937702" sldId="268"/>
        </pc:sldMkLst>
        <pc:spChg chg="mod">
          <ac:chgData name="NESTOR JULIO HERNANDEZ BOCKER" userId="a413b3be1cc3406f" providerId="LiveId" clId="{79BC16B7-5C0B-4E4B-9EE4-577739A2CAFB}" dt="2021-12-21T18:03:26.284" v="980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7:46:23.587" v="967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79BC16B7-5C0B-4E4B-9EE4-577739A2CAFB}" dt="2021-12-21T17:46:43.202" v="969"/>
        <pc:sldMkLst>
          <pc:docMk/>
          <pc:sldMk cId="772786361" sldId="269"/>
        </pc:sldMkLst>
        <pc:spChg chg="mod">
          <ac:chgData name="NESTOR JULIO HERNANDEZ BOCKER" userId="a413b3be1cc3406f" providerId="LiveId" clId="{79BC16B7-5C0B-4E4B-9EE4-577739A2CAFB}" dt="2021-12-21T16:19:45.059" v="3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19:45.059" v="3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79BC16B7-5C0B-4E4B-9EE4-577739A2CAFB}" dt="2021-12-21T17:46:43.202" v="969"/>
        <pc:sldMkLst>
          <pc:docMk/>
          <pc:sldMk cId="2522447131" sldId="270"/>
        </pc:sldMkLst>
        <pc:spChg chg="mod">
          <ac:chgData name="NESTOR JULIO HERNANDEZ BOCKER" userId="a413b3be1cc3406f" providerId="LiveId" clId="{79BC16B7-5C0B-4E4B-9EE4-577739A2CAFB}" dt="2021-12-21T16:19:45.059" v="3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19:45.059" v="3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79BC16B7-5C0B-4E4B-9EE4-577739A2CAFB}" dt="2021-12-21T17:46:43.202" v="969"/>
        <pc:sldMkLst>
          <pc:docMk/>
          <pc:sldMk cId="1064889117" sldId="271"/>
        </pc:sldMkLst>
        <pc:spChg chg="mod">
          <ac:chgData name="NESTOR JULIO HERNANDEZ BOCKER" userId="a413b3be1cc3406f" providerId="LiveId" clId="{79BC16B7-5C0B-4E4B-9EE4-577739A2CAFB}" dt="2021-12-21T16:19:45.059" v="3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19:45.059" v="3"/>
          <ac:spMkLst>
            <pc:docMk/>
            <pc:sldMk cId="1064889117" sldId="271"/>
            <ac:spMk id="21" creationId="{00000000-0000-0000-0000-000000000000}"/>
          </ac:spMkLst>
        </pc:spChg>
      </pc:sldChg>
      <pc:sldChg chg="addSp delSp modSp mod">
        <pc:chgData name="NESTOR JULIO HERNANDEZ BOCKER" userId="a413b3be1cc3406f" providerId="LiveId" clId="{79BC16B7-5C0B-4E4B-9EE4-577739A2CAFB}" dt="2021-12-21T16:46:38.031" v="312" actId="27918"/>
        <pc:sldMkLst>
          <pc:docMk/>
          <pc:sldMk cId="2588731161" sldId="272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44:33.882" v="287" actId="20577"/>
          <ac:spMkLst>
            <pc:docMk/>
            <pc:sldMk cId="2588731161" sldId="272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79BC16B7-5C0B-4E4B-9EE4-577739A2CAFB}" dt="2021-12-21T16:46:35.692" v="311" actId="403"/>
          <ac:graphicFrameMkLst>
            <pc:docMk/>
            <pc:sldMk cId="2588731161" sldId="272"/>
            <ac:graphicFrameMk id="7" creationId="{00000000-0008-0000-0400-000002000000}"/>
          </ac:graphicFrameMkLst>
        </pc:graphicFrameChg>
        <pc:graphicFrameChg chg="del">
          <ac:chgData name="NESTOR JULIO HERNANDEZ BOCKER" userId="a413b3be1cc3406f" providerId="LiveId" clId="{79BC16B7-5C0B-4E4B-9EE4-577739A2CAFB}" dt="2021-12-21T16:42:54.753" v="275" actId="478"/>
          <ac:graphicFrameMkLst>
            <pc:docMk/>
            <pc:sldMk cId="2588731161" sldId="272"/>
            <ac:graphicFrameMk id="8" creationId="{00000000-0008-0000-0000-000005000000}"/>
          </ac:graphicFrameMkLst>
        </pc:graphicFrameChg>
      </pc:sldChg>
      <pc:sldChg chg="addSp delSp modSp mod">
        <pc:chgData name="NESTOR JULIO HERNANDEZ BOCKER" userId="a413b3be1cc3406f" providerId="LiveId" clId="{79BC16B7-5C0B-4E4B-9EE4-577739A2CAFB}" dt="2021-12-21T17:54:09.163" v="971" actId="1035"/>
        <pc:sldMkLst>
          <pc:docMk/>
          <pc:sldMk cId="3718550132" sldId="273"/>
        </pc:sldMkLst>
        <pc:spChg chg="mod">
          <ac:chgData name="NESTOR JULIO HERNANDEZ BOCKER" userId="a413b3be1cc3406f" providerId="LiveId" clId="{79BC16B7-5C0B-4E4B-9EE4-577739A2CAFB}" dt="2021-12-21T17:54:09.163" v="971" actId="1035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59:48.725" v="329" actId="20577"/>
          <ac:spMkLst>
            <pc:docMk/>
            <pc:sldMk cId="3718550132" sldId="273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79BC16B7-5C0B-4E4B-9EE4-577739A2CAFB}" dt="2021-12-21T16:44:41.313" v="288" actId="478"/>
          <ac:graphicFrameMkLst>
            <pc:docMk/>
            <pc:sldMk cId="3718550132" sldId="273"/>
            <ac:graphicFrameMk id="7" creationId="{422D9D72-7E8D-4B13-8043-B028039F44E6}"/>
          </ac:graphicFrameMkLst>
        </pc:graphicFrameChg>
        <pc:graphicFrameChg chg="add mod">
          <ac:chgData name="NESTOR JULIO HERNANDEZ BOCKER" userId="a413b3be1cc3406f" providerId="LiveId" clId="{79BC16B7-5C0B-4E4B-9EE4-577739A2CAFB}" dt="2021-12-21T16:47:22.056" v="321" actId="2085"/>
          <ac:graphicFrameMkLst>
            <pc:docMk/>
            <pc:sldMk cId="3718550132" sldId="273"/>
            <ac:graphicFrameMk id="8" creationId="{00000000-0008-0000-0400-000003000000}"/>
          </ac:graphicFrameMkLst>
        </pc:graphicFrameChg>
      </pc:sldChg>
      <pc:sldChg chg="addSp delSp modSp mod">
        <pc:chgData name="NESTOR JULIO HERNANDEZ BOCKER" userId="a413b3be1cc3406f" providerId="LiveId" clId="{79BC16B7-5C0B-4E4B-9EE4-577739A2CAFB}" dt="2021-12-21T17:20:17.089" v="728" actId="20577"/>
        <pc:sldMkLst>
          <pc:docMk/>
          <pc:sldMk cId="2821425093" sldId="274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7:20:17.089" v="728" actId="20577"/>
          <ac:spMkLst>
            <pc:docMk/>
            <pc:sldMk cId="2821425093" sldId="274"/>
            <ac:spMk id="21" creationId="{00000000-0000-0000-0000-000000000000}"/>
          </ac:spMkLst>
        </pc:spChg>
        <pc:graphicFrameChg chg="del mod">
          <ac:chgData name="NESTOR JULIO HERNANDEZ BOCKER" userId="a413b3be1cc3406f" providerId="LiveId" clId="{79BC16B7-5C0B-4E4B-9EE4-577739A2CAFB}" dt="2021-12-21T17:19:15.455" v="703" actId="478"/>
          <ac:graphicFrameMkLst>
            <pc:docMk/>
            <pc:sldMk cId="2821425093" sldId="274"/>
            <ac:graphicFrameMk id="7" creationId="{98AEB159-0A99-4B87-926A-35A4732C0506}"/>
          </ac:graphicFrameMkLst>
        </pc:graphicFrameChg>
        <pc:graphicFrameChg chg="add mod">
          <ac:chgData name="NESTOR JULIO HERNANDEZ BOCKER" userId="a413b3be1cc3406f" providerId="LiveId" clId="{79BC16B7-5C0B-4E4B-9EE4-577739A2CAFB}" dt="2021-12-21T17:19:20.002" v="705"/>
          <ac:graphicFrameMkLst>
            <pc:docMk/>
            <pc:sldMk cId="2821425093" sldId="274"/>
            <ac:graphicFrameMk id="8" creationId="{5C0C8940-20F0-4EF6-8EB6-1CB105E274D2}"/>
          </ac:graphicFrameMkLst>
        </pc:graphicFrameChg>
      </pc:sldChg>
      <pc:sldChg chg="addSp delSp modSp mod">
        <pc:chgData name="NESTOR JULIO HERNANDEZ BOCKER" userId="a413b3be1cc3406f" providerId="LiveId" clId="{79BC16B7-5C0B-4E4B-9EE4-577739A2CAFB}" dt="2021-12-21T17:21:09.342" v="747" actId="20577"/>
        <pc:sldMkLst>
          <pc:docMk/>
          <pc:sldMk cId="281174417" sldId="275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7:21:09.342" v="747" actId="20577"/>
          <ac:spMkLst>
            <pc:docMk/>
            <pc:sldMk cId="281174417" sldId="275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79BC16B7-5C0B-4E4B-9EE4-577739A2CAFB}" dt="2021-12-21T17:19:25.366" v="706" actId="478"/>
          <ac:graphicFrameMkLst>
            <pc:docMk/>
            <pc:sldMk cId="281174417" sldId="275"/>
            <ac:graphicFrameMk id="7" creationId="{CB507C6D-1519-4A4D-8EE4-5B5D90872924}"/>
          </ac:graphicFrameMkLst>
        </pc:graphicFrameChg>
        <pc:graphicFrameChg chg="add mod">
          <ac:chgData name="NESTOR JULIO HERNANDEZ BOCKER" userId="a413b3be1cc3406f" providerId="LiveId" clId="{79BC16B7-5C0B-4E4B-9EE4-577739A2CAFB}" dt="2021-12-21T17:19:30.311" v="708"/>
          <ac:graphicFrameMkLst>
            <pc:docMk/>
            <pc:sldMk cId="281174417" sldId="275"/>
            <ac:graphicFrameMk id="8" creationId="{35EB9510-3607-4D9B-AB23-CC7FB212864D}"/>
          </ac:graphicFrameMkLst>
        </pc:graphicFrameChg>
      </pc:sldChg>
      <pc:sldChg chg="addSp delSp modSp mod">
        <pc:chgData name="NESTOR JULIO HERNANDEZ BOCKER" userId="a413b3be1cc3406f" providerId="LiveId" clId="{79BC16B7-5C0B-4E4B-9EE4-577739A2CAFB}" dt="2021-12-21T18:02:56.214" v="979" actId="207"/>
        <pc:sldMkLst>
          <pc:docMk/>
          <pc:sldMk cId="3692254647" sldId="276"/>
        </pc:sldMkLst>
        <pc:spChg chg="mod">
          <ac:chgData name="NESTOR JULIO HERNANDEZ BOCKER" userId="a413b3be1cc3406f" providerId="LiveId" clId="{79BC16B7-5C0B-4E4B-9EE4-577739A2CAFB}" dt="2021-12-21T18:02:56.214" v="979" actId="20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3692254647" sldId="276"/>
            <ac:spMk id="20" creationId="{00000000-0000-0000-0000-000000000000}"/>
          </ac:spMkLst>
        </pc:spChg>
        <pc:graphicFrameChg chg="del">
          <ac:chgData name="NESTOR JULIO HERNANDEZ BOCKER" userId="a413b3be1cc3406f" providerId="LiveId" clId="{79BC16B7-5C0B-4E4B-9EE4-577739A2CAFB}" dt="2021-12-21T17:42:43.793" v="934" actId="478"/>
          <ac:graphicFrameMkLst>
            <pc:docMk/>
            <pc:sldMk cId="3692254647" sldId="276"/>
            <ac:graphicFrameMk id="7" creationId="{26D57DEA-FE68-4AD1-BC05-F618C283F1C4}"/>
          </ac:graphicFrameMkLst>
        </pc:graphicFrameChg>
        <pc:graphicFrameChg chg="add mod">
          <ac:chgData name="NESTOR JULIO HERNANDEZ BOCKER" userId="a413b3be1cc3406f" providerId="LiveId" clId="{79BC16B7-5C0B-4E4B-9EE4-577739A2CAFB}" dt="2021-12-21T17:42:53.704" v="936"/>
          <ac:graphicFrameMkLst>
            <pc:docMk/>
            <pc:sldMk cId="3692254647" sldId="276"/>
            <ac:graphicFrameMk id="8" creationId="{26D57DEA-FE68-4AD1-BC05-F618C283F1C4}"/>
          </ac:graphicFrameMkLst>
        </pc:graphicFrameChg>
      </pc:sldChg>
      <pc:sldChg chg="addSp delSp modSp mod">
        <pc:chgData name="NESTOR JULIO HERNANDEZ BOCKER" userId="a413b3be1cc3406f" providerId="LiveId" clId="{79BC16B7-5C0B-4E4B-9EE4-577739A2CAFB}" dt="2021-12-21T18:02:49.669" v="978" actId="207"/>
        <pc:sldMkLst>
          <pc:docMk/>
          <pc:sldMk cId="3431761031" sldId="277"/>
        </pc:sldMkLst>
        <pc:spChg chg="mod">
          <ac:chgData name="NESTOR JULIO HERNANDEZ BOCKER" userId="a413b3be1cc3406f" providerId="LiveId" clId="{79BC16B7-5C0B-4E4B-9EE4-577739A2CAFB}" dt="2021-12-21T18:02:49.669" v="978" actId="20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3431761031" sldId="277"/>
            <ac:spMk id="20" creationId="{00000000-0000-0000-0000-000000000000}"/>
          </ac:spMkLst>
        </pc:spChg>
        <pc:graphicFrameChg chg="add del mod">
          <ac:chgData name="NESTOR JULIO HERNANDEZ BOCKER" userId="a413b3be1cc3406f" providerId="LiveId" clId="{79BC16B7-5C0B-4E4B-9EE4-577739A2CAFB}" dt="2021-12-21T17:44:24.869" v="954" actId="478"/>
          <ac:graphicFrameMkLst>
            <pc:docMk/>
            <pc:sldMk cId="3431761031" sldId="277"/>
            <ac:graphicFrameMk id="8" creationId="{7ABE8AF9-F9D8-4526-B10A-5CD3F74148EE}"/>
          </ac:graphicFrameMkLst>
        </pc:graphicFrameChg>
        <pc:graphicFrameChg chg="add del">
          <ac:chgData name="NESTOR JULIO HERNANDEZ BOCKER" userId="a413b3be1cc3406f" providerId="LiveId" clId="{79BC16B7-5C0B-4E4B-9EE4-577739A2CAFB}" dt="2021-12-21T17:44:21.052" v="952" actId="478"/>
          <ac:graphicFrameMkLst>
            <pc:docMk/>
            <pc:sldMk cId="3431761031" sldId="277"/>
            <ac:graphicFrameMk id="9" creationId="{00000000-0008-0000-0700-000002000000}"/>
          </ac:graphicFrameMkLst>
        </pc:graphicFrameChg>
        <pc:graphicFrameChg chg="add mod">
          <ac:chgData name="NESTOR JULIO HERNANDEZ BOCKER" userId="a413b3be1cc3406f" providerId="LiveId" clId="{79BC16B7-5C0B-4E4B-9EE4-577739A2CAFB}" dt="2021-12-21T17:44:34.242" v="960" actId="14100"/>
          <ac:graphicFrameMkLst>
            <pc:docMk/>
            <pc:sldMk cId="3431761031" sldId="277"/>
            <ac:graphicFrameMk id="10" creationId="{7ABE8AF9-F9D8-4526-B10A-5CD3F74148EE}"/>
          </ac:graphicFrameMkLst>
        </pc:graphicFrameChg>
      </pc:sldChg>
      <pc:sldChg chg="modSp mod">
        <pc:chgData name="NESTOR JULIO HERNANDEZ BOCKER" userId="a413b3be1cc3406f" providerId="LiveId" clId="{79BC16B7-5C0B-4E4B-9EE4-577739A2CAFB}" dt="2021-12-21T17:56:07.564" v="976" actId="20577"/>
        <pc:sldMkLst>
          <pc:docMk/>
          <pc:sldMk cId="2643471665" sldId="278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9BC16B7-5C0B-4E4B-9EE4-577739A2CAFB}" dt="2021-12-21T17:56:07.564" v="976" actId="20577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79BC16B7-5C0B-4E4B-9EE4-577739A2CAFB}" dt="2021-12-21T17:02:14.830" v="365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9BC16B7-5C0B-4E4B-9EE4-577739A2CAFB}" dt="2021-12-21T17:25:43.753" v="933"/>
        <pc:sldMkLst>
          <pc:docMk/>
          <pc:sldMk cId="1992343336" sldId="279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9BC16B7-5C0B-4E4B-9EE4-577739A2CAFB}" dt="2021-12-21T17:25:27.600" v="932" actId="6549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9BC16B7-5C0B-4E4B-9EE4-577739A2CAFB}" dt="2021-12-21T17:25:43.753" v="933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</pc:docChg>
  </pc:docChgLst>
  <pc:docChgLst>
    <pc:chgData name="NESTOR JULIO HERNANDEZ BOCKER" userId="a413b3be1cc3406f" providerId="LiveId" clId="{0C5374D4-28A7-4E04-9264-40BBD3DA55F5}"/>
    <pc:docChg chg="undo custSel addSld delSld modSld">
      <pc:chgData name="NESTOR JULIO HERNANDEZ BOCKER" userId="a413b3be1cc3406f" providerId="LiveId" clId="{0C5374D4-28A7-4E04-9264-40BBD3DA55F5}" dt="2021-04-19T23:49:10.754" v="833" actId="47"/>
      <pc:docMkLst>
        <pc:docMk/>
      </pc:docMkLst>
      <pc:sldChg chg="modSp mod">
        <pc:chgData name="NESTOR JULIO HERNANDEZ BOCKER" userId="a413b3be1cc3406f" providerId="LiveId" clId="{0C5374D4-28A7-4E04-9264-40BBD3DA55F5}" dt="2021-04-19T22:19:23.559" v="4" actId="20577"/>
        <pc:sldMkLst>
          <pc:docMk/>
          <pc:sldMk cId="3489943008" sldId="256"/>
        </pc:sldMkLst>
        <pc:spChg chg="mod">
          <ac:chgData name="NESTOR JULIO HERNANDEZ BOCKER" userId="a413b3be1cc3406f" providerId="LiveId" clId="{0C5374D4-28A7-4E04-9264-40BBD3DA55F5}" dt="2021-04-19T22:19:20.213" v="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19:23.559" v="4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0C5374D4-28A7-4E04-9264-40BBD3DA55F5}" dt="2021-04-19T23:05:26.540" v="671" actId="1036"/>
        <pc:sldMkLst>
          <pc:docMk/>
          <pc:sldMk cId="1297091760" sldId="257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3:05:26.540" v="671" actId="1036"/>
          <ac:spMkLst>
            <pc:docMk/>
            <pc:sldMk cId="1297091760" sldId="257"/>
            <ac:spMk id="21" creationId="{00000000-0000-0000-0000-000000000000}"/>
          </ac:spMkLst>
        </pc:spChg>
        <pc:graphicFrameChg chg="add del">
          <ac:chgData name="NESTOR JULIO HERNANDEZ BOCKER" userId="a413b3be1cc3406f" providerId="LiveId" clId="{0C5374D4-28A7-4E04-9264-40BBD3DA55F5}" dt="2021-04-19T22:21:39.265" v="19" actId="478"/>
          <ac:graphicFrameMkLst>
            <pc:docMk/>
            <pc:sldMk cId="1297091760" sldId="257"/>
            <ac:graphicFrameMk id="7" creationId="{00000000-0008-0000-0200-00000C000000}"/>
          </ac:graphicFrameMkLst>
        </pc:graphicFrameChg>
        <pc:graphicFrameChg chg="add mod">
          <ac:chgData name="NESTOR JULIO HERNANDEZ BOCKER" userId="a413b3be1cc3406f" providerId="LiveId" clId="{0C5374D4-28A7-4E04-9264-40BBD3DA55F5}" dt="2021-04-19T22:20:31.906" v="17"/>
          <ac:graphicFrameMkLst>
            <pc:docMk/>
            <pc:sldMk cId="1297091760" sldId="257"/>
            <ac:graphicFrameMk id="9" creationId="{00000000-0008-0000-0200-000007000000}"/>
          </ac:graphicFrameMkLst>
        </pc:graphicFrameChg>
        <pc:graphicFrameChg chg="add mod">
          <ac:chgData name="NESTOR JULIO HERNANDEZ BOCKER" userId="a413b3be1cc3406f" providerId="LiveId" clId="{0C5374D4-28A7-4E04-9264-40BBD3DA55F5}" dt="2021-04-19T22:33:48.853" v="272" actId="1038"/>
          <ac:graphicFrameMkLst>
            <pc:docMk/>
            <pc:sldMk cId="1297091760" sldId="257"/>
            <ac:graphicFrameMk id="10" creationId="{00000000-0008-0000-0200-00000C000000}"/>
          </ac:graphicFrameMkLst>
        </pc:graphicFrameChg>
        <pc:picChg chg="add del mod">
          <ac:chgData name="NESTOR JULIO HERNANDEZ BOCKER" userId="a413b3be1cc3406f" providerId="LiveId" clId="{0C5374D4-28A7-4E04-9264-40BBD3DA55F5}" dt="2021-04-19T22:27:46.430" v="158" actId="478"/>
          <ac:picMkLst>
            <pc:docMk/>
            <pc:sldMk cId="1297091760" sldId="257"/>
            <ac:picMk id="2" creationId="{6DF2CCAC-4666-4407-B694-8151D5DEC09F}"/>
          </ac:picMkLst>
        </pc:picChg>
      </pc:sldChg>
      <pc:sldChg chg="modSp mod">
        <pc:chgData name="NESTOR JULIO HERNANDEZ BOCKER" userId="a413b3be1cc3406f" providerId="LiveId" clId="{0C5374D4-28A7-4E04-9264-40BBD3DA55F5}" dt="2021-04-19T23:02:31.199" v="654" actId="20577"/>
        <pc:sldMkLst>
          <pc:docMk/>
          <pc:sldMk cId="1714585994" sldId="264"/>
        </pc:sldMkLst>
        <pc:spChg chg="mod">
          <ac:chgData name="NESTOR JULIO HERNANDEZ BOCKER" userId="a413b3be1cc3406f" providerId="LiveId" clId="{0C5374D4-28A7-4E04-9264-40BBD3DA55F5}" dt="2021-04-19T23:02:31.199" v="654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0C5374D4-28A7-4E04-9264-40BBD3DA55F5}" dt="2021-04-19T22:32:31.357" v="254"/>
        <pc:sldMkLst>
          <pc:docMk/>
          <pc:sldMk cId="3321077232" sldId="265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321077232" sldId="265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0C5374D4-28A7-4E04-9264-40BBD3DA55F5}" dt="2021-04-19T22:32:12.263" v="251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0C5374D4-28A7-4E04-9264-40BBD3DA55F5}" dt="2021-04-19T22:32:31.357" v="254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0C5374D4-28A7-4E04-9264-40BBD3DA55F5}" dt="2021-04-19T22:44:14.495" v="388" actId="20577"/>
        <pc:sldMkLst>
          <pc:docMk/>
          <pc:sldMk cId="2687120463" sldId="266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44:14.495" v="388" actId="20577"/>
          <ac:spMkLst>
            <pc:docMk/>
            <pc:sldMk cId="2687120463" sldId="266"/>
            <ac:spMk id="21" creationId="{00000000-0000-0000-0000-000000000000}"/>
          </ac:spMkLst>
        </pc:spChg>
        <pc:graphicFrameChg chg="add del mod">
          <ac:chgData name="NESTOR JULIO HERNANDEZ BOCKER" userId="a413b3be1cc3406f" providerId="LiveId" clId="{0C5374D4-28A7-4E04-9264-40BBD3DA55F5}" dt="2021-04-19T22:34:26.102" v="303" actId="1035"/>
          <ac:graphicFrameMkLst>
            <pc:docMk/>
            <pc:sldMk cId="2687120463" sldId="266"/>
            <ac:graphicFrameMk id="7" creationId="{00000000-0008-0000-0200-00000D000000}"/>
          </ac:graphicFrameMkLst>
        </pc:graphicFrameChg>
        <pc:graphicFrameChg chg="del mod">
          <ac:chgData name="NESTOR JULIO HERNANDEZ BOCKER" userId="a413b3be1cc3406f" providerId="LiveId" clId="{0C5374D4-28A7-4E04-9264-40BBD3DA55F5}" dt="2021-04-19T22:32:40.923" v="255" actId="478"/>
          <ac:graphicFrameMkLst>
            <pc:docMk/>
            <pc:sldMk cId="2687120463" sldId="266"/>
            <ac:graphicFrameMk id="8" creationId="{BC6B540B-D2C4-47A6-84E2-FCB73D4863D8}"/>
          </ac:graphicFrameMkLst>
        </pc:graphicFrameChg>
        <pc:picChg chg="add del mod">
          <ac:chgData name="NESTOR JULIO HERNANDEZ BOCKER" userId="a413b3be1cc3406f" providerId="LiveId" clId="{0C5374D4-28A7-4E04-9264-40BBD3DA55F5}" dt="2021-04-19T22:40:32.653" v="309" actId="478"/>
          <ac:picMkLst>
            <pc:docMk/>
            <pc:sldMk cId="2687120463" sldId="266"/>
            <ac:picMk id="2" creationId="{81E502F5-028D-4F83-9C1B-AD309A662091}"/>
          </ac:picMkLst>
        </pc:picChg>
        <pc:picChg chg="add del mod">
          <ac:chgData name="NESTOR JULIO HERNANDEZ BOCKER" userId="a413b3be1cc3406f" providerId="LiveId" clId="{0C5374D4-28A7-4E04-9264-40BBD3DA55F5}" dt="2021-04-19T22:43:31.543" v="358" actId="478"/>
          <ac:picMkLst>
            <pc:docMk/>
            <pc:sldMk cId="2687120463" sldId="266"/>
            <ac:picMk id="3" creationId="{E0E1CB17-9E0E-4F04-ADDE-BF57D5617AE4}"/>
          </ac:picMkLst>
        </pc:picChg>
      </pc:sldChg>
      <pc:sldChg chg="modSp mod">
        <pc:chgData name="NESTOR JULIO HERNANDEZ BOCKER" userId="a413b3be1cc3406f" providerId="LiveId" clId="{0C5374D4-28A7-4E04-9264-40BBD3DA55F5}" dt="2021-04-19T22:51:18.625" v="650" actId="20577"/>
        <pc:sldMkLst>
          <pc:docMk/>
          <pc:sldMk cId="2772694670" sldId="267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772694670" sldId="26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0C5374D4-28A7-4E04-9264-40BBD3DA55F5}" dt="2021-04-19T22:51:01.116" v="644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0C5374D4-28A7-4E04-9264-40BBD3DA55F5}" dt="2021-04-19T22:51:18.625" v="650" actId="20577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0C5374D4-28A7-4E04-9264-40BBD3DA55F5}" dt="2021-04-19T23:02:39.775" v="655" actId="20577"/>
        <pc:sldMkLst>
          <pc:docMk/>
          <pc:sldMk cId="290937702" sldId="268"/>
        </pc:sldMkLst>
        <pc:spChg chg="mod">
          <ac:chgData name="NESTOR JULIO HERNANDEZ BOCKER" userId="a413b3be1cc3406f" providerId="LiveId" clId="{0C5374D4-28A7-4E04-9264-40BBD3DA55F5}" dt="2021-04-19T23:02:39.775" v="655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3:02:24.811" v="653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0C5374D4-28A7-4E04-9264-40BBD3DA55F5}" dt="2021-04-19T23:02:15.596" v="652"/>
        <pc:sldMkLst>
          <pc:docMk/>
          <pc:sldMk cId="772786361" sldId="269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0C5374D4-28A7-4E04-9264-40BBD3DA55F5}" dt="2021-04-19T23:02:15.596" v="652"/>
        <pc:sldMkLst>
          <pc:docMk/>
          <pc:sldMk cId="2522447131" sldId="270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0C5374D4-28A7-4E04-9264-40BBD3DA55F5}" dt="2021-04-19T23:02:15.596" v="652"/>
        <pc:sldMkLst>
          <pc:docMk/>
          <pc:sldMk cId="1064889117" sldId="271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1064889117" sldId="271"/>
            <ac:spMk id="21" creationId="{00000000-0000-0000-0000-000000000000}"/>
          </ac:spMkLst>
        </pc:spChg>
      </pc:sldChg>
      <pc:sldChg chg="addSp delSp modSp mod">
        <pc:chgData name="NESTOR JULIO HERNANDEZ BOCKER" userId="a413b3be1cc3406f" providerId="LiveId" clId="{0C5374D4-28A7-4E04-9264-40BBD3DA55F5}" dt="2021-04-19T22:30:33.963" v="195" actId="20577"/>
        <pc:sldMkLst>
          <pc:docMk/>
          <pc:sldMk cId="2588731161" sldId="272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30:33.963" v="195" actId="20577"/>
          <ac:spMkLst>
            <pc:docMk/>
            <pc:sldMk cId="2588731161" sldId="272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0C5374D4-28A7-4E04-9264-40BBD3DA55F5}" dt="2021-04-19T22:29:43.247" v="189" actId="478"/>
          <ac:graphicFrameMkLst>
            <pc:docMk/>
            <pc:sldMk cId="2588731161" sldId="272"/>
            <ac:graphicFrameMk id="7" creationId="{00000000-0008-0000-0000-000005000000}"/>
          </ac:graphicFrameMkLst>
        </pc:graphicFrameChg>
        <pc:graphicFrameChg chg="add mod">
          <ac:chgData name="NESTOR JULIO HERNANDEZ BOCKER" userId="a413b3be1cc3406f" providerId="LiveId" clId="{0C5374D4-28A7-4E04-9264-40BBD3DA55F5}" dt="2021-04-19T22:30:02.735" v="191" actId="1076"/>
          <ac:graphicFrameMkLst>
            <pc:docMk/>
            <pc:sldMk cId="2588731161" sldId="272"/>
            <ac:graphicFrameMk id="8" creationId="{00000000-0008-0000-0000-000005000000}"/>
          </ac:graphicFrameMkLst>
        </pc:graphicFrameChg>
      </pc:sldChg>
      <pc:sldChg chg="addSp delSp modSp mod">
        <pc:chgData name="NESTOR JULIO HERNANDEZ BOCKER" userId="a413b3be1cc3406f" providerId="LiveId" clId="{0C5374D4-28A7-4E04-9264-40BBD3DA55F5}" dt="2021-04-19T22:31:15.491" v="213" actId="20577"/>
        <pc:sldMkLst>
          <pc:docMk/>
          <pc:sldMk cId="3718550132" sldId="273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31:15.491" v="213" actId="20577"/>
          <ac:spMkLst>
            <pc:docMk/>
            <pc:sldMk cId="3718550132" sldId="273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0C5374D4-28A7-4E04-9264-40BBD3DA55F5}" dt="2021-04-19T22:30:50.938" v="196" actId="478"/>
          <ac:graphicFrameMkLst>
            <pc:docMk/>
            <pc:sldMk cId="3718550132" sldId="273"/>
            <ac:graphicFrameMk id="7" creationId="{422D9D72-7E8D-4B13-8043-B028039F44E6}"/>
          </ac:graphicFrameMkLst>
        </pc:graphicFrameChg>
        <pc:graphicFrameChg chg="add mod">
          <ac:chgData name="NESTOR JULIO HERNANDEZ BOCKER" userId="a413b3be1cc3406f" providerId="LiveId" clId="{0C5374D4-28A7-4E04-9264-40BBD3DA55F5}" dt="2021-04-19T22:30:54.243" v="197"/>
          <ac:graphicFrameMkLst>
            <pc:docMk/>
            <pc:sldMk cId="3718550132" sldId="273"/>
            <ac:graphicFrameMk id="8" creationId="{422D9D72-7E8D-4B13-8043-B028039F44E6}"/>
          </ac:graphicFrameMkLst>
        </pc:graphicFrameChg>
      </pc:sldChg>
      <pc:sldChg chg="addSp delSp modSp mod">
        <pc:chgData name="NESTOR JULIO HERNANDEZ BOCKER" userId="a413b3be1cc3406f" providerId="LiveId" clId="{0C5374D4-28A7-4E04-9264-40BBD3DA55F5}" dt="2021-04-19T22:45:31.911" v="395" actId="20577"/>
        <pc:sldMkLst>
          <pc:docMk/>
          <pc:sldMk cId="2821425093" sldId="274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45:31.911" v="395" actId="20577"/>
          <ac:spMkLst>
            <pc:docMk/>
            <pc:sldMk cId="2821425093" sldId="274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0C5374D4-28A7-4E04-9264-40BBD3DA55F5}" dt="2021-04-19T22:44:25.835" v="389" actId="478"/>
          <ac:graphicFrameMkLst>
            <pc:docMk/>
            <pc:sldMk cId="2821425093" sldId="274"/>
            <ac:graphicFrameMk id="7" creationId="{98AEB159-0A99-4B87-926A-35A4732C0506}"/>
          </ac:graphicFrameMkLst>
        </pc:graphicFrameChg>
        <pc:graphicFrameChg chg="add mod">
          <ac:chgData name="NESTOR JULIO HERNANDEZ BOCKER" userId="a413b3be1cc3406f" providerId="LiveId" clId="{0C5374D4-28A7-4E04-9264-40BBD3DA55F5}" dt="2021-04-19T22:44:56.578" v="390"/>
          <ac:graphicFrameMkLst>
            <pc:docMk/>
            <pc:sldMk cId="2821425093" sldId="274"/>
            <ac:graphicFrameMk id="8" creationId="{98AEB159-0A99-4B87-926A-35A4732C0506}"/>
          </ac:graphicFrameMkLst>
        </pc:graphicFrameChg>
      </pc:sldChg>
      <pc:sldChg chg="addSp delSp modSp mod">
        <pc:chgData name="NESTOR JULIO HERNANDEZ BOCKER" userId="a413b3be1cc3406f" providerId="LiveId" clId="{0C5374D4-28A7-4E04-9264-40BBD3DA55F5}" dt="2021-04-19T22:46:20.960" v="420" actId="20577"/>
        <pc:sldMkLst>
          <pc:docMk/>
          <pc:sldMk cId="281174417" sldId="275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46:20.960" v="420" actId="20577"/>
          <ac:spMkLst>
            <pc:docMk/>
            <pc:sldMk cId="281174417" sldId="275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0C5374D4-28A7-4E04-9264-40BBD3DA55F5}" dt="2021-04-19T22:45:45.812" v="396" actId="478"/>
          <ac:graphicFrameMkLst>
            <pc:docMk/>
            <pc:sldMk cId="281174417" sldId="275"/>
            <ac:graphicFrameMk id="7" creationId="{CB507C6D-1519-4A4D-8EE4-5B5D90872924}"/>
          </ac:graphicFrameMkLst>
        </pc:graphicFrameChg>
        <pc:graphicFrameChg chg="add mod">
          <ac:chgData name="NESTOR JULIO HERNANDEZ BOCKER" userId="a413b3be1cc3406f" providerId="LiveId" clId="{0C5374D4-28A7-4E04-9264-40BBD3DA55F5}" dt="2021-04-19T22:45:49.521" v="397"/>
          <ac:graphicFrameMkLst>
            <pc:docMk/>
            <pc:sldMk cId="281174417" sldId="275"/>
            <ac:graphicFrameMk id="8" creationId="{CB507C6D-1519-4A4D-8EE4-5B5D90872924}"/>
          </ac:graphicFrameMkLst>
        </pc:graphicFrameChg>
      </pc:sldChg>
      <pc:sldChg chg="modSp del">
        <pc:chgData name="NESTOR JULIO HERNANDEZ BOCKER" userId="a413b3be1cc3406f" providerId="LiveId" clId="{0C5374D4-28A7-4E04-9264-40BBD3DA55F5}" dt="2021-04-19T23:49:09.522" v="832" actId="47"/>
        <pc:sldMkLst>
          <pc:docMk/>
          <pc:sldMk cId="3692254647" sldId="276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692254647" sldId="276"/>
            <ac:spMk id="20" creationId="{00000000-0000-0000-0000-000000000000}"/>
          </ac:spMkLst>
        </pc:spChg>
      </pc:sldChg>
      <pc:sldChg chg="modSp del">
        <pc:chgData name="NESTOR JULIO HERNANDEZ BOCKER" userId="a413b3be1cc3406f" providerId="LiveId" clId="{0C5374D4-28A7-4E04-9264-40BBD3DA55F5}" dt="2021-04-19T23:49:10.754" v="833" actId="47"/>
        <pc:sldMkLst>
          <pc:docMk/>
          <pc:sldMk cId="3431761031" sldId="277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431761031" sldId="277"/>
            <ac:spMk id="20" creationId="{00000000-0000-0000-0000-000000000000}"/>
          </ac:spMkLst>
        </pc:spChg>
      </pc:sldChg>
      <pc:sldChg chg="addSp delSp modSp add mod">
        <pc:chgData name="NESTOR JULIO HERNANDEZ BOCKER" userId="a413b3be1cc3406f" providerId="LiveId" clId="{0C5374D4-28A7-4E04-9264-40BBD3DA55F5}" dt="2021-04-19T23:48:53.814" v="831" actId="1036"/>
        <pc:sldMkLst>
          <pc:docMk/>
          <pc:sldMk cId="3469134637" sldId="648"/>
        </pc:sldMkLst>
        <pc:spChg chg="add del mod">
          <ac:chgData name="NESTOR JULIO HERNANDEZ BOCKER" userId="a413b3be1cc3406f" providerId="LiveId" clId="{0C5374D4-28A7-4E04-9264-40BBD3DA55F5}" dt="2021-04-19T23:48:28.461" v="791" actId="478"/>
          <ac:spMkLst>
            <pc:docMk/>
            <pc:sldMk cId="3469134637" sldId="648"/>
            <ac:spMk id="3" creationId="{F2FFE444-263F-49B7-B5BB-1A862CF6C38C}"/>
          </ac:spMkLst>
        </pc:spChg>
        <pc:spChg chg="mod">
          <ac:chgData name="NESTOR JULIO HERNANDEZ BOCKER" userId="a413b3be1cc3406f" providerId="LiveId" clId="{0C5374D4-28A7-4E04-9264-40BBD3DA55F5}" dt="2021-04-19T23:48:42.537" v="809" actId="1035"/>
          <ac:spMkLst>
            <pc:docMk/>
            <pc:sldMk cId="3469134637" sldId="648"/>
            <ac:spMk id="9" creationId="{3810595B-3E19-4781-816A-6F33B25C427C}"/>
          </ac:spMkLst>
        </pc:spChg>
        <pc:spChg chg="add del mod">
          <ac:chgData name="NESTOR JULIO HERNANDEZ BOCKER" userId="a413b3be1cc3406f" providerId="LiveId" clId="{0C5374D4-28A7-4E04-9264-40BBD3DA55F5}" dt="2021-04-19T23:48:22.517" v="790" actId="21"/>
          <ac:spMkLst>
            <pc:docMk/>
            <pc:sldMk cId="3469134637" sldId="648"/>
            <ac:spMk id="11" creationId="{181356F1-BBE5-4ACA-B6E8-25670FB72CD0}"/>
          </ac:spMkLst>
        </pc:spChg>
        <pc:spChg chg="del mod">
          <ac:chgData name="NESTOR JULIO HERNANDEZ BOCKER" userId="a413b3be1cc3406f" providerId="LiveId" clId="{0C5374D4-28A7-4E04-9264-40BBD3DA55F5}" dt="2021-04-19T23:46:51.845" v="684" actId="478"/>
          <ac:spMkLst>
            <pc:docMk/>
            <pc:sldMk cId="3469134637" sldId="648"/>
            <ac:spMk id="12" creationId="{8CE3A4B2-C922-4738-8BEE-31FE9C131F86}"/>
          </ac:spMkLst>
        </pc:spChg>
        <pc:spChg chg="del">
          <ac:chgData name="NESTOR JULIO HERNANDEZ BOCKER" userId="a413b3be1cc3406f" providerId="LiveId" clId="{0C5374D4-28A7-4E04-9264-40BBD3DA55F5}" dt="2021-04-19T23:48:14.772" v="788" actId="478"/>
          <ac:spMkLst>
            <pc:docMk/>
            <pc:sldMk cId="3469134637" sldId="648"/>
            <ac:spMk id="13" creationId="{E07B9EE1-9245-4A52-B573-1C4D9DBED767}"/>
          </ac:spMkLst>
        </pc:spChg>
        <pc:spChg chg="mod">
          <ac:chgData name="NESTOR JULIO HERNANDEZ BOCKER" userId="a413b3be1cc3406f" providerId="LiveId" clId="{0C5374D4-28A7-4E04-9264-40BBD3DA55F5}" dt="2021-04-19T23:48:42.537" v="809" actId="1035"/>
          <ac:spMkLst>
            <pc:docMk/>
            <pc:sldMk cId="3469134637" sldId="648"/>
            <ac:spMk id="18" creationId="{28D0DFAF-9C0F-47BE-BE39-4769AD5C8D50}"/>
          </ac:spMkLst>
        </pc:spChg>
        <pc:spChg chg="add mod">
          <ac:chgData name="NESTOR JULIO HERNANDEZ BOCKER" userId="a413b3be1cc3406f" providerId="LiveId" clId="{0C5374D4-28A7-4E04-9264-40BBD3DA55F5}" dt="2021-04-19T23:48:39.604" v="799" actId="1036"/>
          <ac:spMkLst>
            <pc:docMk/>
            <pc:sldMk cId="3469134637" sldId="648"/>
            <ac:spMk id="19" creationId="{D7D13B33-A56E-48F9-BDEC-FA509431FAE1}"/>
          </ac:spMkLst>
        </pc:spChg>
        <pc:graphicFrameChg chg="add del mod">
          <ac:chgData name="NESTOR JULIO HERNANDEZ BOCKER" userId="a413b3be1cc3406f" providerId="LiveId" clId="{0C5374D4-28A7-4E04-9264-40BBD3DA55F5}" dt="2021-04-19T23:48:53.814" v="831" actId="1036"/>
          <ac:graphicFrameMkLst>
            <pc:docMk/>
            <pc:sldMk cId="3469134637" sldId="648"/>
            <ac:graphicFrameMk id="15" creationId="{00000000-0008-0000-0200-000006000000}"/>
          </ac:graphicFrameMkLst>
        </pc:graphicFrameChg>
        <pc:graphicFrameChg chg="add del mod">
          <ac:chgData name="NESTOR JULIO HERNANDEZ BOCKER" userId="a413b3be1cc3406f" providerId="LiveId" clId="{0C5374D4-28A7-4E04-9264-40BBD3DA55F5}" dt="2021-04-19T23:46:31.993" v="679"/>
          <ac:graphicFrameMkLst>
            <pc:docMk/>
            <pc:sldMk cId="3469134637" sldId="648"/>
            <ac:graphicFrameMk id="16" creationId="{4ACCD264-EE92-480F-82AC-B4E6157FDBE9}"/>
          </ac:graphicFrameMkLst>
        </pc:graphicFrameChg>
        <pc:graphicFrameChg chg="mod">
          <ac:chgData name="NESTOR JULIO HERNANDEZ BOCKER" userId="a413b3be1cc3406f" providerId="LiveId" clId="{0C5374D4-28A7-4E04-9264-40BBD3DA55F5}" dt="2021-04-19T23:48:53.814" v="831" actId="1036"/>
          <ac:graphicFrameMkLst>
            <pc:docMk/>
            <pc:sldMk cId="3469134637" sldId="648"/>
            <ac:graphicFrameMk id="17" creationId="{00000000-0008-0000-0300-000008000000}"/>
          </ac:graphicFrameMkLst>
        </pc:graphicFrameChg>
      </pc:sldChg>
    </pc:docChg>
  </pc:docChgLst>
  <pc:docChgLst>
    <pc:chgData name="NESTOR JULIO HERNANDEZ BOCKER" userId="a413b3be1cc3406f" providerId="LiveId" clId="{FE4B82E6-25FA-4CDD-BE4D-00863E2ADBC0}"/>
    <pc:docChg chg="undo custSel modSld">
      <pc:chgData name="NESTOR JULIO HERNANDEZ BOCKER" userId="a413b3be1cc3406f" providerId="LiveId" clId="{FE4B82E6-25FA-4CDD-BE4D-00863E2ADBC0}" dt="2021-12-10T23:00:50.579" v="3" actId="21"/>
      <pc:docMkLst>
        <pc:docMk/>
      </pc:docMkLst>
      <pc:sldChg chg="modSp mod">
        <pc:chgData name="NESTOR JULIO HERNANDEZ BOCKER" userId="a413b3be1cc3406f" providerId="LiveId" clId="{FE4B82E6-25FA-4CDD-BE4D-00863E2ADBC0}" dt="2021-12-10T23:00:50.579" v="3" actId="21"/>
        <pc:sldMkLst>
          <pc:docMk/>
          <pc:sldMk cId="2588731161" sldId="272"/>
        </pc:sldMkLst>
        <pc:spChg chg="mod">
          <ac:chgData name="NESTOR JULIO HERNANDEZ BOCKER" userId="a413b3be1cc3406f" providerId="LiveId" clId="{FE4B82E6-25FA-4CDD-BE4D-00863E2ADBC0}" dt="2021-12-10T23:00:50.579" v="3" actId="21"/>
          <ac:spMkLst>
            <pc:docMk/>
            <pc:sldMk cId="2588731161" sldId="272"/>
            <ac:spMk id="21" creationId="{00000000-0000-0000-0000-000000000000}"/>
          </ac:spMkLst>
        </pc:spChg>
      </pc:sldChg>
    </pc:docChg>
  </pc:docChgLst>
  <pc:docChgLst>
    <pc:chgData name="NESTOR JULIO HERNANDEZ BOCKER" userId="a413b3be1cc3406f" providerId="LiveId" clId="{7492E42B-7622-4DBC-8AE0-03052345F384}"/>
    <pc:docChg chg="undo custSel addSld delSld modSld">
      <pc:chgData name="NESTOR JULIO HERNANDEZ BOCKER" userId="a413b3be1cc3406f" providerId="LiveId" clId="{7492E42B-7622-4DBC-8AE0-03052345F384}" dt="2022-06-10T21:19:07.122" v="1357" actId="20577"/>
      <pc:docMkLst>
        <pc:docMk/>
      </pc:docMkLst>
      <pc:sldChg chg="modSp mod">
        <pc:chgData name="NESTOR JULIO HERNANDEZ BOCKER" userId="a413b3be1cc3406f" providerId="LiveId" clId="{7492E42B-7622-4DBC-8AE0-03052345F384}" dt="2022-05-17T00:37:39.276" v="1113" actId="20577"/>
        <pc:sldMkLst>
          <pc:docMk/>
          <pc:sldMk cId="3489943008" sldId="256"/>
        </pc:sldMkLst>
        <pc:spChg chg="mod">
          <ac:chgData name="NESTOR JULIO HERNANDEZ BOCKER" userId="a413b3be1cc3406f" providerId="LiveId" clId="{7492E42B-7622-4DBC-8AE0-03052345F384}" dt="2022-05-16T23:36:17.653" v="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7T00:37:39.276" v="1113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7492E42B-7622-4DBC-8AE0-03052345F384}" dt="2022-05-16T23:51:32.098" v="123" actId="20577"/>
        <pc:sldMkLst>
          <pc:docMk/>
          <pc:sldMk cId="1297091760" sldId="257"/>
        </pc:sldMkLst>
        <pc:spChg chg="mod">
          <ac:chgData name="NESTOR JULIO HERNANDEZ BOCKER" userId="a413b3be1cc3406f" providerId="LiveId" clId="{7492E42B-7622-4DBC-8AE0-03052345F384}" dt="2022-05-16T23:45:07.167" v="55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6T23:51:32.098" v="123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7492E42B-7622-4DBC-8AE0-03052345F384}" dt="2022-05-16T23:49:01.740" v="93" actId="478"/>
          <ac:picMkLst>
            <pc:docMk/>
            <pc:sldMk cId="1297091760" sldId="257"/>
            <ac:picMk id="2" creationId="{DCFDB4B7-510B-C32C-C91D-24F352D04308}"/>
          </ac:picMkLst>
        </pc:picChg>
        <pc:picChg chg="add del mod">
          <ac:chgData name="NESTOR JULIO HERNANDEZ BOCKER" userId="a413b3be1cc3406f" providerId="LiveId" clId="{7492E42B-7622-4DBC-8AE0-03052345F384}" dt="2022-05-16T23:51:10.195" v="122" actId="478"/>
          <ac:picMkLst>
            <pc:docMk/>
            <pc:sldMk cId="1297091760" sldId="257"/>
            <ac:picMk id="3" creationId="{725FCF0E-41CC-CB44-8999-241AAD7F19C6}"/>
          </ac:picMkLst>
        </pc:picChg>
      </pc:sldChg>
      <pc:sldChg chg="modSp mod">
        <pc:chgData name="NESTOR JULIO HERNANDEZ BOCKER" userId="a413b3be1cc3406f" providerId="LiveId" clId="{7492E42B-7622-4DBC-8AE0-03052345F384}" dt="2022-05-16T23:39:28.556" v="32" actId="20577"/>
        <pc:sldMkLst>
          <pc:docMk/>
          <pc:sldMk cId="1714585994" sldId="264"/>
        </pc:sldMkLst>
        <pc:spChg chg="mod">
          <ac:chgData name="NESTOR JULIO HERNANDEZ BOCKER" userId="a413b3be1cc3406f" providerId="LiveId" clId="{7492E42B-7622-4DBC-8AE0-03052345F384}" dt="2022-05-16T23:39:28.556" v="32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7492E42B-7622-4DBC-8AE0-03052345F384}" dt="2022-05-17T00:44:32.622" v="1149" actId="6549"/>
        <pc:sldMkLst>
          <pc:docMk/>
          <pc:sldMk cId="2687120463" sldId="266"/>
        </pc:sldMkLst>
        <pc:spChg chg="mod">
          <ac:chgData name="NESTOR JULIO HERNANDEZ BOCKER" userId="a413b3be1cc3406f" providerId="LiveId" clId="{7492E42B-7622-4DBC-8AE0-03052345F384}" dt="2022-05-17T00:44:32.622" v="1149" actId="6549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7492E42B-7622-4DBC-8AE0-03052345F384}" dt="2022-05-17T00:22:08.461" v="612" actId="20577"/>
          <ac:spMkLst>
            <pc:docMk/>
            <pc:sldMk cId="2687120463" sldId="266"/>
            <ac:spMk id="21" creationId="{00000000-0000-0000-0000-000000000000}"/>
          </ac:spMkLst>
        </pc:spChg>
        <pc:graphicFrameChg chg="del mod">
          <ac:chgData name="NESTOR JULIO HERNANDEZ BOCKER" userId="a413b3be1cc3406f" providerId="LiveId" clId="{7492E42B-7622-4DBC-8AE0-03052345F384}" dt="2022-05-17T00:23:59.457" v="616" actId="478"/>
          <ac:graphicFrameMkLst>
            <pc:docMk/>
            <pc:sldMk cId="2687120463" sldId="266"/>
            <ac:graphicFrameMk id="8" creationId="{E680D626-320C-40EE-9371-1B9F2400B6C7}"/>
          </ac:graphicFrameMkLst>
        </pc:graphicFrameChg>
        <pc:graphicFrameChg chg="add mod">
          <ac:chgData name="NESTOR JULIO HERNANDEZ BOCKER" userId="a413b3be1cc3406f" providerId="LiveId" clId="{7492E42B-7622-4DBC-8AE0-03052345F384}" dt="2022-05-17T00:24:27.775" v="619"/>
          <ac:graphicFrameMkLst>
            <pc:docMk/>
            <pc:sldMk cId="2687120463" sldId="266"/>
            <ac:graphicFrameMk id="11" creationId="{00000000-0008-0000-0000-000009000000}"/>
          </ac:graphicFrameMkLst>
        </pc:graphicFrameChg>
        <pc:picChg chg="add del mod">
          <ac:chgData name="NESTOR JULIO HERNANDEZ BOCKER" userId="a413b3be1cc3406f" providerId="LiveId" clId="{7492E42B-7622-4DBC-8AE0-03052345F384}" dt="2022-05-17T00:16:25.734" v="481" actId="478"/>
          <ac:picMkLst>
            <pc:docMk/>
            <pc:sldMk cId="2687120463" sldId="266"/>
            <ac:picMk id="2" creationId="{527EA069-8DFB-A068-382F-D4153F42DC49}"/>
          </ac:picMkLst>
        </pc:picChg>
        <pc:picChg chg="add del mod">
          <ac:chgData name="NESTOR JULIO HERNANDEZ BOCKER" userId="a413b3be1cc3406f" providerId="LiveId" clId="{7492E42B-7622-4DBC-8AE0-03052345F384}" dt="2022-05-17T00:18:17.283" v="522" actId="478"/>
          <ac:picMkLst>
            <pc:docMk/>
            <pc:sldMk cId="2687120463" sldId="266"/>
            <ac:picMk id="3" creationId="{BDE1BCBB-39C0-2676-6816-6C74AB7C9AE6}"/>
          </ac:picMkLst>
        </pc:picChg>
        <pc:picChg chg="add del mod">
          <ac:chgData name="NESTOR JULIO HERNANDEZ BOCKER" userId="a413b3be1cc3406f" providerId="LiveId" clId="{7492E42B-7622-4DBC-8AE0-03052345F384}" dt="2022-05-17T00:21:35.972" v="609" actId="478"/>
          <ac:picMkLst>
            <pc:docMk/>
            <pc:sldMk cId="2687120463" sldId="266"/>
            <ac:picMk id="4" creationId="{82F53D64-A030-128F-A906-3DF1044214F3}"/>
          </ac:picMkLst>
        </pc:picChg>
      </pc:sldChg>
      <pc:sldChg chg="modSp mod">
        <pc:chgData name="NESTOR JULIO HERNANDEZ BOCKER" userId="a413b3be1cc3406f" providerId="LiveId" clId="{7492E42B-7622-4DBC-8AE0-03052345F384}" dt="2022-05-17T00:36:53.107" v="1111" actId="20577"/>
        <pc:sldMkLst>
          <pc:docMk/>
          <pc:sldMk cId="290937702" sldId="268"/>
        </pc:sldMkLst>
        <pc:spChg chg="mod">
          <ac:chgData name="NESTOR JULIO HERNANDEZ BOCKER" userId="a413b3be1cc3406f" providerId="LiveId" clId="{7492E42B-7622-4DBC-8AE0-03052345F384}" dt="2022-05-16T23:39:15.547" v="29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7T00:36:53.107" v="1111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7492E42B-7622-4DBC-8AE0-03052345F384}" dt="2022-05-16T23:40:21.878" v="34"/>
        <pc:sldMkLst>
          <pc:docMk/>
          <pc:sldMk cId="772786361" sldId="269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7492E42B-7622-4DBC-8AE0-03052345F384}" dt="2022-05-16T23:40:21.878" v="34"/>
        <pc:sldMkLst>
          <pc:docMk/>
          <pc:sldMk cId="2522447131" sldId="270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7492E42B-7622-4DBC-8AE0-03052345F384}" dt="2022-05-16T23:40:21.878" v="34"/>
        <pc:sldMkLst>
          <pc:docMk/>
          <pc:sldMk cId="1064889117" sldId="271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6T23:54:55.598" v="152" actId="20577"/>
        <pc:sldMkLst>
          <pc:docMk/>
          <pc:sldMk cId="2588731161" sldId="272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6T23:54:55.598" v="152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6T23:59:21.453" v="161" actId="20577"/>
        <pc:sldMkLst>
          <pc:docMk/>
          <pc:sldMk cId="3718550132" sldId="273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6T23:59:21.453" v="161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7T00:27:23.668" v="718" actId="20577"/>
        <pc:sldMkLst>
          <pc:docMk/>
          <pc:sldMk cId="2821425093" sldId="274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7T00:27:23.668" v="718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7T00:27:51.414" v="732" actId="20577"/>
        <pc:sldMkLst>
          <pc:docMk/>
          <pc:sldMk cId="281174417" sldId="275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7T00:27:51.414" v="732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7T00:57:06.662" v="1151" actId="20577"/>
        <pc:sldMkLst>
          <pc:docMk/>
          <pc:sldMk cId="3692254647" sldId="276"/>
        </pc:sldMkLst>
        <pc:spChg chg="mod">
          <ac:chgData name="NESTOR JULIO HERNANDEZ BOCKER" userId="a413b3be1cc3406f" providerId="LiveId" clId="{7492E42B-7622-4DBC-8AE0-03052345F384}" dt="2022-05-17T00:57:06.662" v="1151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3692254647" sldId="276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7T00:36:14.550" v="1109" actId="20577"/>
        <pc:sldMkLst>
          <pc:docMk/>
          <pc:sldMk cId="3431761031" sldId="277"/>
        </pc:sldMkLst>
        <pc:spChg chg="mod">
          <ac:chgData name="NESTOR JULIO HERNANDEZ BOCKER" userId="a413b3be1cc3406f" providerId="LiveId" clId="{7492E42B-7622-4DBC-8AE0-03052345F384}" dt="2022-05-17T00:36:14.550" v="1109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3431761031" sldId="277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7T00:43:18.821" v="1146" actId="20577"/>
        <pc:sldMkLst>
          <pc:docMk/>
          <pc:sldMk cId="2643471665" sldId="278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492E42B-7622-4DBC-8AE0-03052345F384}" dt="2022-05-17T00:00:36.773" v="171" actId="6549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492E42B-7622-4DBC-8AE0-03052345F384}" dt="2022-05-17T00:43:18.821" v="1146" actId="20577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492E42B-7622-4DBC-8AE0-03052345F384}" dt="2022-05-17T00:30:34.123" v="910" actId="6549"/>
        <pc:sldMkLst>
          <pc:docMk/>
          <pc:sldMk cId="1992343336" sldId="279"/>
        </pc:sldMkLst>
        <pc:spChg chg="mod">
          <ac:chgData name="NESTOR JULIO HERNANDEZ BOCKER" userId="a413b3be1cc3406f" providerId="LiveId" clId="{7492E42B-7622-4DBC-8AE0-03052345F384}" dt="2022-05-17T00:30:11.547" v="878" actId="1035"/>
          <ac:spMkLst>
            <pc:docMk/>
            <pc:sldMk cId="1992343336" sldId="279"/>
            <ac:spMk id="9" creationId="{8DA97F63-C267-4177-AD7A-7B715A33282D}"/>
          </ac:spMkLst>
        </pc:spChg>
        <pc:spChg chg="mod">
          <ac:chgData name="NESTOR JULIO HERNANDEZ BOCKER" userId="a413b3be1cc3406f" providerId="LiveId" clId="{7492E42B-7622-4DBC-8AE0-03052345F384}" dt="2022-05-17T00:30:11.547" v="878" actId="1035"/>
          <ac:spMkLst>
            <pc:docMk/>
            <pc:sldMk cId="1992343336" sldId="279"/>
            <ac:spMk id="11" creationId="{E72E6ADF-118F-4D4C-BEB0-2FCE18A81F29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492E42B-7622-4DBC-8AE0-03052345F384}" dt="2022-05-17T00:29:55.636" v="871" actId="1035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492E42B-7622-4DBC-8AE0-03052345F384}" dt="2022-05-17T00:30:34.123" v="910" actId="6549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492E42B-7622-4DBC-8AE0-03052345F384}" dt="2022-05-16T23:53:29.551" v="145" actId="20577"/>
        <pc:sldMkLst>
          <pc:docMk/>
          <pc:sldMk cId="254701575" sldId="280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492E42B-7622-4DBC-8AE0-03052345F384}" dt="2022-05-16T23:53:29.551" v="145" actId="20577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modSp mod">
        <pc:chgData name="NESTOR JULIO HERNANDEZ BOCKER" userId="a413b3be1cc3406f" providerId="LiveId" clId="{7492E42B-7622-4DBC-8AE0-03052345F384}" dt="2022-05-17T00:26:19.943" v="702" actId="6549"/>
        <pc:sldMkLst>
          <pc:docMk/>
          <pc:sldMk cId="3330290270" sldId="281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7492E42B-7622-4DBC-8AE0-03052345F384}" dt="2022-05-17T00:26:19.943" v="702" actId="6549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addSp delSp modSp mod">
        <pc:chgData name="NESTOR JULIO HERNANDEZ BOCKER" userId="a413b3be1cc3406f" providerId="LiveId" clId="{7492E42B-7622-4DBC-8AE0-03052345F384}" dt="2022-06-10T21:19:07.122" v="1357" actId="20577"/>
        <pc:sldMkLst>
          <pc:docMk/>
          <pc:sldMk cId="1058868022" sldId="282"/>
        </pc:sldMkLst>
        <pc:graphicFrameChg chg="del">
          <ac:chgData name="NESTOR JULIO HERNANDEZ BOCKER" userId="a413b3be1cc3406f" providerId="LiveId" clId="{7492E42B-7622-4DBC-8AE0-03052345F384}" dt="2022-06-10T20:37:48.786" v="1152" actId="478"/>
          <ac:graphicFrameMkLst>
            <pc:docMk/>
            <pc:sldMk cId="1058868022" sldId="282"/>
            <ac:graphicFrameMk id="11" creationId="{5D610509-800B-46E4-97D7-E3BA978F1E3F}"/>
          </ac:graphicFrameMkLst>
        </pc:graphicFrameChg>
        <pc:graphicFrameChg chg="del">
          <ac:chgData name="NESTOR JULIO HERNANDEZ BOCKER" userId="a413b3be1cc3406f" providerId="LiveId" clId="{7492E42B-7622-4DBC-8AE0-03052345F384}" dt="2022-06-10T20:46:22.937" v="1267" actId="478"/>
          <ac:graphicFrameMkLst>
            <pc:docMk/>
            <pc:sldMk cId="1058868022" sldId="282"/>
            <ac:graphicFrameMk id="15" creationId="{9136C7F4-1D85-4102-9FD4-FE75013C671A}"/>
          </ac:graphicFrameMkLst>
        </pc:graphicFrameChg>
        <pc:graphicFrameChg chg="add mod">
          <ac:chgData name="NESTOR JULIO HERNANDEZ BOCKER" userId="a413b3be1cc3406f" providerId="LiveId" clId="{7492E42B-7622-4DBC-8AE0-03052345F384}" dt="2022-06-10T20:38:22.065" v="1266" actId="1037"/>
          <ac:graphicFrameMkLst>
            <pc:docMk/>
            <pc:sldMk cId="1058868022" sldId="282"/>
            <ac:graphicFrameMk id="17" creationId="{00000000-0008-0000-0100-000008000000}"/>
          </ac:graphicFrameMkLst>
        </pc:graphicFrameChg>
        <pc:graphicFrameChg chg="add mod">
          <ac:chgData name="NESTOR JULIO HERNANDEZ BOCKER" userId="a413b3be1cc3406f" providerId="LiveId" clId="{7492E42B-7622-4DBC-8AE0-03052345F384}" dt="2022-06-10T21:19:07.122" v="1357" actId="20577"/>
          <ac:graphicFrameMkLst>
            <pc:docMk/>
            <pc:sldMk cId="1058868022" sldId="282"/>
            <ac:graphicFrameMk id="18" creationId="{00000000-0008-0000-0100-000009000000}"/>
          </ac:graphicFrameMkLst>
        </pc:graphicFrameChg>
      </pc:sldChg>
      <pc:sldChg chg="modSp mod">
        <pc:chgData name="NESTOR JULIO HERNANDEZ BOCKER" userId="a413b3be1cc3406f" providerId="LiveId" clId="{7492E42B-7622-4DBC-8AE0-03052345F384}" dt="2022-05-16T23:43:55.299" v="54" actId="20577"/>
        <pc:sldMkLst>
          <pc:docMk/>
          <pc:sldMk cId="1373707831" sldId="283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7492E42B-7622-4DBC-8AE0-03052345F384}" dt="2022-05-16T23:43:02.643" v="40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7492E42B-7622-4DBC-8AE0-03052345F384}" dt="2022-05-16T23:43:55.299" v="54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373707831" sldId="28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7T00:12:03.988" v="436"/>
        <pc:sldMkLst>
          <pc:docMk/>
          <pc:sldMk cId="4055195964" sldId="284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492E42B-7622-4DBC-8AE0-03052345F384}" dt="2022-05-17T00:12:03.988" v="436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492E42B-7622-4DBC-8AE0-03052345F384}" dt="2022-05-17T00:10:12.644" v="435" actId="20577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492E42B-7622-4DBC-8AE0-03052345F384}" dt="2022-05-17T00:33:22.378" v="1076" actId="6549"/>
        <pc:sldMkLst>
          <pc:docMk/>
          <pc:sldMk cId="1587063453" sldId="285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587063453" sldId="285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492E42B-7622-4DBC-8AE0-03052345F384}" dt="2022-05-17T00:32:46.964" v="1014" actId="6549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492E42B-7622-4DBC-8AE0-03052345F384}" dt="2022-05-17T00:33:22.378" v="1076" actId="6549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492E42B-7622-4DBC-8AE0-03052345F384}" dt="2022-05-17T00:33:38.323" v="1079" actId="20577"/>
        <pc:sldMkLst>
          <pc:docMk/>
          <pc:sldMk cId="3739594722" sldId="286"/>
        </pc:sldMkLst>
        <pc:spChg chg="mod">
          <ac:chgData name="NESTOR JULIO HERNANDEZ BOCKER" userId="a413b3be1cc3406f" providerId="LiveId" clId="{7492E42B-7622-4DBC-8AE0-03052345F384}" dt="2022-05-17T00:33:33.879" v="10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7T00:33:38.323" v="1079" actId="20577"/>
          <ac:spMkLst>
            <pc:docMk/>
            <pc:sldMk cId="3739594722" sldId="286"/>
            <ac:spMk id="6" creationId="{00000000-0000-0000-0000-000000000000}"/>
          </ac:spMkLst>
        </pc:spChg>
      </pc:sldChg>
    </pc:docChg>
  </pc:docChgLst>
  <pc:docChgLst>
    <pc:chgData name="NESTOR JULIO HERNANDEZ BOCKER" userId="a413b3be1cc3406f" providerId="LiveId" clId="{B0B90D90-D7E5-4D45-A964-50A9466E9C28}"/>
    <pc:docChg chg="undo custSel addSld delSld modSld">
      <pc:chgData name="NESTOR JULIO HERNANDEZ BOCKER" userId="a413b3be1cc3406f" providerId="LiveId" clId="{B0B90D90-D7E5-4D45-A964-50A9466E9C28}" dt="2022-08-17T04:06:11.587" v="1272" actId="1035"/>
      <pc:docMkLst>
        <pc:docMk/>
      </pc:docMkLst>
      <pc:sldChg chg="addSp modSp mod">
        <pc:chgData name="NESTOR JULIO HERNANDEZ BOCKER" userId="a413b3be1cc3406f" providerId="LiveId" clId="{B0B90D90-D7E5-4D45-A964-50A9466E9C28}" dt="2022-08-16T20:28:09.478" v="725"/>
        <pc:sldMkLst>
          <pc:docMk/>
          <pc:sldMk cId="3489943008" sldId="256"/>
        </pc:sldMkLst>
        <pc:spChg chg="mod">
          <ac:chgData name="NESTOR JULIO HERNANDEZ BOCKER" userId="a413b3be1cc3406f" providerId="LiveId" clId="{B0B90D90-D7E5-4D45-A964-50A9466E9C28}" dt="2022-08-16T19:58:24.504" v="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19:58:29.631" v="4" actId="20577"/>
          <ac:spMkLst>
            <pc:docMk/>
            <pc:sldMk cId="3489943008" sldId="256"/>
            <ac:spMk id="6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28:09.478" v="725"/>
          <ac:picMkLst>
            <pc:docMk/>
            <pc:sldMk cId="3489943008" sldId="256"/>
            <ac:picMk id="2" creationId="{A2D41F45-DC5E-F60E-AC75-AD6EFE597115}"/>
          </ac:picMkLst>
        </pc:picChg>
      </pc:sldChg>
      <pc:sldChg chg="addSp delSp modSp mod">
        <pc:chgData name="NESTOR JULIO HERNANDEZ BOCKER" userId="a413b3be1cc3406f" providerId="LiveId" clId="{B0B90D90-D7E5-4D45-A964-50A9466E9C28}" dt="2022-08-16T20:49:15.716" v="1115"/>
        <pc:sldMkLst>
          <pc:docMk/>
          <pc:sldMk cId="1297091760" sldId="257"/>
        </pc:sldMkLst>
        <pc:spChg chg="add mod">
          <ac:chgData name="NESTOR JULIO HERNANDEZ BOCKER" userId="a413b3be1cc3406f" providerId="LiveId" clId="{B0B90D90-D7E5-4D45-A964-50A9466E9C28}" dt="2022-08-16T20:28:26.588" v="728"/>
          <ac:spMkLst>
            <pc:docMk/>
            <pc:sldMk cId="1297091760" sldId="257"/>
            <ac:spMk id="2" creationId="{D038A765-F6D4-7A6B-4F17-3DF7CA8A2DE6}"/>
          </ac:spMkLst>
        </pc:spChg>
        <pc:spChg chg="mod">
          <ac:chgData name="NESTOR JULIO HERNANDEZ BOCKER" userId="a413b3be1cc3406f" providerId="LiveId" clId="{B0B90D90-D7E5-4D45-A964-50A9466E9C28}" dt="2022-08-16T20:33:02.747" v="908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20:49:12.970" v="1113" actId="20577"/>
          <ac:spMkLst>
            <pc:docMk/>
            <pc:sldMk cId="1297091760" sldId="257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0:59.572" v="879"/>
          <ac:picMkLst>
            <pc:docMk/>
            <pc:sldMk cId="1297091760" sldId="257"/>
            <ac:picMk id="3" creationId="{89E5FB78-6A8C-87F2-B3F1-BEBC4A6F2145}"/>
          </ac:picMkLst>
        </pc:picChg>
        <pc:picChg chg="add del mod">
          <ac:chgData name="NESTOR JULIO HERNANDEZ BOCKER" userId="a413b3be1cc3406f" providerId="LiveId" clId="{B0B90D90-D7E5-4D45-A964-50A9466E9C28}" dt="2022-08-16T20:35:50.061" v="947" actId="478"/>
          <ac:picMkLst>
            <pc:docMk/>
            <pc:sldMk cId="1297091760" sldId="257"/>
            <ac:picMk id="4" creationId="{E1CDF0CB-1E2A-A285-E8E5-C6AB44962339}"/>
          </ac:picMkLst>
        </pc:picChg>
        <pc:picChg chg="add del mod">
          <ac:chgData name="NESTOR JULIO HERNANDEZ BOCKER" userId="a413b3be1cc3406f" providerId="LiveId" clId="{B0B90D90-D7E5-4D45-A964-50A9466E9C28}" dt="2022-08-16T20:37:58.893" v="979" actId="478"/>
          <ac:picMkLst>
            <pc:docMk/>
            <pc:sldMk cId="1297091760" sldId="257"/>
            <ac:picMk id="5" creationId="{5EEB9574-ED5B-C9DB-C308-CD93F666E62A}"/>
          </ac:picMkLst>
        </pc:picChg>
        <pc:picChg chg="add del mod">
          <ac:chgData name="NESTOR JULIO HERNANDEZ BOCKER" userId="a413b3be1cc3406f" providerId="LiveId" clId="{B0B90D90-D7E5-4D45-A964-50A9466E9C28}" dt="2022-08-16T20:49:15.716" v="1115"/>
          <ac:picMkLst>
            <pc:docMk/>
            <pc:sldMk cId="1297091760" sldId="257"/>
            <ac:picMk id="6" creationId="{B627B5DD-F57D-ABA2-7179-5F8EB209A69A}"/>
          </ac:picMkLst>
        </pc:picChg>
      </pc:sldChg>
      <pc:sldChg chg="addSp modSp mod">
        <pc:chgData name="NESTOR JULIO HERNANDEZ BOCKER" userId="a413b3be1cc3406f" providerId="LiveId" clId="{B0B90D90-D7E5-4D45-A964-50A9466E9C28}" dt="2022-08-16T20:32:26.790" v="907" actId="20577"/>
        <pc:sldMkLst>
          <pc:docMk/>
          <pc:sldMk cId="1714585994" sldId="264"/>
        </pc:sldMkLst>
        <pc:spChg chg="mod">
          <ac:chgData name="NESTOR JULIO HERNANDEZ BOCKER" userId="a413b3be1cc3406f" providerId="LiveId" clId="{B0B90D90-D7E5-4D45-A964-50A9466E9C28}" dt="2022-08-16T20:32:26.790" v="907" actId="20577"/>
          <ac:spMkLst>
            <pc:docMk/>
            <pc:sldMk cId="1714585994" sldId="264"/>
            <ac:spMk id="33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29:33.160" v="838" actId="1037"/>
          <ac:picMkLst>
            <pc:docMk/>
            <pc:sldMk cId="1714585994" sldId="264"/>
            <ac:picMk id="3" creationId="{DFE3F27B-8F0D-1DEF-2CF0-6C2AE1C36387}"/>
          </ac:picMkLst>
        </pc:picChg>
      </pc:sldChg>
      <pc:sldChg chg="addSp delSp modSp mod">
        <pc:chgData name="NESTOR JULIO HERNANDEZ BOCKER" userId="a413b3be1cc3406f" providerId="LiveId" clId="{B0B90D90-D7E5-4D45-A964-50A9466E9C28}" dt="2022-08-16T20:54:09.611" v="1224" actId="478"/>
        <pc:sldMkLst>
          <pc:docMk/>
          <pc:sldMk cId="2687120463" sldId="266"/>
        </pc:sldMkLst>
        <pc:spChg chg="add mod">
          <ac:chgData name="NESTOR JULIO HERNANDEZ BOCKER" userId="a413b3be1cc3406f" providerId="LiveId" clId="{B0B90D90-D7E5-4D45-A964-50A9466E9C28}" dt="2022-08-16T20:28:39.352" v="734"/>
          <ac:spMkLst>
            <pc:docMk/>
            <pc:sldMk cId="2687120463" sldId="266"/>
            <ac:spMk id="2" creationId="{F69E3732-73ED-6675-53CA-3C771809C6C5}"/>
          </ac:spMkLst>
        </pc:spChg>
        <pc:spChg chg="add del">
          <ac:chgData name="NESTOR JULIO HERNANDEZ BOCKER" userId="a413b3be1cc3406f" providerId="LiveId" clId="{B0B90D90-D7E5-4D45-A964-50A9466E9C28}" dt="2022-08-16T20:49:37.707" v="1118" actId="22"/>
          <ac:spMkLst>
            <pc:docMk/>
            <pc:sldMk cId="2687120463" sldId="266"/>
            <ac:spMk id="7" creationId="{C8816DB3-DE2F-A3C6-5AA7-78B481A83392}"/>
          </ac:spMkLst>
        </pc:spChg>
        <pc:spChg chg="mod">
          <ac:chgData name="NESTOR JULIO HERNANDEZ BOCKER" userId="a413b3be1cc3406f" providerId="LiveId" clId="{B0B90D90-D7E5-4D45-A964-50A9466E9C28}" dt="2022-08-16T20:23:06.173" v="616" actId="20577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B0B90D90-D7E5-4D45-A964-50A9466E9C28}" dt="2022-08-16T20:54:01.323" v="1223" actId="20577"/>
          <ac:spMkLst>
            <pc:docMk/>
            <pc:sldMk cId="2687120463" sldId="266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10.114" v="887"/>
          <ac:picMkLst>
            <pc:docMk/>
            <pc:sldMk cId="2687120463" sldId="266"/>
            <ac:picMk id="3" creationId="{3CB75E0B-F97B-E637-F6B1-143858B6CD89}"/>
          </ac:picMkLst>
        </pc:picChg>
        <pc:picChg chg="add del mod">
          <ac:chgData name="NESTOR JULIO HERNANDEZ BOCKER" userId="a413b3be1cc3406f" providerId="LiveId" clId="{B0B90D90-D7E5-4D45-A964-50A9466E9C28}" dt="2022-08-16T20:44:04.257" v="1051" actId="478"/>
          <ac:picMkLst>
            <pc:docMk/>
            <pc:sldMk cId="2687120463" sldId="266"/>
            <ac:picMk id="4" creationId="{5059EA69-83F7-3163-AA0E-AAECD6A2FA9F}"/>
          </ac:picMkLst>
        </pc:picChg>
        <pc:picChg chg="add del mod">
          <ac:chgData name="NESTOR JULIO HERNANDEZ BOCKER" userId="a413b3be1cc3406f" providerId="LiveId" clId="{B0B90D90-D7E5-4D45-A964-50A9466E9C28}" dt="2022-08-16T20:46:02.804" v="1105" actId="478"/>
          <ac:picMkLst>
            <pc:docMk/>
            <pc:sldMk cId="2687120463" sldId="266"/>
            <ac:picMk id="5" creationId="{31296361-7428-2F54-DFC4-DCA335E21FE6}"/>
          </ac:picMkLst>
        </pc:picChg>
        <pc:picChg chg="add del mod">
          <ac:chgData name="NESTOR JULIO HERNANDEZ BOCKER" userId="a413b3be1cc3406f" providerId="LiveId" clId="{B0B90D90-D7E5-4D45-A964-50A9466E9C28}" dt="2022-08-16T20:51:39.753" v="1164" actId="478"/>
          <ac:picMkLst>
            <pc:docMk/>
            <pc:sldMk cId="2687120463" sldId="266"/>
            <ac:picMk id="8" creationId="{26923587-83E7-94AD-3783-5226CC649A22}"/>
          </ac:picMkLst>
        </pc:picChg>
        <pc:picChg chg="add del mod">
          <ac:chgData name="NESTOR JULIO HERNANDEZ BOCKER" userId="a413b3be1cc3406f" providerId="LiveId" clId="{B0B90D90-D7E5-4D45-A964-50A9466E9C28}" dt="2022-08-16T20:54:09.611" v="1224" actId="478"/>
          <ac:picMkLst>
            <pc:docMk/>
            <pc:sldMk cId="2687120463" sldId="266"/>
            <ac:picMk id="11" creationId="{D5BD57DE-541C-2514-A2C8-EDA1E3F7BBF4}"/>
          </ac:picMkLst>
        </pc:picChg>
      </pc:sldChg>
      <pc:sldChg chg="addSp delSp modSp mod">
        <pc:chgData name="NESTOR JULIO HERNANDEZ BOCKER" userId="a413b3be1cc3406f" providerId="LiveId" clId="{B0B90D90-D7E5-4D45-A964-50A9466E9C28}" dt="2022-08-16T20:31:20.797" v="896"/>
        <pc:sldMkLst>
          <pc:docMk/>
          <pc:sldMk cId="290937702" sldId="268"/>
        </pc:sldMkLst>
        <pc:spChg chg="mod">
          <ac:chgData name="NESTOR JULIO HERNANDEZ BOCKER" userId="a413b3be1cc3406f" providerId="LiveId" clId="{B0B90D90-D7E5-4D45-A964-50A9466E9C28}" dt="2022-08-16T20:20:03.090" v="594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20:20:07.813" v="595" actId="20577"/>
          <ac:spMkLst>
            <pc:docMk/>
            <pc:sldMk cId="290937702" sldId="268"/>
            <ac:spMk id="6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29:21.406" v="746"/>
          <ac:picMkLst>
            <pc:docMk/>
            <pc:sldMk cId="290937702" sldId="268"/>
            <ac:picMk id="2" creationId="{85CEDD72-8D00-BEC7-AB71-0BDA55260DE6}"/>
          </ac:picMkLst>
        </pc:picChg>
        <pc:picChg chg="add del mod">
          <ac:chgData name="NESTOR JULIO HERNANDEZ BOCKER" userId="a413b3be1cc3406f" providerId="LiveId" clId="{B0B90D90-D7E5-4D45-A964-50A9466E9C28}" dt="2022-08-16T20:31:20.797" v="896"/>
          <ac:picMkLst>
            <pc:docMk/>
            <pc:sldMk cId="290937702" sldId="268"/>
            <ac:picMk id="3" creationId="{E57BDFF8-28DB-1A8A-923E-74E7CEF23040}"/>
          </ac:picMkLst>
        </pc:picChg>
      </pc:sldChg>
      <pc:sldChg chg="addSp modSp add del setBg">
        <pc:chgData name="NESTOR JULIO HERNANDEZ BOCKER" userId="a413b3be1cc3406f" providerId="LiveId" clId="{B0B90D90-D7E5-4D45-A964-50A9466E9C28}" dt="2022-08-16T20:31:22.699" v="897"/>
        <pc:sldMkLst>
          <pc:docMk/>
          <pc:sldMk cId="772786361" sldId="269"/>
        </pc:sldMkLst>
        <pc:spChg chg="add mod">
          <ac:chgData name="NESTOR JULIO HERNANDEZ BOCKER" userId="a413b3be1cc3406f" providerId="LiveId" clId="{B0B90D90-D7E5-4D45-A964-50A9466E9C28}" dt="2022-08-16T20:29:00.475" v="742"/>
          <ac:spMkLst>
            <pc:docMk/>
            <pc:sldMk cId="772786361" sldId="269"/>
            <ac:spMk id="2" creationId="{75F0B8AB-4A5B-B583-2251-770C4EBBC8B9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772786361" sldId="269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22.699" v="897"/>
          <ac:picMkLst>
            <pc:docMk/>
            <pc:sldMk cId="772786361" sldId="269"/>
            <ac:picMk id="3" creationId="{05B389B9-9885-339C-DB2C-D8FE5153EC57}"/>
          </ac:picMkLst>
        </pc:picChg>
      </pc:sldChg>
      <pc:sldChg chg="addSp modSp add del">
        <pc:chgData name="NESTOR JULIO HERNANDEZ BOCKER" userId="a413b3be1cc3406f" providerId="LiveId" clId="{B0B90D90-D7E5-4D45-A964-50A9466E9C28}" dt="2022-08-16T20:31:24.411" v="898"/>
        <pc:sldMkLst>
          <pc:docMk/>
          <pc:sldMk cId="2522447131" sldId="270"/>
        </pc:sldMkLst>
        <pc:spChg chg="add mod">
          <ac:chgData name="NESTOR JULIO HERNANDEZ BOCKER" userId="a413b3be1cc3406f" providerId="LiveId" clId="{B0B90D90-D7E5-4D45-A964-50A9466E9C28}" dt="2022-08-16T20:29:03.098" v="743"/>
          <ac:spMkLst>
            <pc:docMk/>
            <pc:sldMk cId="2522447131" sldId="270"/>
            <ac:spMk id="2" creationId="{D273EB0F-ED9A-55B2-CF26-3547D37793D6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2522447131" sldId="270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24.411" v="898"/>
          <ac:picMkLst>
            <pc:docMk/>
            <pc:sldMk cId="2522447131" sldId="270"/>
            <ac:picMk id="3" creationId="{7D9F06A7-48BC-D53D-E934-A87D6C978D4A}"/>
          </ac:picMkLst>
        </pc:picChg>
      </pc:sldChg>
      <pc:sldChg chg="addSp modSp add del">
        <pc:chgData name="NESTOR JULIO HERNANDEZ BOCKER" userId="a413b3be1cc3406f" providerId="LiveId" clId="{B0B90D90-D7E5-4D45-A964-50A9466E9C28}" dt="2022-08-16T20:31:26.074" v="899"/>
        <pc:sldMkLst>
          <pc:docMk/>
          <pc:sldMk cId="1064889117" sldId="271"/>
        </pc:sldMkLst>
        <pc:spChg chg="add mod">
          <ac:chgData name="NESTOR JULIO HERNANDEZ BOCKER" userId="a413b3be1cc3406f" providerId="LiveId" clId="{B0B90D90-D7E5-4D45-A964-50A9466E9C28}" dt="2022-08-16T20:29:05.268" v="744"/>
          <ac:spMkLst>
            <pc:docMk/>
            <pc:sldMk cId="1064889117" sldId="271"/>
            <ac:spMk id="2" creationId="{E31E4025-4587-9054-6EF6-C08D31B6214E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1064889117" sldId="271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26.074" v="899"/>
          <ac:picMkLst>
            <pc:docMk/>
            <pc:sldMk cId="1064889117" sldId="271"/>
            <ac:picMk id="3" creationId="{FC53DFBE-51F3-762C-9191-E49473AC9DD5}"/>
          </ac:picMkLst>
        </pc:picChg>
      </pc:sldChg>
      <pc:sldChg chg="addSp modSp mod">
        <pc:chgData name="NESTOR JULIO HERNANDEZ BOCKER" userId="a413b3be1cc3406f" providerId="LiveId" clId="{B0B90D90-D7E5-4D45-A964-50A9466E9C28}" dt="2022-08-16T20:39:42.509" v="986" actId="20577"/>
        <pc:sldMkLst>
          <pc:docMk/>
          <pc:sldMk cId="2588731161" sldId="272"/>
        </pc:sldMkLst>
        <pc:spChg chg="add mod">
          <ac:chgData name="NESTOR JULIO HERNANDEZ BOCKER" userId="a413b3be1cc3406f" providerId="LiveId" clId="{B0B90D90-D7E5-4D45-A964-50A9466E9C28}" dt="2022-08-16T20:28:30.899" v="730"/>
          <ac:spMkLst>
            <pc:docMk/>
            <pc:sldMk cId="2588731161" sldId="272"/>
            <ac:spMk id="2" creationId="{BADFD990-D08C-CF60-2911-910E8FA11C71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20:39:42.509" v="986" actId="20577"/>
          <ac:spMkLst>
            <pc:docMk/>
            <pc:sldMk cId="2588731161" sldId="272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01.487" v="881"/>
          <ac:picMkLst>
            <pc:docMk/>
            <pc:sldMk cId="2588731161" sldId="272"/>
            <ac:picMk id="3" creationId="{4EB97789-E7BB-CBE2-58F9-9A3B2659BEFA}"/>
          </ac:picMkLst>
        </pc:picChg>
      </pc:sldChg>
      <pc:sldChg chg="addSp delSp modSp mod">
        <pc:chgData name="NESTOR JULIO HERNANDEZ BOCKER" userId="a413b3be1cc3406f" providerId="LiveId" clId="{B0B90D90-D7E5-4D45-A964-50A9466E9C28}" dt="2022-08-16T20:40:02.431" v="993" actId="20577"/>
        <pc:sldMkLst>
          <pc:docMk/>
          <pc:sldMk cId="3718550132" sldId="273"/>
        </pc:sldMkLst>
        <pc:spChg chg="add mod">
          <ac:chgData name="NESTOR JULIO HERNANDEZ BOCKER" userId="a413b3be1cc3406f" providerId="LiveId" clId="{B0B90D90-D7E5-4D45-A964-50A9466E9C28}" dt="2022-08-16T20:28:32.988" v="731"/>
          <ac:spMkLst>
            <pc:docMk/>
            <pc:sldMk cId="3718550132" sldId="273"/>
            <ac:spMk id="2" creationId="{3A58DCEB-BD34-907B-198A-93EB2029B8ED}"/>
          </ac:spMkLst>
        </pc:spChg>
        <pc:spChg chg="mod">
          <ac:chgData name="NESTOR JULIO HERNANDEZ BOCKER" userId="a413b3be1cc3406f" providerId="LiveId" clId="{B0B90D90-D7E5-4D45-A964-50A9466E9C28}" dt="2022-08-16T20:31:44.067" v="902" actId="1036"/>
          <ac:spMkLst>
            <pc:docMk/>
            <pc:sldMk cId="3718550132" sldId="273"/>
            <ac:spMk id="10" creationId="{E5624E12-3B0C-4B9C-9C7B-8F6D3EDCBFF5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20:40:02.431" v="993" actId="20577"/>
          <ac:spMkLst>
            <pc:docMk/>
            <pc:sldMk cId="3718550132" sldId="273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B0B90D90-D7E5-4D45-A964-50A9466E9C28}" dt="2022-08-16T20:31:05.596" v="883"/>
          <ac:picMkLst>
            <pc:docMk/>
            <pc:sldMk cId="3718550132" sldId="273"/>
            <ac:picMk id="3" creationId="{6735A4F1-DEA5-3179-F5F4-B515B6E30842}"/>
          </ac:picMkLst>
        </pc:picChg>
        <pc:picChg chg="add mod">
          <ac:chgData name="NESTOR JULIO HERNANDEZ BOCKER" userId="a413b3be1cc3406f" providerId="LiveId" clId="{B0B90D90-D7E5-4D45-A964-50A9466E9C28}" dt="2022-08-16T20:31:06.695" v="884"/>
          <ac:picMkLst>
            <pc:docMk/>
            <pc:sldMk cId="3718550132" sldId="273"/>
            <ac:picMk id="4" creationId="{8B274A71-95FF-7C8B-E854-1689DBA57B92}"/>
          </ac:picMkLst>
        </pc:picChg>
      </pc:sldChg>
      <pc:sldChg chg="addSp modSp mod">
        <pc:chgData name="NESTOR JULIO HERNANDEZ BOCKER" userId="a413b3be1cc3406f" providerId="LiveId" clId="{B0B90D90-D7E5-4D45-A964-50A9466E9C28}" dt="2022-08-16T20:55:26.850" v="1230" actId="20577"/>
        <pc:sldMkLst>
          <pc:docMk/>
          <pc:sldMk cId="2821425093" sldId="274"/>
        </pc:sldMkLst>
        <pc:spChg chg="add mod">
          <ac:chgData name="NESTOR JULIO HERNANDEZ BOCKER" userId="a413b3be1cc3406f" providerId="LiveId" clId="{B0B90D90-D7E5-4D45-A964-50A9466E9C28}" dt="2022-08-16T20:28:44.674" v="737"/>
          <ac:spMkLst>
            <pc:docMk/>
            <pc:sldMk cId="2821425093" sldId="274"/>
            <ac:spMk id="2" creationId="{9EF596FC-6E04-D43D-99DB-27949721F82D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20:55:26.850" v="1230" actId="20577"/>
          <ac:spMkLst>
            <pc:docMk/>
            <pc:sldMk cId="2821425093" sldId="274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12.201" v="889"/>
          <ac:picMkLst>
            <pc:docMk/>
            <pc:sldMk cId="2821425093" sldId="274"/>
            <ac:picMk id="3" creationId="{38329510-5420-B76C-CC32-AD573F4F2C3D}"/>
          </ac:picMkLst>
        </pc:picChg>
      </pc:sldChg>
      <pc:sldChg chg="addSp modSp mod">
        <pc:chgData name="NESTOR JULIO HERNANDEZ BOCKER" userId="a413b3be1cc3406f" providerId="LiveId" clId="{B0B90D90-D7E5-4D45-A964-50A9466E9C28}" dt="2022-08-16T20:55:56.139" v="1245" actId="20577"/>
        <pc:sldMkLst>
          <pc:docMk/>
          <pc:sldMk cId="281174417" sldId="275"/>
        </pc:sldMkLst>
        <pc:spChg chg="add mod">
          <ac:chgData name="NESTOR JULIO HERNANDEZ BOCKER" userId="a413b3be1cc3406f" providerId="LiveId" clId="{B0B90D90-D7E5-4D45-A964-50A9466E9C28}" dt="2022-08-16T20:28:43.623" v="736"/>
          <ac:spMkLst>
            <pc:docMk/>
            <pc:sldMk cId="281174417" sldId="275"/>
            <ac:spMk id="2" creationId="{4B153C80-76ED-6AEC-0789-A8C457971021}"/>
          </ac:spMkLst>
        </pc:spChg>
        <pc:spChg chg="mod">
          <ac:chgData name="NESTOR JULIO HERNANDEZ BOCKER" userId="a413b3be1cc3406f" providerId="LiveId" clId="{B0B90D90-D7E5-4D45-A964-50A9466E9C28}" dt="2022-08-16T20:31:59.725" v="906" actId="1036"/>
          <ac:spMkLst>
            <pc:docMk/>
            <pc:sldMk cId="281174417" sldId="275"/>
            <ac:spMk id="10" creationId="{E5624E12-3B0C-4B9C-9C7B-8F6D3EDCBFF5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20:55:56.139" v="1245" actId="20577"/>
          <ac:spMkLst>
            <pc:docMk/>
            <pc:sldMk cId="281174417" sldId="275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13.236" v="890"/>
          <ac:picMkLst>
            <pc:docMk/>
            <pc:sldMk cId="281174417" sldId="275"/>
            <ac:picMk id="3" creationId="{AFD1A43B-7B0E-E48A-68BC-4A3CDE285606}"/>
          </ac:picMkLst>
        </pc:picChg>
      </pc:sldChg>
      <pc:sldChg chg="addSp modSp mod">
        <pc:chgData name="NESTOR JULIO HERNANDEZ BOCKER" userId="a413b3be1cc3406f" providerId="LiveId" clId="{B0B90D90-D7E5-4D45-A964-50A9466E9C28}" dt="2022-08-16T20:59:24.256" v="1263" actId="20577"/>
        <pc:sldMkLst>
          <pc:docMk/>
          <pc:sldMk cId="3692254647" sldId="276"/>
        </pc:sldMkLst>
        <pc:spChg chg="add mod">
          <ac:chgData name="NESTOR JULIO HERNANDEZ BOCKER" userId="a413b3be1cc3406f" providerId="LiveId" clId="{B0B90D90-D7E5-4D45-A964-50A9466E9C28}" dt="2022-08-16T20:28:51.032" v="740"/>
          <ac:spMkLst>
            <pc:docMk/>
            <pc:sldMk cId="3692254647" sldId="276"/>
            <ac:spMk id="2" creationId="{57C642EE-4349-7724-3C9D-28E4712E92D1}"/>
          </ac:spMkLst>
        </pc:spChg>
        <pc:spChg chg="mod">
          <ac:chgData name="NESTOR JULIO HERNANDEZ BOCKER" userId="a413b3be1cc3406f" providerId="LiveId" clId="{B0B90D90-D7E5-4D45-A964-50A9466E9C28}" dt="2022-08-16T20:59:24.256" v="1263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3692254647" sldId="276"/>
            <ac:spMk id="20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17.207" v="893"/>
          <ac:picMkLst>
            <pc:docMk/>
            <pc:sldMk cId="3692254647" sldId="276"/>
            <ac:picMk id="3" creationId="{A285F9FF-D6F0-6D7B-51DE-8619B86A3DC8}"/>
          </ac:picMkLst>
        </pc:picChg>
      </pc:sldChg>
      <pc:sldChg chg="addSp modSp mod">
        <pc:chgData name="NESTOR JULIO HERNANDEZ BOCKER" userId="a413b3be1cc3406f" providerId="LiveId" clId="{B0B90D90-D7E5-4D45-A964-50A9466E9C28}" dt="2022-08-16T21:00:13.099" v="1267" actId="20577"/>
        <pc:sldMkLst>
          <pc:docMk/>
          <pc:sldMk cId="3431761031" sldId="277"/>
        </pc:sldMkLst>
        <pc:spChg chg="add mod">
          <ac:chgData name="NESTOR JULIO HERNANDEZ BOCKER" userId="a413b3be1cc3406f" providerId="LiveId" clId="{B0B90D90-D7E5-4D45-A964-50A9466E9C28}" dt="2022-08-16T20:28:57.182" v="741"/>
          <ac:spMkLst>
            <pc:docMk/>
            <pc:sldMk cId="3431761031" sldId="277"/>
            <ac:spMk id="2" creationId="{0BC3908A-854C-87C1-A1C5-3F2E1F3930C7}"/>
          </ac:spMkLst>
        </pc:spChg>
        <pc:spChg chg="mod">
          <ac:chgData name="NESTOR JULIO HERNANDEZ BOCKER" userId="a413b3be1cc3406f" providerId="LiveId" clId="{B0B90D90-D7E5-4D45-A964-50A9466E9C28}" dt="2022-08-16T21:00:13.099" v="1267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3431761031" sldId="277"/>
            <ac:spMk id="20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18.319" v="894"/>
          <ac:picMkLst>
            <pc:docMk/>
            <pc:sldMk cId="3431761031" sldId="277"/>
            <ac:picMk id="3" creationId="{50ED3D93-1F10-56FC-182F-CF5BA6A3B35F}"/>
          </ac:picMkLst>
        </pc:picChg>
      </pc:sldChg>
      <pc:sldChg chg="addSp modSp mod">
        <pc:chgData name="NESTOR JULIO HERNANDEZ BOCKER" userId="a413b3be1cc3406f" providerId="LiveId" clId="{B0B90D90-D7E5-4D45-A964-50A9466E9C28}" dt="2022-08-16T20:31:07.793" v="885"/>
        <pc:sldMkLst>
          <pc:docMk/>
          <pc:sldMk cId="2643471665" sldId="278"/>
        </pc:sldMkLst>
        <pc:spChg chg="add mod">
          <ac:chgData name="NESTOR JULIO HERNANDEZ BOCKER" userId="a413b3be1cc3406f" providerId="LiveId" clId="{B0B90D90-D7E5-4D45-A964-50A9466E9C28}" dt="2022-08-16T20:28:34.993" v="732"/>
          <ac:spMkLst>
            <pc:docMk/>
            <pc:sldMk cId="2643471665" sldId="278"/>
            <ac:spMk id="2" creationId="{3476532B-8A93-7C3B-03F9-EEA6613CDBFE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B0B90D90-D7E5-4D45-A964-50A9466E9C28}" dt="2022-08-16T20:01:15.191" v="33" actId="20577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B0B90D90-D7E5-4D45-A964-50A9466E9C28}" dt="2022-08-16T20:01:58.945" v="142" actId="6549"/>
          <ac:graphicFrameMkLst>
            <pc:docMk/>
            <pc:sldMk cId="2643471665" sldId="278"/>
            <ac:graphicFrameMk id="13" creationId="{B3DCC169-ACD7-43D3-A0CB-93B6FB0A41C7}"/>
          </ac:graphicFrameMkLst>
        </pc:graphicFrameChg>
        <pc:picChg chg="add mod">
          <ac:chgData name="NESTOR JULIO HERNANDEZ BOCKER" userId="a413b3be1cc3406f" providerId="LiveId" clId="{B0B90D90-D7E5-4D45-A964-50A9466E9C28}" dt="2022-08-16T20:31:07.793" v="885"/>
          <ac:picMkLst>
            <pc:docMk/>
            <pc:sldMk cId="2643471665" sldId="278"/>
            <ac:picMk id="3" creationId="{BFB644A1-4A1F-103B-9498-B66077BE73CE}"/>
          </ac:picMkLst>
        </pc:picChg>
      </pc:sldChg>
      <pc:sldChg chg="addSp modSp mod">
        <pc:chgData name="NESTOR JULIO HERNANDEZ BOCKER" userId="a413b3be1cc3406f" providerId="LiveId" clId="{B0B90D90-D7E5-4D45-A964-50A9466E9C28}" dt="2022-08-16T20:31:14.304" v="891"/>
        <pc:sldMkLst>
          <pc:docMk/>
          <pc:sldMk cId="1992343336" sldId="279"/>
        </pc:sldMkLst>
        <pc:spChg chg="add mod">
          <ac:chgData name="NESTOR JULIO HERNANDEZ BOCKER" userId="a413b3be1cc3406f" providerId="LiveId" clId="{B0B90D90-D7E5-4D45-A964-50A9466E9C28}" dt="2022-08-16T20:28:46.460" v="738"/>
          <ac:spMkLst>
            <pc:docMk/>
            <pc:sldMk cId="1992343336" sldId="279"/>
            <ac:spMk id="2" creationId="{6999631F-B8D6-18B5-0A0E-DA1C086AE128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1992343336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B90D90-D7E5-4D45-A964-50A9466E9C28}" dt="2022-08-16T20:08:49.086" v="387" actId="2716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B0B90D90-D7E5-4D45-A964-50A9466E9C28}" dt="2022-08-16T20:09:46.224" v="497" actId="6549"/>
          <ac:graphicFrameMkLst>
            <pc:docMk/>
            <pc:sldMk cId="1992343336" sldId="279"/>
            <ac:graphicFrameMk id="13" creationId="{B3DCC169-ACD7-43D3-A0CB-93B6FB0A41C7}"/>
          </ac:graphicFrameMkLst>
        </pc:graphicFrameChg>
        <pc:picChg chg="add mod">
          <ac:chgData name="NESTOR JULIO HERNANDEZ BOCKER" userId="a413b3be1cc3406f" providerId="LiveId" clId="{B0B90D90-D7E5-4D45-A964-50A9466E9C28}" dt="2022-08-16T20:31:14.304" v="891"/>
          <ac:picMkLst>
            <pc:docMk/>
            <pc:sldMk cId="1992343336" sldId="279"/>
            <ac:picMk id="3" creationId="{E2FBB273-CBD8-F673-0FB7-BFE05F7B3B0B}"/>
          </ac:picMkLst>
        </pc:picChg>
      </pc:sldChg>
      <pc:sldChg chg="addSp modSp mod">
        <pc:chgData name="NESTOR JULIO HERNANDEZ BOCKER" userId="a413b3be1cc3406f" providerId="LiveId" clId="{B0B90D90-D7E5-4D45-A964-50A9466E9C28}" dt="2022-08-16T20:31:00.592" v="880"/>
        <pc:sldMkLst>
          <pc:docMk/>
          <pc:sldMk cId="254701575" sldId="280"/>
        </pc:sldMkLst>
        <pc:spChg chg="add mod">
          <ac:chgData name="NESTOR JULIO HERNANDEZ BOCKER" userId="a413b3be1cc3406f" providerId="LiveId" clId="{B0B90D90-D7E5-4D45-A964-50A9466E9C28}" dt="2022-08-16T20:28:27.893" v="729"/>
          <ac:spMkLst>
            <pc:docMk/>
            <pc:sldMk cId="254701575" sldId="280"/>
            <ac:spMk id="2" creationId="{0FC3CF0A-055A-0F5B-AD89-3921AF3E1792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B0B90D90-D7E5-4D45-A964-50A9466E9C28}" dt="2022-08-16T19:59:51.251" v="26" actId="20577"/>
          <ac:graphicFrameMkLst>
            <pc:docMk/>
            <pc:sldMk cId="254701575" sldId="280"/>
            <ac:graphicFrameMk id="3" creationId="{BADD1547-94DB-408B-9E6D-17EB34AA4518}"/>
          </ac:graphicFrameMkLst>
        </pc:graphicFrameChg>
        <pc:picChg chg="add mod">
          <ac:chgData name="NESTOR JULIO HERNANDEZ BOCKER" userId="a413b3be1cc3406f" providerId="LiveId" clId="{B0B90D90-D7E5-4D45-A964-50A9466E9C28}" dt="2022-08-16T20:31:00.592" v="880"/>
          <ac:picMkLst>
            <pc:docMk/>
            <pc:sldMk cId="254701575" sldId="280"/>
            <ac:picMk id="4" creationId="{3CBB5816-90CA-E93C-3B47-15CEDB046D23}"/>
          </ac:picMkLst>
        </pc:picChg>
      </pc:sldChg>
      <pc:sldChg chg="addSp modSp mod">
        <pc:chgData name="NESTOR JULIO HERNANDEZ BOCKER" userId="a413b3be1cc3406f" providerId="LiveId" clId="{B0B90D90-D7E5-4D45-A964-50A9466E9C28}" dt="2022-08-16T20:54:41.719" v="1225"/>
        <pc:sldMkLst>
          <pc:docMk/>
          <pc:sldMk cId="3330290270" sldId="281"/>
        </pc:sldMkLst>
        <pc:spChg chg="add mod">
          <ac:chgData name="NESTOR JULIO HERNANDEZ BOCKER" userId="a413b3be1cc3406f" providerId="LiveId" clId="{B0B90D90-D7E5-4D45-A964-50A9466E9C28}" dt="2022-08-16T20:28:41.487" v="735"/>
          <ac:spMkLst>
            <pc:docMk/>
            <pc:sldMk cId="3330290270" sldId="281"/>
            <ac:spMk id="2" creationId="{8A57BD48-348E-65DD-11BE-7033C9F9745E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B0B90D90-D7E5-4D45-A964-50A9466E9C28}" dt="2022-08-16T20:54:41.719" v="1225"/>
          <ac:graphicFrameMkLst>
            <pc:docMk/>
            <pc:sldMk cId="3330290270" sldId="281"/>
            <ac:graphicFrameMk id="5" creationId="{10C732FB-2AB5-427B-BDC6-8511B77C4C30}"/>
          </ac:graphicFrameMkLst>
        </pc:graphicFrameChg>
        <pc:picChg chg="add mod">
          <ac:chgData name="NESTOR JULIO HERNANDEZ BOCKER" userId="a413b3be1cc3406f" providerId="LiveId" clId="{B0B90D90-D7E5-4D45-A964-50A9466E9C28}" dt="2022-08-16T20:31:11.039" v="888"/>
          <ac:picMkLst>
            <pc:docMk/>
            <pc:sldMk cId="3330290270" sldId="281"/>
            <ac:picMk id="3" creationId="{66407E5B-4632-D866-F63C-D1309126D749}"/>
          </ac:picMkLst>
        </pc:picChg>
      </pc:sldChg>
      <pc:sldChg chg="addSp delSp modSp mod">
        <pc:chgData name="NESTOR JULIO HERNANDEZ BOCKER" userId="a413b3be1cc3406f" providerId="LiveId" clId="{B0B90D90-D7E5-4D45-A964-50A9466E9C28}" dt="2022-08-16T20:30:57.170" v="878"/>
        <pc:sldMkLst>
          <pc:docMk/>
          <pc:sldMk cId="1058868022" sldId="282"/>
        </pc:sldMkLst>
        <pc:spChg chg="add mod">
          <ac:chgData name="NESTOR JULIO HERNANDEZ BOCKER" userId="a413b3be1cc3406f" providerId="LiveId" clId="{B0B90D90-D7E5-4D45-A964-50A9466E9C28}" dt="2022-08-16T20:28:22.901" v="727"/>
          <ac:spMkLst>
            <pc:docMk/>
            <pc:sldMk cId="1058868022" sldId="282"/>
            <ac:spMk id="2" creationId="{8ABAE3F5-3698-8892-8B00-00C3E4543E9F}"/>
          </ac:spMkLst>
        </pc:spChg>
        <pc:spChg chg="mod">
          <ac:chgData name="NESTOR JULIO HERNANDEZ BOCKER" userId="a413b3be1cc3406f" providerId="LiveId" clId="{B0B90D90-D7E5-4D45-A964-50A9466E9C28}" dt="2022-08-16T20:27:46.474" v="713" actId="1038"/>
          <ac:spMkLst>
            <pc:docMk/>
            <pc:sldMk cId="1058868022" sldId="282"/>
            <ac:spMk id="14" creationId="{2429D940-E554-4FB7-91D3-1A9CD28C5C86}"/>
          </ac:spMkLst>
        </pc:spChg>
        <pc:spChg chg="mod">
          <ac:chgData name="NESTOR JULIO HERNANDEZ BOCKER" userId="a413b3be1cc3406f" providerId="LiveId" clId="{B0B90D90-D7E5-4D45-A964-50A9466E9C28}" dt="2022-08-16T20:27:49.062" v="724" actId="1038"/>
          <ac:spMkLst>
            <pc:docMk/>
            <pc:sldMk cId="1058868022" sldId="282"/>
            <ac:spMk id="26" creationId="{39897065-6DC6-46D9-918A-0D35B9ADFC68}"/>
          </ac:spMkLst>
        </pc:spChg>
        <pc:picChg chg="add del mod">
          <ac:chgData name="NESTOR JULIO HERNANDEZ BOCKER" userId="a413b3be1cc3406f" providerId="LiveId" clId="{B0B90D90-D7E5-4D45-A964-50A9466E9C28}" dt="2022-08-16T20:30:56.102" v="877"/>
          <ac:picMkLst>
            <pc:docMk/>
            <pc:sldMk cId="1058868022" sldId="282"/>
            <ac:picMk id="3" creationId="{3617768B-4842-427F-CEF4-874DADD000CF}"/>
          </ac:picMkLst>
        </pc:picChg>
        <pc:picChg chg="add mod">
          <ac:chgData name="NESTOR JULIO HERNANDEZ BOCKER" userId="a413b3be1cc3406f" providerId="LiveId" clId="{B0B90D90-D7E5-4D45-A964-50A9466E9C28}" dt="2022-08-16T20:30:57.170" v="878"/>
          <ac:picMkLst>
            <pc:docMk/>
            <pc:sldMk cId="1058868022" sldId="282"/>
            <ac:picMk id="4" creationId="{D1FF2875-0631-7796-33EC-C51680BFEBD4}"/>
          </ac:picMkLst>
        </pc:picChg>
      </pc:sldChg>
      <pc:sldChg chg="addSp delSp modSp mod">
        <pc:chgData name="NESTOR JULIO HERNANDEZ BOCKER" userId="a413b3be1cc3406f" providerId="LiveId" clId="{B0B90D90-D7E5-4D45-A964-50A9466E9C28}" dt="2022-08-16T20:30:39.446" v="871" actId="14100"/>
        <pc:sldMkLst>
          <pc:docMk/>
          <pc:sldMk cId="1373707831" sldId="283"/>
        </pc:sldMkLst>
        <pc:spChg chg="add mod">
          <ac:chgData name="NESTOR JULIO HERNANDEZ BOCKER" userId="a413b3be1cc3406f" providerId="LiveId" clId="{B0B90D90-D7E5-4D45-A964-50A9466E9C28}" dt="2022-08-16T20:28:20.141" v="726"/>
          <ac:spMkLst>
            <pc:docMk/>
            <pc:sldMk cId="1373707831" sldId="283"/>
            <ac:spMk id="2" creationId="{E47ED979-A398-3B81-4480-C0F957140CA8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B0B90D90-D7E5-4D45-A964-50A9466E9C28}" dt="2022-08-16T20:25:48.109" v="639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B0B90D90-D7E5-4D45-A964-50A9466E9C28}" dt="2022-08-16T20:26:22.844" v="644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1373707831" sldId="283"/>
            <ac:spMk id="20" creationId="{00000000-0000-0000-0000-000000000000}"/>
          </ac:spMkLst>
        </pc:spChg>
        <pc:picChg chg="add del mod">
          <ac:chgData name="NESTOR JULIO HERNANDEZ BOCKER" userId="a413b3be1cc3406f" providerId="LiveId" clId="{B0B90D90-D7E5-4D45-A964-50A9466E9C28}" dt="2022-08-16T20:30:39.446" v="871" actId="14100"/>
          <ac:picMkLst>
            <pc:docMk/>
            <pc:sldMk cId="1373707831" sldId="283"/>
            <ac:picMk id="3" creationId="{C0DC45D7-F1A5-6035-A4A2-8FD2E24DB0BD}"/>
          </ac:picMkLst>
        </pc:picChg>
      </pc:sldChg>
      <pc:sldChg chg="addSp modSp mod">
        <pc:chgData name="NESTOR JULIO HERNANDEZ BOCKER" userId="a413b3be1cc3406f" providerId="LiveId" clId="{B0B90D90-D7E5-4D45-A964-50A9466E9C28}" dt="2022-08-17T04:06:11.587" v="1272" actId="1035"/>
        <pc:sldMkLst>
          <pc:docMk/>
          <pc:sldMk cId="4055195964" sldId="284"/>
        </pc:sldMkLst>
        <pc:spChg chg="add mod">
          <ac:chgData name="NESTOR JULIO HERNANDEZ BOCKER" userId="a413b3be1cc3406f" providerId="LiveId" clId="{B0B90D90-D7E5-4D45-A964-50A9466E9C28}" dt="2022-08-16T20:28:37.126" v="733"/>
          <ac:spMkLst>
            <pc:docMk/>
            <pc:sldMk cId="4055195964" sldId="284"/>
            <ac:spMk id="2" creationId="{EEB5B89D-A03E-1DD1-582A-8337B0E6107B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B0B90D90-D7E5-4D45-A964-50A9466E9C28}" dt="2022-08-16T20:02:59.940" v="152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B0B90D90-D7E5-4D45-A964-50A9466E9C28}" dt="2022-08-17T04:06:11.587" v="1272" actId="1035"/>
          <ac:graphicFrameMkLst>
            <pc:docMk/>
            <pc:sldMk cId="4055195964" sldId="284"/>
            <ac:graphicFrameMk id="13" creationId="{B3DCC169-ACD7-43D3-A0CB-93B6FB0A41C7}"/>
          </ac:graphicFrameMkLst>
        </pc:graphicFrameChg>
        <pc:picChg chg="add mod">
          <ac:chgData name="NESTOR JULIO HERNANDEZ BOCKER" userId="a413b3be1cc3406f" providerId="LiveId" clId="{B0B90D90-D7E5-4D45-A964-50A9466E9C28}" dt="2022-08-16T20:31:09.017" v="886"/>
          <ac:picMkLst>
            <pc:docMk/>
            <pc:sldMk cId="4055195964" sldId="284"/>
            <ac:picMk id="3" creationId="{817A9E3B-393B-D3CA-5C24-E33EA490E99B}"/>
          </ac:picMkLst>
        </pc:picChg>
      </pc:sldChg>
      <pc:sldChg chg="addSp modSp mod">
        <pc:chgData name="NESTOR JULIO HERNANDEZ BOCKER" userId="a413b3be1cc3406f" providerId="LiveId" clId="{B0B90D90-D7E5-4D45-A964-50A9466E9C28}" dt="2022-08-16T20:31:15.401" v="892"/>
        <pc:sldMkLst>
          <pc:docMk/>
          <pc:sldMk cId="1587063453" sldId="285"/>
        </pc:sldMkLst>
        <pc:spChg chg="add mod">
          <ac:chgData name="NESTOR JULIO HERNANDEZ BOCKER" userId="a413b3be1cc3406f" providerId="LiveId" clId="{B0B90D90-D7E5-4D45-A964-50A9466E9C28}" dt="2022-08-16T20:28:47.996" v="739"/>
          <ac:spMkLst>
            <pc:docMk/>
            <pc:sldMk cId="1587063453" sldId="285"/>
            <ac:spMk id="2" creationId="{CBD9A8B3-8C6B-7FB3-15B1-977212FF48BC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1587063453" sldId="28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B90D90-D7E5-4D45-A964-50A9466E9C28}" dt="2022-08-16T20:10:05.070" v="498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B0B90D90-D7E5-4D45-A964-50A9466E9C28}" dt="2022-08-16T20:10:43.704" v="591" actId="20577"/>
          <ac:graphicFrameMkLst>
            <pc:docMk/>
            <pc:sldMk cId="1587063453" sldId="285"/>
            <ac:graphicFrameMk id="13" creationId="{B3DCC169-ACD7-43D3-A0CB-93B6FB0A41C7}"/>
          </ac:graphicFrameMkLst>
        </pc:graphicFrameChg>
        <pc:picChg chg="add mod">
          <ac:chgData name="NESTOR JULIO HERNANDEZ BOCKER" userId="a413b3be1cc3406f" providerId="LiveId" clId="{B0B90D90-D7E5-4D45-A964-50A9466E9C28}" dt="2022-08-16T20:31:15.401" v="892"/>
          <ac:picMkLst>
            <pc:docMk/>
            <pc:sldMk cId="1587063453" sldId="285"/>
            <ac:picMk id="3" creationId="{EF729909-73E7-65E7-CCE7-0C0BD2B9FE65}"/>
          </ac:picMkLst>
        </pc:picChg>
      </pc:sldChg>
      <pc:sldChg chg="addSp modSp mod">
        <pc:chgData name="NESTOR JULIO HERNANDEZ BOCKER" userId="a413b3be1cc3406f" providerId="LiveId" clId="{B0B90D90-D7E5-4D45-A964-50A9466E9C28}" dt="2022-08-16T20:57:53.858" v="1251" actId="20577"/>
        <pc:sldMkLst>
          <pc:docMk/>
          <pc:sldMk cId="3739594722" sldId="286"/>
        </pc:sldMkLst>
        <pc:spChg chg="mod">
          <ac:chgData name="NESTOR JULIO HERNANDEZ BOCKER" userId="a413b3be1cc3406f" providerId="LiveId" clId="{B0B90D90-D7E5-4D45-A964-50A9466E9C28}" dt="2022-08-16T20:57:28.855" v="1246" actId="205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20:57:53.858" v="1251" actId="20577"/>
          <ac:spMkLst>
            <pc:docMk/>
            <pc:sldMk cId="3739594722" sldId="286"/>
            <ac:spMk id="6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29:17.028" v="745"/>
          <ac:picMkLst>
            <pc:docMk/>
            <pc:sldMk cId="3739594722" sldId="286"/>
            <ac:picMk id="2" creationId="{3D532FA1-E978-2396-2E0F-DD2C28AF852C}"/>
          </ac:picMkLst>
        </pc:picChg>
      </pc:sldChg>
    </pc:docChg>
  </pc:docChgLst>
  <pc:docChgLst>
    <pc:chgData name="NESTOR JULIO HERNANDEZ BOCKER" userId="a413b3be1cc3406f" providerId="LiveId" clId="{6D0058EB-7093-4178-91FC-CBAC9D174B18}"/>
    <pc:docChg chg="undo custSel addSld delSld modSld">
      <pc:chgData name="NESTOR JULIO HERNANDEZ BOCKER" userId="a413b3be1cc3406f" providerId="LiveId" clId="{6D0058EB-7093-4178-91FC-CBAC9D174B18}" dt="2022-02-01T03:00:57.043" v="980"/>
      <pc:docMkLst>
        <pc:docMk/>
      </pc:docMkLst>
      <pc:sldChg chg="modSp mod">
        <pc:chgData name="NESTOR JULIO HERNANDEZ BOCKER" userId="a413b3be1cc3406f" providerId="LiveId" clId="{6D0058EB-7093-4178-91FC-CBAC9D174B18}" dt="2022-01-18T23:42:40.939" v="957" actId="20577"/>
        <pc:sldMkLst>
          <pc:docMk/>
          <pc:sldMk cId="3489943008" sldId="256"/>
        </pc:sldMkLst>
        <pc:spChg chg="mod">
          <ac:chgData name="NESTOR JULIO HERNANDEZ BOCKER" userId="a413b3be1cc3406f" providerId="LiveId" clId="{6D0058EB-7093-4178-91FC-CBAC9D174B18}" dt="2022-01-18T22:38:29.475" v="3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3:42:40.939" v="957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6D0058EB-7093-4178-91FC-CBAC9D174B18}" dt="2022-01-18T22:50:35.417" v="114" actId="478"/>
        <pc:sldMkLst>
          <pc:docMk/>
          <pc:sldMk cId="1297091760" sldId="257"/>
        </pc:sldMkLst>
        <pc:spChg chg="mod">
          <ac:chgData name="NESTOR JULIO HERNANDEZ BOCKER" userId="a413b3be1cc3406f" providerId="LiveId" clId="{6D0058EB-7093-4178-91FC-CBAC9D174B18}" dt="2022-01-18T22:38:29.475" v="3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50:06.048" v="113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6D0058EB-7093-4178-91FC-CBAC9D174B18}" dt="2022-01-18T22:45:35.371" v="86"/>
          <ac:graphicFrameMkLst>
            <pc:docMk/>
            <pc:sldMk cId="1297091760" sldId="257"/>
            <ac:graphicFrameMk id="7" creationId="{0F192203-E8B4-40A8-BD13-55B181E56839}"/>
          </ac:graphicFrameMkLst>
        </pc:graphicFrameChg>
        <pc:picChg chg="add del mod">
          <ac:chgData name="NESTOR JULIO HERNANDEZ BOCKER" userId="a413b3be1cc3406f" providerId="LiveId" clId="{6D0058EB-7093-4178-91FC-CBAC9D174B18}" dt="2022-01-18T22:45:05.588" v="84" actId="478"/>
          <ac:picMkLst>
            <pc:docMk/>
            <pc:sldMk cId="1297091760" sldId="257"/>
            <ac:picMk id="2" creationId="{E8316C36-482E-410C-AD14-333BABAAF536}"/>
          </ac:picMkLst>
        </pc:picChg>
        <pc:picChg chg="add del mod">
          <ac:chgData name="NESTOR JULIO HERNANDEZ BOCKER" userId="a413b3be1cc3406f" providerId="LiveId" clId="{6D0058EB-7093-4178-91FC-CBAC9D174B18}" dt="2022-01-18T22:48:54.655" v="91" actId="478"/>
          <ac:picMkLst>
            <pc:docMk/>
            <pc:sldMk cId="1297091760" sldId="257"/>
            <ac:picMk id="3" creationId="{83948F94-B152-47D3-BFB9-53F3E554F2E6}"/>
          </ac:picMkLst>
        </pc:picChg>
        <pc:picChg chg="add del mod">
          <ac:chgData name="NESTOR JULIO HERNANDEZ BOCKER" userId="a413b3be1cc3406f" providerId="LiveId" clId="{6D0058EB-7093-4178-91FC-CBAC9D174B18}" dt="2022-01-18T22:50:35.417" v="114" actId="478"/>
          <ac:picMkLst>
            <pc:docMk/>
            <pc:sldMk cId="1297091760" sldId="257"/>
            <ac:picMk id="4" creationId="{58BF7016-487E-4B55-87D5-9DC53F7DF129}"/>
          </ac:picMkLst>
        </pc:picChg>
      </pc:sldChg>
      <pc:sldChg chg="modSp mod">
        <pc:chgData name="NESTOR JULIO HERNANDEZ BOCKER" userId="a413b3be1cc3406f" providerId="LiveId" clId="{6D0058EB-7093-4178-91FC-CBAC9D174B18}" dt="2022-01-18T22:40:43.480" v="31" actId="20577"/>
        <pc:sldMkLst>
          <pc:docMk/>
          <pc:sldMk cId="1714585994" sldId="264"/>
        </pc:sldMkLst>
        <pc:spChg chg="mod">
          <ac:chgData name="NESTOR JULIO HERNANDEZ BOCKER" userId="a413b3be1cc3406f" providerId="LiveId" clId="{6D0058EB-7093-4178-91FC-CBAC9D174B18}" dt="2022-01-18T22:40:36.012" v="30" actId="20577"/>
          <ac:spMkLst>
            <pc:docMk/>
            <pc:sldMk cId="1714585994" sldId="264"/>
            <ac:spMk id="33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40:43.480" v="31" actId="20577"/>
          <ac:spMkLst>
            <pc:docMk/>
            <pc:sldMk cId="1714585994" sldId="264"/>
            <ac:spMk id="34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1-18T22:53:53.064" v="194" actId="6549"/>
        <pc:sldMkLst>
          <pc:docMk/>
          <pc:sldMk cId="3321077232" sldId="265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6D0058EB-7093-4178-91FC-CBAC9D174B18}" dt="2022-01-18T22:53:16.139" v="126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6D0058EB-7093-4178-91FC-CBAC9D174B18}" dt="2022-01-18T22:53:53.064" v="194" actId="6549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6D0058EB-7093-4178-91FC-CBAC9D174B18}" dt="2022-01-18T23:15:30.847" v="523" actId="478"/>
        <pc:sldMkLst>
          <pc:docMk/>
          <pc:sldMk cId="2687120463" sldId="266"/>
        </pc:sldMkLst>
        <pc:spChg chg="mod">
          <ac:chgData name="NESTOR JULIO HERNANDEZ BOCKER" userId="a413b3be1cc3406f" providerId="LiveId" clId="{6D0058EB-7093-4178-91FC-CBAC9D174B18}" dt="2022-01-18T22:38:29.475" v="3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3:14:33.380" v="522" actId="20577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6D0058EB-7093-4178-91FC-CBAC9D174B18}" dt="2022-01-18T23:11:06.517" v="408" actId="478"/>
          <ac:picMkLst>
            <pc:docMk/>
            <pc:sldMk cId="2687120463" sldId="266"/>
            <ac:picMk id="2" creationId="{38CF148C-401C-4319-973D-9341001F865C}"/>
          </ac:picMkLst>
        </pc:picChg>
        <pc:picChg chg="add del mod">
          <ac:chgData name="NESTOR JULIO HERNANDEZ BOCKER" userId="a413b3be1cc3406f" providerId="LiveId" clId="{6D0058EB-7093-4178-91FC-CBAC9D174B18}" dt="2022-01-18T23:15:30.847" v="523" actId="478"/>
          <ac:picMkLst>
            <pc:docMk/>
            <pc:sldMk cId="2687120463" sldId="266"/>
            <ac:picMk id="3" creationId="{D8B0AD3E-6504-4B3E-9862-6D76A6C943AD}"/>
          </ac:picMkLst>
        </pc:picChg>
      </pc:sldChg>
      <pc:sldChg chg="modSp mod">
        <pc:chgData name="NESTOR JULIO HERNANDEZ BOCKER" userId="a413b3be1cc3406f" providerId="LiveId" clId="{6D0058EB-7093-4178-91FC-CBAC9D174B18}" dt="2022-01-18T23:23:22.429" v="940" actId="6549"/>
        <pc:sldMkLst>
          <pc:docMk/>
          <pc:sldMk cId="2772694670" sldId="267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772694670" sldId="26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6D0058EB-7093-4178-91FC-CBAC9D174B18}" dt="2022-01-18T23:23:22.429" v="940" actId="6549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6D0058EB-7093-4178-91FC-CBAC9D174B18}" dt="2022-01-18T23:19:26.905" v="744" actId="6549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6D0058EB-7093-4178-91FC-CBAC9D174B18}" dt="2022-01-18T23:43:17.659" v="958" actId="20577"/>
        <pc:sldMkLst>
          <pc:docMk/>
          <pc:sldMk cId="290937702" sldId="268"/>
        </pc:sldMkLst>
        <pc:spChg chg="mod">
          <ac:chgData name="NESTOR JULIO HERNANDEZ BOCKER" userId="a413b3be1cc3406f" providerId="LiveId" clId="{6D0058EB-7093-4178-91FC-CBAC9D174B18}" dt="2022-01-18T22:38:29.475" v="3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3:43:17.659" v="958" actId="20577"/>
          <ac:spMkLst>
            <pc:docMk/>
            <pc:sldMk cId="290937702" sldId="268"/>
            <ac:spMk id="6" creationId="{00000000-0000-0000-0000-000000000000}"/>
          </ac:spMkLst>
        </pc:spChg>
        <pc:graphicFrameChg chg="add del mod">
          <ac:chgData name="NESTOR JULIO HERNANDEZ BOCKER" userId="a413b3be1cc3406f" providerId="LiveId" clId="{6D0058EB-7093-4178-91FC-CBAC9D174B18}" dt="2022-01-18T22:41:27.904" v="34"/>
          <ac:graphicFrameMkLst>
            <pc:docMk/>
            <pc:sldMk cId="290937702" sldId="268"/>
            <ac:graphicFrameMk id="2" creationId="{8C78DCDC-0148-425B-83D4-4C55D0D36765}"/>
          </ac:graphicFrameMkLst>
        </pc:graphicFrameChg>
        <pc:graphicFrameChg chg="add del mod">
          <ac:chgData name="NESTOR JULIO HERNANDEZ BOCKER" userId="a413b3be1cc3406f" providerId="LiveId" clId="{6D0058EB-7093-4178-91FC-CBAC9D174B18}" dt="2022-01-18T22:41:43.381" v="36" actId="478"/>
          <ac:graphicFrameMkLst>
            <pc:docMk/>
            <pc:sldMk cId="290937702" sldId="268"/>
            <ac:graphicFrameMk id="3" creationId="{465B5A85-89D9-4449-A704-4585D20C5BDA}"/>
          </ac:graphicFrameMkLst>
        </pc:graphicFrameChg>
      </pc:sldChg>
      <pc:sldChg chg="modSp add del setBg">
        <pc:chgData name="NESTOR JULIO HERNANDEZ BOCKER" userId="a413b3be1cc3406f" providerId="LiveId" clId="{6D0058EB-7093-4178-91FC-CBAC9D174B18}" dt="2022-01-18T22:41:56.462" v="37"/>
        <pc:sldMkLst>
          <pc:docMk/>
          <pc:sldMk cId="772786361" sldId="269"/>
        </pc:sldMkLst>
        <pc:spChg chg="mod">
          <ac:chgData name="NESTOR JULIO HERNANDEZ BOCKER" userId="a413b3be1cc3406f" providerId="LiveId" clId="{6D0058EB-7093-4178-91FC-CBAC9D174B18}" dt="2022-01-18T22:38:29.475" v="3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6D0058EB-7093-4178-91FC-CBAC9D174B18}" dt="2022-01-18T22:41:56.462" v="37"/>
        <pc:sldMkLst>
          <pc:docMk/>
          <pc:sldMk cId="2522447131" sldId="270"/>
        </pc:sldMkLst>
        <pc:spChg chg="mod">
          <ac:chgData name="NESTOR JULIO HERNANDEZ BOCKER" userId="a413b3be1cc3406f" providerId="LiveId" clId="{6D0058EB-7093-4178-91FC-CBAC9D174B18}" dt="2022-01-18T22:38:29.475" v="3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 mod">
        <pc:chgData name="NESTOR JULIO HERNANDEZ BOCKER" userId="a413b3be1cc3406f" providerId="LiveId" clId="{6D0058EB-7093-4178-91FC-CBAC9D174B18}" dt="2022-01-18T23:48:54.497" v="959" actId="20577"/>
        <pc:sldMkLst>
          <pc:docMk/>
          <pc:sldMk cId="1064889117" sldId="271"/>
        </pc:sldMkLst>
        <pc:spChg chg="mod">
          <ac:chgData name="NESTOR JULIO HERNANDEZ BOCKER" userId="a413b3be1cc3406f" providerId="LiveId" clId="{6D0058EB-7093-4178-91FC-CBAC9D174B18}" dt="2022-01-18T23:48:54.497" v="959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1-18T23:35:53.149" v="956"/>
        <pc:sldMkLst>
          <pc:docMk/>
          <pc:sldMk cId="2588731161" sldId="272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52:02.341" v="121" actId="20577"/>
          <ac:spMkLst>
            <pc:docMk/>
            <pc:sldMk cId="2588731161" sldId="272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6D0058EB-7093-4178-91FC-CBAC9D174B18}" dt="2022-01-18T23:35:53.149" v="956"/>
          <ac:graphicFrameMkLst>
            <pc:docMk/>
            <pc:sldMk cId="2588731161" sldId="272"/>
            <ac:graphicFrameMk id="7" creationId="{00000000-0008-0000-0400-000002000000}"/>
          </ac:graphicFrameMkLst>
        </pc:graphicFrameChg>
      </pc:sldChg>
      <pc:sldChg chg="modSp mod">
        <pc:chgData name="NESTOR JULIO HERNANDEZ BOCKER" userId="a413b3be1cc3406f" providerId="LiveId" clId="{6D0058EB-7093-4178-91FC-CBAC9D174B18}" dt="2022-01-18T22:52:31.464" v="125" actId="20577"/>
        <pc:sldMkLst>
          <pc:docMk/>
          <pc:sldMk cId="3718550132" sldId="273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52:31.464" v="125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1-18T23:16:17.394" v="540" actId="20577"/>
        <pc:sldMkLst>
          <pc:docMk/>
          <pc:sldMk cId="2821425093" sldId="274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3:16:17.394" v="540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1-18T23:16:59.216" v="543" actId="20577"/>
        <pc:sldMkLst>
          <pc:docMk/>
          <pc:sldMk cId="281174417" sldId="275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3:16:59.216" v="543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2-01T03:00:46.762" v="979" actId="20577"/>
        <pc:sldMkLst>
          <pc:docMk/>
          <pc:sldMk cId="3692254647" sldId="276"/>
        </pc:sldMkLst>
        <pc:spChg chg="mod">
          <ac:chgData name="NESTOR JULIO HERNANDEZ BOCKER" userId="a413b3be1cc3406f" providerId="LiveId" clId="{6D0058EB-7093-4178-91FC-CBAC9D174B18}" dt="2022-01-18T23:25:42.024" v="948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6D0058EB-7093-4178-91FC-CBAC9D174B18}" dt="2022-02-01T03:00:46.762" v="979" actId="20577"/>
          <ac:spMkLst>
            <pc:docMk/>
            <pc:sldMk cId="3692254647" sldId="276"/>
            <ac:spMk id="16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3692254647" sldId="276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2-01T03:00:57.043" v="980"/>
        <pc:sldMkLst>
          <pc:docMk/>
          <pc:sldMk cId="3431761031" sldId="277"/>
        </pc:sldMkLst>
        <pc:spChg chg="mod">
          <ac:chgData name="NESTOR JULIO HERNANDEZ BOCKER" userId="a413b3be1cc3406f" providerId="LiveId" clId="{6D0058EB-7093-4178-91FC-CBAC9D174B18}" dt="2022-01-18T23:26:19.770" v="952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6D0058EB-7093-4178-91FC-CBAC9D174B18}" dt="2022-01-28T19:00:11.100" v="960" actId="1076"/>
          <ac:spMkLst>
            <pc:docMk/>
            <pc:sldMk cId="3431761031" sldId="277"/>
            <ac:spMk id="12" creationId="{3E889A6C-AE7D-4B2A-B727-ED8FF9487E59}"/>
          </ac:spMkLst>
        </pc:spChg>
        <pc:spChg chg="mod">
          <ac:chgData name="NESTOR JULIO HERNANDEZ BOCKER" userId="a413b3be1cc3406f" providerId="LiveId" clId="{6D0058EB-7093-4178-91FC-CBAC9D174B18}" dt="2022-02-01T03:00:57.043" v="980"/>
          <ac:spMkLst>
            <pc:docMk/>
            <pc:sldMk cId="3431761031" sldId="277"/>
            <ac:spMk id="16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3431761031" sldId="277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1-18T23:22:01.872" v="752"/>
        <pc:sldMkLst>
          <pc:docMk/>
          <pc:sldMk cId="2643471665" sldId="278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6D0058EB-7093-4178-91FC-CBAC9D174B18}" dt="2022-01-18T22:57:30.976" v="288" actId="6549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6D0058EB-7093-4178-91FC-CBAC9D174B18}" dt="2022-01-18T23:22:01.872" v="752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6D0058EB-7093-4178-91FC-CBAC9D174B18}" dt="2022-01-18T23:24:33.568" v="943"/>
        <pc:sldMkLst>
          <pc:docMk/>
          <pc:sldMk cId="1992343336" sldId="279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6D0058EB-7093-4178-91FC-CBAC9D174B18}" dt="2022-01-18T23:22:56.066" v="939" actId="6549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6D0058EB-7093-4178-91FC-CBAC9D174B18}" dt="2022-01-18T23:24:33.568" v="943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</pc:docChg>
  </pc:docChgLst>
  <pc:docChgLst>
    <pc:chgData name="NESTOR JULIO HERNANDEZ BOCKER" userId="a413b3be1cc3406f" providerId="LiveId" clId="{E3585E20-2741-4A63-B22A-69DDB09F128C}"/>
    <pc:docChg chg="modSld">
      <pc:chgData name="NESTOR JULIO HERNANDEZ BOCKER" userId="a413b3be1cc3406f" providerId="LiveId" clId="{E3585E20-2741-4A63-B22A-69DDB09F128C}" dt="2022-09-02T03:07:29.230" v="0" actId="164"/>
      <pc:docMkLst>
        <pc:docMk/>
      </pc:docMkLst>
      <pc:sldChg chg="addSp modSp">
        <pc:chgData name="NESTOR JULIO HERNANDEZ BOCKER" userId="a413b3be1cc3406f" providerId="LiveId" clId="{E3585E20-2741-4A63-B22A-69DDB09F128C}" dt="2022-09-02T03:07:29.230" v="0" actId="164"/>
        <pc:sldMkLst>
          <pc:docMk/>
          <pc:sldMk cId="772786361" sldId="269"/>
        </pc:sldMkLst>
        <pc:spChg chg="mod">
          <ac:chgData name="NESTOR JULIO HERNANDEZ BOCKER" userId="a413b3be1cc3406f" providerId="LiveId" clId="{E3585E20-2741-4A63-B22A-69DDB09F128C}" dt="2022-09-02T03:07:29.230" v="0" actId="164"/>
          <ac:spMkLst>
            <pc:docMk/>
            <pc:sldMk cId="772786361" sldId="269"/>
            <ac:spMk id="2" creationId="{75F0B8AB-4A5B-B583-2251-770C4EBBC8B9}"/>
          </ac:spMkLst>
        </pc:spChg>
        <pc:grpChg chg="add mod">
          <ac:chgData name="NESTOR JULIO HERNANDEZ BOCKER" userId="a413b3be1cc3406f" providerId="LiveId" clId="{E3585E20-2741-4A63-B22A-69DDB09F128C}" dt="2022-09-02T03:07:29.230" v="0" actId="164"/>
          <ac:grpSpMkLst>
            <pc:docMk/>
            <pc:sldMk cId="772786361" sldId="269"/>
            <ac:grpSpMk id="4" creationId="{F3225EAF-EF9A-4AF4-1DEC-4EB5B096919F}"/>
          </ac:grpSpMkLst>
        </pc:grpChg>
        <pc:picChg chg="mod">
          <ac:chgData name="NESTOR JULIO HERNANDEZ BOCKER" userId="a413b3be1cc3406f" providerId="LiveId" clId="{E3585E20-2741-4A63-B22A-69DDB09F128C}" dt="2022-09-02T03:07:29.230" v="0" actId="164"/>
          <ac:picMkLst>
            <pc:docMk/>
            <pc:sldMk cId="772786361" sldId="269"/>
            <ac:picMk id="3" creationId="{05B389B9-9885-339C-DB2C-D8FE5153EC57}"/>
          </ac:picMkLst>
        </pc:picChg>
      </pc:sldChg>
    </pc:docChg>
  </pc:docChgLst>
  <pc:docChgLst>
    <pc:chgData name="NESTOR JULIO HERNANDEZ BOCKER" userId="a413b3be1cc3406f" providerId="LiveId" clId="{2EE4972E-2D92-49B2-A485-8E0858CB0D0D}"/>
    <pc:docChg chg="undo custSel addSld delSld modSld">
      <pc:chgData name="NESTOR JULIO HERNANDEZ BOCKER" userId="a413b3be1cc3406f" providerId="LiveId" clId="{2EE4972E-2D92-49B2-A485-8E0858CB0D0D}" dt="2022-04-22T03:32:24.161" v="1413" actId="6549"/>
      <pc:docMkLst>
        <pc:docMk/>
      </pc:docMkLst>
      <pc:sldChg chg="modSp mod">
        <pc:chgData name="NESTOR JULIO HERNANDEZ BOCKER" userId="a413b3be1cc3406f" providerId="LiveId" clId="{2EE4972E-2D92-49B2-A485-8E0858CB0D0D}" dt="2022-04-22T00:55:45.819" v="3" actId="20577"/>
        <pc:sldMkLst>
          <pc:docMk/>
          <pc:sldMk cId="3489943008" sldId="256"/>
        </pc:sldMkLst>
        <pc:spChg chg="mod">
          <ac:chgData name="NESTOR JULIO HERNANDEZ BOCKER" userId="a413b3be1cc3406f" providerId="LiveId" clId="{2EE4972E-2D92-49B2-A485-8E0858CB0D0D}" dt="2022-04-22T00:55:45.819" v="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0:53:06.423" v="0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2EE4972E-2D92-49B2-A485-8E0858CB0D0D}" dt="2022-04-22T02:58:47.609" v="1253" actId="1035"/>
        <pc:sldMkLst>
          <pc:docMk/>
          <pc:sldMk cId="1297091760" sldId="257"/>
        </pc:sldMkLst>
        <pc:spChg chg="add del mod">
          <ac:chgData name="NESTOR JULIO HERNANDEZ BOCKER" userId="a413b3be1cc3406f" providerId="LiveId" clId="{2EE4972E-2D92-49B2-A485-8E0858CB0D0D}" dt="2022-04-22T01:28:31.902" v="224" actId="478"/>
          <ac:spMkLst>
            <pc:docMk/>
            <pc:sldMk cId="1297091760" sldId="257"/>
            <ac:spMk id="4" creationId="{44C46806-1400-41BE-875C-16F6E2E4C8C9}"/>
          </ac:spMkLst>
        </pc:spChg>
        <pc:spChg chg="mod">
          <ac:chgData name="NESTOR JULIO HERNANDEZ BOCKER" userId="a413b3be1cc3406f" providerId="LiveId" clId="{2EE4972E-2D92-49B2-A485-8E0858CB0D0D}" dt="2022-04-22T02:58:47.609" v="1253" actId="1035"/>
          <ac:spMkLst>
            <pc:docMk/>
            <pc:sldMk cId="1297091760" sldId="257"/>
            <ac:spMk id="20" creationId="{00000000-0000-0000-0000-000000000000}"/>
          </ac:spMkLst>
        </pc:spChg>
        <pc:spChg chg="add del mod">
          <ac:chgData name="NESTOR JULIO HERNANDEZ BOCKER" userId="a413b3be1cc3406f" providerId="LiveId" clId="{2EE4972E-2D92-49B2-A485-8E0858CB0D0D}" dt="2022-04-22T01:32:53.965" v="333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2EE4972E-2D92-49B2-A485-8E0858CB0D0D}" dt="2022-04-22T01:27:45.733" v="218" actId="478"/>
          <ac:picMkLst>
            <pc:docMk/>
            <pc:sldMk cId="1297091760" sldId="257"/>
            <ac:picMk id="2" creationId="{851828BB-ECCB-4872-94D3-53B3F015C339}"/>
          </ac:picMkLst>
        </pc:picChg>
        <pc:picChg chg="add del mod">
          <ac:chgData name="NESTOR JULIO HERNANDEZ BOCKER" userId="a413b3be1cc3406f" providerId="LiveId" clId="{2EE4972E-2D92-49B2-A485-8E0858CB0D0D}" dt="2022-04-22T01:33:43.706" v="334" actId="478"/>
          <ac:picMkLst>
            <pc:docMk/>
            <pc:sldMk cId="1297091760" sldId="257"/>
            <ac:picMk id="5" creationId="{7F6C61C8-95E0-44B9-9E1A-764BCA54642C}"/>
          </ac:picMkLst>
        </pc:picChg>
      </pc:sldChg>
      <pc:sldChg chg="modSp mod">
        <pc:chgData name="NESTOR JULIO HERNANDEZ BOCKER" userId="a413b3be1cc3406f" providerId="LiveId" clId="{2EE4972E-2D92-49B2-A485-8E0858CB0D0D}" dt="2022-04-22T02:52:54.423" v="1223" actId="20577"/>
        <pc:sldMkLst>
          <pc:docMk/>
          <pc:sldMk cId="1714585994" sldId="264"/>
        </pc:sldMkLst>
        <pc:spChg chg="mod">
          <ac:chgData name="NESTOR JULIO HERNANDEZ BOCKER" userId="a413b3be1cc3406f" providerId="LiveId" clId="{2EE4972E-2D92-49B2-A485-8E0858CB0D0D}" dt="2022-04-22T02:52:54.423" v="1223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2EE4972E-2D92-49B2-A485-8E0858CB0D0D}" dt="2022-04-22T03:18:46.188" v="1388" actId="20577"/>
        <pc:sldMkLst>
          <pc:docMk/>
          <pc:sldMk cId="2687120463" sldId="266"/>
        </pc:sldMkLst>
        <pc:spChg chg="add del mod">
          <ac:chgData name="NESTOR JULIO HERNANDEZ BOCKER" userId="a413b3be1cc3406f" providerId="LiveId" clId="{2EE4972E-2D92-49B2-A485-8E0858CB0D0D}" dt="2022-04-22T03:00:57.297" v="1270" actId="478"/>
          <ac:spMkLst>
            <pc:docMk/>
            <pc:sldMk cId="2687120463" sldId="266"/>
            <ac:spMk id="5" creationId="{7EC28FB9-4D35-415E-ACC6-C87CBD7A3041}"/>
          </ac:spMkLst>
        </pc:spChg>
        <pc:spChg chg="add mod">
          <ac:chgData name="NESTOR JULIO HERNANDEZ BOCKER" userId="a413b3be1cc3406f" providerId="LiveId" clId="{2EE4972E-2D92-49B2-A485-8E0858CB0D0D}" dt="2022-04-22T03:00:40.029" v="1266" actId="14100"/>
          <ac:spMkLst>
            <pc:docMk/>
            <pc:sldMk cId="2687120463" sldId="266"/>
            <ac:spMk id="10" creationId="{573DABE1-2C0E-4C4C-8B73-A75ABFAFB3F1}"/>
          </ac:spMkLst>
        </pc:spChg>
        <pc:spChg chg="del mod">
          <ac:chgData name="NESTOR JULIO HERNANDEZ BOCKER" userId="a413b3be1cc3406f" providerId="LiveId" clId="{2EE4972E-2D92-49B2-A485-8E0858CB0D0D}" dt="2022-04-22T03:00:49.959" v="1269" actId="478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3:18:46.188" v="1388" actId="20577"/>
          <ac:spMkLst>
            <pc:docMk/>
            <pc:sldMk cId="2687120463" sldId="266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2EE4972E-2D92-49B2-A485-8E0858CB0D0D}" dt="2022-04-22T03:00:42.078" v="1267"/>
          <ac:graphicFrameMkLst>
            <pc:docMk/>
            <pc:sldMk cId="2687120463" sldId="266"/>
            <ac:graphicFrameMk id="8" creationId="{E680D626-320C-40EE-9371-1B9F2400B6C7}"/>
          </ac:graphicFrameMkLst>
        </pc:graphicFrameChg>
        <pc:picChg chg="add del mod">
          <ac:chgData name="NESTOR JULIO HERNANDEZ BOCKER" userId="a413b3be1cc3406f" providerId="LiveId" clId="{2EE4972E-2D92-49B2-A485-8E0858CB0D0D}" dt="2022-04-22T01:48:18.674" v="699" actId="478"/>
          <ac:picMkLst>
            <pc:docMk/>
            <pc:sldMk cId="2687120463" sldId="266"/>
            <ac:picMk id="2" creationId="{5100E9CF-DB77-4F05-8EAE-C2E342BE4E90}"/>
          </ac:picMkLst>
        </pc:picChg>
        <pc:picChg chg="add del mod">
          <ac:chgData name="NESTOR JULIO HERNANDEZ BOCKER" userId="a413b3be1cc3406f" providerId="LiveId" clId="{2EE4972E-2D92-49B2-A485-8E0858CB0D0D}" dt="2022-04-22T02:07:11.509" v="851" actId="478"/>
          <ac:picMkLst>
            <pc:docMk/>
            <pc:sldMk cId="2687120463" sldId="266"/>
            <ac:picMk id="3" creationId="{AED94BBA-0986-4FA2-AEF3-EDEAB776E5E1}"/>
          </ac:picMkLst>
        </pc:picChg>
      </pc:sldChg>
      <pc:sldChg chg="modSp mod">
        <pc:chgData name="NESTOR JULIO HERNANDEZ BOCKER" userId="a413b3be1cc3406f" providerId="LiveId" clId="{2EE4972E-2D92-49B2-A485-8E0858CB0D0D}" dt="2022-04-22T02:50:09.174" v="1209" actId="20577"/>
        <pc:sldMkLst>
          <pc:docMk/>
          <pc:sldMk cId="290937702" sldId="268"/>
        </pc:sldMkLst>
        <pc:spChg chg="mod">
          <ac:chgData name="NESTOR JULIO HERNANDEZ BOCKER" userId="a413b3be1cc3406f" providerId="LiveId" clId="{2EE4972E-2D92-49B2-A485-8E0858CB0D0D}" dt="2022-04-22T02:50:09.174" v="1209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0:53:06.423" v="0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2EE4972E-2D92-49B2-A485-8E0858CB0D0D}" dt="2022-04-22T02:50:27.204" v="1211"/>
        <pc:sldMkLst>
          <pc:docMk/>
          <pc:sldMk cId="772786361" sldId="269"/>
        </pc:sldMkLst>
        <pc:spChg chg="mod">
          <ac:chgData name="NESTOR JULIO HERNANDEZ BOCKER" userId="a413b3be1cc3406f" providerId="LiveId" clId="{2EE4972E-2D92-49B2-A485-8E0858CB0D0D}" dt="2022-04-22T00:55:40.269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0:55:40.269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2EE4972E-2D92-49B2-A485-8E0858CB0D0D}" dt="2022-04-22T02:50:27.204" v="1211"/>
        <pc:sldMkLst>
          <pc:docMk/>
          <pc:sldMk cId="2522447131" sldId="270"/>
        </pc:sldMkLst>
        <pc:spChg chg="mod">
          <ac:chgData name="NESTOR JULIO HERNANDEZ BOCKER" userId="a413b3be1cc3406f" providerId="LiveId" clId="{2EE4972E-2D92-49B2-A485-8E0858CB0D0D}" dt="2022-04-22T00:55:40.269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0:55:40.269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2EE4972E-2D92-49B2-A485-8E0858CB0D0D}" dt="2022-04-22T02:50:27.204" v="1211"/>
        <pc:sldMkLst>
          <pc:docMk/>
          <pc:sldMk cId="1064889117" sldId="271"/>
        </pc:sldMkLst>
        <pc:spChg chg="mod">
          <ac:chgData name="NESTOR JULIO HERNANDEZ BOCKER" userId="a413b3be1cc3406f" providerId="LiveId" clId="{2EE4972E-2D92-49B2-A485-8E0858CB0D0D}" dt="2022-04-22T00:55:40.269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0:55:40.269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09:01.185" v="1322" actId="14100"/>
        <pc:sldMkLst>
          <pc:docMk/>
          <pc:sldMk cId="2588731161" sldId="272"/>
        </pc:sldMkLst>
        <pc:spChg chg="mod">
          <ac:chgData name="NESTOR JULIO HERNANDEZ BOCKER" userId="a413b3be1cc3406f" providerId="LiveId" clId="{2EE4972E-2D92-49B2-A485-8E0858CB0D0D}" dt="2022-04-22T03:09:01.185" v="1322" actId="14100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1:40:18.818" v="393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09:31.466" v="1327" actId="1036"/>
        <pc:sldMkLst>
          <pc:docMk/>
          <pc:sldMk cId="3718550132" sldId="273"/>
        </pc:sldMkLst>
        <pc:spChg chg="mod">
          <ac:chgData name="NESTOR JULIO HERNANDEZ BOCKER" userId="a413b3be1cc3406f" providerId="LiveId" clId="{2EE4972E-2D92-49B2-A485-8E0858CB0D0D}" dt="2022-04-22T03:09:31.466" v="1327" actId="1036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1:40:58.507" v="399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11:20.257" v="1350" actId="1036"/>
        <pc:sldMkLst>
          <pc:docMk/>
          <pc:sldMk cId="2821425093" sldId="274"/>
        </pc:sldMkLst>
        <pc:spChg chg="mod">
          <ac:chgData name="NESTOR JULIO HERNANDEZ BOCKER" userId="a413b3be1cc3406f" providerId="LiveId" clId="{2EE4972E-2D92-49B2-A485-8E0858CB0D0D}" dt="2022-04-22T03:11:20.257" v="1350" actId="1036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2:11:35.354" v="1077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11:36.842" v="1353" actId="1036"/>
        <pc:sldMkLst>
          <pc:docMk/>
          <pc:sldMk cId="281174417" sldId="275"/>
        </pc:sldMkLst>
        <pc:spChg chg="mod">
          <ac:chgData name="NESTOR JULIO HERNANDEZ BOCKER" userId="a413b3be1cc3406f" providerId="LiveId" clId="{2EE4972E-2D92-49B2-A485-8E0858CB0D0D}" dt="2022-04-22T03:11:36.842" v="1353" actId="1036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2:12:16.553" v="1094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31:43.917" v="1404" actId="20577"/>
        <pc:sldMkLst>
          <pc:docMk/>
          <pc:sldMk cId="3692254647" sldId="276"/>
        </pc:sldMkLst>
        <pc:spChg chg="mod">
          <ac:chgData name="NESTOR JULIO HERNANDEZ BOCKER" userId="a413b3be1cc3406f" providerId="LiveId" clId="{2EE4972E-2D92-49B2-A485-8E0858CB0D0D}" dt="2022-04-22T03:31:43.917" v="1404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2EE4972E-2D92-49B2-A485-8E0858CB0D0D}" dt="2022-04-22T03:30:27.231" v="1396" actId="6549"/>
          <ac:spMkLst>
            <pc:docMk/>
            <pc:sldMk cId="3692254647" sldId="276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32:24.161" v="1413" actId="6549"/>
        <pc:sldMkLst>
          <pc:docMk/>
          <pc:sldMk cId="3431761031" sldId="277"/>
        </pc:sldMkLst>
        <pc:spChg chg="mod">
          <ac:chgData name="NESTOR JULIO HERNANDEZ BOCKER" userId="a413b3be1cc3406f" providerId="LiveId" clId="{2EE4972E-2D92-49B2-A485-8E0858CB0D0D}" dt="2022-04-22T03:31:51.300" v="1405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2EE4972E-2D92-49B2-A485-8E0858CB0D0D}" dt="2022-04-22T03:32:24.161" v="1413" actId="6549"/>
          <ac:spMkLst>
            <pc:docMk/>
            <pc:sldMk cId="3431761031" sldId="277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10:04.633" v="1331" actId="1036"/>
        <pc:sldMkLst>
          <pc:docMk/>
          <pc:sldMk cId="2643471665" sldId="278"/>
        </pc:sldMkLst>
        <pc:spChg chg="mod">
          <ac:chgData name="NESTOR JULIO HERNANDEZ BOCKER" userId="a413b3be1cc3406f" providerId="LiveId" clId="{2EE4972E-2D92-49B2-A485-8E0858CB0D0D}" dt="2022-04-22T03:10:04.633" v="1331" actId="1036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EE4972E-2D92-49B2-A485-8E0858CB0D0D}" dt="2022-04-22T01:41:56.667" v="412" actId="20577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2EE4972E-2D92-49B2-A485-8E0858CB0D0D}" dt="2022-04-22T01:43:26.743" v="606" actId="20577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2EE4972E-2D92-49B2-A485-8E0858CB0D0D}" dt="2022-04-22T03:11:46.738" v="1354" actId="14100"/>
        <pc:sldMkLst>
          <pc:docMk/>
          <pc:sldMk cId="1992343336" sldId="279"/>
        </pc:sldMkLst>
        <pc:spChg chg="mod">
          <ac:chgData name="NESTOR JULIO HERNANDEZ BOCKER" userId="a413b3be1cc3406f" providerId="LiveId" clId="{2EE4972E-2D92-49B2-A485-8E0858CB0D0D}" dt="2022-04-22T03:11:46.738" v="1354" actId="14100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EE4972E-2D92-49B2-A485-8E0858CB0D0D}" dt="2022-04-22T02:21:59.221" v="1152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2EE4972E-2D92-49B2-A485-8E0858CB0D0D}" dt="2022-04-22T02:22:23.969" v="1158" actId="20577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2EE4972E-2D92-49B2-A485-8E0858CB0D0D}" dt="2022-04-22T03:16:07.667" v="1368" actId="403"/>
        <pc:sldMkLst>
          <pc:docMk/>
          <pc:sldMk cId="254701575" sldId="280"/>
        </pc:sldMkLst>
        <pc:spChg chg="mod">
          <ac:chgData name="NESTOR JULIO HERNANDEZ BOCKER" userId="a413b3be1cc3406f" providerId="LiveId" clId="{2EE4972E-2D92-49B2-A485-8E0858CB0D0D}" dt="2022-04-22T03:08:38.139" v="1321" actId="1035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EE4972E-2D92-49B2-A485-8E0858CB0D0D}" dt="2022-04-22T03:16:07.667" v="1368" actId="403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modSp mod">
        <pc:chgData name="NESTOR JULIO HERNANDEZ BOCKER" userId="a413b3be1cc3406f" providerId="LiveId" clId="{2EE4972E-2D92-49B2-A485-8E0858CB0D0D}" dt="2022-04-22T03:16:45.466" v="1375" actId="20577"/>
        <pc:sldMkLst>
          <pc:docMk/>
          <pc:sldMk cId="3330290270" sldId="281"/>
        </pc:sldMkLst>
        <pc:spChg chg="mod">
          <ac:chgData name="NESTOR JULIO HERNANDEZ BOCKER" userId="a413b3be1cc3406f" providerId="LiveId" clId="{2EE4972E-2D92-49B2-A485-8E0858CB0D0D}" dt="2022-04-22T03:16:45.466" v="1375" actId="20577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2EE4972E-2D92-49B2-A485-8E0858CB0D0D}" dt="2022-04-22T03:16:22.954" v="1369" actId="403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modSp mod">
        <pc:chgData name="NESTOR JULIO HERNANDEZ BOCKER" userId="a413b3be1cc3406f" providerId="LiveId" clId="{2EE4972E-2D92-49B2-A485-8E0858CB0D0D}" dt="2022-04-22T02:57:28.896" v="1230" actId="255"/>
        <pc:sldMkLst>
          <pc:docMk/>
          <pc:sldMk cId="1058868022" sldId="282"/>
        </pc:sldMkLst>
        <pc:spChg chg="mod">
          <ac:chgData name="NESTOR JULIO HERNANDEZ BOCKER" userId="a413b3be1cc3406f" providerId="LiveId" clId="{2EE4972E-2D92-49B2-A485-8E0858CB0D0D}" dt="2022-04-22T02:57:28.896" v="1230" actId="255"/>
          <ac:spMkLst>
            <pc:docMk/>
            <pc:sldMk cId="1058868022" sldId="28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2:58:04.417" v="1238" actId="1036"/>
        <pc:sldMkLst>
          <pc:docMk/>
          <pc:sldMk cId="1373707831" sldId="283"/>
        </pc:sldMkLst>
        <pc:spChg chg="mod">
          <ac:chgData name="NESTOR JULIO HERNANDEZ BOCKER" userId="a413b3be1cc3406f" providerId="LiveId" clId="{2EE4972E-2D92-49B2-A485-8E0858CB0D0D}" dt="2022-04-22T01:12:47.104" v="79" actId="20577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2EE4972E-2D92-49B2-A485-8E0858CB0D0D}" dt="2022-04-22T01:12:38.303" v="77" actId="20577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2EE4972E-2D92-49B2-A485-8E0858CB0D0D}" dt="2022-04-22T01:16:36.305" v="112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2EE4972E-2D92-49B2-A485-8E0858CB0D0D}" dt="2022-04-22T01:18:58.001" v="135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2EE4972E-2D92-49B2-A485-8E0858CB0D0D}" dt="2022-04-22T02:58:04.417" v="1238" actId="1036"/>
          <ac:spMkLst>
            <pc:docMk/>
            <pc:sldMk cId="1373707831" sldId="283"/>
            <ac:spMk id="20" creationId="{00000000-0000-0000-0000-000000000000}"/>
          </ac:spMkLst>
        </pc:spChg>
      </pc:sldChg>
      <pc:sldChg chg="modSp add mod">
        <pc:chgData name="NESTOR JULIO HERNANDEZ BOCKER" userId="a413b3be1cc3406f" providerId="LiveId" clId="{2EE4972E-2D92-49B2-A485-8E0858CB0D0D}" dt="2022-04-22T03:10:25.713" v="1334" actId="1036"/>
        <pc:sldMkLst>
          <pc:docMk/>
          <pc:sldMk cId="4055195964" sldId="284"/>
        </pc:sldMkLst>
        <pc:spChg chg="mod">
          <ac:chgData name="NESTOR JULIO HERNANDEZ BOCKER" userId="a413b3be1cc3406f" providerId="LiveId" clId="{2EE4972E-2D92-49B2-A485-8E0858CB0D0D}" dt="2022-04-22T02:23:50.535" v="1163" actId="20577"/>
          <ac:spMkLst>
            <pc:docMk/>
            <pc:sldMk cId="4055195964" sldId="284"/>
            <ac:spMk id="9" creationId="{8DA97F63-C267-4177-AD7A-7B715A33282D}"/>
          </ac:spMkLst>
        </pc:spChg>
        <pc:spChg chg="mod">
          <ac:chgData name="NESTOR JULIO HERNANDEZ BOCKER" userId="a413b3be1cc3406f" providerId="LiveId" clId="{2EE4972E-2D92-49B2-A485-8E0858CB0D0D}" dt="2022-04-22T02:23:54.083" v="1164" actId="20577"/>
          <ac:spMkLst>
            <pc:docMk/>
            <pc:sldMk cId="4055195964" sldId="284"/>
            <ac:spMk id="11" creationId="{E72E6ADF-118F-4D4C-BEB0-2FCE18A81F29}"/>
          </ac:spMkLst>
        </pc:spChg>
        <pc:spChg chg="mod">
          <ac:chgData name="NESTOR JULIO HERNANDEZ BOCKER" userId="a413b3be1cc3406f" providerId="LiveId" clId="{2EE4972E-2D92-49B2-A485-8E0858CB0D0D}" dt="2022-04-22T02:59:27.337" v="1258" actId="20577"/>
          <ac:spMkLst>
            <pc:docMk/>
            <pc:sldMk cId="4055195964" sldId="284"/>
            <ac:spMk id="16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3:10:25.713" v="1334" actId="1036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EE4972E-2D92-49B2-A485-8E0858CB0D0D}" dt="2022-04-22T02:24:01.623" v="1169" actId="20577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2EE4972E-2D92-49B2-A485-8E0858CB0D0D}" dt="2022-04-22T02:24:07.046" v="1170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 add mod">
        <pc:chgData name="NESTOR JULIO HERNANDEZ BOCKER" userId="a413b3be1cc3406f" providerId="LiveId" clId="{2EE4972E-2D92-49B2-A485-8E0858CB0D0D}" dt="2022-04-22T03:12:26.306" v="1365" actId="1036"/>
        <pc:sldMkLst>
          <pc:docMk/>
          <pc:sldMk cId="1587063453" sldId="285"/>
        </pc:sldMkLst>
        <pc:spChg chg="mod">
          <ac:chgData name="NESTOR JULIO HERNANDEZ BOCKER" userId="a413b3be1cc3406f" providerId="LiveId" clId="{2EE4972E-2D92-49B2-A485-8E0858CB0D0D}" dt="2022-04-22T02:23:22.804" v="1161" actId="20577"/>
          <ac:spMkLst>
            <pc:docMk/>
            <pc:sldMk cId="1587063453" sldId="285"/>
            <ac:spMk id="9" creationId="{8DA97F63-C267-4177-AD7A-7B715A33282D}"/>
          </ac:spMkLst>
        </pc:spChg>
        <pc:spChg chg="mod">
          <ac:chgData name="NESTOR JULIO HERNANDEZ BOCKER" userId="a413b3be1cc3406f" providerId="LiveId" clId="{2EE4972E-2D92-49B2-A485-8E0858CB0D0D}" dt="2022-04-22T02:23:27.463" v="1162" actId="20577"/>
          <ac:spMkLst>
            <pc:docMk/>
            <pc:sldMk cId="1587063453" sldId="285"/>
            <ac:spMk id="11" creationId="{E72E6ADF-118F-4D4C-BEB0-2FCE18A81F29}"/>
          </ac:spMkLst>
        </pc:spChg>
        <pc:spChg chg="mod">
          <ac:chgData name="NESTOR JULIO HERNANDEZ BOCKER" userId="a413b3be1cc3406f" providerId="LiveId" clId="{2EE4972E-2D92-49B2-A485-8E0858CB0D0D}" dt="2022-04-22T02:59:45.562" v="1260" actId="20577"/>
          <ac:spMkLst>
            <pc:docMk/>
            <pc:sldMk cId="1587063453" sldId="285"/>
            <ac:spMk id="16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3:12:26.306" v="1365" actId="1036"/>
          <ac:spMkLst>
            <pc:docMk/>
            <pc:sldMk cId="1587063453" sldId="285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EE4972E-2D92-49B2-A485-8E0858CB0D0D}" dt="2022-04-22T02:24:13.397" v="1171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2EE4972E-2D92-49B2-A485-8E0858CB0D0D}" dt="2022-04-22T02:24:15.344" v="1172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add del mod setBg">
        <pc:chgData name="NESTOR JULIO HERNANDEZ BOCKER" userId="a413b3be1cc3406f" providerId="LiveId" clId="{2EE4972E-2D92-49B2-A485-8E0858CB0D0D}" dt="2022-04-22T02:52:25.057" v="1222" actId="20577"/>
        <pc:sldMkLst>
          <pc:docMk/>
          <pc:sldMk cId="3739594722" sldId="286"/>
        </pc:sldMkLst>
        <pc:spChg chg="mod">
          <ac:chgData name="NESTOR JULIO HERNANDEZ BOCKER" userId="a413b3be1cc3406f" providerId="LiveId" clId="{2EE4972E-2D92-49B2-A485-8E0858CB0D0D}" dt="2022-04-22T02:52:20.562" v="1220" actId="205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2:52:25.057" v="1222" actId="20577"/>
          <ac:spMkLst>
            <pc:docMk/>
            <pc:sldMk cId="3739594722" sldId="286"/>
            <ac:spMk id="6" creationId="{00000000-0000-0000-0000-000000000000}"/>
          </ac:spMkLst>
        </pc:spChg>
      </pc:sldChg>
    </pc:docChg>
  </pc:docChgLst>
  <pc:docChgLst>
    <pc:chgData name="NESTOR JULIO HERNANDEZ BOCKER" userId="a413b3be1cc3406f" providerId="LiveId" clId="{89FE06FE-C211-4A54-A796-DF2709634160}"/>
    <pc:docChg chg="undo custSel addSld delSld modSld">
      <pc:chgData name="NESTOR JULIO HERNANDEZ BOCKER" userId="a413b3be1cc3406f" providerId="LiveId" clId="{89FE06FE-C211-4A54-A796-DF2709634160}" dt="2022-07-19T22:19:06.749" v="744" actId="20577"/>
      <pc:docMkLst>
        <pc:docMk/>
      </pc:docMkLst>
      <pc:sldChg chg="modSp mod">
        <pc:chgData name="NESTOR JULIO HERNANDEZ BOCKER" userId="a413b3be1cc3406f" providerId="LiveId" clId="{89FE06FE-C211-4A54-A796-DF2709634160}" dt="2022-07-19T22:14:28.931" v="709" actId="20577"/>
        <pc:sldMkLst>
          <pc:docMk/>
          <pc:sldMk cId="3489943008" sldId="256"/>
        </pc:sldMkLst>
        <pc:spChg chg="mod">
          <ac:chgData name="NESTOR JULIO HERNANDEZ BOCKER" userId="a413b3be1cc3406f" providerId="LiveId" clId="{89FE06FE-C211-4A54-A796-DF2709634160}" dt="2022-07-19T22:14:24.513" v="708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2:14:28.931" v="709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89FE06FE-C211-4A54-A796-DF2709634160}" dt="2022-07-19T21:44:33.598" v="402" actId="20577"/>
        <pc:sldMkLst>
          <pc:docMk/>
          <pc:sldMk cId="1297091760" sldId="257"/>
        </pc:sldMkLst>
        <pc:spChg chg="mod">
          <ac:chgData name="NESTOR JULIO HERNANDEZ BOCKER" userId="a413b3be1cc3406f" providerId="LiveId" clId="{89FE06FE-C211-4A54-A796-DF2709634160}" dt="2022-07-19T21:37:26.706" v="304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44:33.598" v="402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89FE06FE-C211-4A54-A796-DF2709634160}" dt="2022-07-19T21:40:09.662" v="342" actId="478"/>
          <ac:picMkLst>
            <pc:docMk/>
            <pc:sldMk cId="1297091760" sldId="257"/>
            <ac:picMk id="2" creationId="{2A63ADEB-FCE3-C8FF-7446-502AE701ABE5}"/>
          </ac:picMkLst>
        </pc:picChg>
        <pc:picChg chg="add del mod">
          <ac:chgData name="NESTOR JULIO HERNANDEZ BOCKER" userId="a413b3be1cc3406f" providerId="LiveId" clId="{89FE06FE-C211-4A54-A796-DF2709634160}" dt="2022-07-19T21:42:29.546" v="379" actId="478"/>
          <ac:picMkLst>
            <pc:docMk/>
            <pc:sldMk cId="1297091760" sldId="257"/>
            <ac:picMk id="3" creationId="{A9131E95-B196-496D-2A80-56C1A9A540EF}"/>
          </ac:picMkLst>
        </pc:picChg>
        <pc:picChg chg="add del mod">
          <ac:chgData name="NESTOR JULIO HERNANDEZ BOCKER" userId="a413b3be1cc3406f" providerId="LiveId" clId="{89FE06FE-C211-4A54-A796-DF2709634160}" dt="2022-07-19T21:44:07.510" v="400" actId="478"/>
          <ac:picMkLst>
            <pc:docMk/>
            <pc:sldMk cId="1297091760" sldId="257"/>
            <ac:picMk id="4" creationId="{7E337A2D-F595-1131-1A1C-3438FCE7CDB7}"/>
          </ac:picMkLst>
        </pc:picChg>
      </pc:sldChg>
      <pc:sldChg chg="modSp mod">
        <pc:chgData name="NESTOR JULIO HERNANDEZ BOCKER" userId="a413b3be1cc3406f" providerId="LiveId" clId="{89FE06FE-C211-4A54-A796-DF2709634160}" dt="2022-07-19T21:32:40.578" v="289" actId="20577"/>
        <pc:sldMkLst>
          <pc:docMk/>
          <pc:sldMk cId="1714585994" sldId="264"/>
        </pc:sldMkLst>
        <pc:spChg chg="mod">
          <ac:chgData name="NESTOR JULIO HERNANDEZ BOCKER" userId="a413b3be1cc3406f" providerId="LiveId" clId="{89FE06FE-C211-4A54-A796-DF2709634160}" dt="2022-07-19T21:32:40.578" v="289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89FE06FE-C211-4A54-A796-DF2709634160}" dt="2022-07-19T21:58:57.667" v="622" actId="20577"/>
        <pc:sldMkLst>
          <pc:docMk/>
          <pc:sldMk cId="2687120463" sldId="266"/>
        </pc:sldMkLst>
        <pc:spChg chg="mod">
          <ac:chgData name="NESTOR JULIO HERNANDEZ BOCKER" userId="a413b3be1cc3406f" providerId="LiveId" clId="{89FE06FE-C211-4A54-A796-DF2709634160}" dt="2022-07-19T21:52:56.884" v="525" actId="20577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89FE06FE-C211-4A54-A796-DF2709634160}" dt="2022-07-19T21:58:57.667" v="622" actId="20577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89FE06FE-C211-4A54-A796-DF2709634160}" dt="2022-07-19T21:55:50.646" v="580" actId="478"/>
          <ac:picMkLst>
            <pc:docMk/>
            <pc:sldMk cId="2687120463" sldId="266"/>
            <ac:picMk id="2" creationId="{64BFEDBD-59B9-5A07-CEEC-B6799D97DBD4}"/>
          </ac:picMkLst>
        </pc:picChg>
        <pc:picChg chg="add del mod">
          <ac:chgData name="NESTOR JULIO HERNANDEZ BOCKER" userId="a413b3be1cc3406f" providerId="LiveId" clId="{89FE06FE-C211-4A54-A796-DF2709634160}" dt="2022-07-19T21:58:49.542" v="620" actId="478"/>
          <ac:picMkLst>
            <pc:docMk/>
            <pc:sldMk cId="2687120463" sldId="266"/>
            <ac:picMk id="3" creationId="{4E8374F6-4525-249D-36DB-2A299C0C0C37}"/>
          </ac:picMkLst>
        </pc:picChg>
      </pc:sldChg>
      <pc:sldChg chg="addSp delSp modSp mod">
        <pc:chgData name="NESTOR JULIO HERNANDEZ BOCKER" userId="a413b3be1cc3406f" providerId="LiveId" clId="{89FE06FE-C211-4A54-A796-DF2709634160}" dt="2022-07-19T21:33:11.939" v="291"/>
        <pc:sldMkLst>
          <pc:docMk/>
          <pc:sldMk cId="290937702" sldId="268"/>
        </pc:sldMkLst>
        <pc:spChg chg="mod">
          <ac:chgData name="NESTOR JULIO HERNANDEZ BOCKER" userId="a413b3be1cc3406f" providerId="LiveId" clId="{89FE06FE-C211-4A54-A796-DF2709634160}" dt="2022-07-19T21:32:25.076" v="285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32:29.359" v="287" actId="20577"/>
          <ac:spMkLst>
            <pc:docMk/>
            <pc:sldMk cId="290937702" sldId="268"/>
            <ac:spMk id="6" creationId="{00000000-0000-0000-0000-000000000000}"/>
          </ac:spMkLst>
        </pc:spChg>
        <pc:graphicFrameChg chg="add del mod">
          <ac:chgData name="NESTOR JULIO HERNANDEZ BOCKER" userId="a413b3be1cc3406f" providerId="LiveId" clId="{89FE06FE-C211-4A54-A796-DF2709634160}" dt="2022-07-19T21:33:11.939" v="291"/>
          <ac:graphicFrameMkLst>
            <pc:docMk/>
            <pc:sldMk cId="290937702" sldId="268"/>
            <ac:graphicFrameMk id="2" creationId="{32E767B5-876C-C48D-A465-FEA26AE4269B}"/>
          </ac:graphicFrameMkLst>
        </pc:graphicFrameChg>
      </pc:sldChg>
      <pc:sldChg chg="modSp add del setBg">
        <pc:chgData name="NESTOR JULIO HERNANDEZ BOCKER" userId="a413b3be1cc3406f" providerId="LiveId" clId="{89FE06FE-C211-4A54-A796-DF2709634160}" dt="2022-07-19T22:13:26.421" v="707"/>
        <pc:sldMkLst>
          <pc:docMk/>
          <pc:sldMk cId="772786361" sldId="269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772786361" sldId="269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89FE06FE-C211-4A54-A796-DF2709634160}" dt="2022-07-19T22:13:26.421" v="707"/>
          <ac:graphicFrameMkLst>
            <pc:docMk/>
            <pc:sldMk cId="772786361" sldId="269"/>
            <ac:graphicFrameMk id="7" creationId="{CAA26DAB-B723-4830-BC93-78CC47820A54}"/>
          </ac:graphicFrameMkLst>
        </pc:graphicFrameChg>
      </pc:sldChg>
      <pc:sldChg chg="modSp add del">
        <pc:chgData name="NESTOR JULIO HERNANDEZ BOCKER" userId="a413b3be1cc3406f" providerId="LiveId" clId="{89FE06FE-C211-4A54-A796-DF2709634160}" dt="2022-07-19T21:33:17.370" v="292"/>
        <pc:sldMkLst>
          <pc:docMk/>
          <pc:sldMk cId="2522447131" sldId="270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89FE06FE-C211-4A54-A796-DF2709634160}" dt="2022-07-19T21:33:17.370" v="292"/>
        <pc:sldMkLst>
          <pc:docMk/>
          <pc:sldMk cId="1064889117" sldId="271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1:46:05.622" v="409" actId="20577"/>
        <pc:sldMkLst>
          <pc:docMk/>
          <pc:sldMk cId="2588731161" sldId="272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46:05.622" v="409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1:46:44.973" v="415" actId="20577"/>
        <pc:sldMkLst>
          <pc:docMk/>
          <pc:sldMk cId="3718550132" sldId="273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46:44.973" v="415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2:01:55.632" v="639" actId="20577"/>
        <pc:sldMkLst>
          <pc:docMk/>
          <pc:sldMk cId="2821425093" sldId="274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2:01:55.632" v="639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2:03:11.454" v="656" actId="20577"/>
        <pc:sldMkLst>
          <pc:docMk/>
          <pc:sldMk cId="281174417" sldId="275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2:03:11.454" v="656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2:10:29.166" v="699" actId="20577"/>
        <pc:sldMkLst>
          <pc:docMk/>
          <pc:sldMk cId="3692254647" sldId="276"/>
        </pc:sldMkLst>
        <pc:spChg chg="mod">
          <ac:chgData name="NESTOR JULIO HERNANDEZ BOCKER" userId="a413b3be1cc3406f" providerId="LiveId" clId="{89FE06FE-C211-4A54-A796-DF2709634160}" dt="2022-07-19T22:10:29.166" v="699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3692254647" sldId="276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2:11:55.178" v="704" actId="20577"/>
        <pc:sldMkLst>
          <pc:docMk/>
          <pc:sldMk cId="3431761031" sldId="277"/>
        </pc:sldMkLst>
        <pc:spChg chg="mod">
          <ac:chgData name="NESTOR JULIO HERNANDEZ BOCKER" userId="a413b3be1cc3406f" providerId="LiveId" clId="{89FE06FE-C211-4A54-A796-DF2709634160}" dt="2022-07-19T22:11:55.178" v="704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3431761031" sldId="277"/>
            <ac:spMk id="20" creationId="{00000000-0000-0000-0000-000000000000}"/>
          </ac:spMkLst>
        </pc:spChg>
      </pc:sldChg>
      <pc:sldChg chg="modSp">
        <pc:chgData name="NESTOR JULIO HERNANDEZ BOCKER" userId="a413b3be1cc3406f" providerId="LiveId" clId="{89FE06FE-C211-4A54-A796-DF2709634160}" dt="2022-07-19T21:48:17.819" v="419"/>
        <pc:sldMkLst>
          <pc:docMk/>
          <pc:sldMk cId="2643471665" sldId="278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643471665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89FE06FE-C211-4A54-A796-DF2709634160}" dt="2022-07-19T21:47:42.857" v="418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89FE06FE-C211-4A54-A796-DF2709634160}" dt="2022-07-19T21:48:17.819" v="419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89FE06FE-C211-4A54-A796-DF2709634160}" dt="2022-07-19T22:18:17.836" v="741" actId="20577"/>
        <pc:sldMkLst>
          <pc:docMk/>
          <pc:sldMk cId="1992343336" sldId="279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89FE06FE-C211-4A54-A796-DF2709634160}" dt="2022-07-19T22:18:17.836" v="741" actId="20577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89FE06FE-C211-4A54-A796-DF2709634160}" dt="2022-07-19T22:05:21.445" v="677" actId="6549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addSp modSp mod">
        <pc:chgData name="NESTOR JULIO HERNANDEZ BOCKER" userId="a413b3be1cc3406f" providerId="LiveId" clId="{89FE06FE-C211-4A54-A796-DF2709634160}" dt="2022-07-19T22:17:34.714" v="710"/>
        <pc:sldMkLst>
          <pc:docMk/>
          <pc:sldMk cId="254701575" sldId="280"/>
        </pc:sldMkLst>
        <pc:spChg chg="add mod">
          <ac:chgData name="NESTOR JULIO HERNANDEZ BOCKER" userId="a413b3be1cc3406f" providerId="LiveId" clId="{89FE06FE-C211-4A54-A796-DF2709634160}" dt="2022-07-19T22:17:34.714" v="710"/>
          <ac:spMkLst>
            <pc:docMk/>
            <pc:sldMk cId="254701575" sldId="280"/>
            <ac:spMk id="5" creationId="{0F3247F2-8D07-CC08-2B15-68B3BAB513AF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89FE06FE-C211-4A54-A796-DF2709634160}" dt="2022-07-19T21:29:59.378" v="80" actId="6549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addSp modSp mod">
        <pc:chgData name="NESTOR JULIO HERNANDEZ BOCKER" userId="a413b3be1cc3406f" providerId="LiveId" clId="{89FE06FE-C211-4A54-A796-DF2709634160}" dt="2022-07-19T22:17:39.814" v="711"/>
        <pc:sldMkLst>
          <pc:docMk/>
          <pc:sldMk cId="3330290270" sldId="281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3330290270" sldId="281"/>
            <ac:spMk id="6" creationId="{BB1B45A6-CFAA-41AE-8E6A-109FD4BB3D85}"/>
          </ac:spMkLst>
        </pc:spChg>
        <pc:spChg chg="add mod">
          <ac:chgData name="NESTOR JULIO HERNANDEZ BOCKER" userId="a413b3be1cc3406f" providerId="LiveId" clId="{89FE06FE-C211-4A54-A796-DF2709634160}" dt="2022-07-19T22:17:39.814" v="711"/>
          <ac:spMkLst>
            <pc:docMk/>
            <pc:sldMk cId="3330290270" sldId="281"/>
            <ac:spMk id="7" creationId="{6C56486B-86CE-9640-4886-CAEBCE22289C}"/>
          </ac:spMkLst>
        </pc:spChg>
        <pc:graphicFrameChg chg="mod modGraphic">
          <ac:chgData name="NESTOR JULIO HERNANDEZ BOCKER" userId="a413b3be1cc3406f" providerId="LiveId" clId="{89FE06FE-C211-4A54-A796-DF2709634160}" dt="2022-07-19T21:59:19.145" v="623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mod">
        <pc:chgData name="NESTOR JULIO HERNANDEZ BOCKER" userId="a413b3be1cc3406f" providerId="LiveId" clId="{89FE06FE-C211-4A54-A796-DF2709634160}" dt="2022-07-19T21:28:57.973" v="10" actId="27918"/>
        <pc:sldMkLst>
          <pc:docMk/>
          <pc:sldMk cId="1058868022" sldId="282"/>
        </pc:sldMkLst>
      </pc:sldChg>
      <pc:sldChg chg="modSp mod">
        <pc:chgData name="NESTOR JULIO HERNANDEZ BOCKER" userId="a413b3be1cc3406f" providerId="LiveId" clId="{89FE06FE-C211-4A54-A796-DF2709634160}" dt="2022-07-19T21:35:48.539" v="303" actId="20577"/>
        <pc:sldMkLst>
          <pc:docMk/>
          <pc:sldMk cId="1373707831" sldId="283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89FE06FE-C211-4A54-A796-DF2709634160}" dt="2022-07-19T21:35:25.931" v="298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89FE06FE-C211-4A54-A796-DF2709634160}" dt="2022-07-19T21:35:48.539" v="303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373707831" sldId="28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1:52:25.307" v="524" actId="6549"/>
        <pc:sldMkLst>
          <pc:docMk/>
          <pc:sldMk cId="4055195964" sldId="284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89FE06FE-C211-4A54-A796-DF2709634160}" dt="2022-07-19T21:51:53.670" v="436" actId="6549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89FE06FE-C211-4A54-A796-DF2709634160}" dt="2022-07-19T21:52:25.307" v="524" actId="6549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89FE06FE-C211-4A54-A796-DF2709634160}" dt="2022-07-19T22:06:59.771" v="679"/>
        <pc:sldMkLst>
          <pc:docMk/>
          <pc:sldMk cId="1587063453" sldId="285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587063453" sldId="28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89FE06FE-C211-4A54-A796-DF2709634160}" dt="2022-07-19T22:06:11.827" v="678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89FE06FE-C211-4A54-A796-DF2709634160}" dt="2022-07-19T22:06:59.771" v="679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89FE06FE-C211-4A54-A796-DF2709634160}" dt="2022-07-19T22:19:06.749" v="744" actId="20577"/>
        <pc:sldMkLst>
          <pc:docMk/>
          <pc:sldMk cId="3739594722" sldId="286"/>
        </pc:sldMkLst>
        <pc:spChg chg="mod">
          <ac:chgData name="NESTOR JULIO HERNANDEZ BOCKER" userId="a413b3be1cc3406f" providerId="LiveId" clId="{89FE06FE-C211-4A54-A796-DF2709634160}" dt="2022-07-19T22:08:47.404" v="683" actId="205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2:19:06.749" v="744" actId="20577"/>
          <ac:spMkLst>
            <pc:docMk/>
            <pc:sldMk cId="3739594722" sldId="286"/>
            <ac:spMk id="6" creationId="{00000000-0000-0000-0000-000000000000}"/>
          </ac:spMkLst>
        </pc:spChg>
      </pc:sldChg>
    </pc:docChg>
  </pc:docChgLst>
  <pc:docChgLst>
    <pc:chgData name="NESTOR JULIO HERNANDEZ BOCKER" userId="a413b3be1cc3406f" providerId="LiveId" clId="{D8F8A954-BAF2-46F4-8312-B6698E7B9FDA}"/>
    <pc:docChg chg="undo custSel addSld delSld modSld">
      <pc:chgData name="NESTOR JULIO HERNANDEZ BOCKER" userId="a413b3be1cc3406f" providerId="LiveId" clId="{D8F8A954-BAF2-46F4-8312-B6698E7B9FDA}" dt="2022-03-23T01:28:14.852" v="1376" actId="20577"/>
      <pc:docMkLst>
        <pc:docMk/>
      </pc:docMkLst>
      <pc:sldChg chg="addSp delSp modSp mod">
        <pc:chgData name="NESTOR JULIO HERNANDEZ BOCKER" userId="a413b3be1cc3406f" providerId="LiveId" clId="{D8F8A954-BAF2-46F4-8312-B6698E7B9FDA}" dt="2022-03-23T01:04:29.235" v="1096" actId="20577"/>
        <pc:sldMkLst>
          <pc:docMk/>
          <pc:sldMk cId="3489943008" sldId="256"/>
        </pc:sldMkLst>
        <pc:spChg chg="mod">
          <ac:chgData name="NESTOR JULIO HERNANDEZ BOCKER" userId="a413b3be1cc3406f" providerId="LiveId" clId="{D8F8A954-BAF2-46F4-8312-B6698E7B9FDA}" dt="2022-03-23T00:00:06.989" v="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1:04:29.235" v="1096" actId="20577"/>
          <ac:spMkLst>
            <pc:docMk/>
            <pc:sldMk cId="3489943008" sldId="256"/>
            <ac:spMk id="6" creationId="{00000000-0000-0000-0000-000000000000}"/>
          </ac:spMkLst>
        </pc:spChg>
        <pc:graphicFrameChg chg="add del mod">
          <ac:chgData name="NESTOR JULIO HERNANDEZ BOCKER" userId="a413b3be1cc3406f" providerId="LiveId" clId="{D8F8A954-BAF2-46F4-8312-B6698E7B9FDA}" dt="2022-03-23T00:01:00.656" v="6" actId="478"/>
          <ac:graphicFrameMkLst>
            <pc:docMk/>
            <pc:sldMk cId="3489943008" sldId="256"/>
            <ac:graphicFrameMk id="2" creationId="{1845B6A9-C9AB-4756-A66F-C25C9ED97049}"/>
          </ac:graphicFrameMkLst>
        </pc:graphicFrameChg>
        <pc:graphicFrameChg chg="add del mod">
          <ac:chgData name="NESTOR JULIO HERNANDEZ BOCKER" userId="a413b3be1cc3406f" providerId="LiveId" clId="{D8F8A954-BAF2-46F4-8312-B6698E7B9FDA}" dt="2022-03-23T00:01:12.908" v="8" actId="478"/>
          <ac:graphicFrameMkLst>
            <pc:docMk/>
            <pc:sldMk cId="3489943008" sldId="256"/>
            <ac:graphicFrameMk id="3" creationId="{AA7D430E-1BE6-44F6-B31C-9B547EA7EF8D}"/>
          </ac:graphicFrameMkLst>
        </pc:graphicFrameChg>
      </pc:sldChg>
      <pc:sldChg chg="addSp delSp modSp mod">
        <pc:chgData name="NESTOR JULIO HERNANDEZ BOCKER" userId="a413b3be1cc3406f" providerId="LiveId" clId="{D8F8A954-BAF2-46F4-8312-B6698E7B9FDA}" dt="2022-03-23T00:43:13.488" v="723" actId="1035"/>
        <pc:sldMkLst>
          <pc:docMk/>
          <pc:sldMk cId="1297091760" sldId="257"/>
        </pc:sldMkLst>
        <pc:spChg chg="mod">
          <ac:chgData name="NESTOR JULIO HERNANDEZ BOCKER" userId="a413b3be1cc3406f" providerId="LiveId" clId="{D8F8A954-BAF2-46F4-8312-B6698E7B9FDA}" dt="2022-03-23T00:24:53.415" v="255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43:13.488" v="723" actId="1035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D8F8A954-BAF2-46F4-8312-B6698E7B9FDA}" dt="2022-03-23T00:19:01.125" v="224"/>
          <ac:graphicFrameMkLst>
            <pc:docMk/>
            <pc:sldMk cId="1297091760" sldId="257"/>
            <ac:graphicFrameMk id="7" creationId="{0F192203-E8B4-40A8-BD13-55B181E56839}"/>
          </ac:graphicFrameMkLst>
        </pc:graphicFrameChg>
        <pc:picChg chg="add del mod">
          <ac:chgData name="NESTOR JULIO HERNANDEZ BOCKER" userId="a413b3be1cc3406f" providerId="LiveId" clId="{D8F8A954-BAF2-46F4-8312-B6698E7B9FDA}" dt="2022-03-23T00:27:41.188" v="303" actId="478"/>
          <ac:picMkLst>
            <pc:docMk/>
            <pc:sldMk cId="1297091760" sldId="257"/>
            <ac:picMk id="2" creationId="{A69FF9F1-76C5-43DA-AD28-335E5D71380B}"/>
          </ac:picMkLst>
        </pc:picChg>
      </pc:sldChg>
      <pc:sldChg chg="modSp mod">
        <pc:chgData name="NESTOR JULIO HERNANDEZ BOCKER" userId="a413b3be1cc3406f" providerId="LiveId" clId="{D8F8A954-BAF2-46F4-8312-B6698E7B9FDA}" dt="2022-03-23T00:23:57.198" v="249" actId="20577"/>
        <pc:sldMkLst>
          <pc:docMk/>
          <pc:sldMk cId="1714585994" sldId="264"/>
        </pc:sldMkLst>
        <pc:spChg chg="mod">
          <ac:chgData name="NESTOR JULIO HERNANDEZ BOCKER" userId="a413b3be1cc3406f" providerId="LiveId" clId="{D8F8A954-BAF2-46F4-8312-B6698E7B9FDA}" dt="2022-03-23T00:23:57.198" v="249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del">
        <pc:chgData name="NESTOR JULIO HERNANDEZ BOCKER" userId="a413b3be1cc3406f" providerId="LiveId" clId="{D8F8A954-BAF2-46F4-8312-B6698E7B9FDA}" dt="2022-03-23T00:36:49.467" v="553" actId="47"/>
        <pc:sldMkLst>
          <pc:docMk/>
          <pc:sldMk cId="3321077232" sldId="265"/>
        </pc:sldMkLst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D8F8A954-BAF2-46F4-8312-B6698E7B9FDA}" dt="2022-03-22T23:59:57.566" v="2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D8F8A954-BAF2-46F4-8312-B6698E7B9FDA}" dt="2022-03-22T23:59:57.566" v="2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D8F8A954-BAF2-46F4-8312-B6698E7B9FDA}" dt="2022-03-23T00:43:04.711" v="704" actId="1036"/>
        <pc:sldMkLst>
          <pc:docMk/>
          <pc:sldMk cId="2687120463" sldId="266"/>
        </pc:sldMkLst>
        <pc:spChg chg="add del mod">
          <ac:chgData name="NESTOR JULIO HERNANDEZ BOCKER" userId="a413b3be1cc3406f" providerId="LiveId" clId="{D8F8A954-BAF2-46F4-8312-B6698E7B9FDA}" dt="2022-03-23T00:42:00.622" v="617" actId="478"/>
          <ac:spMkLst>
            <pc:docMk/>
            <pc:sldMk cId="2687120463" sldId="266"/>
            <ac:spMk id="4" creationId="{8DDC0213-379B-43E2-ADA0-2F5F169164AD}"/>
          </ac:spMkLst>
        </pc:spChg>
        <pc:spChg chg="add del mod">
          <ac:chgData name="NESTOR JULIO HERNANDEZ BOCKER" userId="a413b3be1cc3406f" providerId="LiveId" clId="{D8F8A954-BAF2-46F4-8312-B6698E7B9FDA}" dt="2022-03-23T00:42:00.622" v="617" actId="478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43:04.711" v="704" actId="1036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D8F8A954-BAF2-46F4-8312-B6698E7B9FDA}" dt="2022-03-23T00:42:05.559" v="619" actId="478"/>
          <ac:picMkLst>
            <pc:docMk/>
            <pc:sldMk cId="2687120463" sldId="266"/>
            <ac:picMk id="2" creationId="{ABB67E46-E88E-472E-AEFD-8C03E7D866C6}"/>
          </ac:picMkLst>
        </pc:picChg>
      </pc:sldChg>
      <pc:sldChg chg="modSp del">
        <pc:chgData name="NESTOR JULIO HERNANDEZ BOCKER" userId="a413b3be1cc3406f" providerId="LiveId" clId="{D8F8A954-BAF2-46F4-8312-B6698E7B9FDA}" dt="2022-03-23T00:36:54.400" v="554" actId="47"/>
        <pc:sldMkLst>
          <pc:docMk/>
          <pc:sldMk cId="2772694670" sldId="267"/>
        </pc:sldMkLst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2772694670" sldId="267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D8F8A954-BAF2-46F4-8312-B6698E7B9FDA}" dt="2022-03-22T23:59:57.566" v="2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D8F8A954-BAF2-46F4-8312-B6698E7B9FDA}" dt="2022-03-22T23:59:57.566" v="2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D8F8A954-BAF2-46F4-8312-B6698E7B9FDA}" dt="2022-03-23T00:23:49.191" v="248" actId="20577"/>
        <pc:sldMkLst>
          <pc:docMk/>
          <pc:sldMk cId="290937702" sldId="268"/>
        </pc:sldMkLst>
        <pc:spChg chg="mod">
          <ac:chgData name="NESTOR JULIO HERNANDEZ BOCKER" userId="a413b3be1cc3406f" providerId="LiveId" clId="{D8F8A954-BAF2-46F4-8312-B6698E7B9FDA}" dt="2022-03-23T00:23:21.878" v="246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23:49.191" v="248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mod setBg">
        <pc:chgData name="NESTOR JULIO HERNANDEZ BOCKER" userId="a413b3be1cc3406f" providerId="LiveId" clId="{D8F8A954-BAF2-46F4-8312-B6698E7B9FDA}" dt="2022-03-23T01:15:42.362" v="1342" actId="20577"/>
        <pc:sldMkLst>
          <pc:docMk/>
          <pc:sldMk cId="772786361" sldId="269"/>
        </pc:sldMkLst>
        <pc:spChg chg="mod">
          <ac:chgData name="NESTOR JULIO HERNANDEZ BOCKER" userId="a413b3be1cc3406f" providerId="LiveId" clId="{D8F8A954-BAF2-46F4-8312-B6698E7B9FDA}" dt="2022-03-23T01:15:42.362" v="1342" actId="20577"/>
          <ac:spMkLst>
            <pc:docMk/>
            <pc:sldMk cId="772786361" sldId="269"/>
            <ac:spMk id="16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 mod">
        <pc:chgData name="NESTOR JULIO HERNANDEZ BOCKER" userId="a413b3be1cc3406f" providerId="LiveId" clId="{D8F8A954-BAF2-46F4-8312-B6698E7B9FDA}" dt="2022-03-23T01:15:48.941" v="1343"/>
        <pc:sldMkLst>
          <pc:docMk/>
          <pc:sldMk cId="2522447131" sldId="270"/>
        </pc:sldMkLst>
        <pc:spChg chg="mod">
          <ac:chgData name="NESTOR JULIO HERNANDEZ BOCKER" userId="a413b3be1cc3406f" providerId="LiveId" clId="{D8F8A954-BAF2-46F4-8312-B6698E7B9FDA}" dt="2022-03-23T01:15:48.941" v="1343"/>
          <ac:spMkLst>
            <pc:docMk/>
            <pc:sldMk cId="2522447131" sldId="270"/>
            <ac:spMk id="16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 mod">
        <pc:chgData name="NESTOR JULIO HERNANDEZ BOCKER" userId="a413b3be1cc3406f" providerId="LiveId" clId="{D8F8A954-BAF2-46F4-8312-B6698E7B9FDA}" dt="2022-03-23T01:15:51.891" v="1344"/>
        <pc:sldMkLst>
          <pc:docMk/>
          <pc:sldMk cId="1064889117" sldId="271"/>
        </pc:sldMkLst>
        <pc:spChg chg="mod">
          <ac:chgData name="NESTOR JULIO HERNANDEZ BOCKER" userId="a413b3be1cc3406f" providerId="LiveId" clId="{D8F8A954-BAF2-46F4-8312-B6698E7B9FDA}" dt="2022-03-23T01:15:51.891" v="1344"/>
          <ac:spMkLst>
            <pc:docMk/>
            <pc:sldMk cId="1064889117" sldId="271"/>
            <ac:spMk id="16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D8F8A954-BAF2-46F4-8312-B6698E7B9FDA}" dt="2022-03-23T00:32:47.441" v="374" actId="20577"/>
        <pc:sldMkLst>
          <pc:docMk/>
          <pc:sldMk cId="2588731161" sldId="272"/>
        </pc:sldMkLst>
        <pc:spChg chg="mod">
          <ac:chgData name="NESTOR JULIO HERNANDEZ BOCKER" userId="a413b3be1cc3406f" providerId="LiveId" clId="{D8F8A954-BAF2-46F4-8312-B6698E7B9FDA}" dt="2022-03-23T00:31:35.537" v="364" actId="20577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32:47.441" v="374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D8F8A954-BAF2-46F4-8312-B6698E7B9FDA}" dt="2022-03-23T00:34:18.751" v="382" actId="20577"/>
        <pc:sldMkLst>
          <pc:docMk/>
          <pc:sldMk cId="3718550132" sldId="273"/>
        </pc:sldMkLst>
        <pc:spChg chg="mod">
          <ac:chgData name="NESTOR JULIO HERNANDEZ BOCKER" userId="a413b3be1cc3406f" providerId="LiveId" clId="{D8F8A954-BAF2-46F4-8312-B6698E7B9FDA}" dt="2022-03-23T00:33:16.163" v="375" actId="20577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34:18.751" v="382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D8F8A954-BAF2-46F4-8312-B6698E7B9FDA}" dt="2022-03-23T00:48:13.491" v="810" actId="20577"/>
        <pc:sldMkLst>
          <pc:docMk/>
          <pc:sldMk cId="2821425093" sldId="274"/>
        </pc:sldMkLst>
        <pc:spChg chg="mod">
          <ac:chgData name="NESTOR JULIO HERNANDEZ BOCKER" userId="a413b3be1cc3406f" providerId="LiveId" clId="{D8F8A954-BAF2-46F4-8312-B6698E7B9FDA}" dt="2022-03-23T00:47:44.533" v="806" actId="20577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48:13.491" v="810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D8F8A954-BAF2-46F4-8312-B6698E7B9FDA}" dt="2022-03-23T00:48:46.586" v="829" actId="20577"/>
        <pc:sldMkLst>
          <pc:docMk/>
          <pc:sldMk cId="281174417" sldId="275"/>
        </pc:sldMkLst>
        <pc:spChg chg="mod">
          <ac:chgData name="NESTOR JULIO HERNANDEZ BOCKER" userId="a413b3be1cc3406f" providerId="LiveId" clId="{D8F8A954-BAF2-46F4-8312-B6698E7B9FDA}" dt="2022-03-23T00:48:22.063" v="811" actId="20577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48:46.586" v="829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addSp delSp modSp mod">
        <pc:chgData name="NESTOR JULIO HERNANDEZ BOCKER" userId="a413b3be1cc3406f" providerId="LiveId" clId="{D8F8A954-BAF2-46F4-8312-B6698E7B9FDA}" dt="2022-03-23T01:00:36.137" v="1068" actId="20577"/>
        <pc:sldMkLst>
          <pc:docMk/>
          <pc:sldMk cId="3692254647" sldId="276"/>
        </pc:sldMkLst>
        <pc:spChg chg="mod">
          <ac:chgData name="NESTOR JULIO HERNANDEZ BOCKER" userId="a413b3be1cc3406f" providerId="LiveId" clId="{D8F8A954-BAF2-46F4-8312-B6698E7B9FDA}" dt="2022-03-23T00:59:36.107" v="1053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D8F8A954-BAF2-46F4-8312-B6698E7B9FDA}" dt="2022-03-23T01:00:36.137" v="1068" actId="20577"/>
          <ac:spMkLst>
            <pc:docMk/>
            <pc:sldMk cId="3692254647" sldId="276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D8F8A954-BAF2-46F4-8312-B6698E7B9FDA}" dt="2022-03-23T00:22:17.622" v="238"/>
          <ac:graphicFrameMkLst>
            <pc:docMk/>
            <pc:sldMk cId="3692254647" sldId="276"/>
            <ac:graphicFrameMk id="7" creationId="{00000000-0008-0000-0300-000004000000}"/>
          </ac:graphicFrameMkLst>
        </pc:graphicFrameChg>
        <pc:graphicFrameChg chg="del">
          <ac:chgData name="NESTOR JULIO HERNANDEZ BOCKER" userId="a413b3be1cc3406f" providerId="LiveId" clId="{D8F8A954-BAF2-46F4-8312-B6698E7B9FDA}" dt="2022-03-23T00:21:49.708" v="237" actId="478"/>
          <ac:graphicFrameMkLst>
            <pc:docMk/>
            <pc:sldMk cId="3692254647" sldId="276"/>
            <ac:graphicFrameMk id="8" creationId="{26D57DEA-FE68-4AD1-BC05-F618C283F1C4}"/>
          </ac:graphicFrameMkLst>
        </pc:graphicFrameChg>
      </pc:sldChg>
      <pc:sldChg chg="addSp delSp modSp mod">
        <pc:chgData name="NESTOR JULIO HERNANDEZ BOCKER" userId="a413b3be1cc3406f" providerId="LiveId" clId="{D8F8A954-BAF2-46F4-8312-B6698E7B9FDA}" dt="2022-03-23T01:01:59.701" v="1094" actId="20577"/>
        <pc:sldMkLst>
          <pc:docMk/>
          <pc:sldMk cId="3431761031" sldId="277"/>
        </pc:sldMkLst>
        <pc:spChg chg="mod">
          <ac:chgData name="NESTOR JULIO HERNANDEZ BOCKER" userId="a413b3be1cc3406f" providerId="LiveId" clId="{D8F8A954-BAF2-46F4-8312-B6698E7B9FDA}" dt="2022-03-23T01:01:59.701" v="1094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D8F8A954-BAF2-46F4-8312-B6698E7B9FDA}" dt="2022-03-23T01:00:29.562" v="1066" actId="20577"/>
          <ac:spMkLst>
            <pc:docMk/>
            <pc:sldMk cId="3431761031" sldId="277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D8F8A954-BAF2-46F4-8312-B6698E7B9FDA}" dt="2022-03-23T00:22:36.207" v="240"/>
          <ac:graphicFrameMkLst>
            <pc:docMk/>
            <pc:sldMk cId="3431761031" sldId="277"/>
            <ac:graphicFrameMk id="8" creationId="{00000000-0008-0000-0300-000005000000}"/>
          </ac:graphicFrameMkLst>
        </pc:graphicFrameChg>
        <pc:graphicFrameChg chg="del">
          <ac:chgData name="NESTOR JULIO HERNANDEZ BOCKER" userId="a413b3be1cc3406f" providerId="LiveId" clId="{D8F8A954-BAF2-46F4-8312-B6698E7B9FDA}" dt="2022-03-23T00:22:26.830" v="239" actId="478"/>
          <ac:graphicFrameMkLst>
            <pc:docMk/>
            <pc:sldMk cId="3431761031" sldId="277"/>
            <ac:graphicFrameMk id="10" creationId="{7ABE8AF9-F9D8-4526-B10A-5CD3F74148EE}"/>
          </ac:graphicFrameMkLst>
        </pc:graphicFrameChg>
      </pc:sldChg>
      <pc:sldChg chg="modSp mod">
        <pc:chgData name="NESTOR JULIO HERNANDEZ BOCKER" userId="a413b3be1cc3406f" providerId="LiveId" clId="{D8F8A954-BAF2-46F4-8312-B6698E7B9FDA}" dt="2022-03-23T01:23:48.693" v="1363" actId="20577"/>
        <pc:sldMkLst>
          <pc:docMk/>
          <pc:sldMk cId="2643471665" sldId="278"/>
        </pc:sldMkLst>
        <pc:spChg chg="mod">
          <ac:chgData name="NESTOR JULIO HERNANDEZ BOCKER" userId="a413b3be1cc3406f" providerId="LiveId" clId="{D8F8A954-BAF2-46F4-8312-B6698E7B9FDA}" dt="2022-03-23T00:37:22.121" v="557" actId="20577"/>
          <ac:spMkLst>
            <pc:docMk/>
            <pc:sldMk cId="2643471665" sldId="278"/>
            <ac:spMk id="9" creationId="{8DA97F63-C267-4177-AD7A-7B715A33282D}"/>
          </ac:spMkLst>
        </pc:spChg>
        <pc:spChg chg="mod">
          <ac:chgData name="NESTOR JULIO HERNANDEZ BOCKER" userId="a413b3be1cc3406f" providerId="LiveId" clId="{D8F8A954-BAF2-46F4-8312-B6698E7B9FDA}" dt="2022-03-23T00:37:27.448" v="558" actId="20577"/>
          <ac:spMkLst>
            <pc:docMk/>
            <pc:sldMk cId="2643471665" sldId="278"/>
            <ac:spMk id="11" creationId="{E72E6ADF-118F-4D4C-BEB0-2FCE18A81F29}"/>
          </ac:spMkLst>
        </pc:spChg>
        <pc:spChg chg="mod">
          <ac:chgData name="NESTOR JULIO HERNANDEZ BOCKER" userId="a413b3be1cc3406f" providerId="LiveId" clId="{D8F8A954-BAF2-46F4-8312-B6698E7B9FDA}" dt="2022-03-23T01:23:48.693" v="1363" actId="20577"/>
          <ac:spMkLst>
            <pc:docMk/>
            <pc:sldMk cId="2643471665" sldId="278"/>
            <ac:spMk id="16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37:18.368" v="556" actId="20577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8F8A954-BAF2-46F4-8312-B6698E7B9FDA}" dt="2022-03-23T00:35:38.538" v="475" actId="20577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D8F8A954-BAF2-46F4-8312-B6698E7B9FDA}" dt="2022-03-23T00:36:14.760" v="536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D8F8A954-BAF2-46F4-8312-B6698E7B9FDA}" dt="2022-03-23T01:28:14.852" v="1376" actId="20577"/>
        <pc:sldMkLst>
          <pc:docMk/>
          <pc:sldMk cId="1992343336" sldId="279"/>
        </pc:sldMkLst>
        <pc:spChg chg="mod">
          <ac:chgData name="NESTOR JULIO HERNANDEZ BOCKER" userId="a413b3be1cc3406f" providerId="LiveId" clId="{D8F8A954-BAF2-46F4-8312-B6698E7B9FDA}" dt="2022-03-23T00:49:42.633" v="847" actId="20577"/>
          <ac:spMkLst>
            <pc:docMk/>
            <pc:sldMk cId="1992343336" sldId="279"/>
            <ac:spMk id="9" creationId="{8DA97F63-C267-4177-AD7A-7B715A33282D}"/>
          </ac:spMkLst>
        </pc:spChg>
        <pc:spChg chg="mod">
          <ac:chgData name="NESTOR JULIO HERNANDEZ BOCKER" userId="a413b3be1cc3406f" providerId="LiveId" clId="{D8F8A954-BAF2-46F4-8312-B6698E7B9FDA}" dt="2022-03-23T00:49:45.985" v="848" actId="20577"/>
          <ac:spMkLst>
            <pc:docMk/>
            <pc:sldMk cId="1992343336" sldId="279"/>
            <ac:spMk id="11" creationId="{E72E6ADF-118F-4D4C-BEB0-2FCE18A81F29}"/>
          </ac:spMkLst>
        </pc:spChg>
        <pc:spChg chg="mod">
          <ac:chgData name="NESTOR JULIO HERNANDEZ BOCKER" userId="a413b3be1cc3406f" providerId="LiveId" clId="{D8F8A954-BAF2-46F4-8312-B6698E7B9FDA}" dt="2022-03-23T01:28:14.852" v="1376" actId="20577"/>
          <ac:spMkLst>
            <pc:docMk/>
            <pc:sldMk cId="1992343336" sldId="279"/>
            <ac:spMk id="16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49:36.689" v="846" actId="20577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8F8A954-BAF2-46F4-8312-B6698E7B9FDA}" dt="2022-03-23T00:51:15.152" v="851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D8F8A954-BAF2-46F4-8312-B6698E7B9FDA}" dt="2022-03-23T00:51:43.772" v="913" actId="6549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D8F8A954-BAF2-46F4-8312-B6698E7B9FDA}" dt="2022-03-23T01:11:36.022" v="1308" actId="1036"/>
        <pc:sldMkLst>
          <pc:docMk/>
          <pc:sldMk cId="254701575" sldId="280"/>
        </pc:sldMkLst>
        <pc:spChg chg="mod">
          <ac:chgData name="NESTOR JULIO HERNANDEZ BOCKER" userId="a413b3be1cc3406f" providerId="LiveId" clId="{D8F8A954-BAF2-46F4-8312-B6698E7B9FDA}" dt="2022-03-23T01:11:36.022" v="1308" actId="1036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8F8A954-BAF2-46F4-8312-B6698E7B9FDA}" dt="2022-03-23T00:31:56.272" v="368" actId="20577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addSp delSp modSp mod">
        <pc:chgData name="NESTOR JULIO HERNANDEZ BOCKER" userId="a413b3be1cc3406f" providerId="LiveId" clId="{D8F8A954-BAF2-46F4-8312-B6698E7B9FDA}" dt="2022-03-23T01:13:39.114" v="1329" actId="478"/>
        <pc:sldMkLst>
          <pc:docMk/>
          <pc:sldMk cId="3330290270" sldId="281"/>
        </pc:sldMkLst>
        <pc:spChg chg="add del mod">
          <ac:chgData name="NESTOR JULIO HERNANDEZ BOCKER" userId="a413b3be1cc3406f" providerId="LiveId" clId="{D8F8A954-BAF2-46F4-8312-B6698E7B9FDA}" dt="2022-03-23T01:13:23.257" v="1326" actId="478"/>
          <ac:spMkLst>
            <pc:docMk/>
            <pc:sldMk cId="3330290270" sldId="281"/>
            <ac:spMk id="3" creationId="{FE4FF292-CBFF-49B8-841D-FFD474F0F7FD}"/>
          </ac:spMkLst>
        </pc:spChg>
        <pc:spChg chg="add mod">
          <ac:chgData name="NESTOR JULIO HERNANDEZ BOCKER" userId="a413b3be1cc3406f" providerId="LiveId" clId="{D8F8A954-BAF2-46F4-8312-B6698E7B9FDA}" dt="2022-03-23T01:13:30.136" v="1327"/>
          <ac:spMkLst>
            <pc:docMk/>
            <pc:sldMk cId="3330290270" sldId="281"/>
            <ac:spMk id="6" creationId="{BB1B45A6-CFAA-41AE-8E6A-109FD4BB3D85}"/>
          </ac:spMkLst>
        </pc:spChg>
        <pc:spChg chg="add del mod">
          <ac:chgData name="NESTOR JULIO HERNANDEZ BOCKER" userId="a413b3be1cc3406f" providerId="LiveId" clId="{D8F8A954-BAF2-46F4-8312-B6698E7B9FDA}" dt="2022-03-23T01:13:39.114" v="1329" actId="478"/>
          <ac:spMkLst>
            <pc:docMk/>
            <pc:sldMk cId="3330290270" sldId="281"/>
            <ac:spMk id="7" creationId="{AC9DF8B7-6D01-4DC8-884D-0305EE8BDCA6}"/>
          </ac:spMkLst>
        </pc:spChg>
        <pc:spChg chg="mod">
          <ac:chgData name="NESTOR JULIO HERNANDEZ BOCKER" userId="a413b3be1cc3406f" providerId="LiveId" clId="{D8F8A954-BAF2-46F4-8312-B6698E7B9FDA}" dt="2022-03-23T01:13:01.909" v="1323" actId="20577"/>
          <ac:spMkLst>
            <pc:docMk/>
            <pc:sldMk cId="3330290270" sldId="281"/>
            <ac:spMk id="16" creationId="{00000000-0000-0000-0000-000000000000}"/>
          </ac:spMkLst>
        </pc:spChg>
        <pc:spChg chg="add del mod">
          <ac:chgData name="NESTOR JULIO HERNANDEZ BOCKER" userId="a413b3be1cc3406f" providerId="LiveId" clId="{D8F8A954-BAF2-46F4-8312-B6698E7B9FDA}" dt="2022-03-23T01:13:35.572" v="1328" actId="478"/>
          <ac:spMkLst>
            <pc:docMk/>
            <pc:sldMk cId="3330290270" sldId="281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8F8A954-BAF2-46F4-8312-B6698E7B9FDA}" dt="2022-03-23T00:47:33.901" v="805" actId="6549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addSp delSp modSp mod">
        <pc:chgData name="NESTOR JULIO HERNANDEZ BOCKER" userId="a413b3be1cc3406f" providerId="LiveId" clId="{D8F8A954-BAF2-46F4-8312-B6698E7B9FDA}" dt="2022-03-23T01:07:14.843" v="1170" actId="478"/>
        <pc:sldMkLst>
          <pc:docMk/>
          <pc:sldMk cId="1058868022" sldId="282"/>
        </pc:sldMkLst>
        <pc:graphicFrameChg chg="add del">
          <ac:chgData name="NESTOR JULIO HERNANDEZ BOCKER" userId="a413b3be1cc3406f" providerId="LiveId" clId="{D8F8A954-BAF2-46F4-8312-B6698E7B9FDA}" dt="2022-03-23T01:07:14.843" v="1170" actId="478"/>
          <ac:graphicFrameMkLst>
            <pc:docMk/>
            <pc:sldMk cId="1058868022" sldId="282"/>
            <ac:graphicFrameMk id="15" creationId="{9136C7F4-1D85-4102-9FD4-FE75013C671A}"/>
          </ac:graphicFrameMkLst>
        </pc:graphicFrameChg>
        <pc:graphicFrameChg chg="add mod">
          <ac:chgData name="NESTOR JULIO HERNANDEZ BOCKER" userId="a413b3be1cc3406f" providerId="LiveId" clId="{D8F8A954-BAF2-46F4-8312-B6698E7B9FDA}" dt="2022-03-23T01:07:14.173" v="1169"/>
          <ac:graphicFrameMkLst>
            <pc:docMk/>
            <pc:sldMk cId="1058868022" sldId="282"/>
            <ac:graphicFrameMk id="17" creationId="{00000000-0008-0000-0200-000009000000}"/>
          </ac:graphicFrameMkLst>
        </pc:graphicFrameChg>
      </pc:sldChg>
      <pc:sldChg chg="addSp delSp modSp add mod">
        <pc:chgData name="NESTOR JULIO HERNANDEZ BOCKER" userId="a413b3be1cc3406f" providerId="LiveId" clId="{D8F8A954-BAF2-46F4-8312-B6698E7B9FDA}" dt="2022-03-23T01:07:56.390" v="1283" actId="6549"/>
        <pc:sldMkLst>
          <pc:docMk/>
          <pc:sldMk cId="1373707831" sldId="283"/>
        </pc:sldMkLst>
        <pc:spChg chg="mod">
          <ac:chgData name="NESTOR JULIO HERNANDEZ BOCKER" userId="a413b3be1cc3406f" providerId="LiveId" clId="{D8F8A954-BAF2-46F4-8312-B6698E7B9FDA}" dt="2022-03-23T00:02:42.187" v="49" actId="20577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D8F8A954-BAF2-46F4-8312-B6698E7B9FDA}" dt="2022-03-23T01:07:56.390" v="1283" actId="6549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D8F8A954-BAF2-46F4-8312-B6698E7B9FDA}" dt="2022-03-23T00:12:45.831" v="194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D8F8A954-BAF2-46F4-8312-B6698E7B9FDA}" dt="2022-03-23T00:01:31.531" v="22" actId="20577"/>
          <ac:spMkLst>
            <pc:docMk/>
            <pc:sldMk cId="1373707831" sldId="283"/>
            <ac:spMk id="16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16:07.441" v="223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D8F8A954-BAF2-46F4-8312-B6698E7B9FDA}" dt="2022-03-23T00:01:39.478" v="35" actId="20577"/>
          <ac:spMkLst>
            <pc:docMk/>
            <pc:sldMk cId="1373707831" sldId="283"/>
            <ac:spMk id="20" creationId="{00000000-0000-0000-0000-000000000000}"/>
          </ac:spMkLst>
        </pc:spChg>
        <pc:graphicFrameChg chg="del">
          <ac:chgData name="NESTOR JULIO HERNANDEZ BOCKER" userId="a413b3be1cc3406f" providerId="LiveId" clId="{D8F8A954-BAF2-46F4-8312-B6698E7B9FDA}" dt="2022-03-23T00:02:30.685" v="36" actId="478"/>
          <ac:graphicFrameMkLst>
            <pc:docMk/>
            <pc:sldMk cId="1373707831" sldId="283"/>
            <ac:graphicFrameMk id="11" creationId="{00000000-0008-0000-0200-000003000000}"/>
          </ac:graphicFrameMkLst>
        </pc:graphicFrameChg>
        <pc:graphicFrameChg chg="del">
          <ac:chgData name="NESTOR JULIO HERNANDEZ BOCKER" userId="a413b3be1cc3406f" providerId="LiveId" clId="{D8F8A954-BAF2-46F4-8312-B6698E7B9FDA}" dt="2022-03-23T00:10:03.483" v="101" actId="478"/>
          <ac:graphicFrameMkLst>
            <pc:docMk/>
            <pc:sldMk cId="1373707831" sldId="283"/>
            <ac:graphicFrameMk id="15" creationId="{00000000-0008-0000-0200-000002000000}"/>
          </ac:graphicFrameMkLst>
        </pc:graphicFrameChg>
        <pc:graphicFrameChg chg="add mod">
          <ac:chgData name="NESTOR JULIO HERNANDEZ BOCKER" userId="a413b3be1cc3406f" providerId="LiveId" clId="{D8F8A954-BAF2-46F4-8312-B6698E7B9FDA}" dt="2022-03-23T00:05:02.732" v="100" actId="20577"/>
          <ac:graphicFrameMkLst>
            <pc:docMk/>
            <pc:sldMk cId="1373707831" sldId="283"/>
            <ac:graphicFrameMk id="18" creationId="{00000000-0008-0000-0200-000005000000}"/>
          </ac:graphicFrameMkLst>
        </pc:graphicFrameChg>
        <pc:graphicFrameChg chg="add del mod">
          <ac:chgData name="NESTOR JULIO HERNANDEZ BOCKER" userId="a413b3be1cc3406f" providerId="LiveId" clId="{D8F8A954-BAF2-46F4-8312-B6698E7B9FDA}" dt="2022-03-23T01:07:24.550" v="1171" actId="478"/>
          <ac:graphicFrameMkLst>
            <pc:docMk/>
            <pc:sldMk cId="1373707831" sldId="283"/>
            <ac:graphicFrameMk id="19" creationId="{00000000-0008-0000-0200-000002000000}"/>
          </ac:graphicFrameMkLst>
        </pc:graphicFrameChg>
        <pc:graphicFrameChg chg="add mod">
          <ac:chgData name="NESTOR JULIO HERNANDEZ BOCKER" userId="a413b3be1cc3406f" providerId="LiveId" clId="{D8F8A954-BAF2-46F4-8312-B6698E7B9FDA}" dt="2022-03-23T01:07:47.905" v="1276" actId="1038"/>
          <ac:graphicFrameMkLst>
            <pc:docMk/>
            <pc:sldMk cId="1373707831" sldId="283"/>
            <ac:graphicFrameMk id="21" creationId="{00000000-0008-0000-0200-000009000000}"/>
          </ac:graphicFrameMkLst>
        </pc:graphicFrameChg>
      </pc:sldChg>
    </pc:docChg>
  </pc:docChgLst>
  <pc:docChgLst>
    <pc:chgData name="NESTOR JULIO HERNANDEZ BOCKER" userId="a413b3be1cc3406f" providerId="LiveId" clId="{1F808C3D-3098-485A-9C40-5C4B79DCC15D}"/>
    <pc:docChg chg="custSel addSld delSld modSld">
      <pc:chgData name="NESTOR JULIO HERNANDEZ BOCKER" userId="a413b3be1cc3406f" providerId="LiveId" clId="{1F808C3D-3098-485A-9C40-5C4B79DCC15D}" dt="2022-06-17T19:33:49.435" v="619" actId="6549"/>
      <pc:docMkLst>
        <pc:docMk/>
      </pc:docMkLst>
      <pc:sldChg chg="modSp mod">
        <pc:chgData name="NESTOR JULIO HERNANDEZ BOCKER" userId="a413b3be1cc3406f" providerId="LiveId" clId="{1F808C3D-3098-485A-9C40-5C4B79DCC15D}" dt="2022-06-17T19:32:45.598" v="615" actId="20577"/>
        <pc:sldMkLst>
          <pc:docMk/>
          <pc:sldMk cId="3489943008" sldId="256"/>
        </pc:sldMkLst>
        <pc:spChg chg="mod">
          <ac:chgData name="NESTOR JULIO HERNANDEZ BOCKER" userId="a413b3be1cc3406f" providerId="LiveId" clId="{1F808C3D-3098-485A-9C40-5C4B79DCC15D}" dt="2022-06-17T19:32:39.026" v="61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32:45.598" v="61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1F808C3D-3098-485A-9C40-5C4B79DCC15D}" dt="2022-06-17T19:03:11.672" v="126"/>
        <pc:sldMkLst>
          <pc:docMk/>
          <pc:sldMk cId="1297091760" sldId="257"/>
        </pc:sldMkLst>
        <pc:spChg chg="mod">
          <ac:chgData name="NESTOR JULIO HERNANDEZ BOCKER" userId="a413b3be1cc3406f" providerId="LiveId" clId="{1F808C3D-3098-485A-9C40-5C4B79DCC15D}" dt="2022-06-17T18:56:55.040" v="49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02:48.346" v="125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1F808C3D-3098-485A-9C40-5C4B79DCC15D}" dt="2022-06-17T19:03:11.672" v="126"/>
          <ac:graphicFrameMkLst>
            <pc:docMk/>
            <pc:sldMk cId="1297091760" sldId="257"/>
            <ac:graphicFrameMk id="7" creationId="{0F192203-E8B4-40A8-BD13-55B181E56839}"/>
          </ac:graphicFrameMkLst>
        </pc:graphicFrameChg>
        <pc:picChg chg="add del mod">
          <ac:chgData name="NESTOR JULIO HERNANDEZ BOCKER" userId="a413b3be1cc3406f" providerId="LiveId" clId="{1F808C3D-3098-485A-9C40-5C4B79DCC15D}" dt="2022-06-17T19:00:15.991" v="90" actId="478"/>
          <ac:picMkLst>
            <pc:docMk/>
            <pc:sldMk cId="1297091760" sldId="257"/>
            <ac:picMk id="2" creationId="{999887BE-1E4B-1CA8-57BA-DECFF50BD9F3}"/>
          </ac:picMkLst>
        </pc:picChg>
        <pc:picChg chg="add del mod">
          <ac:chgData name="NESTOR JULIO HERNANDEZ BOCKER" userId="a413b3be1cc3406f" providerId="LiveId" clId="{1F808C3D-3098-485A-9C40-5C4B79DCC15D}" dt="2022-06-17T19:02:39.631" v="123" actId="478"/>
          <ac:picMkLst>
            <pc:docMk/>
            <pc:sldMk cId="1297091760" sldId="257"/>
            <ac:picMk id="3" creationId="{4E83A45A-2845-0CF3-88C7-0297484B7EE9}"/>
          </ac:picMkLst>
        </pc:picChg>
      </pc:sldChg>
      <pc:sldChg chg="modSp mod">
        <pc:chgData name="NESTOR JULIO HERNANDEZ BOCKER" userId="a413b3be1cc3406f" providerId="LiveId" clId="{1F808C3D-3098-485A-9C40-5C4B79DCC15D}" dt="2022-06-17T18:53:20.212" v="31" actId="20577"/>
        <pc:sldMkLst>
          <pc:docMk/>
          <pc:sldMk cId="1714585994" sldId="264"/>
        </pc:sldMkLst>
        <pc:spChg chg="mod">
          <ac:chgData name="NESTOR JULIO HERNANDEZ BOCKER" userId="a413b3be1cc3406f" providerId="LiveId" clId="{1F808C3D-3098-485A-9C40-5C4B79DCC15D}" dt="2022-06-17T18:53:20.212" v="31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1F808C3D-3098-485A-9C40-5C4B79DCC15D}" dt="2022-06-17T19:21:15.964" v="551" actId="1035"/>
        <pc:sldMkLst>
          <pc:docMk/>
          <pc:sldMk cId="2687120463" sldId="266"/>
        </pc:sldMkLst>
        <pc:spChg chg="mod">
          <ac:chgData name="NESTOR JULIO HERNANDEZ BOCKER" userId="a413b3be1cc3406f" providerId="LiveId" clId="{1F808C3D-3098-485A-9C40-5C4B79DCC15D}" dt="2022-06-17T19:12:03.336" v="373" actId="20577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1F808C3D-3098-485A-9C40-5C4B79DCC15D}" dt="2022-06-17T19:16:44.613" v="430" actId="20577"/>
          <ac:spMkLst>
            <pc:docMk/>
            <pc:sldMk cId="2687120463" sldId="266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1F808C3D-3098-485A-9C40-5C4B79DCC15D}" dt="2022-06-17T19:19:20.290" v="435" actId="478"/>
          <ac:graphicFrameMkLst>
            <pc:docMk/>
            <pc:sldMk cId="2687120463" sldId="266"/>
            <ac:graphicFrameMk id="11" creationId="{00000000-0008-0000-0000-000009000000}"/>
          </ac:graphicFrameMkLst>
        </pc:graphicFrameChg>
        <pc:graphicFrameChg chg="add mod">
          <ac:chgData name="NESTOR JULIO HERNANDEZ BOCKER" userId="a413b3be1cc3406f" providerId="LiveId" clId="{1F808C3D-3098-485A-9C40-5C4B79DCC15D}" dt="2022-06-17T19:21:15.964" v="551" actId="1035"/>
          <ac:graphicFrameMkLst>
            <pc:docMk/>
            <pc:sldMk cId="2687120463" sldId="266"/>
            <ac:graphicFrameMk id="12" creationId="{00000000-0008-0000-0000-000009000000}"/>
          </ac:graphicFrameMkLst>
        </pc:graphicFrameChg>
        <pc:picChg chg="add del mod">
          <ac:chgData name="NESTOR JULIO HERNANDEZ BOCKER" userId="a413b3be1cc3406f" providerId="LiveId" clId="{1F808C3D-3098-485A-9C40-5C4B79DCC15D}" dt="2022-06-17T19:11:58.648" v="372" actId="478"/>
          <ac:picMkLst>
            <pc:docMk/>
            <pc:sldMk cId="2687120463" sldId="266"/>
            <ac:picMk id="2" creationId="{2FE47A26-AE0B-2709-9918-9105D52E0D6A}"/>
          </ac:picMkLst>
        </pc:picChg>
        <pc:picChg chg="add del mod">
          <ac:chgData name="NESTOR JULIO HERNANDEZ BOCKER" userId="a413b3be1cc3406f" providerId="LiveId" clId="{1F808C3D-3098-485A-9C40-5C4B79DCC15D}" dt="2022-06-17T19:16:33.273" v="426" actId="478"/>
          <ac:picMkLst>
            <pc:docMk/>
            <pc:sldMk cId="2687120463" sldId="266"/>
            <ac:picMk id="3" creationId="{FCBF32A4-CAC9-102E-BA65-5E8C9FD38DBF}"/>
          </ac:picMkLst>
        </pc:picChg>
      </pc:sldChg>
      <pc:sldChg chg="modSp mod">
        <pc:chgData name="NESTOR JULIO HERNANDEZ BOCKER" userId="a413b3be1cc3406f" providerId="LiveId" clId="{1F808C3D-3098-485A-9C40-5C4B79DCC15D}" dt="2022-06-17T18:53:15.253" v="30" actId="20577"/>
        <pc:sldMkLst>
          <pc:docMk/>
          <pc:sldMk cId="290937702" sldId="268"/>
        </pc:sldMkLst>
        <pc:spChg chg="mod">
          <ac:chgData name="NESTOR JULIO HERNANDEZ BOCKER" userId="a413b3be1cc3406f" providerId="LiveId" clId="{1F808C3D-3098-485A-9C40-5C4B79DCC15D}" dt="2022-06-17T18:53:09.276" v="29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8:53:15.253" v="30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1F808C3D-3098-485A-9C40-5C4B79DCC15D}" dt="2022-06-17T18:52:55.246" v="28"/>
        <pc:sldMkLst>
          <pc:docMk/>
          <pc:sldMk cId="772786361" sldId="269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1F808C3D-3098-485A-9C40-5C4B79DCC15D}" dt="2022-06-17T18:52:55.246" v="28"/>
        <pc:sldMkLst>
          <pc:docMk/>
          <pc:sldMk cId="2522447131" sldId="270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1F808C3D-3098-485A-9C40-5C4B79DCC15D}" dt="2022-06-17T18:52:55.246" v="28"/>
        <pc:sldMkLst>
          <pc:docMk/>
          <pc:sldMk cId="1064889117" sldId="271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05:31.756" v="154" actId="20577"/>
        <pc:sldMkLst>
          <pc:docMk/>
          <pc:sldMk cId="2588731161" sldId="272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05:31.756" v="154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06:04.655" v="160" actId="20577"/>
        <pc:sldMkLst>
          <pc:docMk/>
          <pc:sldMk cId="3718550132" sldId="273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06:04.655" v="160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23:33.014" v="581" actId="20577"/>
        <pc:sldMkLst>
          <pc:docMk/>
          <pc:sldMk cId="2821425093" sldId="274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23:33.014" v="581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24:00.072" v="586" actId="20577"/>
        <pc:sldMkLst>
          <pc:docMk/>
          <pc:sldMk cId="281174417" sldId="275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24:00.072" v="586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28:54.983" v="609" actId="20577"/>
        <pc:sldMkLst>
          <pc:docMk/>
          <pc:sldMk cId="3692254647" sldId="276"/>
        </pc:sldMkLst>
        <pc:spChg chg="mod">
          <ac:chgData name="NESTOR JULIO HERNANDEZ BOCKER" userId="a413b3be1cc3406f" providerId="LiveId" clId="{1F808C3D-3098-485A-9C40-5C4B79DCC15D}" dt="2022-06-17T19:28:54.983" v="609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3692254647" sldId="276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29:37.789" v="613" actId="20577"/>
        <pc:sldMkLst>
          <pc:docMk/>
          <pc:sldMk cId="3431761031" sldId="277"/>
        </pc:sldMkLst>
        <pc:spChg chg="mod">
          <ac:chgData name="NESTOR JULIO HERNANDEZ BOCKER" userId="a413b3be1cc3406f" providerId="LiveId" clId="{1F808C3D-3098-485A-9C40-5C4B79DCC15D}" dt="2022-06-17T19:29:37.789" v="613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3431761031" sldId="277"/>
            <ac:spMk id="20" creationId="{00000000-0000-0000-0000-000000000000}"/>
          </ac:spMkLst>
        </pc:spChg>
      </pc:sldChg>
      <pc:sldChg chg="modSp">
        <pc:chgData name="NESTOR JULIO HERNANDEZ BOCKER" userId="a413b3be1cc3406f" providerId="LiveId" clId="{1F808C3D-3098-485A-9C40-5C4B79DCC15D}" dt="2022-06-17T19:07:03.106" v="164"/>
        <pc:sldMkLst>
          <pc:docMk/>
          <pc:sldMk cId="2643471665" sldId="278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643471665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F808C3D-3098-485A-9C40-5C4B79DCC15D}" dt="2022-06-17T19:06:51.704" v="163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F808C3D-3098-485A-9C40-5C4B79DCC15D}" dt="2022-06-17T19:07:03.106" v="164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1F808C3D-3098-485A-9C40-5C4B79DCC15D}" dt="2022-06-17T19:26:36.340" v="592"/>
        <pc:sldMkLst>
          <pc:docMk/>
          <pc:sldMk cId="1992343336" sldId="279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1992343336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F808C3D-3098-485A-9C40-5C4B79DCC15D}" dt="2022-06-17T19:26:22.227" v="591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F808C3D-3098-485A-9C40-5C4B79DCC15D}" dt="2022-06-17T19:26:36.340" v="592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1F808C3D-3098-485A-9C40-5C4B79DCC15D}" dt="2022-06-17T19:03:52.021" v="146" actId="6549"/>
        <pc:sldMkLst>
          <pc:docMk/>
          <pc:sldMk cId="254701575" sldId="280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F808C3D-3098-485A-9C40-5C4B79DCC15D}" dt="2022-06-17T19:03:52.021" v="146" actId="6549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modSp mod">
        <pc:chgData name="NESTOR JULIO HERNANDEZ BOCKER" userId="a413b3be1cc3406f" providerId="LiveId" clId="{1F808C3D-3098-485A-9C40-5C4B79DCC15D}" dt="2022-06-17T19:22:38.087" v="564" actId="6549"/>
        <pc:sldMkLst>
          <pc:docMk/>
          <pc:sldMk cId="3330290270" sldId="281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1F808C3D-3098-485A-9C40-5C4B79DCC15D}" dt="2022-06-17T19:22:38.087" v="564" actId="6549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modSp mod">
        <pc:chgData name="NESTOR JULIO HERNANDEZ BOCKER" userId="a413b3be1cc3406f" providerId="LiveId" clId="{1F808C3D-3098-485A-9C40-5C4B79DCC15D}" dt="2022-06-17T19:33:49.435" v="619" actId="6549"/>
        <pc:sldMkLst>
          <pc:docMk/>
          <pc:sldMk cId="1058868022" sldId="282"/>
        </pc:sldMkLst>
        <pc:spChg chg="mod">
          <ac:chgData name="NESTOR JULIO HERNANDEZ BOCKER" userId="a413b3be1cc3406f" providerId="LiveId" clId="{1F808C3D-3098-485A-9C40-5C4B79DCC15D}" dt="2022-06-17T19:33:43.435" v="617" actId="6549"/>
          <ac:spMkLst>
            <pc:docMk/>
            <pc:sldMk cId="1058868022" sldId="282"/>
            <ac:spMk id="12" creationId="{35E4570E-0A15-4797-A1E4-293900080A5D}"/>
          </ac:spMkLst>
        </pc:spChg>
        <pc:spChg chg="mod">
          <ac:chgData name="NESTOR JULIO HERNANDEZ BOCKER" userId="a413b3be1cc3406f" providerId="LiveId" clId="{1F808C3D-3098-485A-9C40-5C4B79DCC15D}" dt="2022-06-17T19:33:49.435" v="619" actId="6549"/>
          <ac:spMkLst>
            <pc:docMk/>
            <pc:sldMk cId="1058868022" sldId="282"/>
            <ac:spMk id="13" creationId="{58E584A4-AB44-4696-AB78-1B76FE85DDA3}"/>
          </ac:spMkLst>
        </pc:spChg>
      </pc:sldChg>
      <pc:sldChg chg="modSp mod">
        <pc:chgData name="NESTOR JULIO HERNANDEZ BOCKER" userId="a413b3be1cc3406f" providerId="LiveId" clId="{1F808C3D-3098-485A-9C40-5C4B79DCC15D}" dt="2022-06-17T18:56:14.809" v="48" actId="20577"/>
        <pc:sldMkLst>
          <pc:docMk/>
          <pc:sldMk cId="1373707831" sldId="283"/>
        </pc:sldMkLst>
        <pc:spChg chg="mod">
          <ac:chgData name="NESTOR JULIO HERNANDEZ BOCKER" userId="a413b3be1cc3406f" providerId="LiveId" clId="{1F808C3D-3098-485A-9C40-5C4B79DCC15D}" dt="2022-06-17T18:54:57.839" v="33" actId="6549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1F808C3D-3098-485A-9C40-5C4B79DCC15D}" dt="2022-06-17T18:55:05.918" v="37" actId="20577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1F808C3D-3098-485A-9C40-5C4B79DCC15D}" dt="2022-06-17T18:55:43.747" v="44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1F808C3D-3098-485A-9C40-5C4B79DCC15D}" dt="2022-06-17T18:56:14.809" v="48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1373707831" sldId="28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08:37.903" v="275" actId="6549"/>
        <pc:sldMkLst>
          <pc:docMk/>
          <pc:sldMk cId="4055195964" sldId="284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F808C3D-3098-485A-9C40-5C4B79DCC15D}" dt="2022-06-17T19:08:05.998" v="174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1F808C3D-3098-485A-9C40-5C4B79DCC15D}" dt="2022-06-17T19:08:37.903" v="275" actId="6549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1F808C3D-3098-485A-9C40-5C4B79DCC15D}" dt="2022-06-17T19:27:13.426" v="594"/>
        <pc:sldMkLst>
          <pc:docMk/>
          <pc:sldMk cId="1587063453" sldId="285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1587063453" sldId="28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F808C3D-3098-485A-9C40-5C4B79DCC15D}" dt="2022-06-17T19:26:58.490" v="593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F808C3D-3098-485A-9C40-5C4B79DCC15D}" dt="2022-06-17T19:27:13.426" v="594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1F808C3D-3098-485A-9C40-5C4B79DCC15D}" dt="2022-06-17T19:27:42.915" v="596" actId="20577"/>
        <pc:sldMkLst>
          <pc:docMk/>
          <pc:sldMk cId="3739594722" sldId="286"/>
        </pc:sldMkLst>
        <pc:spChg chg="mod">
          <ac:chgData name="NESTOR JULIO HERNANDEZ BOCKER" userId="a413b3be1cc3406f" providerId="LiveId" clId="{1F808C3D-3098-485A-9C40-5C4B79DCC15D}" dt="2022-06-17T19:27:36.832" v="595" actId="205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27:42.915" v="596" actId="20577"/>
          <ac:spMkLst>
            <pc:docMk/>
            <pc:sldMk cId="3739594722" sldId="286"/>
            <ac:spMk id="6" creationId="{00000000-0000-0000-0000-000000000000}"/>
          </ac:spMkLst>
        </pc:spChg>
      </pc:sldChg>
    </pc:docChg>
  </pc:docChgLst>
  <pc:docChgLst>
    <pc:chgData name="NESTOR JULIO HERNANDEZ BOCKER" userId="a413b3be1cc3406f" providerId="LiveId" clId="{A302EDD6-49BB-4414-9014-7245BA901DAA}"/>
    <pc:docChg chg="undo redo custSel addSld delSld modSld">
      <pc:chgData name="NESTOR JULIO HERNANDEZ BOCKER" userId="a413b3be1cc3406f" providerId="LiveId" clId="{A302EDD6-49BB-4414-9014-7245BA901DAA}" dt="2022-10-20T00:07:49.597" v="627" actId="20577"/>
      <pc:docMkLst>
        <pc:docMk/>
      </pc:docMkLst>
      <pc:sldChg chg="modSp mod">
        <pc:chgData name="NESTOR JULIO HERNANDEZ BOCKER" userId="a413b3be1cc3406f" providerId="LiveId" clId="{A302EDD6-49BB-4414-9014-7245BA901DAA}" dt="2022-10-19T23:57:41.657" v="604" actId="20577"/>
        <pc:sldMkLst>
          <pc:docMk/>
          <pc:sldMk cId="3489943008" sldId="256"/>
        </pc:sldMkLst>
        <pc:spChg chg="mod">
          <ac:chgData name="NESTOR JULIO HERNANDEZ BOCKER" userId="a413b3be1cc3406f" providerId="LiveId" clId="{A302EDD6-49BB-4414-9014-7245BA901DAA}" dt="2022-10-19T23:57:38.047" v="60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3:57:41.657" v="604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A302EDD6-49BB-4414-9014-7245BA901DAA}" dt="2022-10-19T22:59:15.427" v="247" actId="20577"/>
        <pc:sldMkLst>
          <pc:docMk/>
          <pc:sldMk cId="1297091760" sldId="257"/>
        </pc:sldMkLst>
        <pc:spChg chg="mod">
          <ac:chgData name="NESTOR JULIO HERNANDEZ BOCKER" userId="a413b3be1cc3406f" providerId="LiveId" clId="{A302EDD6-49BB-4414-9014-7245BA901DAA}" dt="2022-10-19T22:59:15.427" v="247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2:44:28.557" v="126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A302EDD6-49BB-4414-9014-7245BA901DAA}" dt="2022-10-19T22:42:39.817" v="95" actId="478"/>
          <ac:picMkLst>
            <pc:docMk/>
            <pc:sldMk cId="1297091760" sldId="257"/>
            <ac:picMk id="4" creationId="{83BADCD5-4275-38D9-D58D-D4262E15324F}"/>
          </ac:picMkLst>
        </pc:picChg>
        <pc:picChg chg="add del mod">
          <ac:chgData name="NESTOR JULIO HERNANDEZ BOCKER" userId="a413b3be1cc3406f" providerId="LiveId" clId="{A302EDD6-49BB-4414-9014-7245BA901DAA}" dt="2022-10-19T22:44:47.388" v="127" actId="478"/>
          <ac:picMkLst>
            <pc:docMk/>
            <pc:sldMk cId="1297091760" sldId="257"/>
            <ac:picMk id="5" creationId="{BB84460C-F7CC-BEAF-59C3-8AC6A0044D87}"/>
          </ac:picMkLst>
        </pc:picChg>
      </pc:sldChg>
      <pc:sldChg chg="modSp mod">
        <pc:chgData name="NESTOR JULIO HERNANDEZ BOCKER" userId="a413b3be1cc3406f" providerId="LiveId" clId="{A302EDD6-49BB-4414-9014-7245BA901DAA}" dt="2022-10-19T22:32:58.687" v="31" actId="20577"/>
        <pc:sldMkLst>
          <pc:docMk/>
          <pc:sldMk cId="1714585994" sldId="264"/>
        </pc:sldMkLst>
        <pc:spChg chg="mod">
          <ac:chgData name="NESTOR JULIO HERNANDEZ BOCKER" userId="a413b3be1cc3406f" providerId="LiveId" clId="{A302EDD6-49BB-4414-9014-7245BA901DAA}" dt="2022-10-19T22:32:58.687" v="31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A302EDD6-49BB-4414-9014-7245BA901DAA}" dt="2022-10-19T23:34:22.717" v="369" actId="478"/>
        <pc:sldMkLst>
          <pc:docMk/>
          <pc:sldMk cId="2687120463" sldId="266"/>
        </pc:sldMkLst>
        <pc:spChg chg="mod">
          <ac:chgData name="NESTOR JULIO HERNANDEZ BOCKER" userId="a413b3be1cc3406f" providerId="LiveId" clId="{A302EDD6-49BB-4414-9014-7245BA901DAA}" dt="2022-10-19T22:59:22.257" v="248" actId="20577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A302EDD6-49BB-4414-9014-7245BA901DAA}" dt="2022-10-19T23:33:36.437" v="368" actId="20577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A302EDD6-49BB-4414-9014-7245BA901DAA}" dt="2022-10-19T23:25:22.802" v="330" actId="478"/>
          <ac:picMkLst>
            <pc:docMk/>
            <pc:sldMk cId="2687120463" sldId="266"/>
            <ac:picMk id="4" creationId="{C8446D89-779B-8D80-AB70-739BFCD5539C}"/>
          </ac:picMkLst>
        </pc:picChg>
        <pc:picChg chg="add del mod">
          <ac:chgData name="NESTOR JULIO HERNANDEZ BOCKER" userId="a413b3be1cc3406f" providerId="LiveId" clId="{A302EDD6-49BB-4414-9014-7245BA901DAA}" dt="2022-10-19T23:34:22.717" v="369" actId="478"/>
          <ac:picMkLst>
            <pc:docMk/>
            <pc:sldMk cId="2687120463" sldId="266"/>
            <ac:picMk id="5" creationId="{9AF13986-FB55-34A5-4C93-697526B4ADD5}"/>
          </ac:picMkLst>
        </pc:picChg>
      </pc:sldChg>
      <pc:sldChg chg="modSp mod">
        <pc:chgData name="NESTOR JULIO HERNANDEZ BOCKER" userId="a413b3be1cc3406f" providerId="LiveId" clId="{A302EDD6-49BB-4414-9014-7245BA901DAA}" dt="2022-10-19T23:57:10.537" v="601" actId="20577"/>
        <pc:sldMkLst>
          <pc:docMk/>
          <pc:sldMk cId="290937702" sldId="268"/>
        </pc:sldMkLst>
        <pc:spChg chg="mod">
          <ac:chgData name="NESTOR JULIO HERNANDEZ BOCKER" userId="a413b3be1cc3406f" providerId="LiveId" clId="{A302EDD6-49BB-4414-9014-7245BA901DAA}" dt="2022-10-19T22:28:22.527" v="27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3:57:10.537" v="601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A302EDD6-49BB-4414-9014-7245BA901DAA}" dt="2022-10-19T22:32:40.637" v="29"/>
        <pc:sldMkLst>
          <pc:docMk/>
          <pc:sldMk cId="772786361" sldId="269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A302EDD6-49BB-4414-9014-7245BA901DAA}" dt="2022-10-19T22:32:40.637" v="29"/>
        <pc:sldMkLst>
          <pc:docMk/>
          <pc:sldMk cId="2522447131" sldId="270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A302EDD6-49BB-4414-9014-7245BA901DAA}" dt="2022-10-19T22:32:40.637" v="29"/>
        <pc:sldMkLst>
          <pc:docMk/>
          <pc:sldMk cId="1064889117" sldId="271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A302EDD6-49BB-4414-9014-7245BA901DAA}" dt="2022-10-19T22:48:07.578" v="221" actId="20577"/>
        <pc:sldMkLst>
          <pc:docMk/>
          <pc:sldMk cId="2588731161" sldId="272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2:48:07.578" v="221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A302EDD6-49BB-4414-9014-7245BA901DAA}" dt="2022-10-19T22:54:00.269" v="228" actId="20577"/>
        <pc:sldMkLst>
          <pc:docMk/>
          <pc:sldMk cId="3718550132" sldId="273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2:54:00.269" v="228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A302EDD6-49BB-4414-9014-7245BA901DAA}" dt="2022-10-19T23:42:41.247" v="481" actId="20577"/>
        <pc:sldMkLst>
          <pc:docMk/>
          <pc:sldMk cId="2821425093" sldId="274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3:42:41.247" v="481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A302EDD6-49BB-4414-9014-7245BA901DAA}" dt="2022-10-19T23:43:06.517" v="486" actId="20577"/>
        <pc:sldMkLst>
          <pc:docMk/>
          <pc:sldMk cId="281174417" sldId="275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3:43:06.517" v="486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">
        <pc:chgData name="NESTOR JULIO HERNANDEZ BOCKER" userId="a413b3be1cc3406f" providerId="LiveId" clId="{A302EDD6-49BB-4414-9014-7245BA901DAA}" dt="2022-10-19T22:55:38.577" v="232"/>
        <pc:sldMkLst>
          <pc:docMk/>
          <pc:sldMk cId="2643471665" sldId="278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2643471665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A302EDD6-49BB-4414-9014-7245BA901DAA}" dt="2022-10-19T22:55:10.348" v="231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A302EDD6-49BB-4414-9014-7245BA901DAA}" dt="2022-10-19T22:55:38.577" v="232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A302EDD6-49BB-4414-9014-7245BA901DAA}" dt="2022-10-20T00:07:49.597" v="627" actId="20577"/>
        <pc:sldMkLst>
          <pc:docMk/>
          <pc:sldMk cId="1992343336" sldId="279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1992343336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A302EDD6-49BB-4414-9014-7245BA901DAA}" dt="2022-10-19T23:44:05.947" v="487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ord modGraphic">
          <ac:chgData name="NESTOR JULIO HERNANDEZ BOCKER" userId="a413b3be1cc3406f" providerId="LiveId" clId="{A302EDD6-49BB-4414-9014-7245BA901DAA}" dt="2022-10-20T00:07:49.597" v="627" actId="20577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A302EDD6-49BB-4414-9014-7245BA901DAA}" dt="2022-10-19T23:34:35.527" v="371" actId="14734"/>
        <pc:sldMkLst>
          <pc:docMk/>
          <pc:sldMk cId="254701575" sldId="280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A302EDD6-49BB-4414-9014-7245BA901DAA}" dt="2022-10-19T23:34:35.527" v="371" actId="14734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addSp delSp modSp mod">
        <pc:chgData name="NESTOR JULIO HERNANDEZ BOCKER" userId="a413b3be1cc3406f" providerId="LiveId" clId="{A302EDD6-49BB-4414-9014-7245BA901DAA}" dt="2022-10-19T23:35:54.257" v="475" actId="6549"/>
        <pc:sldMkLst>
          <pc:docMk/>
          <pc:sldMk cId="3330290270" sldId="281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3330290270" sldId="281"/>
            <ac:spMk id="6" creationId="{BB1B45A6-CFAA-41AE-8E6A-109FD4BB3D85}"/>
          </ac:spMkLst>
        </pc:spChg>
        <pc:graphicFrameChg chg="add mod modGraphic">
          <ac:chgData name="NESTOR JULIO HERNANDEZ BOCKER" userId="a413b3be1cc3406f" providerId="LiveId" clId="{A302EDD6-49BB-4414-9014-7245BA901DAA}" dt="2022-10-19T23:35:54.257" v="475" actId="6549"/>
          <ac:graphicFrameMkLst>
            <pc:docMk/>
            <pc:sldMk cId="3330290270" sldId="281"/>
            <ac:graphicFrameMk id="4" creationId="{26115888-553C-EC47-B99F-5DFDFA133F9F}"/>
          </ac:graphicFrameMkLst>
        </pc:graphicFrameChg>
        <pc:graphicFrameChg chg="del mod">
          <ac:chgData name="NESTOR JULIO HERNANDEZ BOCKER" userId="a413b3be1cc3406f" providerId="LiveId" clId="{A302EDD6-49BB-4414-9014-7245BA901DAA}" dt="2022-10-19T23:34:57.207" v="373" actId="21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mod">
        <pc:chgData name="NESTOR JULIO HERNANDEZ BOCKER" userId="a413b3be1cc3406f" providerId="LiveId" clId="{A302EDD6-49BB-4414-9014-7245BA901DAA}" dt="2022-10-19T22:27:01.007" v="10" actId="27918"/>
        <pc:sldMkLst>
          <pc:docMk/>
          <pc:sldMk cId="1058868022" sldId="282"/>
        </pc:sldMkLst>
      </pc:sldChg>
      <pc:sldChg chg="modSp mod">
        <pc:chgData name="NESTOR JULIO HERNANDEZ BOCKER" userId="a413b3be1cc3406f" providerId="LiveId" clId="{A302EDD6-49BB-4414-9014-7245BA901DAA}" dt="2022-10-19T22:36:48.197" v="49" actId="20577"/>
        <pc:sldMkLst>
          <pc:docMk/>
          <pc:sldMk cId="1373707831" sldId="283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1373707831" sldId="283"/>
            <ac:spMk id="13" creationId="{58E584A4-AB44-4696-AB78-1B76FE85DDA3}"/>
          </ac:spMkLst>
        </pc:spChg>
        <pc:spChg chg="mod ord">
          <ac:chgData name="NESTOR JULIO HERNANDEZ BOCKER" userId="a413b3be1cc3406f" providerId="LiveId" clId="{A302EDD6-49BB-4414-9014-7245BA901DAA}" dt="2022-10-19T22:35:47.987" v="42" actId="166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A302EDD6-49BB-4414-9014-7245BA901DAA}" dt="2022-10-19T22:36:48.197" v="49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1373707831" sldId="28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A302EDD6-49BB-4414-9014-7245BA901DAA}" dt="2022-10-19T22:58:01.117" v="246" actId="6549"/>
        <pc:sldMkLst>
          <pc:docMk/>
          <pc:sldMk cId="4055195964" sldId="284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A302EDD6-49BB-4414-9014-7245BA901DAA}" dt="2022-10-19T22:57:12.482" v="242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A302EDD6-49BB-4414-9014-7245BA901DAA}" dt="2022-10-19T22:58:01.117" v="246" actId="6549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A302EDD6-49BB-4414-9014-7245BA901DAA}" dt="2022-10-19T23:47:43.267" v="553" actId="20577"/>
        <pc:sldMkLst>
          <pc:docMk/>
          <pc:sldMk cId="1587063453" sldId="285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1587063453" sldId="28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A302EDD6-49BB-4414-9014-7245BA901DAA}" dt="2022-10-19T23:46:03.487" v="533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 ord modGraphic">
          <ac:chgData name="NESTOR JULIO HERNANDEZ BOCKER" userId="a413b3be1cc3406f" providerId="LiveId" clId="{A302EDD6-49BB-4414-9014-7245BA901DAA}" dt="2022-10-19T23:47:43.267" v="553" actId="20577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A302EDD6-49BB-4414-9014-7245BA901DAA}" dt="2022-10-19T23:48:25.087" v="556" actId="20577"/>
        <pc:sldMkLst>
          <pc:docMk/>
          <pc:sldMk cId="3739594722" sldId="286"/>
        </pc:sldMkLst>
        <pc:spChg chg="mod">
          <ac:chgData name="NESTOR JULIO HERNANDEZ BOCKER" userId="a413b3be1cc3406f" providerId="LiveId" clId="{A302EDD6-49BB-4414-9014-7245BA901DAA}" dt="2022-10-19T23:48:20.827" v="554" actId="205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3:48:25.087" v="556" actId="20577"/>
          <ac:spMkLst>
            <pc:docMk/>
            <pc:sldMk cId="3739594722" sldId="28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A302EDD6-49BB-4414-9014-7245BA901DAA}" dt="2022-10-19T23:53:47.447" v="597" actId="1036"/>
        <pc:sldMkLst>
          <pc:docMk/>
          <pc:sldMk cId="3692254647" sldId="290"/>
        </pc:sldMkLst>
        <pc:spChg chg="mod">
          <ac:chgData name="NESTOR JULIO HERNANDEZ BOCKER" userId="a413b3be1cc3406f" providerId="LiveId" clId="{A302EDD6-49BB-4414-9014-7245BA901DAA}" dt="2022-10-19T23:53:47.447" v="597" actId="1036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3692254647" sldId="290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A302EDD6-49BB-4414-9014-7245BA901DAA}" dt="2022-10-19T23:56:42.507" v="600" actId="20577"/>
        <pc:sldMkLst>
          <pc:docMk/>
          <pc:sldMk cId="3431761031" sldId="291"/>
        </pc:sldMkLst>
        <pc:spChg chg="mod">
          <ac:chgData name="NESTOR JULIO HERNANDEZ BOCKER" userId="a413b3be1cc3406f" providerId="LiveId" clId="{A302EDD6-49BB-4414-9014-7245BA901DAA}" dt="2022-10-19T23:56:42.507" v="600" actId="20577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3431761031" sldId="291"/>
            <ac:spMk id="20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Comercio%20exterio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2021/Comercio%20exterior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Comercio%20exterior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Comercio%20exterio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https://d.docs.live.net/a413b3be1cc3406f/4-INDICADORES%20ECON&#211;MICOS/5-EXPORTACIONES/TRM/TRM%20Y%20PETR&#211;LE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Comercio%20exterio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Comercio%20exterio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Comercio%20exterio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2021/Comercio%20exterior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2021/Comercio%20exterio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2021/Comercio%20exterior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2021/Comercio%20exterior.xlsx" TargetMode="External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2021/Comercio%20exterio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mensuales'!$E$59</c:f>
              <c:strCache>
                <c:ptCount val="1"/>
                <c:pt idx="0">
                  <c:v>Importaciones USD millones CIF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1BC5-4600-A157-0A771BC4F640}"/>
                </c:ext>
              </c:extLst>
            </c:dLbl>
            <c:dLbl>
              <c:idx val="12"/>
              <c:spPr>
                <a:solidFill>
                  <a:srgbClr val="0070C0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1BC5-4600-A157-0A771BC4F6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mensuales'!$D$60:$D$72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'Totales mensuales'!$E$60:$E$72</c:f>
              <c:numCache>
                <c:formatCode>_-* #,##0_-;\-* #,##0_-;_-* "-"??_-;_-@_-</c:formatCode>
                <c:ptCount val="13"/>
                <c:pt idx="0">
                  <c:v>2633.5748203800013</c:v>
                </c:pt>
                <c:pt idx="1">
                  <c:v>3562.3404327999983</c:v>
                </c:pt>
                <c:pt idx="2">
                  <c:v>4094.4498917899996</c:v>
                </c:pt>
                <c:pt idx="3">
                  <c:v>4191.9195385400017</c:v>
                </c:pt>
                <c:pt idx="4">
                  <c:v>4233.6120061200018</c:v>
                </c:pt>
                <c:pt idx="5">
                  <c:v>4034.5479841100009</c:v>
                </c:pt>
                <c:pt idx="6">
                  <c:v>4008.2927548599982</c:v>
                </c:pt>
                <c:pt idx="7">
                  <c:v>4102.0405852900003</c:v>
                </c:pt>
                <c:pt idx="8">
                  <c:v>4563.8741501500008</c:v>
                </c:pt>
                <c:pt idx="9">
                  <c:v>4641.5488552099996</c:v>
                </c:pt>
                <c:pt idx="10">
                  <c:v>4621.2150297699955</c:v>
                </c:pt>
                <c:pt idx="11">
                  <c:v>5485.5117685199975</c:v>
                </c:pt>
                <c:pt idx="12">
                  <c:v>7465.7169263840824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C5-4600-A157-0A771BC4F64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74"/>
        <c:axId val="-987594592"/>
        <c:axId val="-987589152"/>
      </c:barChart>
      <c:catAx>
        <c:axId val="-98759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87589152"/>
        <c:crosses val="autoZero"/>
        <c:auto val="1"/>
        <c:lblAlgn val="ctr"/>
        <c:lblOffset val="100"/>
        <c:noMultiLvlLbl val="0"/>
      </c:catAx>
      <c:valAx>
        <c:axId val="-9875891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USD millones CIF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8759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635991077897704E-2"/>
          <c:y val="2.4812986765592984E-2"/>
          <c:w val="0.91397664395283273"/>
          <c:h val="0.83529378722863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9F-4EF8-8248-06DFFC8DAA34}"/>
                </c:ext>
              </c:extLst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9F-4EF8-8248-06DFFC8DAA34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9F-4EF8-8248-06DFFC8DAA34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9F-4EF8-8248-06DFFC8DAA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'Impo Volumen'!$B$58:$B$94</c:f>
              <c:numCache>
                <c:formatCode>mmm\-yy</c:formatCode>
                <c:ptCount val="37"/>
                <c:pt idx="0">
                  <c:v>43678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  <c:pt idx="11">
                  <c:v>44013</c:v>
                </c:pt>
                <c:pt idx="12">
                  <c:v>44044</c:v>
                </c:pt>
                <c:pt idx="13">
                  <c:v>44075</c:v>
                </c:pt>
                <c:pt idx="14">
                  <c:v>44105</c:v>
                </c:pt>
                <c:pt idx="15">
                  <c:v>44136</c:v>
                </c:pt>
                <c:pt idx="16">
                  <c:v>44166</c:v>
                </c:pt>
                <c:pt idx="17">
                  <c:v>44197</c:v>
                </c:pt>
                <c:pt idx="18">
                  <c:v>44228</c:v>
                </c:pt>
                <c:pt idx="19">
                  <c:v>44256</c:v>
                </c:pt>
                <c:pt idx="20">
                  <c:v>44287</c:v>
                </c:pt>
                <c:pt idx="21">
                  <c:v>44317</c:v>
                </c:pt>
                <c:pt idx="22">
                  <c:v>44348</c:v>
                </c:pt>
                <c:pt idx="23">
                  <c:v>44378</c:v>
                </c:pt>
                <c:pt idx="24">
                  <c:v>44409</c:v>
                </c:pt>
                <c:pt idx="25">
                  <c:v>44440</c:v>
                </c:pt>
                <c:pt idx="26">
                  <c:v>44470</c:v>
                </c:pt>
                <c:pt idx="27">
                  <c:v>44501</c:v>
                </c:pt>
                <c:pt idx="28">
                  <c:v>44531</c:v>
                </c:pt>
                <c:pt idx="29">
                  <c:v>44562</c:v>
                </c:pt>
                <c:pt idx="30">
                  <c:v>44593</c:v>
                </c:pt>
                <c:pt idx="31">
                  <c:v>44621</c:v>
                </c:pt>
                <c:pt idx="32">
                  <c:v>44652</c:v>
                </c:pt>
                <c:pt idx="33">
                  <c:v>44682</c:v>
                </c:pt>
                <c:pt idx="34">
                  <c:v>44713</c:v>
                </c:pt>
                <c:pt idx="35">
                  <c:v>44743</c:v>
                </c:pt>
                <c:pt idx="36">
                  <c:v>44774</c:v>
                </c:pt>
              </c:numCache>
            </c:numRef>
          </c:cat>
          <c:val>
            <c:numRef>
              <c:f>'Impo Volumen'!$D$58:$D$94</c:f>
              <c:numCache>
                <c:formatCode>_-* #,##0_-;\-* #,##0_-;_-* "-"??_-;_-@_-</c:formatCode>
                <c:ptCount val="37"/>
                <c:pt idx="0">
                  <c:v>320.97019807999999</c:v>
                </c:pt>
                <c:pt idx="1">
                  <c:v>366.55861264999999</c:v>
                </c:pt>
                <c:pt idx="2">
                  <c:v>388.47288818999999</c:v>
                </c:pt>
                <c:pt idx="3">
                  <c:v>410.55598871000012</c:v>
                </c:pt>
                <c:pt idx="4">
                  <c:v>313.84794103999997</c:v>
                </c:pt>
                <c:pt idx="5">
                  <c:v>380.95210514999991</c:v>
                </c:pt>
                <c:pt idx="6">
                  <c:v>265.52990637000005</c:v>
                </c:pt>
                <c:pt idx="7">
                  <c:v>331.94652561999993</c:v>
                </c:pt>
                <c:pt idx="8">
                  <c:v>313.24975374999985</c:v>
                </c:pt>
                <c:pt idx="9">
                  <c:v>315.02795879999996</c:v>
                </c:pt>
                <c:pt idx="10">
                  <c:v>289.75857989000002</c:v>
                </c:pt>
                <c:pt idx="11">
                  <c:v>336.31679228000013</c:v>
                </c:pt>
                <c:pt idx="12">
                  <c:v>327.23943703999998</c:v>
                </c:pt>
                <c:pt idx="13">
                  <c:v>285.35421605000005</c:v>
                </c:pt>
                <c:pt idx="14">
                  <c:v>406.49994529000003</c:v>
                </c:pt>
                <c:pt idx="15">
                  <c:v>365.03939051999998</c:v>
                </c:pt>
                <c:pt idx="16">
                  <c:v>394.75707662000002</c:v>
                </c:pt>
                <c:pt idx="17">
                  <c:v>297.20305357000007</c:v>
                </c:pt>
                <c:pt idx="18">
                  <c:v>295.5497220200001</c:v>
                </c:pt>
                <c:pt idx="19">
                  <c:v>377.72408447000009</c:v>
                </c:pt>
                <c:pt idx="20">
                  <c:v>301.91625279000004</c:v>
                </c:pt>
                <c:pt idx="21">
                  <c:v>310.61554983000002</c:v>
                </c:pt>
                <c:pt idx="22">
                  <c:v>343.66836540999998</c:v>
                </c:pt>
                <c:pt idx="23">
                  <c:v>302.42884241999991</c:v>
                </c:pt>
                <c:pt idx="24">
                  <c:v>358.17730385999994</c:v>
                </c:pt>
                <c:pt idx="25">
                  <c:v>267.63200568346906</c:v>
                </c:pt>
                <c:pt idx="26">
                  <c:v>364.82058613154675</c:v>
                </c:pt>
                <c:pt idx="27">
                  <c:v>343.3521080887661</c:v>
                </c:pt>
                <c:pt idx="28">
                  <c:v>334.98465055054675</c:v>
                </c:pt>
                <c:pt idx="29">
                  <c:v>346.34896672654889</c:v>
                </c:pt>
                <c:pt idx="30">
                  <c:v>269.68246718848127</c:v>
                </c:pt>
                <c:pt idx="31">
                  <c:v>392.3099178507174</c:v>
                </c:pt>
                <c:pt idx="32">
                  <c:v>374.81886935679586</c:v>
                </c:pt>
                <c:pt idx="33">
                  <c:v>296.0978276353909</c:v>
                </c:pt>
                <c:pt idx="34">
                  <c:v>369.54286210473265</c:v>
                </c:pt>
                <c:pt idx="35">
                  <c:v>323.22036511279623</c:v>
                </c:pt>
                <c:pt idx="36">
                  <c:v>426.01569685356736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9F-4EF8-8248-06DFFC8DAA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0224"/>
        <c:axId val="-868061856"/>
      </c:barChart>
      <c:dateAx>
        <c:axId val="-8680602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1856"/>
        <c:crosses val="autoZero"/>
        <c:auto val="1"/>
        <c:lblOffset val="100"/>
        <c:baseTimeUnit val="months"/>
      </c:dateAx>
      <c:valAx>
        <c:axId val="-86806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es-CO" b="0" dirty="0"/>
                  <a:t>Miles</a:t>
                </a:r>
                <a:r>
                  <a:rPr lang="es-CO" b="0" baseline="0" dirty="0"/>
                  <a:t> de toneladas</a:t>
                </a:r>
                <a:endParaRPr lang="es-CO" b="0" dirty="0"/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Balanza!$O$71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Balanza!$P$71:$Z$71</c:f>
              <c:numCache>
                <c:formatCode>_-* #,##0_-;\-* #,##0_-;_-* "-"??_-;_-@_-</c:formatCode>
                <c:ptCount val="11"/>
                <c:pt idx="0">
                  <c:v>4525.3211176399991</c:v>
                </c:pt>
                <c:pt idx="1">
                  <c:v>4460.2646434800017</c:v>
                </c:pt>
                <c:pt idx="2">
                  <c:v>4910.181442729996</c:v>
                </c:pt>
                <c:pt idx="3">
                  <c:v>4695.8552293099983</c:v>
                </c:pt>
                <c:pt idx="4">
                  <c:v>4433.0748919399994</c:v>
                </c:pt>
                <c:pt idx="5">
                  <c:v>5032.0348444899937</c:v>
                </c:pt>
                <c:pt idx="6">
                  <c:v>5085.7046259699991</c:v>
                </c:pt>
                <c:pt idx="7">
                  <c:v>4994.8156540999998</c:v>
                </c:pt>
                <c:pt idx="8">
                  <c:v>5077.6615950600071</c:v>
                </c:pt>
                <c:pt idx="9">
                  <c:v>6029.3233363799991</c:v>
                </c:pt>
                <c:pt idx="10">
                  <c:v>7955.4322088099998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02-4AB8-99FB-09C648E3FD9A}"/>
            </c:ext>
          </c:extLst>
        </c:ser>
        <c:ser>
          <c:idx val="1"/>
          <c:order val="1"/>
          <c:tx>
            <c:strRef>
              <c:f>Balanza!$O$72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Balanza!$P$72:$Z$72</c:f>
              <c:numCache>
                <c:formatCode>_-* #,##0_-;\-* #,##0_-;_-* "-"??_-;_-@_-</c:formatCode>
                <c:ptCount val="11"/>
                <c:pt idx="0">
                  <c:v>3771.998314439998</c:v>
                </c:pt>
                <c:pt idx="1">
                  <c:v>3872.3913874399996</c:v>
                </c:pt>
                <c:pt idx="2">
                  <c:v>3927.5373925899989</c:v>
                </c:pt>
                <c:pt idx="3">
                  <c:v>3754.0551999199974</c:v>
                </c:pt>
                <c:pt idx="4">
                  <c:v>3757.4804303000005</c:v>
                </c:pt>
                <c:pt idx="5">
                  <c:v>3843.0376855899976</c:v>
                </c:pt>
                <c:pt idx="6">
                  <c:v>4258.3646270400004</c:v>
                </c:pt>
                <c:pt idx="7">
                  <c:v>4292.725366390001</c:v>
                </c:pt>
                <c:pt idx="8">
                  <c:v>4274.7806610399984</c:v>
                </c:pt>
                <c:pt idx="9">
                  <c:v>5080.8093754599986</c:v>
                </c:pt>
                <c:pt idx="10">
                  <c:v>6882.3683253629806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02-4AB8-99FB-09C648E3FD9A}"/>
            </c:ext>
          </c:extLst>
        </c:ser>
        <c:ser>
          <c:idx val="2"/>
          <c:order val="2"/>
          <c:tx>
            <c:strRef>
              <c:f>Balanza!$O$73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Balanza!$P$73:$Z$73</c:f>
              <c:numCache>
                <c:formatCode>_-* #,##0_-;\-* #,##0_-;_-* "-"??_-;_-@_-</c:formatCode>
                <c:ptCount val="11"/>
                <c:pt idx="0">
                  <c:v>753.32280320000086</c:v>
                </c:pt>
                <c:pt idx="1">
                  <c:v>587.87325604000227</c:v>
                </c:pt>
                <c:pt idx="2">
                  <c:v>982.64405013999669</c:v>
                </c:pt>
                <c:pt idx="3">
                  <c:v>941.80002939000121</c:v>
                </c:pt>
                <c:pt idx="4">
                  <c:v>675.59446163999894</c:v>
                </c:pt>
                <c:pt idx="5">
                  <c:v>1188.9971588999961</c:v>
                </c:pt>
                <c:pt idx="6">
                  <c:v>827.33999892999884</c:v>
                </c:pt>
                <c:pt idx="7">
                  <c:v>702.09028770999885</c:v>
                </c:pt>
                <c:pt idx="8">
                  <c:v>802.880934020008</c:v>
                </c:pt>
                <c:pt idx="9">
                  <c:v>948.5139609200005</c:v>
                </c:pt>
                <c:pt idx="10">
                  <c:v>1073.0638834470194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02-4AB8-99FB-09C648E3FD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81536"/>
        <c:axId val="-987590240"/>
      </c:barChart>
      <c:catAx>
        <c:axId val="-98758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7590240"/>
        <c:crosses val="autoZero"/>
        <c:auto val="1"/>
        <c:lblAlgn val="ctr"/>
        <c:lblOffset val="100"/>
        <c:noMultiLvlLbl val="0"/>
      </c:catAx>
      <c:valAx>
        <c:axId val="-987590240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-98758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Balanza!$O$88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Balanza!$P$88:$Z$88</c:f>
              <c:numCache>
                <c:formatCode>_(* #,##0.00_);_(* \(#,##0.00\);_(* "-"??_);_(@_)</c:formatCode>
                <c:ptCount val="11"/>
                <c:pt idx="0">
                  <c:v>2.6602372735299982</c:v>
                </c:pt>
                <c:pt idx="1">
                  <c:v>2.4423695912100003</c:v>
                </c:pt>
                <c:pt idx="2">
                  <c:v>3.0879389238699972</c:v>
                </c:pt>
                <c:pt idx="3">
                  <c:v>2.9062624859599988</c:v>
                </c:pt>
                <c:pt idx="4">
                  <c:v>2.9565635150699991</c:v>
                </c:pt>
                <c:pt idx="5">
                  <c:v>3.4365488654899967</c:v>
                </c:pt>
                <c:pt idx="6">
                  <c:v>3.5696786798499933</c:v>
                </c:pt>
                <c:pt idx="7">
                  <c:v>3.6719518574499976</c:v>
                </c:pt>
                <c:pt idx="8">
                  <c:v>3.6327181305899985</c:v>
                </c:pt>
                <c:pt idx="9">
                  <c:v>3.6144375531599966</c:v>
                </c:pt>
                <c:pt idx="10">
                  <c:v>3.7942586244499941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F1-42E0-BC6E-1D62CAE1479E}"/>
            </c:ext>
          </c:extLst>
        </c:ser>
        <c:ser>
          <c:idx val="1"/>
          <c:order val="1"/>
          <c:tx>
            <c:strRef>
              <c:f>Balanza!$O$89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Balanza!$P$89:$Z$89</c:f>
              <c:numCache>
                <c:formatCode>_(* #,##0.00_);_(* \(#,##0.00\);_(* "-"??_);_(@_)</c:formatCode>
                <c:ptCount val="11"/>
                <c:pt idx="0">
                  <c:v>6.6955421100199999</c:v>
                </c:pt>
                <c:pt idx="1">
                  <c:v>6.6512554103700019</c:v>
                </c:pt>
                <c:pt idx="2">
                  <c:v>7.0395159976000077</c:v>
                </c:pt>
                <c:pt idx="3">
                  <c:v>7.8221083875600019</c:v>
                </c:pt>
                <c:pt idx="4">
                  <c:v>8.6563343852200063</c:v>
                </c:pt>
                <c:pt idx="5">
                  <c:v>8.74779681385</c:v>
                </c:pt>
                <c:pt idx="6">
                  <c:v>9.3112812164899985</c:v>
                </c:pt>
                <c:pt idx="7">
                  <c:v>9.6874094025700117</c:v>
                </c:pt>
                <c:pt idx="8">
                  <c:v>9.8056997423500043</c:v>
                </c:pt>
                <c:pt idx="9">
                  <c:v>9.1608676432300093</c:v>
                </c:pt>
                <c:pt idx="10">
                  <c:v>10.117259805813541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F1-42E0-BC6E-1D62CAE1479E}"/>
            </c:ext>
          </c:extLst>
        </c:ser>
        <c:ser>
          <c:idx val="2"/>
          <c:order val="2"/>
          <c:tx>
            <c:strRef>
              <c:f>Balanza!$O$90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Balanza!$P$90:$Z$90</c:f>
              <c:numCache>
                <c:formatCode>_(* #,##0.00_);_(* \(#,##0.00\);_(* "-"??_);_(@_)</c:formatCode>
                <c:ptCount val="11"/>
                <c:pt idx="0">
                  <c:v>-4.0353048364899999</c:v>
                </c:pt>
                <c:pt idx="1">
                  <c:v>-4.2088858191600025</c:v>
                </c:pt>
                <c:pt idx="2">
                  <c:v>-3.9515770737299989</c:v>
                </c:pt>
                <c:pt idx="3">
                  <c:v>-4.9158459016000053</c:v>
                </c:pt>
                <c:pt idx="4">
                  <c:v>-5.6997708701500009</c:v>
                </c:pt>
                <c:pt idx="5">
                  <c:v>-5.3112479483600055</c:v>
                </c:pt>
                <c:pt idx="6">
                  <c:v>-5.7416025366400003</c:v>
                </c:pt>
                <c:pt idx="7">
                  <c:v>-6.0154575451199976</c:v>
                </c:pt>
                <c:pt idx="8">
                  <c:v>-6.1729816117600063</c:v>
                </c:pt>
                <c:pt idx="9">
                  <c:v>-5.5464300900700083</c:v>
                </c:pt>
                <c:pt idx="10">
                  <c:v>-6.3230011813635514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F1-42E0-BC6E-1D62CAE147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79360"/>
        <c:axId val="-986465008"/>
      </c:barChart>
      <c:catAx>
        <c:axId val="-98757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6465008"/>
        <c:crosses val="autoZero"/>
        <c:auto val="1"/>
        <c:lblAlgn val="ctr"/>
        <c:lblOffset val="100"/>
        <c:noMultiLvlLbl val="0"/>
      </c:catAx>
      <c:valAx>
        <c:axId val="-98646500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-98757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097554437999456E-2"/>
          <c:y val="2.0147678963345319E-2"/>
          <c:w val="0.84852048385256196"/>
          <c:h val="0.85266081480491329"/>
        </c:manualLayout>
      </c:layout>
      <c:lineChart>
        <c:grouping val="standard"/>
        <c:varyColors val="0"/>
        <c:ser>
          <c:idx val="0"/>
          <c:order val="0"/>
          <c:tx>
            <c:strRef>
              <c:f>'[TRM Y PETRÓLEO.xlsx]GRÁFICO PETRÓLEO'!$C$2:$C$3</c:f>
              <c:strCache>
                <c:ptCount val="2"/>
                <c:pt idx="0">
                  <c:v> Precio promedio del petróleo </c:v>
                </c:pt>
                <c:pt idx="1">
                  <c:v> (Dólares por barril)  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55-4CB3-8662-D14648BE4E10}"/>
                </c:ext>
              </c:extLst>
            </c:dLbl>
            <c:dLbl>
              <c:idx val="12"/>
              <c:layout>
                <c:manualLayout>
                  <c:x val="-4.71256038647343E-2"/>
                  <c:y val="1.22177148688386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55-4CB3-8662-D14648BE4E10}"/>
                </c:ext>
              </c:extLst>
            </c:dLbl>
            <c:dLbl>
              <c:idx val="24"/>
              <c:layout>
                <c:manualLayout>
                  <c:x val="3.8305945452470616E-3"/>
                  <c:y val="2.1827621030535389E-2"/>
                </c:manualLayout>
              </c:layout>
              <c:spPr>
                <a:solidFill>
                  <a:schemeClr val="bg1">
                    <a:lumMod val="65000"/>
                  </a:schemeClr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0955-4CB3-8662-D14648BE4E10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55-4CB3-8662-D14648BE4E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'[TRM Y PETRÓLEO.xlsx]GRÁFICO PETRÓLEO'!$B$131:$B$155</c:f>
              <c:numCache>
                <c:formatCode>mmm\-yy</c:formatCode>
                <c:ptCount val="25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  <c:pt idx="14">
                  <c:v>44470</c:v>
                </c:pt>
                <c:pt idx="15">
                  <c:v>44501</c:v>
                </c:pt>
                <c:pt idx="16">
                  <c:v>44531</c:v>
                </c:pt>
                <c:pt idx="17">
                  <c:v>44562</c:v>
                </c:pt>
                <c:pt idx="18">
                  <c:v>44593</c:v>
                </c:pt>
                <c:pt idx="19">
                  <c:v>44621</c:v>
                </c:pt>
                <c:pt idx="20">
                  <c:v>44652</c:v>
                </c:pt>
                <c:pt idx="21">
                  <c:v>44682</c:v>
                </c:pt>
                <c:pt idx="22">
                  <c:v>44713</c:v>
                </c:pt>
                <c:pt idx="23">
                  <c:v>44743</c:v>
                </c:pt>
                <c:pt idx="24">
                  <c:v>44774</c:v>
                </c:pt>
              </c:numCache>
            </c:numRef>
          </c:cat>
          <c:val>
            <c:numRef>
              <c:f>'[TRM Y PETRÓLEO.xlsx]GRÁFICO PETRÓLEO'!$C$131:$C$155</c:f>
              <c:numCache>
                <c:formatCode>_(* #,##0.0_);_(* \(#,##0.0\);_(* "-"??_);_(@_)</c:formatCode>
                <c:ptCount val="25"/>
                <c:pt idx="0">
                  <c:v>43.443333333333328</c:v>
                </c:pt>
                <c:pt idx="1">
                  <c:v>40.596666666666671</c:v>
                </c:pt>
                <c:pt idx="2">
                  <c:v>39.900000000000006</c:v>
                </c:pt>
                <c:pt idx="3">
                  <c:v>42.30333333333332</c:v>
                </c:pt>
                <c:pt idx="4">
                  <c:v>48.726666666666674</c:v>
                </c:pt>
                <c:pt idx="5">
                  <c:v>53.603333333333325</c:v>
                </c:pt>
                <c:pt idx="6">
                  <c:v>60.463333333333324</c:v>
                </c:pt>
                <c:pt idx="7">
                  <c:v>63.829999999999991</c:v>
                </c:pt>
                <c:pt idx="8">
                  <c:v>62.95</c:v>
                </c:pt>
                <c:pt idx="9">
                  <c:v>66.400000000000006</c:v>
                </c:pt>
                <c:pt idx="10">
                  <c:v>71.803333333333313</c:v>
                </c:pt>
                <c:pt idx="11">
                  <c:v>73.283333333333317</c:v>
                </c:pt>
                <c:pt idx="12">
                  <c:v>68.866666666666674</c:v>
                </c:pt>
                <c:pt idx="13">
                  <c:v>72.8</c:v>
                </c:pt>
                <c:pt idx="14">
                  <c:v>82.063333333333333</c:v>
                </c:pt>
                <c:pt idx="15">
                  <c:v>79.916666666666671</c:v>
                </c:pt>
                <c:pt idx="16">
                  <c:v>72.866666666666674</c:v>
                </c:pt>
                <c:pt idx="17">
                  <c:v>83.92</c:v>
                </c:pt>
                <c:pt idx="18">
                  <c:v>93.543333333333322</c:v>
                </c:pt>
                <c:pt idx="19">
                  <c:v>112.39666666666676</c:v>
                </c:pt>
                <c:pt idx="20">
                  <c:v>103.41333333333324</c:v>
                </c:pt>
                <c:pt idx="21">
                  <c:v>110.09666666666675</c:v>
                </c:pt>
                <c:pt idx="22">
                  <c:v>116.80000000000001</c:v>
                </c:pt>
                <c:pt idx="23">
                  <c:v>105.08333333333326</c:v>
                </c:pt>
                <c:pt idx="24">
                  <c:v>95.973333333333315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0955-4CB3-8662-D14648BE4E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6032"/>
        <c:axId val="-659482016"/>
      </c:lineChart>
      <c:lineChart>
        <c:grouping val="standard"/>
        <c:varyColors val="0"/>
        <c:ser>
          <c:idx val="1"/>
          <c:order val="1"/>
          <c:tx>
            <c:strRef>
              <c:f>'[TRM Y PETRÓLEO.xlsx]GRÁFICO PETRÓLEO'!$D$2:$D$3</c:f>
              <c:strCache>
                <c:ptCount val="2"/>
                <c:pt idx="0">
                  <c:v>Tasa de cambio promedio mensual</c:v>
                </c:pt>
                <c:pt idx="1">
                  <c:v>(Pesos por dólar)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55-4CB3-8662-D14648BE4E10}"/>
                </c:ext>
              </c:extLst>
            </c:dLbl>
            <c:dLbl>
              <c:idx val="12"/>
              <c:layout>
                <c:manualLayout>
                  <c:x val="-2.5072463768115942E-2"/>
                  <c:y val="5.5506665990042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55-4CB3-8662-D14648BE4E10}"/>
                </c:ext>
              </c:extLst>
            </c:dLbl>
            <c:dLbl>
              <c:idx val="24"/>
              <c:layout>
                <c:manualLayout>
                  <c:x val="6.5692875347103349E-4"/>
                  <c:y val="-3.0990907182164459E-2"/>
                </c:manualLayout>
              </c:layout>
              <c:spPr>
                <a:solidFill>
                  <a:schemeClr val="accent2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0955-4CB3-8662-D14648BE4E10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955-4CB3-8662-D14648BE4E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'[TRM Y PETRÓLEO.xlsx]GRÁFICO PETRÓLEO'!$B$131:$B$155</c:f>
              <c:numCache>
                <c:formatCode>mmm\-yy</c:formatCode>
                <c:ptCount val="25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  <c:pt idx="14">
                  <c:v>44470</c:v>
                </c:pt>
                <c:pt idx="15">
                  <c:v>44501</c:v>
                </c:pt>
                <c:pt idx="16">
                  <c:v>44531</c:v>
                </c:pt>
                <c:pt idx="17">
                  <c:v>44562</c:v>
                </c:pt>
                <c:pt idx="18">
                  <c:v>44593</c:v>
                </c:pt>
                <c:pt idx="19">
                  <c:v>44621</c:v>
                </c:pt>
                <c:pt idx="20">
                  <c:v>44652</c:v>
                </c:pt>
                <c:pt idx="21">
                  <c:v>44682</c:v>
                </c:pt>
                <c:pt idx="22">
                  <c:v>44713</c:v>
                </c:pt>
                <c:pt idx="23">
                  <c:v>44743</c:v>
                </c:pt>
                <c:pt idx="24">
                  <c:v>44774</c:v>
                </c:pt>
              </c:numCache>
            </c:numRef>
          </c:cat>
          <c:val>
            <c:numRef>
              <c:f>'[TRM Y PETRÓLEO.xlsx]GRÁFICO PETRÓLEO'!$D$131:$D$155</c:f>
              <c:numCache>
                <c:formatCode>#,##0</c:formatCode>
                <c:ptCount val="25"/>
                <c:pt idx="0">
                  <c:v>3788.1</c:v>
                </c:pt>
                <c:pt idx="1">
                  <c:v>3749.86</c:v>
                </c:pt>
                <c:pt idx="2">
                  <c:v>3833.06</c:v>
                </c:pt>
                <c:pt idx="3">
                  <c:v>3680.67</c:v>
                </c:pt>
                <c:pt idx="4">
                  <c:v>3468.5</c:v>
                </c:pt>
                <c:pt idx="5">
                  <c:v>3494.53</c:v>
                </c:pt>
                <c:pt idx="6">
                  <c:v>3552.43</c:v>
                </c:pt>
                <c:pt idx="7">
                  <c:v>3617</c:v>
                </c:pt>
                <c:pt idx="8">
                  <c:v>3651.85</c:v>
                </c:pt>
                <c:pt idx="9">
                  <c:v>3741.96</c:v>
                </c:pt>
                <c:pt idx="10">
                  <c:v>3693</c:v>
                </c:pt>
                <c:pt idx="11">
                  <c:v>3832.24</c:v>
                </c:pt>
                <c:pt idx="12">
                  <c:v>3887.68</c:v>
                </c:pt>
                <c:pt idx="13">
                  <c:v>3820.28</c:v>
                </c:pt>
                <c:pt idx="14">
                  <c:v>3771.68</c:v>
                </c:pt>
                <c:pt idx="15">
                  <c:v>3900.51</c:v>
                </c:pt>
                <c:pt idx="16">
                  <c:v>3967.77</c:v>
                </c:pt>
                <c:pt idx="17">
                  <c:v>4000.72</c:v>
                </c:pt>
                <c:pt idx="18">
                  <c:v>3938.36</c:v>
                </c:pt>
                <c:pt idx="19">
                  <c:v>3805.52</c:v>
                </c:pt>
                <c:pt idx="20">
                  <c:v>3796.39</c:v>
                </c:pt>
                <c:pt idx="21">
                  <c:v>4027.6</c:v>
                </c:pt>
                <c:pt idx="22">
                  <c:v>3922.5</c:v>
                </c:pt>
                <c:pt idx="23">
                  <c:v>4394.01</c:v>
                </c:pt>
                <c:pt idx="24">
                  <c:v>4326.7700000000004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0955-4CB3-8662-D14648BE4E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8208"/>
        <c:axId val="-659480928"/>
      </c:lineChart>
      <c:dateAx>
        <c:axId val="-6594760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0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82016"/>
        <c:crosses val="autoZero"/>
        <c:auto val="1"/>
        <c:lblOffset val="100"/>
        <c:baseTimeUnit val="months"/>
        <c:majorUnit val="1"/>
      </c:dateAx>
      <c:valAx>
        <c:axId val="-65948201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  <c:majorUnit val="20"/>
        <c:minorUnit val="10"/>
      </c:valAx>
      <c:valAx>
        <c:axId val="-659480928"/>
        <c:scaling>
          <c:orientation val="minMax"/>
          <c:min val="2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Pesos ($)</a:t>
                </a:r>
              </a:p>
            </c:rich>
          </c:tx>
          <c:layout>
            <c:manualLayout>
              <c:xMode val="edge"/>
              <c:yMode val="edge"/>
              <c:x val="0.97463758606261175"/>
              <c:y val="0.384182917470057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8208"/>
        <c:crosses val="max"/>
        <c:crossBetween val="between"/>
        <c:majorUnit val="300"/>
        <c:minorUnit val="100"/>
      </c:valAx>
      <c:dateAx>
        <c:axId val="-65947820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-659480928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537756588113177"/>
          <c:y val="4.3476843854903365E-2"/>
          <c:w val="0.37848683559527951"/>
          <c:h val="7.45050378470890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'[TRM Y PETRÓLEO.xlsx]GRÁFICOS'!$B$3:$B$15</c:f>
              <c:numCache>
                <c:formatCode>mmm\-yy</c:formatCode>
                <c:ptCount val="13"/>
                <c:pt idx="0">
                  <c:v>40421</c:v>
                </c:pt>
                <c:pt idx="1">
                  <c:v>40786</c:v>
                </c:pt>
                <c:pt idx="2">
                  <c:v>41152</c:v>
                </c:pt>
                <c:pt idx="3">
                  <c:v>41517</c:v>
                </c:pt>
                <c:pt idx="4">
                  <c:v>41882</c:v>
                </c:pt>
                <c:pt idx="5">
                  <c:v>42247</c:v>
                </c:pt>
                <c:pt idx="6">
                  <c:v>42613</c:v>
                </c:pt>
                <c:pt idx="7">
                  <c:v>42978</c:v>
                </c:pt>
                <c:pt idx="8">
                  <c:v>43343</c:v>
                </c:pt>
                <c:pt idx="9">
                  <c:v>43708</c:v>
                </c:pt>
                <c:pt idx="10">
                  <c:v>44074</c:v>
                </c:pt>
                <c:pt idx="11">
                  <c:v>44439</c:v>
                </c:pt>
                <c:pt idx="12">
                  <c:v>44804</c:v>
                </c:pt>
              </c:numCache>
            </c:numRef>
          </c:cat>
          <c:val>
            <c:numRef>
              <c:f>'[TRM Y PETRÓLEO.xlsx]GRÁFICOS'!$C$3:$C$15</c:f>
              <c:numCache>
                <c:formatCode>_-"$"* #,##0_-;\-"$"* #,##0_-;_-"$"* "-"??_-;_-@_-</c:formatCode>
                <c:ptCount val="13"/>
                <c:pt idx="0">
                  <c:v>1823.7399999999996</c:v>
                </c:pt>
                <c:pt idx="1">
                  <c:v>1783.6600000000014</c:v>
                </c:pt>
                <c:pt idx="2">
                  <c:v>1830.5</c:v>
                </c:pt>
                <c:pt idx="3">
                  <c:v>1935.43</c:v>
                </c:pt>
                <c:pt idx="4">
                  <c:v>1918.6200000000008</c:v>
                </c:pt>
                <c:pt idx="5">
                  <c:v>3101.1000000000013</c:v>
                </c:pt>
                <c:pt idx="6">
                  <c:v>2933.820000000002</c:v>
                </c:pt>
                <c:pt idx="7">
                  <c:v>2937.0899999999979</c:v>
                </c:pt>
                <c:pt idx="8">
                  <c:v>3027.39</c:v>
                </c:pt>
                <c:pt idx="9">
                  <c:v>3427.2899999999977</c:v>
                </c:pt>
                <c:pt idx="10">
                  <c:v>3760.3800000000015</c:v>
                </c:pt>
                <c:pt idx="11">
                  <c:v>3806.8699999999985</c:v>
                </c:pt>
                <c:pt idx="12">
                  <c:v>4400.16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C10-49DE-8F32-E2EFF434760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-659476032"/>
        <c:axId val="-659479296"/>
      </c:lineChart>
      <c:catAx>
        <c:axId val="-6594760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92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659479296"/>
        <c:scaling>
          <c:orientation val="minMax"/>
          <c:min val="1500"/>
        </c:scaling>
        <c:delete val="0"/>
        <c:axPos val="l"/>
        <c:numFmt formatCode="_-&quot;$&quot;* #,##0_-;\-&quot;$&quot;* #,##0_-;_-&quot;$&quot;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</a:defRPr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652710085288646E-2"/>
          <c:y val="3.6201791296535668E-2"/>
          <c:w val="0.92042252484128606"/>
          <c:h val="0.77789767209103056"/>
        </c:manualLayout>
      </c:layout>
      <c:lineChart>
        <c:grouping val="standard"/>
        <c:varyColors val="0"/>
        <c:ser>
          <c:idx val="1"/>
          <c:order val="0"/>
          <c:tx>
            <c:strRef>
              <c:f>'[TRM Y PETRÓLEO.xlsx]GRÁFICOS'!$C$32</c:f>
              <c:strCache>
                <c:ptCount val="1"/>
                <c:pt idx="0">
                  <c:v>TRM 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rgbClr val="ED7D31"/>
              </a:solidFill>
              <a:ln>
                <a:solidFill>
                  <a:srgbClr val="4472C4">
                    <a:shade val="50000"/>
                  </a:srgbClr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58-48FE-9CE3-F518288B1850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58-48FE-9CE3-F518288B1850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58-48FE-9CE3-F518288B1850}"/>
                </c:ext>
              </c:extLst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58-48FE-9CE3-F518288B18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'[TRM Y PETRÓLEO.xlsx]GRÁFICOS'!$B$33:$B$45</c:f>
              <c:numCache>
                <c:formatCode>mmm\-yy</c:formatCode>
                <c:ptCount val="13"/>
                <c:pt idx="0">
                  <c:v>40421</c:v>
                </c:pt>
                <c:pt idx="1">
                  <c:v>40786</c:v>
                </c:pt>
                <c:pt idx="2">
                  <c:v>41152</c:v>
                </c:pt>
                <c:pt idx="3">
                  <c:v>41517</c:v>
                </c:pt>
                <c:pt idx="4">
                  <c:v>41882</c:v>
                </c:pt>
                <c:pt idx="5">
                  <c:v>42247</c:v>
                </c:pt>
                <c:pt idx="6">
                  <c:v>42613</c:v>
                </c:pt>
                <c:pt idx="7">
                  <c:v>42978</c:v>
                </c:pt>
                <c:pt idx="8">
                  <c:v>43343</c:v>
                </c:pt>
                <c:pt idx="9">
                  <c:v>43708</c:v>
                </c:pt>
                <c:pt idx="10">
                  <c:v>44074</c:v>
                </c:pt>
                <c:pt idx="11">
                  <c:v>44439</c:v>
                </c:pt>
                <c:pt idx="12">
                  <c:v>44804</c:v>
                </c:pt>
              </c:numCache>
            </c:numRef>
          </c:cat>
          <c:val>
            <c:numRef>
              <c:f>'[TRM Y PETRÓLEO.xlsx]GRÁFICOS'!$C$33:$C$45</c:f>
              <c:numCache>
                <c:formatCode>_-* #,##0.0_-;\-* #,##0.0_-;_-* "-"??_-;_-@_-</c:formatCode>
                <c:ptCount val="13"/>
                <c:pt idx="0">
                  <c:v>-10.381326781326806</c:v>
                </c:pt>
                <c:pt idx="1">
                  <c:v>-2.1976816870824933</c:v>
                </c:pt>
                <c:pt idx="2">
                  <c:v>2.6260610205980157</c:v>
                </c:pt>
                <c:pt idx="3">
                  <c:v>5.7323135755258221</c:v>
                </c:pt>
                <c:pt idx="4">
                  <c:v>-0.86854084105337392</c:v>
                </c:pt>
                <c:pt idx="5">
                  <c:v>61.631797854708083</c:v>
                </c:pt>
                <c:pt idx="6">
                  <c:v>-5.3942149559833297</c:v>
                </c:pt>
                <c:pt idx="7">
                  <c:v>0.11145878070215076</c:v>
                </c:pt>
                <c:pt idx="8">
                  <c:v>3.0744716709396869</c:v>
                </c:pt>
                <c:pt idx="9">
                  <c:v>13.20939819448428</c:v>
                </c:pt>
                <c:pt idx="10">
                  <c:v>9.718757385572971</c:v>
                </c:pt>
                <c:pt idx="11">
                  <c:v>1.2363112238655987</c:v>
                </c:pt>
                <c:pt idx="12">
                  <c:v>15.584719205016228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8E58-48FE-9CE3-F518288B185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rgbClr val="395F9B"/>
              </a:solidFill>
            </a:ln>
            <a:effectLst/>
          </c:spPr>
        </c:dropLines>
        <c:marker val="1"/>
        <c:smooth val="0"/>
        <c:axId val="-659477664"/>
        <c:axId val="-659479840"/>
      </c:lineChart>
      <c:catAx>
        <c:axId val="-659477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Mes</a:t>
                </a:r>
              </a:p>
            </c:rich>
          </c:tx>
          <c:layout>
            <c:manualLayout>
              <c:xMode val="edge"/>
              <c:yMode val="edge"/>
              <c:x val="0.51217502532573322"/>
              <c:y val="0.958005249343832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9840"/>
        <c:crosses val="autoZero"/>
        <c:auto val="0"/>
        <c:lblAlgn val="ctr"/>
        <c:lblOffset val="100"/>
        <c:tickLblSkip val="1"/>
        <c:noMultiLvlLbl val="0"/>
      </c:catAx>
      <c:valAx>
        <c:axId val="-6594798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Devaluación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mensuales'!$E$84</c:f>
              <c:strCache>
                <c:ptCount val="1"/>
                <c:pt idx="0">
                  <c:v>Millones de toneladas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2"/>
              <c:spPr>
                <a:solidFill>
                  <a:srgbClr val="DEEBF7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538B-46B0-919E-79CA32942B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mensuales'!$D$85:$D$97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'Totales mensuales'!$E$85:$E$97</c:f>
              <c:numCache>
                <c:formatCode>_(* #,##0.00_);_(* \(#,##0.00\);_(* "-"??_);_(@_)</c:formatCode>
                <c:ptCount val="13"/>
                <c:pt idx="0">
                  <c:v>5.8894172699799983</c:v>
                </c:pt>
                <c:pt idx="1">
                  <c:v>5.8669357011100036</c:v>
                </c:pt>
                <c:pt idx="2">
                  <c:v>6.6955421100199999</c:v>
                </c:pt>
                <c:pt idx="3">
                  <c:v>6.6512554103700019</c:v>
                </c:pt>
                <c:pt idx="4">
                  <c:v>7.0395159976000077</c:v>
                </c:pt>
                <c:pt idx="5">
                  <c:v>7.8221083875600019</c:v>
                </c:pt>
                <c:pt idx="6">
                  <c:v>8.6563343852200063</c:v>
                </c:pt>
                <c:pt idx="7">
                  <c:v>8.74779681385</c:v>
                </c:pt>
                <c:pt idx="8">
                  <c:v>9.3112812164899985</c:v>
                </c:pt>
                <c:pt idx="9">
                  <c:v>9.6874094025700117</c:v>
                </c:pt>
                <c:pt idx="10">
                  <c:v>9.8056997423500043</c:v>
                </c:pt>
                <c:pt idx="11">
                  <c:v>9.1608676432300093</c:v>
                </c:pt>
                <c:pt idx="12">
                  <c:v>10.117259805813541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8B-46B0-919E-79CA32942B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74"/>
        <c:axId val="-1092065072"/>
        <c:axId val="-1092061808"/>
      </c:barChart>
      <c:catAx>
        <c:axId val="-109206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1808"/>
        <c:crosses val="autoZero"/>
        <c:auto val="1"/>
        <c:lblAlgn val="ctr"/>
        <c:lblOffset val="100"/>
        <c:noMultiLvlLbl val="0"/>
      </c:catAx>
      <c:valAx>
        <c:axId val="-1092061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Millones</a:t>
                </a:r>
                <a:r>
                  <a:rPr lang="es-CO" sz="700" baseline="0" dirty="0">
                    <a:solidFill>
                      <a:srgbClr val="395F9B"/>
                    </a:solidFill>
                  </a:rPr>
                  <a:t> </a:t>
                </a:r>
                <a:r>
                  <a:rPr lang="es-CO" sz="700" dirty="0">
                    <a:solidFill>
                      <a:srgbClr val="395F9B"/>
                    </a:solidFill>
                  </a:rPr>
                  <a:t>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anuales'!$E$59</c:f>
              <c:strCache>
                <c:ptCount val="1"/>
                <c:pt idx="0">
                  <c:v>Importaciones USD millones CIF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solidFill>
                  <a:srgbClr val="0070C0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88F3-4183-907E-DFA2E63803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anuales'!$D$60:$D$71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'Totales anuales'!$E$60:$E$71</c:f>
              <c:numCache>
                <c:formatCode>_-* #,##0_-;\-* #,##0_-;_-* "-"??_-;_-@_-</c:formatCode>
                <c:ptCount val="12"/>
                <c:pt idx="0">
                  <c:v>4249.5785237699993</c:v>
                </c:pt>
                <c:pt idx="1">
                  <c:v>5426.8477054499972</c:v>
                </c:pt>
                <c:pt idx="2">
                  <c:v>6325.5563093799992</c:v>
                </c:pt>
                <c:pt idx="3">
                  <c:v>6202.041947640002</c:v>
                </c:pt>
                <c:pt idx="4">
                  <c:v>6317.8707558000015</c:v>
                </c:pt>
                <c:pt idx="5">
                  <c:v>5861.8312636600022</c:v>
                </c:pt>
                <c:pt idx="6">
                  <c:v>6156.6756785799962</c:v>
                </c:pt>
                <c:pt idx="7">
                  <c:v>6141.2766246500032</c:v>
                </c:pt>
                <c:pt idx="8">
                  <c:v>6811.1268422000039</c:v>
                </c:pt>
                <c:pt idx="9">
                  <c:v>6975.9061154700003</c:v>
                </c:pt>
                <c:pt idx="10">
                  <c:v>6994.6865602199969</c:v>
                </c:pt>
                <c:pt idx="11">
                  <c:v>8830.9247957570333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F3-4183-907E-DFA2E63803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74"/>
        <c:axId val="-1628693040"/>
        <c:axId val="-1628696848"/>
      </c:barChart>
      <c:catAx>
        <c:axId val="-162869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628696848"/>
        <c:crosses val="autoZero"/>
        <c:auto val="1"/>
        <c:lblAlgn val="ctr"/>
        <c:lblOffset val="100"/>
        <c:noMultiLvlLbl val="0"/>
      </c:catAx>
      <c:valAx>
        <c:axId val="-1628696848"/>
        <c:scaling>
          <c:orientation val="minMax"/>
          <c:max val="9500"/>
          <c:min val="4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USD millones CIF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628693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anuales'!$E$84</c:f>
              <c:strCache>
                <c:ptCount val="1"/>
                <c:pt idx="0">
                  <c:v>Millones de toneladas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solidFill>
                  <a:srgbClr val="DEEBF7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818E-4E36-AD31-CF77BED0C4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anuales'!$D$85:$D$96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'Totales anuales'!$E$85:$E$96</c:f>
              <c:numCache>
                <c:formatCode>_(* #,##0.00_);_(* \(#,##0.00\);_(* "-"??_);_(@_)</c:formatCode>
                <c:ptCount val="12"/>
                <c:pt idx="0">
                  <c:v>8.8316845087700013</c:v>
                </c:pt>
                <c:pt idx="1">
                  <c:v>8.6370161961399994</c:v>
                </c:pt>
                <c:pt idx="2">
                  <c:v>9.872449002639998</c:v>
                </c:pt>
                <c:pt idx="3">
                  <c:v>9.8789896541900024</c:v>
                </c:pt>
                <c:pt idx="4">
                  <c:v>10.31738226186001</c:v>
                </c:pt>
                <c:pt idx="5">
                  <c:v>11.46965793081</c:v>
                </c:pt>
                <c:pt idx="6">
                  <c:v>12.729013431760002</c:v>
                </c:pt>
                <c:pt idx="7">
                  <c:v>12.715451987509995</c:v>
                </c:pt>
                <c:pt idx="8">
                  <c:v>13.634561827610007</c:v>
                </c:pt>
                <c:pt idx="9">
                  <c:v>14.153951922160006</c:v>
                </c:pt>
                <c:pt idx="10">
                  <c:v>14.268053816640009</c:v>
                </c:pt>
                <c:pt idx="11">
                  <c:v>13.879808965206568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8E-4E36-AD31-CF77BED0C4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628691408"/>
        <c:axId val="-1628688144"/>
      </c:barChart>
      <c:catAx>
        <c:axId val="-162869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628688144"/>
        <c:crosses val="autoZero"/>
        <c:auto val="1"/>
        <c:lblAlgn val="ctr"/>
        <c:lblOffset val="100"/>
        <c:noMultiLvlLbl val="0"/>
      </c:catAx>
      <c:valAx>
        <c:axId val="-1628688144"/>
        <c:scaling>
          <c:orientation val="minMax"/>
          <c:min val="7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Millones 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62869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8559939401809"/>
          <c:y val="3.9457899999163312E-2"/>
          <c:w val="0.8103194245158557"/>
          <c:h val="0.80424840459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Comercio!$I$5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DEEBF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Comercio!$H$20:$H$22</c:f>
              <c:strCache>
                <c:ptCount val="3"/>
                <c:pt idx="0">
                  <c:v>Agosto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Comercio!$I$20:$I$22</c:f>
              <c:numCache>
                <c:formatCode>#,##0</c:formatCode>
                <c:ptCount val="3"/>
                <c:pt idx="0">
                  <c:v>782.62546318999887</c:v>
                </c:pt>
                <c:pt idx="1">
                  <c:v>5485.5117685199975</c:v>
                </c:pt>
                <c:pt idx="2">
                  <c:v>7858.9832989699953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E2-4442-8241-B152617A4571}"/>
            </c:ext>
          </c:extLst>
        </c:ser>
        <c:ser>
          <c:idx val="1"/>
          <c:order val="1"/>
          <c:tx>
            <c:strRef>
              <c:f>Comercio!$J$5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Comercio!$H$20:$H$22</c:f>
              <c:strCache>
                <c:ptCount val="3"/>
                <c:pt idx="0">
                  <c:v>Agosto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Comercio!$J$20:$J$22</c:f>
              <c:numCache>
                <c:formatCode>#,##0</c:formatCode>
                <c:ptCount val="3"/>
                <c:pt idx="0">
                  <c:v>1077.3076126930189</c:v>
                </c:pt>
                <c:pt idx="1">
                  <c:v>7465.7169263840806</c:v>
                </c:pt>
                <c:pt idx="2">
                  <c:v>10811.129953621119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E2-4442-8241-B152617A4571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-6"/>
        <c:axId val="-868058048"/>
        <c:axId val="-868067840"/>
      </c:barChart>
      <c:lineChart>
        <c:grouping val="standard"/>
        <c:varyColors val="0"/>
        <c:ser>
          <c:idx val="2"/>
          <c:order val="2"/>
          <c:tx>
            <c:strRef>
              <c:f>Comercio!$K$5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Comercio!$H$20:$H$22</c:f>
              <c:strCache>
                <c:ptCount val="3"/>
                <c:pt idx="0">
                  <c:v>Agosto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Comercio!$K$20:$K$22</c:f>
              <c:numCache>
                <c:formatCode>0.0%</c:formatCode>
                <c:ptCount val="3"/>
                <c:pt idx="0">
                  <c:v>0.37653023491197057</c:v>
                </c:pt>
                <c:pt idx="1">
                  <c:v>0.36098822524235441</c:v>
                </c:pt>
                <c:pt idx="2">
                  <c:v>0.375639766919728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9E2-4442-8241-B152617A45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868057504"/>
        <c:axId val="-868065120"/>
      </c:lineChart>
      <c:catAx>
        <c:axId val="-86805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rgbClr val="395F9B"/>
                </a:solidFill>
              </a:defRPr>
            </a:pPr>
            <a:endParaRPr lang="es-CO"/>
          </a:p>
        </c:txPr>
        <c:crossAx val="-868067840"/>
        <c:crosses val="autoZero"/>
        <c:auto val="1"/>
        <c:lblAlgn val="ctr"/>
        <c:lblOffset val="100"/>
        <c:noMultiLvlLbl val="0"/>
      </c:catAx>
      <c:valAx>
        <c:axId val="-8680678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395F9B"/>
                    </a:solidFill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USD millones CIF</a:t>
                </a:r>
              </a:p>
            </c:rich>
          </c:tx>
          <c:layout>
            <c:manualLayout>
              <c:xMode val="edge"/>
              <c:yMode val="edge"/>
              <c:x val="2.1087564606857245E-2"/>
              <c:y val="0.3023849764472594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rgbClr val="395F9B"/>
                </a:solidFill>
              </a:defRPr>
            </a:pPr>
            <a:endParaRPr lang="es-CO"/>
          </a:p>
        </c:txPr>
        <c:crossAx val="-868058048"/>
        <c:crosses val="autoZero"/>
        <c:crossBetween val="between"/>
      </c:valAx>
      <c:valAx>
        <c:axId val="-86806512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27689D"/>
                    </a:solidFill>
                  </a:defRPr>
                </a:pPr>
                <a:r>
                  <a:rPr lang="en-US" sz="700">
                    <a:solidFill>
                      <a:srgbClr val="27689D"/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007703991531902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-868057504"/>
        <c:crosses val="max"/>
        <c:crossBetween val="between"/>
      </c:valAx>
      <c:catAx>
        <c:axId val="-868057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86806512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rgbClr val="395F9B"/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53080082654521E-2"/>
          <c:y val="2.4812986765592984E-2"/>
          <c:w val="0.92655947491129909"/>
          <c:h val="0.83529378722863845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74-4480-9307-CD33C212019B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74-4480-9307-CD33C212019B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74-4480-9307-CD33C212019B}"/>
                </c:ext>
              </c:extLst>
            </c:dLbl>
            <c:dLbl>
              <c:idx val="36"/>
              <c:spPr>
                <a:solidFill>
                  <a:srgbClr val="C00000">
                    <a:alpha val="20000"/>
                  </a:srgbClr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 sz="1100" b="1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3.3649721619628752E-2"/>
                      <c:h val="7.96385121747821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F74-4480-9307-CD33C21201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'Impo Valor'!$B$58:$B$94</c:f>
              <c:numCache>
                <c:formatCode>mmm\-yy</c:formatCode>
                <c:ptCount val="37"/>
                <c:pt idx="0">
                  <c:v>43678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  <c:pt idx="11">
                  <c:v>44013</c:v>
                </c:pt>
                <c:pt idx="12">
                  <c:v>44044</c:v>
                </c:pt>
                <c:pt idx="13">
                  <c:v>44075</c:v>
                </c:pt>
                <c:pt idx="14">
                  <c:v>44105</c:v>
                </c:pt>
                <c:pt idx="15">
                  <c:v>44136</c:v>
                </c:pt>
                <c:pt idx="16">
                  <c:v>44166</c:v>
                </c:pt>
                <c:pt idx="17">
                  <c:v>44197</c:v>
                </c:pt>
                <c:pt idx="18">
                  <c:v>44228</c:v>
                </c:pt>
                <c:pt idx="19">
                  <c:v>44256</c:v>
                </c:pt>
                <c:pt idx="20">
                  <c:v>44287</c:v>
                </c:pt>
                <c:pt idx="21">
                  <c:v>44317</c:v>
                </c:pt>
                <c:pt idx="22">
                  <c:v>44348</c:v>
                </c:pt>
                <c:pt idx="23">
                  <c:v>44378</c:v>
                </c:pt>
                <c:pt idx="24">
                  <c:v>44409</c:v>
                </c:pt>
                <c:pt idx="25">
                  <c:v>44440</c:v>
                </c:pt>
                <c:pt idx="26">
                  <c:v>44470</c:v>
                </c:pt>
                <c:pt idx="27">
                  <c:v>44501</c:v>
                </c:pt>
                <c:pt idx="28">
                  <c:v>44531</c:v>
                </c:pt>
                <c:pt idx="29">
                  <c:v>44562</c:v>
                </c:pt>
                <c:pt idx="30">
                  <c:v>44593</c:v>
                </c:pt>
                <c:pt idx="31">
                  <c:v>44621</c:v>
                </c:pt>
                <c:pt idx="32">
                  <c:v>44652</c:v>
                </c:pt>
                <c:pt idx="33">
                  <c:v>44682</c:v>
                </c:pt>
                <c:pt idx="34">
                  <c:v>44713</c:v>
                </c:pt>
                <c:pt idx="35">
                  <c:v>44743</c:v>
                </c:pt>
                <c:pt idx="36">
                  <c:v>44774</c:v>
                </c:pt>
              </c:numCache>
            </c:numRef>
          </c:cat>
          <c:val>
            <c:numRef>
              <c:f>'Impo Valor'!$C$58:$C$94</c:f>
              <c:numCache>
                <c:formatCode>_-* #,##0_-;\-* #,##0_-;_-* "-"??_-;_-@_-</c:formatCode>
                <c:ptCount val="37"/>
                <c:pt idx="0">
                  <c:v>391.74414593</c:v>
                </c:pt>
                <c:pt idx="1">
                  <c:v>308.58220910999995</c:v>
                </c:pt>
                <c:pt idx="2">
                  <c:v>272.58310002999997</c:v>
                </c:pt>
                <c:pt idx="3">
                  <c:v>297.28825496000007</c:v>
                </c:pt>
                <c:pt idx="4">
                  <c:v>253.24587039000002</c:v>
                </c:pt>
                <c:pt idx="5">
                  <c:v>410.52006689999996</c:v>
                </c:pt>
                <c:pt idx="6">
                  <c:v>334.94221431</c:v>
                </c:pt>
                <c:pt idx="7">
                  <c:v>281.94688430000002</c:v>
                </c:pt>
                <c:pt idx="8">
                  <c:v>325.33442899000005</c:v>
                </c:pt>
                <c:pt idx="9">
                  <c:v>311.30733605000012</c:v>
                </c:pt>
                <c:pt idx="10">
                  <c:v>252.19256648999999</c:v>
                </c:pt>
                <c:pt idx="11">
                  <c:v>277.45872647000004</c:v>
                </c:pt>
                <c:pt idx="12">
                  <c:v>291.83223009000011</c:v>
                </c:pt>
                <c:pt idx="13">
                  <c:v>263.99027795999996</c:v>
                </c:pt>
                <c:pt idx="14">
                  <c:v>293.19696048000003</c:v>
                </c:pt>
                <c:pt idx="15">
                  <c:v>316.49474863000006</c:v>
                </c:pt>
                <c:pt idx="16">
                  <c:v>273.78758547000001</c:v>
                </c:pt>
                <c:pt idx="17">
                  <c:v>351.58336043999998</c:v>
                </c:pt>
                <c:pt idx="18">
                  <c:v>325.48931869</c:v>
                </c:pt>
                <c:pt idx="19">
                  <c:v>422.76643724000002</c:v>
                </c:pt>
                <c:pt idx="20">
                  <c:v>373.17523819000013</c:v>
                </c:pt>
                <c:pt idx="21">
                  <c:v>329.28131010999994</c:v>
                </c:pt>
                <c:pt idx="22">
                  <c:v>377.43757116</c:v>
                </c:pt>
                <c:pt idx="23">
                  <c:v>340.44413699</c:v>
                </c:pt>
                <c:pt idx="24">
                  <c:v>424.02864619999991</c:v>
                </c:pt>
                <c:pt idx="25">
                  <c:v>377.29698216225592</c:v>
                </c:pt>
                <c:pt idx="26">
                  <c:v>521.76548990171955</c:v>
                </c:pt>
                <c:pt idx="27">
                  <c:v>434.34541110118619</c:v>
                </c:pt>
                <c:pt idx="28">
                  <c:v>501.74211501404631</c:v>
                </c:pt>
                <c:pt idx="29">
                  <c:v>443.6798072355582</c:v>
                </c:pt>
                <c:pt idx="30">
                  <c:v>375.29417293885302</c:v>
                </c:pt>
                <c:pt idx="31">
                  <c:v>628.91668901959952</c:v>
                </c:pt>
                <c:pt idx="32">
                  <c:v>514.73935673198696</c:v>
                </c:pt>
                <c:pt idx="33">
                  <c:v>556.74904462456732</c:v>
                </c:pt>
                <c:pt idx="34">
                  <c:v>585.32613895554834</c:v>
                </c:pt>
                <c:pt idx="35">
                  <c:v>498.51973100177719</c:v>
                </c:pt>
                <c:pt idx="36">
                  <c:v>578.84115817323072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FF74-4480-9307-CD33C21201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1235568"/>
        <c:axId val="-2051233936"/>
      </c:lineChart>
      <c:dateAx>
        <c:axId val="-20512355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33936"/>
        <c:crosses val="autoZero"/>
        <c:auto val="1"/>
        <c:lblOffset val="100"/>
        <c:baseTimeUnit val="months"/>
      </c:dateAx>
      <c:valAx>
        <c:axId val="-205123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s-CO" dirty="0"/>
                  <a:t>USD millones CIF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3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53080082654521E-2"/>
          <c:y val="2.4812986765592984E-2"/>
          <c:w val="0.92655947491129909"/>
          <c:h val="0.83529378722863845"/>
        </c:manualLayout>
      </c:layout>
      <c:lineChart>
        <c:grouping val="standard"/>
        <c:varyColors val="0"/>
        <c:ser>
          <c:idx val="0"/>
          <c:order val="0"/>
          <c:marker>
            <c:symbol val="diamond"/>
            <c:size val="5"/>
            <c:spPr>
              <a:solidFill>
                <a:srgbClr val="0070C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BD-425A-BDEA-B2619F915E28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BD-425A-BDEA-B2619F915E28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BD-425A-BDEA-B2619F915E28}"/>
                </c:ext>
              </c:extLst>
            </c:dLbl>
            <c:dLbl>
              <c:idx val="36"/>
              <c:spPr>
                <a:solidFill>
                  <a:srgbClr val="0070C0">
                    <a:alpha val="20000"/>
                  </a:srgbClr>
                </a:solidFill>
                <a:ln>
                  <a:noFill/>
                </a:ln>
              </c:spPr>
              <c:txPr>
                <a:bodyPr anchorCtr="0"/>
                <a:lstStyle/>
                <a:p>
                  <a:pPr algn="l">
                    <a:defRPr sz="1100" b="1">
                      <a:solidFill>
                        <a:schemeClr val="tx1"/>
                      </a:solidFill>
                      <a:latin typeface="+mj-lt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3.2773608899622768E-2"/>
                      <c:h val="8.67553037337575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BBD-425A-BDEA-B2619F915E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'Impo Valor'!$B$58:$B$94</c:f>
              <c:numCache>
                <c:formatCode>mmm\-yy</c:formatCode>
                <c:ptCount val="37"/>
                <c:pt idx="0">
                  <c:v>43678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  <c:pt idx="11">
                  <c:v>44013</c:v>
                </c:pt>
                <c:pt idx="12">
                  <c:v>44044</c:v>
                </c:pt>
                <c:pt idx="13">
                  <c:v>44075</c:v>
                </c:pt>
                <c:pt idx="14">
                  <c:v>44105</c:v>
                </c:pt>
                <c:pt idx="15">
                  <c:v>44136</c:v>
                </c:pt>
                <c:pt idx="16">
                  <c:v>44166</c:v>
                </c:pt>
                <c:pt idx="17">
                  <c:v>44197</c:v>
                </c:pt>
                <c:pt idx="18">
                  <c:v>44228</c:v>
                </c:pt>
                <c:pt idx="19">
                  <c:v>44256</c:v>
                </c:pt>
                <c:pt idx="20">
                  <c:v>44287</c:v>
                </c:pt>
                <c:pt idx="21">
                  <c:v>44317</c:v>
                </c:pt>
                <c:pt idx="22">
                  <c:v>44348</c:v>
                </c:pt>
                <c:pt idx="23">
                  <c:v>44378</c:v>
                </c:pt>
                <c:pt idx="24">
                  <c:v>44409</c:v>
                </c:pt>
                <c:pt idx="25">
                  <c:v>44440</c:v>
                </c:pt>
                <c:pt idx="26">
                  <c:v>44470</c:v>
                </c:pt>
                <c:pt idx="27">
                  <c:v>44501</c:v>
                </c:pt>
                <c:pt idx="28">
                  <c:v>44531</c:v>
                </c:pt>
                <c:pt idx="29">
                  <c:v>44562</c:v>
                </c:pt>
                <c:pt idx="30">
                  <c:v>44593</c:v>
                </c:pt>
                <c:pt idx="31">
                  <c:v>44621</c:v>
                </c:pt>
                <c:pt idx="32">
                  <c:v>44652</c:v>
                </c:pt>
                <c:pt idx="33">
                  <c:v>44682</c:v>
                </c:pt>
                <c:pt idx="34">
                  <c:v>44713</c:v>
                </c:pt>
                <c:pt idx="35">
                  <c:v>44743</c:v>
                </c:pt>
                <c:pt idx="36">
                  <c:v>44774</c:v>
                </c:pt>
              </c:numCache>
            </c:numRef>
          </c:cat>
          <c:val>
            <c:numRef>
              <c:f>'Impo Valor'!$D$58:$D$94</c:f>
              <c:numCache>
                <c:formatCode>_-* #,##0_-;\-* #,##0_-;_-* "-"??_-;_-@_-</c:formatCode>
                <c:ptCount val="37"/>
                <c:pt idx="0">
                  <c:v>284.81841343000008</c:v>
                </c:pt>
                <c:pt idx="1">
                  <c:v>306.72786829999995</c:v>
                </c:pt>
                <c:pt idx="2">
                  <c:v>322.30475847000002</c:v>
                </c:pt>
                <c:pt idx="3">
                  <c:v>303.36778489</c:v>
                </c:pt>
                <c:pt idx="4">
                  <c:v>270.25741410999996</c:v>
                </c:pt>
                <c:pt idx="5">
                  <c:v>316.65062577999993</c:v>
                </c:pt>
                <c:pt idx="6">
                  <c:v>231.56272258000001</c:v>
                </c:pt>
                <c:pt idx="7">
                  <c:v>280.4398776000001</c:v>
                </c:pt>
                <c:pt idx="8">
                  <c:v>253.61122454999992</c:v>
                </c:pt>
                <c:pt idx="9">
                  <c:v>250.52888104999997</c:v>
                </c:pt>
                <c:pt idx="10">
                  <c:v>238.62928414000001</c:v>
                </c:pt>
                <c:pt idx="11">
                  <c:v>287.61182303999993</c:v>
                </c:pt>
                <c:pt idx="12">
                  <c:v>276.64613743000007</c:v>
                </c:pt>
                <c:pt idx="13">
                  <c:v>256.62475677999987</c:v>
                </c:pt>
                <c:pt idx="14">
                  <c:v>324.80368125000007</c:v>
                </c:pt>
                <c:pt idx="15">
                  <c:v>313.45995548999997</c:v>
                </c:pt>
                <c:pt idx="16">
                  <c:v>331.11356438999996</c:v>
                </c:pt>
                <c:pt idx="17">
                  <c:v>275.83677901000004</c:v>
                </c:pt>
                <c:pt idx="18">
                  <c:v>282.15016618999994</c:v>
                </c:pt>
                <c:pt idx="19">
                  <c:v>337.62594469999993</c:v>
                </c:pt>
                <c:pt idx="20">
                  <c:v>313.31883117000007</c:v>
                </c:pt>
                <c:pt idx="21">
                  <c:v>303.88011312999987</c:v>
                </c:pt>
                <c:pt idx="22">
                  <c:v>328.50601144999996</c:v>
                </c:pt>
                <c:pt idx="23">
                  <c:v>341.39108686000003</c:v>
                </c:pt>
                <c:pt idx="24">
                  <c:v>358.59681699000004</c:v>
                </c:pt>
                <c:pt idx="25">
                  <c:v>333.41057190059786</c:v>
                </c:pt>
                <c:pt idx="26">
                  <c:v>401.82906493782377</c:v>
                </c:pt>
                <c:pt idx="27">
                  <c:v>381.42689269382089</c:v>
                </c:pt>
                <c:pt idx="28">
                  <c:v>393.59649952558618</c:v>
                </c:pt>
                <c:pt idx="29">
                  <c:v>350.13301620201355</c:v>
                </c:pt>
                <c:pt idx="30">
                  <c:v>317.52605492042852</c:v>
                </c:pt>
                <c:pt idx="31">
                  <c:v>459.73554638312851</c:v>
                </c:pt>
                <c:pt idx="32">
                  <c:v>439.81352452034457</c:v>
                </c:pt>
                <c:pt idx="33">
                  <c:v>379.31194863187142</c:v>
                </c:pt>
                <c:pt idx="34">
                  <c:v>444.25311402557162</c:v>
                </c:pt>
                <c:pt idx="35">
                  <c:v>394.41116849981273</c:v>
                </c:pt>
                <c:pt idx="36">
                  <c:v>498.46645451978901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BBD-425A-BDEA-B2619F915E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1239376"/>
        <c:axId val="-2051240464"/>
      </c:lineChart>
      <c:dateAx>
        <c:axId val="-20512393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40464"/>
        <c:crosses val="autoZero"/>
        <c:auto val="1"/>
        <c:lblOffset val="100"/>
        <c:baseTimeUnit val="months"/>
      </c:dateAx>
      <c:valAx>
        <c:axId val="-2051240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s-CO" dirty="0"/>
                  <a:t>USD millones CIF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3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85219778120384"/>
          <c:y val="3.9457904319242405E-2"/>
          <c:w val="0.8103194245158557"/>
          <c:h val="0.80424840459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Comercio!$I$5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DEEBF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Comercio!$H$24:$H$26</c:f>
              <c:strCache>
                <c:ptCount val="3"/>
                <c:pt idx="0">
                  <c:v>Agosto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Comercio!$I$24:$I$26</c:f>
              <c:numCache>
                <c:formatCode>#,##0</c:formatCode>
                <c:ptCount val="3"/>
                <c:pt idx="0">
                  <c:v>1235.6301035799997</c:v>
                </c:pt>
                <c:pt idx="1">
                  <c:v>9160.8676432299999</c:v>
                </c:pt>
                <c:pt idx="2">
                  <c:v>13623.221717520004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79-4AE8-B92D-FF7BE0E3EE6F}"/>
            </c:ext>
          </c:extLst>
        </c:ser>
        <c:ser>
          <c:idx val="1"/>
          <c:order val="1"/>
          <c:tx>
            <c:strRef>
              <c:f>Comercio!$J$5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Comercio!$H$24:$H$26</c:f>
              <c:strCache>
                <c:ptCount val="3"/>
                <c:pt idx="0">
                  <c:v>Agosto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Comercio!$J$24:$J$26</c:f>
              <c:numCache>
                <c:formatCode>#,##0</c:formatCode>
                <c:ptCount val="3"/>
                <c:pt idx="0">
                  <c:v>1569.8618805753335</c:v>
                </c:pt>
                <c:pt idx="1">
                  <c:v>10117.259805813546</c:v>
                </c:pt>
                <c:pt idx="2">
                  <c:v>14836.201127790097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79-4AE8-B92D-FF7BE0E3EE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-6"/>
        <c:axId val="-1584032240"/>
        <c:axId val="-1584030064"/>
      </c:barChart>
      <c:lineChart>
        <c:grouping val="standard"/>
        <c:varyColors val="0"/>
        <c:ser>
          <c:idx val="2"/>
          <c:order val="2"/>
          <c:tx>
            <c:strRef>
              <c:f>Comercio!$K$5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Comercio!$H$24:$H$26</c:f>
              <c:strCache>
                <c:ptCount val="3"/>
                <c:pt idx="0">
                  <c:v>Agosto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Comercio!$K$24:$K$26</c:f>
              <c:numCache>
                <c:formatCode>0.0%</c:formatCode>
                <c:ptCount val="3"/>
                <c:pt idx="0">
                  <c:v>0.27049500981479957</c:v>
                </c:pt>
                <c:pt idx="1">
                  <c:v>0.10439973590168972</c:v>
                </c:pt>
                <c:pt idx="2">
                  <c:v>8.903763261153963E-2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979-4AE8-B92D-FF7BE0E3EE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584025712"/>
        <c:axId val="-1584028432"/>
      </c:lineChart>
      <c:catAx>
        <c:axId val="-158403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rgbClr val="395F9B"/>
                </a:solidFill>
              </a:defRPr>
            </a:pPr>
            <a:endParaRPr lang="es-CO"/>
          </a:p>
        </c:txPr>
        <c:crossAx val="-1584030064"/>
        <c:crosses val="autoZero"/>
        <c:auto val="1"/>
        <c:lblAlgn val="ctr"/>
        <c:lblOffset val="100"/>
        <c:noMultiLvlLbl val="0"/>
      </c:catAx>
      <c:valAx>
        <c:axId val="-15840300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395F9B"/>
                    </a:solidFill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Miles de toneladas</a:t>
                </a:r>
              </a:p>
            </c:rich>
          </c:tx>
          <c:layout>
            <c:manualLayout>
              <c:xMode val="edge"/>
              <c:yMode val="edge"/>
              <c:x val="2.1087564606857245E-2"/>
              <c:y val="0.3023849764472594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rgbClr val="395F9B"/>
                </a:solidFill>
              </a:defRPr>
            </a:pPr>
            <a:endParaRPr lang="es-CO"/>
          </a:p>
        </c:txPr>
        <c:crossAx val="-1584032240"/>
        <c:crosses val="autoZero"/>
        <c:crossBetween val="between"/>
      </c:valAx>
      <c:valAx>
        <c:axId val="-158402843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27689D"/>
                    </a:solidFill>
                  </a:defRPr>
                </a:pPr>
                <a:r>
                  <a:rPr lang="en-US" sz="700">
                    <a:solidFill>
                      <a:srgbClr val="27689D"/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007703991531902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-1584025712"/>
        <c:crosses val="max"/>
        <c:crossBetween val="between"/>
      </c:valAx>
      <c:catAx>
        <c:axId val="-1584025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158402843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rgbClr val="395F9B"/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97322773088858E-2"/>
          <c:y val="2.1171477931741445E-2"/>
          <c:w val="0.94241529405821434"/>
          <c:h val="0.83529378722863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DEEBF7"/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49-4CB4-845F-3B8E6BC98B8C}"/>
                </c:ext>
              </c:extLst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49-4CB4-845F-3B8E6BC98B8C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49-4CB4-845F-3B8E6BC98B8C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49-4CB4-845F-3B8E6BC98B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'Impo Volumen'!$B$58:$B$94</c:f>
              <c:numCache>
                <c:formatCode>mmm\-yy</c:formatCode>
                <c:ptCount val="37"/>
                <c:pt idx="0">
                  <c:v>43678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  <c:pt idx="11">
                  <c:v>44013</c:v>
                </c:pt>
                <c:pt idx="12">
                  <c:v>44044</c:v>
                </c:pt>
                <c:pt idx="13">
                  <c:v>44075</c:v>
                </c:pt>
                <c:pt idx="14">
                  <c:v>44105</c:v>
                </c:pt>
                <c:pt idx="15">
                  <c:v>44136</c:v>
                </c:pt>
                <c:pt idx="16">
                  <c:v>44166</c:v>
                </c:pt>
                <c:pt idx="17">
                  <c:v>44197</c:v>
                </c:pt>
                <c:pt idx="18">
                  <c:v>44228</c:v>
                </c:pt>
                <c:pt idx="19">
                  <c:v>44256</c:v>
                </c:pt>
                <c:pt idx="20">
                  <c:v>44287</c:v>
                </c:pt>
                <c:pt idx="21">
                  <c:v>44317</c:v>
                </c:pt>
                <c:pt idx="22">
                  <c:v>44348</c:v>
                </c:pt>
                <c:pt idx="23">
                  <c:v>44378</c:v>
                </c:pt>
                <c:pt idx="24">
                  <c:v>44409</c:v>
                </c:pt>
                <c:pt idx="25">
                  <c:v>44440</c:v>
                </c:pt>
                <c:pt idx="26">
                  <c:v>44470</c:v>
                </c:pt>
                <c:pt idx="27">
                  <c:v>44501</c:v>
                </c:pt>
                <c:pt idx="28">
                  <c:v>44531</c:v>
                </c:pt>
                <c:pt idx="29">
                  <c:v>44562</c:v>
                </c:pt>
                <c:pt idx="30">
                  <c:v>44593</c:v>
                </c:pt>
                <c:pt idx="31">
                  <c:v>44621</c:v>
                </c:pt>
                <c:pt idx="32">
                  <c:v>44652</c:v>
                </c:pt>
                <c:pt idx="33">
                  <c:v>44682</c:v>
                </c:pt>
                <c:pt idx="34">
                  <c:v>44713</c:v>
                </c:pt>
                <c:pt idx="35">
                  <c:v>44743</c:v>
                </c:pt>
                <c:pt idx="36">
                  <c:v>44774</c:v>
                </c:pt>
              </c:numCache>
            </c:numRef>
          </c:cat>
          <c:val>
            <c:numRef>
              <c:f>'Impo Volumen'!$C$58:$C$94</c:f>
              <c:numCache>
                <c:formatCode>_-* #,##0_-;\-* #,##0_-;_-* "-"??_-;_-@_-</c:formatCode>
                <c:ptCount val="37"/>
                <c:pt idx="0">
                  <c:v>1254.7923458000002</c:v>
                </c:pt>
                <c:pt idx="1">
                  <c:v>917.43912458000023</c:v>
                </c:pt>
                <c:pt idx="2">
                  <c:v>690.04689673999985</c:v>
                </c:pt>
                <c:pt idx="3">
                  <c:v>813.96804082999995</c:v>
                </c:pt>
                <c:pt idx="4">
                  <c:v>565.65302684999995</c:v>
                </c:pt>
                <c:pt idx="5">
                  <c:v>1192.4089875299996</c:v>
                </c:pt>
                <c:pt idx="6">
                  <c:v>972.73675254000023</c:v>
                </c:pt>
                <c:pt idx="7">
                  <c:v>671.57757561000005</c:v>
                </c:pt>
                <c:pt idx="8">
                  <c:v>990.53379816000017</c:v>
                </c:pt>
                <c:pt idx="9">
                  <c:v>995.37087255999995</c:v>
                </c:pt>
                <c:pt idx="10">
                  <c:v>702.55702686999985</c:v>
                </c:pt>
                <c:pt idx="11">
                  <c:v>752.8561774999996</c:v>
                </c:pt>
                <c:pt idx="12">
                  <c:v>967.63749268000004</c:v>
                </c:pt>
                <c:pt idx="13">
                  <c:v>755.38809701000002</c:v>
                </c:pt>
                <c:pt idx="14">
                  <c:v>795.23980985000003</c:v>
                </c:pt>
                <c:pt idx="15">
                  <c:v>856.54899786999999</c:v>
                </c:pt>
                <c:pt idx="16">
                  <c:v>603.5265410799999</c:v>
                </c:pt>
                <c:pt idx="17">
                  <c:v>813.35341442000004</c:v>
                </c:pt>
                <c:pt idx="18">
                  <c:v>753.56639679</c:v>
                </c:pt>
                <c:pt idx="19">
                  <c:v>1011.9533905899999</c:v>
                </c:pt>
                <c:pt idx="20">
                  <c:v>855.59968672000002</c:v>
                </c:pt>
                <c:pt idx="21">
                  <c:v>749.28364532000001</c:v>
                </c:pt>
                <c:pt idx="22">
                  <c:v>802.18286418000014</c:v>
                </c:pt>
                <c:pt idx="23">
                  <c:v>710.19227111999976</c:v>
                </c:pt>
                <c:pt idx="24">
                  <c:v>877.4527997199998</c:v>
                </c:pt>
                <c:pt idx="25">
                  <c:v>718.39147747519598</c:v>
                </c:pt>
                <c:pt idx="26">
                  <c:v>1102.5283126203367</c:v>
                </c:pt>
                <c:pt idx="27">
                  <c:v>788.49163955016206</c:v>
                </c:pt>
                <c:pt idx="28">
                  <c:v>798.74054187652791</c:v>
                </c:pt>
                <c:pt idx="29">
                  <c:v>815.0997721436197</c:v>
                </c:pt>
                <c:pt idx="30">
                  <c:v>664.07207897560204</c:v>
                </c:pt>
                <c:pt idx="31">
                  <c:v>1188.6257827256927</c:v>
                </c:pt>
                <c:pt idx="32">
                  <c:v>840.2051507829608</c:v>
                </c:pt>
                <c:pt idx="33">
                  <c:v>882.68903975921296</c:v>
                </c:pt>
                <c:pt idx="34">
                  <c:v>952.63002532119629</c:v>
                </c:pt>
                <c:pt idx="35">
                  <c:v>832.0547995544631</c:v>
                </c:pt>
                <c:pt idx="36">
                  <c:v>1143.8461837217656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49-4CB4-845F-3B8E6BC98B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8928"/>
        <c:axId val="-868068384"/>
      </c:barChart>
      <c:dateAx>
        <c:axId val="-8680689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384"/>
        <c:crosses val="autoZero"/>
        <c:auto val="1"/>
        <c:lblOffset val="100"/>
        <c:baseTimeUnit val="months"/>
      </c:dateAx>
      <c:valAx>
        <c:axId val="-86806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es-CO" b="0" dirty="0"/>
                  <a:t>Miles</a:t>
                </a:r>
                <a:r>
                  <a:rPr lang="es-CO" b="0" baseline="0" dirty="0"/>
                  <a:t> de toneladas</a:t>
                </a:r>
                <a:endParaRPr lang="es-CO" b="0" dirty="0"/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t>19/10/2022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1318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0689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5274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4615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3927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0230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1DC31-9DF6-4E87-BB41-49CE280BEA01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455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8322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0895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3668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2003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51715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1384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46652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2003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5265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7855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0638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3429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2465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2465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bank.org/en/research/commodity-market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4" y="3392039"/>
            <a:ext cx="61577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Importaciones de productos agropecuarios y agroindustriales</a:t>
            </a:r>
            <a:b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Agosto de 2022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de octubre de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2D41F45-DC5E-F60E-AC75-AD6EFE597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4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6257925" y="1396884"/>
            <a:ext cx="5845032" cy="5007998"/>
          </a:xfrm>
        </p:spPr>
        <p:txBody>
          <a:bodyPr>
            <a:noAutofit/>
          </a:bodyPr>
          <a:lstStyle/>
          <a:p>
            <a:pPr marL="285750" lvl="0" indent="-285750" algn="just"/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del sector en agosto de 2022 </a:t>
            </a:r>
            <a:r>
              <a:rPr lang="es-ES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aumentaron en volumen 27,0% </a:t>
            </a:r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mismo mes de 2021, comportamiento explicado principalmente por el incremento en las </a:t>
            </a: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importaciones de maíz en 239.747 toneladas (45,3%), </a:t>
            </a:r>
            <a:r>
              <a:rPr lang="es-CO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residuos de la industria del almidón</a:t>
            </a: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 en </a:t>
            </a:r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27.411 toneladas (58,3%) y s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oya</a:t>
            </a:r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en 19.043 toneladas (50,1%).</a:t>
            </a:r>
          </a:p>
          <a:p>
            <a:pPr marL="28575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enero y agosto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aumentaron 10,4%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anterior, comportamiento explicado principalmente por el incremento en las importaciones de maíz en 384.873 toneladas (9,6%), torta de soya en 206.706 toneladas (19,5%) y arroz en 146.541 toneladas (1.228,9%).</a:t>
            </a:r>
          </a:p>
          <a:p>
            <a:pPr marL="28575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(septiembre de 2021 - agosto de 2022)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aumentaron en volumen en 8,9%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</a:t>
            </a:r>
            <a:r>
              <a:rPr lang="es-CO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5A0D696-6953-4351-81DA-BBD8881E2FD5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73DABE1-2C0E-4C4C-8B73-A75ABFAFB3F1}"/>
              </a:ext>
            </a:extLst>
          </p:cNvPr>
          <p:cNvSpPr txBox="1">
            <a:spLocks/>
          </p:cNvSpPr>
          <p:nvPr/>
        </p:nvSpPr>
        <p:spPr>
          <a:xfrm>
            <a:off x="809015" y="371839"/>
            <a:ext cx="11544910" cy="848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Volumen importaciones de productos </a:t>
            </a:r>
            <a:r>
              <a:rPr lang="es-ES" sz="2400" b="1" dirty="0">
                <a:solidFill>
                  <a:srgbClr val="27689D"/>
                </a:solidFill>
                <a:latin typeface="+mj-lt"/>
              </a:rPr>
              <a:t>agropecuarios y agroindustriales</a:t>
            </a:r>
            <a:r>
              <a:rPr lang="es-ES" sz="2400" b="1" dirty="0">
                <a:solidFill>
                  <a:srgbClr val="395F9B"/>
                </a:solidFill>
                <a:latin typeface="+mj-lt"/>
              </a:rPr>
              <a:t> </a:t>
            </a:r>
          </a:p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Agosto de 2022 (toneladas)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graphicFrame>
        <p:nvGraphicFramePr>
          <p:cNvPr id="12" name="9 Gráfico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2578256"/>
              </p:ext>
            </p:extLst>
          </p:nvPr>
        </p:nvGraphicFramePr>
        <p:xfrm>
          <a:off x="-6772" y="2011996"/>
          <a:ext cx="6338143" cy="382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F69E3732-73ED-6675-53CA-3C771809C6C5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CB75E0B-F97B-E637-F6B1-143858B6CD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20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B1B45A6-CFAA-41AE-8E6A-109FD4BB3D85}"/>
              </a:ext>
            </a:extLst>
          </p:cNvPr>
          <p:cNvSpPr txBox="1">
            <a:spLocks/>
          </p:cNvSpPr>
          <p:nvPr/>
        </p:nvSpPr>
        <p:spPr>
          <a:xfrm>
            <a:off x="141042" y="448037"/>
            <a:ext cx="11807495" cy="694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agropecuarios y agroindustriales en volumen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 Enero-agosto (2021-2022) toneladas. Principales productos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C56486B-86CE-9640-4886-CAEBCE22289C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A57BD48-348E-65DD-11BE-7033C9F9745E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6407E5B-4632-D866-F63C-D1309126D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6115888-553C-EC47-B99F-5DFDFA133F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269592"/>
              </p:ext>
            </p:extLst>
          </p:nvPr>
        </p:nvGraphicFramePr>
        <p:xfrm>
          <a:off x="450850" y="1621790"/>
          <a:ext cx="11206953" cy="4314825"/>
        </p:xfrm>
        <a:graphic>
          <a:graphicData uri="http://schemas.openxmlformats.org/drawingml/2006/table">
            <a:tbl>
              <a:tblPr/>
              <a:tblGrid>
                <a:gridCol w="5400000">
                  <a:extLst>
                    <a:ext uri="{9D8B030D-6E8A-4147-A177-3AD203B41FA5}">
                      <a16:colId xmlns:a16="http://schemas.microsoft.com/office/drawing/2014/main" val="241208882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466258017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286629391"/>
                    </a:ext>
                  </a:extLst>
                </a:gridCol>
                <a:gridCol w="1284165">
                  <a:extLst>
                    <a:ext uri="{9D8B030D-6E8A-4147-A177-3AD203B41FA5}">
                      <a16:colId xmlns:a16="http://schemas.microsoft.com/office/drawing/2014/main" val="1197265885"/>
                    </a:ext>
                  </a:extLst>
                </a:gridCol>
                <a:gridCol w="1138788">
                  <a:extLst>
                    <a:ext uri="{9D8B030D-6E8A-4147-A177-3AD203B41FA5}">
                      <a16:colId xmlns:a16="http://schemas.microsoft.com/office/drawing/2014/main" val="29444499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193800657"/>
                    </a:ext>
                  </a:extLst>
                </a:gridCol>
              </a:tblGrid>
              <a:tr h="3619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Enero-agosto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Participación (%)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02301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(toneladas)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67336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4.006.796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4.391.669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384.873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11429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1.314.976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1.347.943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32.967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14484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Torta de soya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1.061.826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1.268.533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206.706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9794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Soya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326.724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374.751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48.027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38602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Residuos de la industria del almidón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301.863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302.752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28836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Cebada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224.590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221.951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-2.639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3092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Aceite de soja (soya)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181.485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199.785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18.300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86879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11.925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158.466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146.541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1228,9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3394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147.865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131.266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-16.599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9301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Preparaciones para la alimentación de los animales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123.283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107.962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-15.322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8209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95.142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96.584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1.442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26599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Carne de porcinos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62.147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87.124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24.977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3691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Demás importaciones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1.302.245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1.428.476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126.230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62375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importaciones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9.160.868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10.117.260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956.392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072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290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505188"/>
            <a:ext cx="10515600" cy="547922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rgbClr val="27689D"/>
                </a:solidFill>
                <a:latin typeface="+mj-lt"/>
              </a:rPr>
              <a:t>Importaciones de productos del sector agropecuario* en volumen </a:t>
            </a:r>
            <a:br>
              <a:rPr lang="es-MX" sz="2400" b="1" dirty="0">
                <a:solidFill>
                  <a:srgbClr val="27689D"/>
                </a:solidFill>
                <a:latin typeface="+mj-lt"/>
              </a:rPr>
            </a:br>
            <a:r>
              <a:rPr lang="es-MX" sz="2400" b="1" dirty="0">
                <a:solidFill>
                  <a:srgbClr val="27689D"/>
                </a:solidFill>
                <a:latin typeface="+mj-lt"/>
              </a:rPr>
              <a:t>(miles de toneladas) agosto de 2022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380546" y="5823940"/>
            <a:ext cx="9502299" cy="10164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agropecuarios en volumen en el mes de agosto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aumentaron en 266 mil toneladas (30,4%) 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agosto de 2021.</a:t>
            </a: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CB134C0-D0B1-4208-8C89-F3E16183F4BE}"/>
              </a:ext>
            </a:extLst>
          </p:cNvPr>
          <p:cNvSpPr txBox="1"/>
          <p:nvPr/>
        </p:nvSpPr>
        <p:spPr>
          <a:xfrm>
            <a:off x="-58131" y="6568665"/>
            <a:ext cx="588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rgbClr val="395F9B"/>
                </a:solidFill>
              </a:rPr>
              <a:t>Fuente: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DIAN-DANE. OMC+PESCA. Cálculos UPRA </a:t>
            </a:r>
          </a:p>
          <a:p>
            <a:r>
              <a:rPr lang="es-CO" sz="800" dirty="0">
                <a:solidFill>
                  <a:srgbClr val="395F9B"/>
                </a:solidFill>
              </a:rPr>
              <a:t>*Incluye animales vivos, productos del reino animal y productos del reino vegetal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5C0C8940-20F0-4EF6-8EB6-1CB105E274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916427"/>
              </p:ext>
            </p:extLst>
          </p:nvPr>
        </p:nvGraphicFramePr>
        <p:xfrm>
          <a:off x="513806" y="1685262"/>
          <a:ext cx="11164388" cy="348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9EF596FC-6E04-D43D-99DB-27949721F82D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8329510-5420-B76C-CC32-AD573F4F2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25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505188"/>
            <a:ext cx="10515600" cy="547922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del sector agroindustrial* en volumen 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(miles de toneladas) agosto de 2022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380546" y="5823940"/>
            <a:ext cx="9502299" cy="10164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agroindustriales en volumen en el mes de agosto de 2022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aumentaron en 68 mil toneladas (18,9%) 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el mismo mes del año pasado.</a:t>
            </a: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5624E12-3B0C-4B9C-9C7B-8F6D3EDCBFF5}"/>
              </a:ext>
            </a:extLst>
          </p:cNvPr>
          <p:cNvSpPr txBox="1"/>
          <p:nvPr/>
        </p:nvSpPr>
        <p:spPr>
          <a:xfrm>
            <a:off x="-58131" y="6577581"/>
            <a:ext cx="10671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rgbClr val="395F9B"/>
                </a:solidFill>
              </a:rPr>
              <a:t>Fuente: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DIAN-DANE. OMC+PESCA. Cálculos UPRA</a:t>
            </a:r>
            <a:endParaRPr lang="es-CO" sz="800" dirty="0">
              <a:solidFill>
                <a:srgbClr val="395F9B"/>
              </a:solidFill>
            </a:endParaRPr>
          </a:p>
          <a:p>
            <a:r>
              <a:rPr lang="es-CO" sz="800" dirty="0">
                <a:solidFill>
                  <a:srgbClr val="395F9B"/>
                </a:solidFill>
              </a:rPr>
              <a:t>*Incluye grasas y aceites (animales y vegetales), productos de las industrias de alimentos, bebidas,  líquidos alcohólicos, vinagre y tabaco, algodón y demás agroindustriales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5EB9510-3607-4D9B-AB23-CC7FB21286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0805451"/>
              </p:ext>
            </p:extLst>
          </p:nvPr>
        </p:nvGraphicFramePr>
        <p:xfrm>
          <a:off x="396240" y="1685262"/>
          <a:ext cx="11399520" cy="348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4B153C80-76ED-6AEC-0789-A8C457971021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FD1A43B-7B0E-E48A-68BC-4A3CDE285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4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486138"/>
            <a:ext cx="12113703" cy="573482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 y agroindustriales que aumentaron y disminuyeron sus importaciones en agosto (2021-2022) - toneladas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00161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importaciones en 2022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E93479F-052F-42F0-B9DC-77A8703D6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643724"/>
              </p:ext>
            </p:extLst>
          </p:nvPr>
        </p:nvGraphicFramePr>
        <p:xfrm>
          <a:off x="1302720" y="1970297"/>
          <a:ext cx="9177273" cy="1641473"/>
        </p:xfrm>
        <a:graphic>
          <a:graphicData uri="http://schemas.openxmlformats.org/drawingml/2006/table">
            <a:tbl>
              <a:tblPr/>
              <a:tblGrid>
                <a:gridCol w="3805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6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6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Agosto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Agosto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528.984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768.731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239.747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45,3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Residuos de la industria del almidón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47.022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74.432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27.411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58,3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38.009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57.052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19.043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Torta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162.813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179.025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16.213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16.553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29.420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12.868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77,7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09352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importaciones en 2022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999631F-B8D6-18B5-0A0E-DA1C086AE128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2FBB273-CBD8-F673-0FB7-BFE05F7B3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3DCC169-ACD7-43D3-A0CB-93B6FB0A4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371038"/>
              </p:ext>
            </p:extLst>
          </p:nvPr>
        </p:nvGraphicFramePr>
        <p:xfrm>
          <a:off x="1302720" y="4190412"/>
          <a:ext cx="9292580" cy="1641473"/>
        </p:xfrm>
        <a:graphic>
          <a:graphicData uri="http://schemas.openxmlformats.org/drawingml/2006/table">
            <a:tbl>
              <a:tblPr/>
              <a:tblGrid>
                <a:gridCol w="385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9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0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03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Agosto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Agosto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177.793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170.320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7.473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-4,2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Manzanas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14.595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11.172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3.423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-23,5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27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Lentejas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9.355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6.080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3.275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-35,0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Cerveza de malta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4.264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2.549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1.715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-40,2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Harina, polvo y "pellets" de carne, pescados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6.532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5.174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1.357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-20,8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343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516071"/>
            <a:ext cx="12113703" cy="519570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 y agroindustriales que aumentaron y disminuyeron sus importaciones entre enero y agosto (2021-2022) - toneladas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importaciones en 2022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E93479F-052F-42F0-B9DC-77A8703D6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464120"/>
              </p:ext>
            </p:extLst>
          </p:nvPr>
        </p:nvGraphicFramePr>
        <p:xfrm>
          <a:off x="1504757" y="199812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ago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ago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(toneladas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4.006.796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4.391.669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384.873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Torta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1.061.826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1.268.533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206.706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19,5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11.925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158.466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146.541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1228,9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326.724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374.751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48.027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14,7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1.314.976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1.347.943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32.967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importaciones en 2022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BD9A8B3-8C6B-7FB3-15B1-977212FF48BC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F729909-73E7-65E7-CCE7-0C0BD2B9F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3DCC169-ACD7-43D3-A0CB-93B6FB0A4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768330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ago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ago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Alcohol etílico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86.464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57.914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28.550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-33,0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147.865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131.266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16.599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-11,2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Torta extracción grasas o aceites vegetales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25.946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10.491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15.455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-59,6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Preparaciones alimentación de los animales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123.283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107.962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15.322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-12,4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Salvados, moyuelos y residuos de molienda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17.932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5.449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12.483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-69,6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063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5" y="3392039"/>
            <a:ext cx="6693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Balanza comercial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Agosto de 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 Planificación Rural Agropecuaria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 de octubre de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D532FA1-E978-2396-2E0F-DD2C28AF85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94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Balanza comercial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9347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Valor balanza comercial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Enero-agosto (2012- 2022) USD millones FOB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889A6C-AE7D-4B2A-B727-ED8FF9487E59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A1FEE787-43FA-4043-9C5B-EE2767A8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0546" y="5909665"/>
            <a:ext cx="9502299" cy="802667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(enero-agosto)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presentó un superávit de USD 1.073 millones FOB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cifra superior en 13,1% al superávit presentado en el mismo periodo de 2021.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1872479"/>
              </p:ext>
            </p:extLst>
          </p:nvPr>
        </p:nvGraphicFramePr>
        <p:xfrm>
          <a:off x="394442" y="1713765"/>
          <a:ext cx="11403116" cy="343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57C642EE-4349-7724-3C9D-28E4712E92D1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85F9FF-D6F0-6D7B-51DE-8619B86A3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8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54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Balanza comercial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0" y="496212"/>
            <a:ext cx="121920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Volumen balanza comercial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Enero-agosto (2012- 2022) millones de toneladas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889A6C-AE7D-4B2A-B727-ED8FF9487E59}"/>
              </a:ext>
            </a:extLst>
          </p:cNvPr>
          <p:cNvSpPr/>
          <p:nvPr/>
        </p:nvSpPr>
        <p:spPr>
          <a:xfrm>
            <a:off x="829818" y="6660601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D6A56B2-975E-4D57-BFEA-20B24C88C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5259" y="5808813"/>
            <a:ext cx="9502299" cy="7769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(enero-agosto)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en volumen presentó un saldo negativo de 6,3 millones de toneladas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déficit superior en 14,0% al saldo presentado en el mismo periodo de 2021.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168097"/>
              </p:ext>
            </p:extLst>
          </p:nvPr>
        </p:nvGraphicFramePr>
        <p:xfrm>
          <a:off x="394442" y="1713765"/>
          <a:ext cx="11403116" cy="343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0BC3908A-854C-87C1-A1C5-3F2E1F3930C7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ED3D93-1F10-56FC-182F-CF5BA6A3B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8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61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5" y="2851711"/>
            <a:ext cx="66938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Contexto</a:t>
            </a:r>
            <a:b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precio internacional del petróleo y tasa representativa del mercado</a:t>
            </a: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Agosto de 2022 </a:t>
            </a: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de octubre de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5CEDD72-8D00-BEC7-AB71-0BDA55260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7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09015" y="460496"/>
            <a:ext cx="10515600" cy="729266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3200" b="1" dirty="0">
                <a:solidFill>
                  <a:srgbClr val="27689D"/>
                </a:solidFill>
                <a:latin typeface="+mj-lt"/>
              </a:rPr>
              <a:t>Enero - agosto de 2022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 CuadroTexto">
            <a:extLst>
              <a:ext uri="{FF2B5EF4-FFF2-40B4-BE49-F238E27FC236}">
                <a16:creationId xmlns:a16="http://schemas.microsoft.com/office/drawing/2014/main" id="{35E4570E-0A15-4797-A1E4-293900080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67351"/>
            <a:ext cx="6082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Valor importaciones de productos agropecuarios y agroindustriales enero-agosto 2010-2022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USD millones CIF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1 CuadroTexto">
            <a:extLst>
              <a:ext uri="{FF2B5EF4-FFF2-40B4-BE49-F238E27FC236}">
                <a16:creationId xmlns:a16="http://schemas.microsoft.com/office/drawing/2014/main" id="{58E584A4-AB44-4696-AB78-1B76FE85D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62733"/>
            <a:ext cx="60821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Volumen importaciones de productos agropecuarios y agroindustriales enero-agosto 2010-2022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 Millones de toneladas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110DCAC-DBE7-4065-96AB-2C32D83775A4}"/>
              </a:ext>
            </a:extLst>
          </p:cNvPr>
          <p:cNvSpPr/>
          <p:nvPr/>
        </p:nvSpPr>
        <p:spPr>
          <a:xfrm>
            <a:off x="7543721" y="4646571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volumen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Enero-agosto de 2022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10,12 millones de toneladas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10,4%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Enero-agosto de 2021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829162"/>
              </p:ext>
            </p:extLst>
          </p:nvPr>
        </p:nvGraphicFramePr>
        <p:xfrm>
          <a:off x="-13483" y="1639257"/>
          <a:ext cx="609600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00000000-0008-0000-02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9302092"/>
              </p:ext>
            </p:extLst>
          </p:nvPr>
        </p:nvGraphicFramePr>
        <p:xfrm>
          <a:off x="6096000" y="1648050"/>
          <a:ext cx="6096000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E47ED979-A398-3B81-4480-C0F957140CA8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DC45D7-F1A5-6035-A4A2-8FD2E24DB0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2429D940-E554-4FB7-91D3-1A9CD28C5C86}"/>
              </a:ext>
            </a:extLst>
          </p:cNvPr>
          <p:cNvSpPr/>
          <p:nvPr/>
        </p:nvSpPr>
        <p:spPr>
          <a:xfrm>
            <a:off x="1332256" y="4632716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valor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Enero-agosto de 2022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7.466 millones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36,1%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Enero-agosto de 2021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707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Tasa  de cambio promedio mensual y precio internacional del petróleo </a:t>
            </a:r>
            <a:br>
              <a:rPr lang="es-ES" sz="2400" b="1" dirty="0">
                <a:solidFill>
                  <a:srgbClr val="395F9B"/>
                </a:solidFill>
                <a:latin typeface="+mj-lt"/>
              </a:rPr>
            </a:br>
            <a:r>
              <a:rPr lang="es-ES" sz="2400" b="1" dirty="0">
                <a:solidFill>
                  <a:srgbClr val="395F9B"/>
                </a:solidFill>
                <a:latin typeface="+mj-lt"/>
              </a:rPr>
              <a:t>Agosto 2020 – agosto 2022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187561" y="5586845"/>
            <a:ext cx="9897066" cy="899444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agosto de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2022 el precio internacional del petróleo tuvo un valor de USD 96,0 por barril y presentó una disminución de 8,7% 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mes anterior. De otro lado, en agosto se presentó la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segunda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tasa de cambio promedio del dólar más alta en la historia del país con $4.327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S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6DAA467-B894-495B-9C82-9951CE210D4D}"/>
              </a:ext>
            </a:extLst>
          </p:cNvPr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 Precio Petróleo: Banco Mundial en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http://www.worldbank.org/en/research/commodity-markets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 Fuente TRM - Dólar: Súper Intendencia Financiera de Colombia.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A01F42AB-BEF5-34F4-2177-C1A6739B11AE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4BF984BD-CA64-25C6-13AC-2A4E9659F8DB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2591C245-F2AB-1C65-DF26-C2B268D7D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AA26DAB-B723-4830-BC93-78CC47820A54}"/>
              </a:ext>
            </a:extLst>
          </p:cNvPr>
          <p:cNvGraphicFramePr>
            <a:graphicFrameLocks/>
          </p:cNvGraphicFramePr>
          <p:nvPr/>
        </p:nvGraphicFramePr>
        <p:xfrm>
          <a:off x="838200" y="1350051"/>
          <a:ext cx="10515600" cy="415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72786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Tasa de cambio representativa de fin de  mes del mercado </a:t>
            </a:r>
            <a:br>
              <a:rPr lang="es-ES" sz="2400" b="1" dirty="0">
                <a:solidFill>
                  <a:srgbClr val="395F9B"/>
                </a:solidFill>
                <a:latin typeface="+mj-lt"/>
              </a:rPr>
            </a:br>
            <a:r>
              <a:rPr lang="es-ES" sz="2400" b="1" dirty="0">
                <a:solidFill>
                  <a:srgbClr val="395F9B"/>
                </a:solidFill>
                <a:latin typeface="+mj-lt"/>
              </a:rPr>
              <a:t>Agosto 2011-2022 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148183" y="5832895"/>
            <a:ext cx="9415801" cy="908786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CO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agosto de 2022, la TRM cerró el mes con un valor de $4.400, siendo la cotización de fin de mes más alta para un mes de agosto en el país.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65A88BC-13C7-4A27-A678-012ECEE4FF05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16944B40-A351-17BD-DFA6-0656ECAE03E4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9FF23E08-1D2F-7F35-1104-2C997EA5B129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4EA4A52-DAFB-93DD-B391-F013CC0FD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31B84DC0-3154-40ED-BCD5-3CD18A9A5D29}"/>
              </a:ext>
            </a:extLst>
          </p:cNvPr>
          <p:cNvGraphicFramePr>
            <a:graphicFrameLocks/>
          </p:cNvGraphicFramePr>
          <p:nvPr/>
        </p:nvGraphicFramePr>
        <p:xfrm>
          <a:off x="342181" y="1406106"/>
          <a:ext cx="11507638" cy="404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22447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rgbClr val="395F9B"/>
                </a:solidFill>
                <a:latin typeface="+mj-lt"/>
              </a:rPr>
              <a:t>Devaluación nominal fin de mes</a:t>
            </a:r>
            <a:br>
              <a:rPr lang="es-MX" sz="2400" b="1" dirty="0">
                <a:solidFill>
                  <a:srgbClr val="395F9B"/>
                </a:solidFill>
                <a:latin typeface="+mj-lt"/>
              </a:rPr>
            </a:br>
            <a:r>
              <a:rPr lang="es-MX" sz="2400" b="1" dirty="0">
                <a:solidFill>
                  <a:srgbClr val="395F9B"/>
                </a:solidFill>
                <a:latin typeface="+mj-lt"/>
              </a:rPr>
              <a:t>Agosto 2011 – 2022 </a:t>
            </a:r>
            <a:r>
              <a:rPr lang="es-ES" sz="2400" b="1" dirty="0">
                <a:solidFill>
                  <a:srgbClr val="395F9B"/>
                </a:solidFill>
                <a:latin typeface="+mj-lt"/>
              </a:rPr>
              <a:t> 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310064" y="5838576"/>
            <a:ext cx="9475958" cy="706583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TRM de fin de mes de agosto de 2022 ($4.400), </a:t>
            </a:r>
            <a:r>
              <a:rPr lang="es-ES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aumentó en 15,6%</a:t>
            </a:r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mes de 2021 ($3.807).</a:t>
            </a: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5404951-53CA-48D0-BCB4-1446B609DA48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D125E965-E704-E1B4-851B-EB6427CC1DF8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27F9C900-5C4A-7920-AAA8-8998A756E427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4E0597DD-C766-027F-75A8-AABF5C312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404DB91-D1F3-42D0-81FD-27A5AB65EB47}"/>
              </a:ext>
            </a:extLst>
          </p:cNvPr>
          <p:cNvGraphicFramePr>
            <a:graphicFrameLocks/>
          </p:cNvGraphicFramePr>
          <p:nvPr/>
        </p:nvGraphicFramePr>
        <p:xfrm>
          <a:off x="910390" y="1479339"/>
          <a:ext cx="10371220" cy="3899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64889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FE3F27B-8F0D-1DEF-2CF0-6C2AE1C36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09015" y="460496"/>
            <a:ext cx="10515600" cy="729266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3200" b="1" dirty="0">
                <a:solidFill>
                  <a:srgbClr val="27689D"/>
                </a:solidFill>
                <a:latin typeface="+mj-lt"/>
              </a:rPr>
              <a:t>2010-2021</a:t>
            </a:r>
            <a:endParaRPr lang="es-CO" sz="32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 CuadroTexto">
            <a:extLst>
              <a:ext uri="{FF2B5EF4-FFF2-40B4-BE49-F238E27FC236}">
                <a16:creationId xmlns:a16="http://schemas.microsoft.com/office/drawing/2014/main" id="{35E4570E-0A15-4797-A1E4-293900080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67351"/>
            <a:ext cx="60821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Valor importaciones de productos agropecuarios y agroindustriales 2010-2021 (USD millones CIF)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1 CuadroTexto">
            <a:extLst>
              <a:ext uri="{FF2B5EF4-FFF2-40B4-BE49-F238E27FC236}">
                <a16:creationId xmlns:a16="http://schemas.microsoft.com/office/drawing/2014/main" id="{58E584A4-AB44-4696-AB78-1B76FE85D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62733"/>
            <a:ext cx="60821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Volumen importaciones de productos agropecuarios y agroindustriales 2010-2021 (millones de toneladas)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429D940-E554-4FB7-91D3-1A9CD28C5C86}"/>
              </a:ext>
            </a:extLst>
          </p:cNvPr>
          <p:cNvSpPr/>
          <p:nvPr/>
        </p:nvSpPr>
        <p:spPr>
          <a:xfrm>
            <a:off x="2044031" y="4569500"/>
            <a:ext cx="266947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valor 2021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8.831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millones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26,3%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con respecto a 2020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39897065-6DC6-46D9-918A-0D35B9ADFC68}"/>
              </a:ext>
            </a:extLst>
          </p:cNvPr>
          <p:cNvSpPr/>
          <p:nvPr/>
        </p:nvSpPr>
        <p:spPr>
          <a:xfrm>
            <a:off x="8026977" y="4569362"/>
            <a:ext cx="291869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volumen 2021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13,88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millones de toneladas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Disminuyeron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2,7%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con respecto a 2020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00000000-0008-0000-01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3617976"/>
              </p:ext>
            </p:extLst>
          </p:nvPr>
        </p:nvGraphicFramePr>
        <p:xfrm>
          <a:off x="0" y="1762413"/>
          <a:ext cx="609600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00000000-0008-0000-01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3623128"/>
              </p:ext>
            </p:extLst>
          </p:nvPr>
        </p:nvGraphicFramePr>
        <p:xfrm>
          <a:off x="6096000" y="1752997"/>
          <a:ext cx="6096000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8ABAE3F5-3698-8892-8B00-00C3E4543E9F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1FF2875-0631-7796-33EC-C51680BFE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6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09015" y="371839"/>
            <a:ext cx="10515600" cy="848754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Valor importaciones de productos agropecuarios y agroindustriales Agosto de 2022 (USD millones CIF)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6344587" y="1488736"/>
            <a:ext cx="5811692" cy="5242990"/>
          </a:xfrm>
        </p:spPr>
        <p:txBody>
          <a:bodyPr>
            <a:noAutofit/>
          </a:bodyPr>
          <a:lstStyle/>
          <a:p>
            <a:pPr marL="285750" indent="-285750" algn="just"/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del sector en agosto de 2022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aumentaron en valor 37,7%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mes de 2021, comportamiento explicado principalmente por el incremento en las importaciones de maíz en USD 72,6 millones (44,8%), </a:t>
            </a:r>
            <a:r>
              <a:rPr lang="es-CO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torta de soya 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USD 32,1 millones (43,9%) y café en USD 31,2 millones (187,2%)</a:t>
            </a:r>
            <a:r>
              <a:rPr lang="es-CO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enero y agosto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en valor aumentaron 36,1%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anterior, comportamiento explicado principalmente por el incremento en las importaciones de maíz en USD 353,6 millones (30,6%), trigo en USD 198,4 millones (49,3%) y torta de soya en USD 176,1 millones (33,6%).</a:t>
            </a: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(septiembre de 2021 - agosto de 2022)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aumentaron en valor en 37,6%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</a:t>
            </a:r>
            <a:r>
              <a:rPr lang="es-CO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9 Gráfico">
            <a:extLst>
              <a:ext uri="{FF2B5EF4-FFF2-40B4-BE49-F238E27FC236}">
                <a16:creationId xmlns:a16="http://schemas.microsoft.com/office/drawing/2014/main" id="{0F192203-E8B4-40A8-BD13-55B181E568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4389013"/>
              </p:ext>
            </p:extLst>
          </p:nvPr>
        </p:nvGraphicFramePr>
        <p:xfrm>
          <a:off x="6444" y="1927238"/>
          <a:ext cx="6338143" cy="382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D038A765-F6D4-7A6B-4F17-3DF7CA8A2DE6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9E5FB78-6A8C-87F2-B3F1-BEBC4A6F21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9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141042" y="428987"/>
            <a:ext cx="11807495" cy="69447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agropecuarios y agroindustriales en valor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 Enero-agosto (2021-2022) USD millones CIF. Principales productos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ADD1547-94DB-408B-9E6D-17EB34AA45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111621"/>
              </p:ext>
            </p:extLst>
          </p:nvPr>
        </p:nvGraphicFramePr>
        <p:xfrm>
          <a:off x="492523" y="1621790"/>
          <a:ext cx="11206953" cy="4314825"/>
        </p:xfrm>
        <a:graphic>
          <a:graphicData uri="http://schemas.openxmlformats.org/drawingml/2006/table">
            <a:tbl>
              <a:tblPr/>
              <a:tblGrid>
                <a:gridCol w="5400000">
                  <a:extLst>
                    <a:ext uri="{9D8B030D-6E8A-4147-A177-3AD203B41FA5}">
                      <a16:colId xmlns:a16="http://schemas.microsoft.com/office/drawing/2014/main" val="241208882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466258017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286629391"/>
                    </a:ext>
                  </a:extLst>
                </a:gridCol>
                <a:gridCol w="1284165">
                  <a:extLst>
                    <a:ext uri="{9D8B030D-6E8A-4147-A177-3AD203B41FA5}">
                      <a16:colId xmlns:a16="http://schemas.microsoft.com/office/drawing/2014/main" val="1197265885"/>
                    </a:ext>
                  </a:extLst>
                </a:gridCol>
                <a:gridCol w="1138788">
                  <a:extLst>
                    <a:ext uri="{9D8B030D-6E8A-4147-A177-3AD203B41FA5}">
                      <a16:colId xmlns:a16="http://schemas.microsoft.com/office/drawing/2014/main" val="29444499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193800657"/>
                    </a:ext>
                  </a:extLst>
                </a:gridCol>
              </a:tblGrid>
              <a:tr h="3619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Enero-agosto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Participación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02301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(USD millones)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67336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1.510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11429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Tortas de soya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14484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9794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Aceite de soya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38602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28836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Preparaciones alimenticias -otras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3092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Soya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86879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Leche y sus derivados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3394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Carne de porcinos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9301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Preparaciones para la alimentación de los animales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8209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Preparaciones y conservas de pescados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26599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Residuos de la industria del almidón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3691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Demás importaciones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2.660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62375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importaciones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5.486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7.466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1.980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072725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0F3247F2-8D07-CC08-2B15-68B3BAB513AF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FC3CF0A-055A-0F5B-AD89-3921AF3E1792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CBB5816-90CA-E93C-3B47-15CEDB046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1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547923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del sector agropecuario* en valor 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(USD millones CIF) agosto de 2022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380546" y="5823940"/>
            <a:ext cx="9502299" cy="10164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agropecuarios en valor en el mes de agosto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aumentaron en USD 154,8 millones (36,5%) 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el mismo mes del año anterior. </a:t>
            </a: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CB134C0-D0B1-4208-8C89-F3E16183F4BE}"/>
              </a:ext>
            </a:extLst>
          </p:cNvPr>
          <p:cNvSpPr txBox="1"/>
          <p:nvPr/>
        </p:nvSpPr>
        <p:spPr>
          <a:xfrm>
            <a:off x="-58131" y="6568665"/>
            <a:ext cx="588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rgbClr val="395F9B"/>
                </a:solidFill>
              </a:rPr>
              <a:t>Fuente: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DIAN-DANE. OMC+PESCA. Cálculos UPRA</a:t>
            </a:r>
            <a:endParaRPr lang="es-CO" sz="800" dirty="0">
              <a:solidFill>
                <a:srgbClr val="395F9B"/>
              </a:solidFill>
            </a:endParaRPr>
          </a:p>
          <a:p>
            <a:r>
              <a:rPr lang="es-CO" sz="800" dirty="0">
                <a:solidFill>
                  <a:srgbClr val="395F9B"/>
                </a:solidFill>
              </a:rPr>
              <a:t>*Incluye animales vivos, productos del reino animal y productos del reino vegetal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8610311"/>
              </p:ext>
            </p:extLst>
          </p:nvPr>
        </p:nvGraphicFramePr>
        <p:xfrm>
          <a:off x="247437" y="1738210"/>
          <a:ext cx="11697125" cy="338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BADFD990-D08C-CF60-2911-910E8FA11C71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EB97789-E7BB-CBE2-58F9-9A3B2659BE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31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19722" y="447366"/>
            <a:ext cx="12192000" cy="621528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del sector agroindustrial* en valor 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(USD millones CIF) agosto de 2022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380546" y="5814415"/>
            <a:ext cx="9502299" cy="10164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agroindustriales en valor en el mes de agosto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aumentaron en USD 139,9 millones (39,0%) 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agosto de 2021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5624E12-3B0C-4B9C-9C7B-8F6D3EDCBFF5}"/>
              </a:ext>
            </a:extLst>
          </p:cNvPr>
          <p:cNvSpPr txBox="1"/>
          <p:nvPr/>
        </p:nvSpPr>
        <p:spPr>
          <a:xfrm>
            <a:off x="-58131" y="6568056"/>
            <a:ext cx="10671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rgbClr val="395F9B"/>
                </a:solidFill>
              </a:rPr>
              <a:t>Fuente: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DIAN-DANE. OMC+PESCA. Cálculos UPRA</a:t>
            </a:r>
            <a:endParaRPr lang="es-CO" sz="800" dirty="0">
              <a:solidFill>
                <a:srgbClr val="395F9B"/>
              </a:solidFill>
            </a:endParaRPr>
          </a:p>
          <a:p>
            <a:r>
              <a:rPr lang="es-CO" sz="800" dirty="0">
                <a:solidFill>
                  <a:srgbClr val="395F9B"/>
                </a:solidFill>
              </a:rPr>
              <a:t>*Incluye grasas y aceites (animales y vegetales), productos de las industrias de alimentos, bebidas,  líquidos alcohólicos, vinagre y tabaco, algodón y demás agroindustriales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374137"/>
              </p:ext>
            </p:extLst>
          </p:nvPr>
        </p:nvGraphicFramePr>
        <p:xfrm>
          <a:off x="247437" y="1738210"/>
          <a:ext cx="11697125" cy="338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3A58DCEB-BD34-907B-198A-93EB2029B8ED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B274A71-95FF-7C8B-E854-1689DBA57B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50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439870"/>
            <a:ext cx="12113703" cy="628525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 y agroindustriales que aumentaron y disminuyeron sus importaciones agosto (2021-2022) - USD miles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importaciones en 2022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E93479F-052F-42F0-B9DC-77A8703D6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679140"/>
              </p:ext>
            </p:extLst>
          </p:nvPr>
        </p:nvGraphicFramePr>
        <p:xfrm>
          <a:off x="1504757" y="2017173"/>
          <a:ext cx="8946661" cy="1644941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Agosto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Agosto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161.955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234.546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72.591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44,8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Torta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73.157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105.240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32.083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43,9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353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16.638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47.849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31.211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187,6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Residuos de la industria del almidón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17.008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39.619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22.612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133,0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22.628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36.945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14.317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63,3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importaciones en 2022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3DCC169-ACD7-43D3-A0CB-93B6FB0A4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331297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Agosto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Agosto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Manzanas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16.122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10.516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5.606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-34,8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y despojos comestibles de aves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6.852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4.161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2.691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-39,3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Aceites de nabo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6.239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4.211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2.027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-32,5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Cerveza de malta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4.609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2.825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1.784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-38,7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Preparaciones y conservas de pescados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22.897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21.324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1.573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-6,9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476532B-8A93-7C3B-03F9-EEA6613CDBFE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FB644A1-4A1F-103B-9498-B66077BE7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71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439870"/>
            <a:ext cx="12113703" cy="628525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 y agroindustriales que aumentaron y disminuyeron sus importaciones entre enero y agosto (2021-2022) - USD miles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importaciones en 2022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E93479F-052F-42F0-B9DC-77A8703D6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277466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ago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ago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1.156.291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1.509.933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353.642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402.529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600.964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198.435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49,3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Tortas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523.889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699.980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176.091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33,6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112.174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263.299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151.125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134,7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Leche y sus derivados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112.090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215.798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103.708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92,5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importaciones en 2022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3DCC169-ACD7-43D3-A0CB-93B6FB0A4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65818"/>
              </p:ext>
            </p:extLst>
          </p:nvPr>
        </p:nvGraphicFramePr>
        <p:xfrm>
          <a:off x="1504757" y="4228512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ago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ago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Los demás pescados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22.540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14.394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8.146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-36,1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Avena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14.761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9.004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5.757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-39,0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Torta extracción grasas o aceites vegetales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10.321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5.025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5.296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-51,3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Alcohol etílico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64.673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60.606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4.067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-6,3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Cerveza de malta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25.362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21.687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3.675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-14,5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EB5B89D-A03E-1DD1-582A-8337B0E6107B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17A9E3B-393B-D3CA-5C24-E33EA490E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959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B233D9-B999-4F69-AA0A-5F7E25D15655}"/>
</file>

<file path=customXml/itemProps2.xml><?xml version="1.0" encoding="utf-8"?>
<ds:datastoreItem xmlns:ds="http://schemas.openxmlformats.org/officeDocument/2006/customXml" ds:itemID="{765A37B4-0065-4680-AE69-286C81FB36CB}"/>
</file>

<file path=customXml/itemProps3.xml><?xml version="1.0" encoding="utf-8"?>
<ds:datastoreItem xmlns:ds="http://schemas.openxmlformats.org/officeDocument/2006/customXml" ds:itemID="{B8B545B5-EF32-4B27-9CE9-D32A7CB77BA4}"/>
</file>

<file path=docProps/app.xml><?xml version="1.0" encoding="utf-8"?>
<Properties xmlns="http://schemas.openxmlformats.org/officeDocument/2006/extended-properties" xmlns:vt="http://schemas.openxmlformats.org/officeDocument/2006/docPropsVTypes">
  <TotalTime>3969</TotalTime>
  <Words>2223</Words>
  <Application>Microsoft Office PowerPoint</Application>
  <PresentationFormat>Panorámica</PresentationFormat>
  <Paragraphs>633</Paragraphs>
  <Slides>23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Wingdings</vt:lpstr>
      <vt:lpstr>Tema de Office</vt:lpstr>
      <vt:lpstr>Presentación de PowerPoint</vt:lpstr>
      <vt:lpstr>Importaciones de productos agropecuarios y agroindustriales Enero - agosto de 2022</vt:lpstr>
      <vt:lpstr>Importaciones de productos agropecuarios y agroindustriales 2010-2021</vt:lpstr>
      <vt:lpstr>Valor importaciones de productos agropecuarios y agroindustriales Agosto de 2022 (USD millones CIF)</vt:lpstr>
      <vt:lpstr>Importaciones de productos agropecuarios y agroindustriales en valor  Enero-agosto (2021-2022) USD millones CIF. Principales productos</vt:lpstr>
      <vt:lpstr>Importaciones de productos del sector agropecuario* en valor  (USD millones CIF) agosto de 2022</vt:lpstr>
      <vt:lpstr>Importaciones de productos del sector agroindustrial* en valor  (USD millones CIF) agosto de 2022</vt:lpstr>
      <vt:lpstr>Principales productos agropecuarios y agroindustriales que aumentaron y disminuyeron sus importaciones agosto (2021-2022) - USD miles</vt:lpstr>
      <vt:lpstr>Principales productos agropecuarios y agroindustriales que aumentaron y disminuyeron sus importaciones entre enero y agosto (2021-2022) - USD miles</vt:lpstr>
      <vt:lpstr>Presentación de PowerPoint</vt:lpstr>
      <vt:lpstr>Presentación de PowerPoint</vt:lpstr>
      <vt:lpstr>Importaciones de productos del sector agropecuario* en volumen  (miles de toneladas) agosto de 2022</vt:lpstr>
      <vt:lpstr>Importaciones de productos del sector agroindustrial* en volumen  (miles de toneladas) agosto de 2022</vt:lpstr>
      <vt:lpstr>Principales productos agropecuarios y agroindustriales que aumentaron y disminuyeron sus importaciones en agosto (2021-2022) - toneladas</vt:lpstr>
      <vt:lpstr>Principales productos agropecuarios y agroindustriales que aumentaron y disminuyeron sus importaciones entre enero y agosto (2021-2022) - toneladas</vt:lpstr>
      <vt:lpstr>Presentación de PowerPoint</vt:lpstr>
      <vt:lpstr>Valor balanza comercial productos agropecuarios y agroindustriales Enero-agosto (2012- 2022) USD millones FOB</vt:lpstr>
      <vt:lpstr>Volumen balanza comercial productos agropecuarios y agroindustriales Enero-agosto (2012- 2022) millones de toneladas</vt:lpstr>
      <vt:lpstr>Presentación de PowerPoint</vt:lpstr>
      <vt:lpstr>Tasa  de cambio promedio mensual y precio internacional del petróleo  Agosto 2020 – agosto 2022</vt:lpstr>
      <vt:lpstr>Tasa de cambio representativa de fin de  mes del mercado  Agosto 2011-2022 </vt:lpstr>
      <vt:lpstr>Devaluación nominal fin de mes Agosto 2011 – 2022 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243</cp:revision>
  <dcterms:created xsi:type="dcterms:W3CDTF">2019-02-12T04:28:07Z</dcterms:created>
  <dcterms:modified xsi:type="dcterms:W3CDTF">2022-10-20T00:07:55Z</dcterms:modified>
</cp:coreProperties>
</file>