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sldIdLst>
    <p:sldId id="275" r:id="rId5"/>
    <p:sldId id="281" r:id="rId6"/>
    <p:sldId id="297" r:id="rId7"/>
    <p:sldId id="290" r:id="rId8"/>
    <p:sldId id="316" r:id="rId9"/>
    <p:sldId id="272" r:id="rId10"/>
    <p:sldId id="273" r:id="rId11"/>
    <p:sldId id="299" r:id="rId12"/>
    <p:sldId id="300" r:id="rId13"/>
    <p:sldId id="317" r:id="rId14"/>
    <p:sldId id="310" r:id="rId15"/>
    <p:sldId id="304" r:id="rId16"/>
    <p:sldId id="305" r:id="rId17"/>
    <p:sldId id="311" r:id="rId18"/>
    <p:sldId id="312" r:id="rId19"/>
    <p:sldId id="313" r:id="rId20"/>
    <p:sldId id="318" r:id="rId21"/>
    <p:sldId id="307" r:id="rId22"/>
    <p:sldId id="314" r:id="rId23"/>
    <p:sldId id="308" r:id="rId24"/>
    <p:sldId id="315" r:id="rId25"/>
    <p:sldId id="291" r:id="rId26"/>
    <p:sldId id="279" r:id="rId27"/>
  </p:sldIdLst>
  <p:sldSz cx="12192000" cy="6858000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 SemiBold" panose="00000700000000000000" pitchFamily="2" charset="0"/>
      <p:bold r:id="rId34"/>
      <p:boldItalic r:id="rId35"/>
    </p:embeddedFont>
    <p:embeddedFont>
      <p:font typeface="Nunito Sans" pitchFamily="2" charset="0"/>
      <p:regular r:id="rId36"/>
      <p:bold r:id="rId37"/>
      <p:italic r:id="rId38"/>
      <p:boldItalic r:id="rId39"/>
    </p:embeddedFont>
    <p:embeddedFont>
      <p:font typeface="Nunito Sans ExtraBold" pitchFamily="2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D9A67-73C2-497E-A2B5-BFC18AD6AC9F}" v="143" dt="2023-06-21T21:01:08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90BD9A67-73C2-497E-A2B5-BFC18AD6AC9F}"/>
    <pc:docChg chg="undo redo custSel addSld delSld modSld sldOrd">
      <pc:chgData name="NESTOR JULIO HERNANDEZ BOCKER" userId="a413b3be1cc3406f" providerId="LiveId" clId="{90BD9A67-73C2-497E-A2B5-BFC18AD6AC9F}" dt="2023-06-21T21:01:34.761" v="1115" actId="20577"/>
      <pc:docMkLst>
        <pc:docMk/>
      </pc:docMkLst>
      <pc:sldChg chg="addSp delSp modSp add mod">
        <pc:chgData name="NESTOR JULIO HERNANDEZ BOCKER" userId="a413b3be1cc3406f" providerId="LiveId" clId="{90BD9A67-73C2-497E-A2B5-BFC18AD6AC9F}" dt="2023-06-21T20:29:52.478" v="1070" actId="1038"/>
        <pc:sldMkLst>
          <pc:docMk/>
          <pc:sldMk cId="2588731161" sldId="272"/>
        </pc:sldMkLst>
        <pc:spChg chg="del">
          <ac:chgData name="NESTOR JULIO HERNANDEZ BOCKER" userId="a413b3be1cc3406f" providerId="LiveId" clId="{90BD9A67-73C2-497E-A2B5-BFC18AD6AC9F}" dt="2023-06-21T20:14:35.159" v="845" actId="478"/>
          <ac:spMkLst>
            <pc:docMk/>
            <pc:sldMk cId="2588731161" sldId="272"/>
            <ac:spMk id="2" creationId="{BADFD990-D08C-CF60-2911-910E8FA11C71}"/>
          </ac:spMkLst>
        </pc:spChg>
        <pc:spChg chg="add del mod">
          <ac:chgData name="NESTOR JULIO HERNANDEZ BOCKER" userId="a413b3be1cc3406f" providerId="LiveId" clId="{90BD9A67-73C2-497E-A2B5-BFC18AD6AC9F}" dt="2023-06-21T19:55:04.365" v="448" actId="478"/>
          <ac:spMkLst>
            <pc:docMk/>
            <pc:sldMk cId="2588731161" sldId="272"/>
            <ac:spMk id="6" creationId="{9E849DD2-F8F3-2EBF-56BE-1ED41F05146A}"/>
          </ac:spMkLst>
        </pc:spChg>
        <pc:spChg chg="add mod">
          <ac:chgData name="NESTOR JULIO HERNANDEZ BOCKER" userId="a413b3be1cc3406f" providerId="LiveId" clId="{90BD9A67-73C2-497E-A2B5-BFC18AD6AC9F}" dt="2023-06-21T19:58:16.805" v="502" actId="20577"/>
          <ac:spMkLst>
            <pc:docMk/>
            <pc:sldMk cId="2588731161" sldId="272"/>
            <ac:spMk id="7" creationId="{88588B9F-A018-A91C-EE30-E56E3B9805A3}"/>
          </ac:spMkLst>
        </pc:spChg>
        <pc:spChg chg="add mod">
          <ac:chgData name="NESTOR JULIO HERNANDEZ BOCKER" userId="a413b3be1cc3406f" providerId="LiveId" clId="{90BD9A67-73C2-497E-A2B5-BFC18AD6AC9F}" dt="2023-06-21T20:14:54.676" v="849" actId="207"/>
          <ac:spMkLst>
            <pc:docMk/>
            <pc:sldMk cId="2588731161" sldId="272"/>
            <ac:spMk id="8" creationId="{D5948D8C-9881-2DBC-90B6-B1910DEC1078}"/>
          </ac:spMkLst>
        </pc:spChg>
        <pc:spChg chg="add del mod">
          <ac:chgData name="NESTOR JULIO HERNANDEZ BOCKER" userId="a413b3be1cc3406f" providerId="LiveId" clId="{90BD9A67-73C2-497E-A2B5-BFC18AD6AC9F}" dt="2023-06-21T20:15:09.937" v="851"/>
          <ac:spMkLst>
            <pc:docMk/>
            <pc:sldMk cId="2588731161" sldId="272"/>
            <ac:spMk id="9" creationId="{9CFB2CF1-4852-CEEF-92C6-BBA4ACDB3D49}"/>
          </ac:spMkLst>
        </pc:spChg>
        <pc:spChg chg="add mod">
          <ac:chgData name="NESTOR JULIO HERNANDEZ BOCKER" userId="a413b3be1cc3406f" providerId="LiveId" clId="{90BD9A67-73C2-497E-A2B5-BFC18AD6AC9F}" dt="2023-06-21T20:15:13.168" v="853"/>
          <ac:spMkLst>
            <pc:docMk/>
            <pc:sldMk cId="2588731161" sldId="272"/>
            <ac:spMk id="10" creationId="{62E003D2-0EE5-0952-096A-4E78956DB673}"/>
          </ac:spMkLst>
        </pc:spChg>
        <pc:spChg chg="del mod">
          <ac:chgData name="NESTOR JULIO HERNANDEZ BOCKER" userId="a413b3be1cc3406f" providerId="LiveId" clId="{90BD9A67-73C2-497E-A2B5-BFC18AD6AC9F}" dt="2023-06-21T20:15:12.022" v="852" actId="478"/>
          <ac:spMkLst>
            <pc:docMk/>
            <pc:sldMk cId="2588731161" sldId="272"/>
            <ac:spMk id="11" creationId="{ECB134C0-D0B1-4208-8C89-F3E16183F4BE}"/>
          </ac:spMkLst>
        </pc:spChg>
        <pc:spChg chg="del">
          <ac:chgData name="NESTOR JULIO HERNANDEZ BOCKER" userId="a413b3be1cc3406f" providerId="LiveId" clId="{90BD9A67-73C2-497E-A2B5-BFC18AD6AC9F}" dt="2023-06-21T19:55:03.017" v="447" actId="478"/>
          <ac:spMkLst>
            <pc:docMk/>
            <pc:sldMk cId="2588731161" sldId="272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1.198" v="446" actId="478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29:52.478" v="1070" actId="1038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8:56.963" v="1056"/>
          <ac:graphicFrameMkLst>
            <pc:docMk/>
            <pc:sldMk cId="2588731161" sldId="272"/>
            <ac:graphicFrameMk id="4" creationId="{00000000-0008-0000-0400-000002000000}"/>
          </ac:graphicFrameMkLst>
        </pc:graphicFrameChg>
        <pc:picChg chg="del">
          <ac:chgData name="NESTOR JULIO HERNANDEZ BOCKER" userId="a413b3be1cc3406f" providerId="LiveId" clId="{90BD9A67-73C2-497E-A2B5-BFC18AD6AC9F}" dt="2023-06-21T20:14:34.091" v="844" actId="478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add mod">
        <pc:chgData name="NESTOR JULIO HERNANDEZ BOCKER" userId="a413b3be1cc3406f" providerId="LiveId" clId="{90BD9A67-73C2-497E-A2B5-BFC18AD6AC9F}" dt="2023-06-21T20:30:20.121" v="1072" actId="6549"/>
        <pc:sldMkLst>
          <pc:docMk/>
          <pc:sldMk cId="3718550132" sldId="273"/>
        </pc:sldMkLst>
        <pc:spChg chg="del">
          <ac:chgData name="NESTOR JULIO HERNANDEZ BOCKER" userId="a413b3be1cc3406f" providerId="LiveId" clId="{90BD9A67-73C2-497E-A2B5-BFC18AD6AC9F}" dt="2023-06-21T20:14:08.978" v="838" actId="478"/>
          <ac:spMkLst>
            <pc:docMk/>
            <pc:sldMk cId="3718550132" sldId="273"/>
            <ac:spMk id="2" creationId="{3A58DCEB-BD34-907B-198A-93EB2029B8ED}"/>
          </ac:spMkLst>
        </pc:spChg>
        <pc:spChg chg="add del mod">
          <ac:chgData name="NESTOR JULIO HERNANDEZ BOCKER" userId="a413b3be1cc3406f" providerId="LiveId" clId="{90BD9A67-73C2-497E-A2B5-BFC18AD6AC9F}" dt="2023-06-21T19:55:09.471" v="450" actId="478"/>
          <ac:spMkLst>
            <pc:docMk/>
            <pc:sldMk cId="3718550132" sldId="273"/>
            <ac:spMk id="6" creationId="{3BE89720-BB12-2BEA-838B-68DA5A21F83A}"/>
          </ac:spMkLst>
        </pc:spChg>
        <pc:spChg chg="add mod">
          <ac:chgData name="NESTOR JULIO HERNANDEZ BOCKER" userId="a413b3be1cc3406f" providerId="LiveId" clId="{90BD9A67-73C2-497E-A2B5-BFC18AD6AC9F}" dt="2023-06-21T19:57:47.279" v="498" actId="20577"/>
          <ac:spMkLst>
            <pc:docMk/>
            <pc:sldMk cId="3718550132" sldId="273"/>
            <ac:spMk id="7" creationId="{A3DAAE56-CA88-4942-2239-E701E7C070C5}"/>
          </ac:spMkLst>
        </pc:spChg>
        <pc:spChg chg="add del mod">
          <ac:chgData name="NESTOR JULIO HERNANDEZ BOCKER" userId="a413b3be1cc3406f" providerId="LiveId" clId="{90BD9A67-73C2-497E-A2B5-BFC18AD6AC9F}" dt="2023-06-21T20:13:50.330" v="833" actId="478"/>
          <ac:spMkLst>
            <pc:docMk/>
            <pc:sldMk cId="3718550132" sldId="273"/>
            <ac:spMk id="8" creationId="{194D43EB-450B-F952-96DF-66B0F047BDD0}"/>
          </ac:spMkLst>
        </pc:spChg>
        <pc:spChg chg="add mod">
          <ac:chgData name="NESTOR JULIO HERNANDEZ BOCKER" userId="a413b3be1cc3406f" providerId="LiveId" clId="{90BD9A67-73C2-497E-A2B5-BFC18AD6AC9F}" dt="2023-06-21T20:15:15.611" v="854"/>
          <ac:spMkLst>
            <pc:docMk/>
            <pc:sldMk cId="3718550132" sldId="273"/>
            <ac:spMk id="9" creationId="{3B97D4CC-AFA2-A893-534C-FDC8C1EAEE22}"/>
          </ac:spMkLst>
        </pc:spChg>
        <pc:spChg chg="add del mod">
          <ac:chgData name="NESTOR JULIO HERNANDEZ BOCKER" userId="a413b3be1cc3406f" providerId="LiveId" clId="{90BD9A67-73C2-497E-A2B5-BFC18AD6AC9F}" dt="2023-06-21T20:14:23.565" v="843" actId="1036"/>
          <ac:spMkLst>
            <pc:docMk/>
            <pc:sldMk cId="3718550132" sldId="273"/>
            <ac:spMk id="10" creationId="{E5624E12-3B0C-4B9C-9C7B-8F6D3EDCBFF5}"/>
          </ac:spMkLst>
        </pc:spChg>
        <pc:spChg chg="del">
          <ac:chgData name="NESTOR JULIO HERNANDEZ BOCKER" userId="a413b3be1cc3406f" providerId="LiveId" clId="{90BD9A67-73C2-497E-A2B5-BFC18AD6AC9F}" dt="2023-06-21T19:55:10.867" v="451" actId="478"/>
          <ac:spMkLst>
            <pc:docMk/>
            <pc:sldMk cId="3718550132" sldId="273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8.252" v="449" actId="478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30:20.121" v="1072" actId="6549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04:38.104" v="513" actId="207"/>
          <ac:graphicFrameMkLst>
            <pc:docMk/>
            <pc:sldMk cId="3718550132" sldId="273"/>
            <ac:graphicFrameMk id="3" creationId="{00000000-0008-0000-0400-000003000000}"/>
          </ac:graphicFrameMkLst>
        </pc:graphicFrameChg>
        <pc:picChg chg="del">
          <ac:chgData name="NESTOR JULIO HERNANDEZ BOCKER" userId="a413b3be1cc3406f" providerId="LiveId" clId="{90BD9A67-73C2-497E-A2B5-BFC18AD6AC9F}" dt="2023-06-21T20:14:03.086" v="837" actId="47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90BD9A67-73C2-497E-A2B5-BFC18AD6AC9F}" dt="2023-06-21T20:26:59.914" v="1053" actId="20577"/>
        <pc:sldMkLst>
          <pc:docMk/>
          <pc:sldMk cId="1010862512" sldId="275"/>
        </pc:sldMkLst>
        <pc:spChg chg="mod">
          <ac:chgData name="NESTOR JULIO HERNANDEZ BOCKER" userId="a413b3be1cc3406f" providerId="LiveId" clId="{90BD9A67-73C2-497E-A2B5-BFC18AD6AC9F}" dt="2023-06-21T19:25:44.707" v="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59.914" v="1053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2643471665" sldId="278"/>
        </pc:sldMkLst>
      </pc:sldChg>
      <pc:sldChg chg="modSp mod">
        <pc:chgData name="NESTOR JULIO HERNANDEZ BOCKER" userId="a413b3be1cc3406f" providerId="LiveId" clId="{90BD9A67-73C2-497E-A2B5-BFC18AD6AC9F}" dt="2023-06-21T20:26:52.181" v="1052" actId="20577"/>
        <pc:sldMkLst>
          <pc:docMk/>
          <pc:sldMk cId="3675170584" sldId="279"/>
        </pc:sldMkLst>
        <pc:spChg chg="mod">
          <ac:chgData name="NESTOR JULIO HERNANDEZ BOCKER" userId="a413b3be1cc3406f" providerId="LiveId" clId="{90BD9A67-73C2-497E-A2B5-BFC18AD6AC9F}" dt="2023-06-21T20:26:52.181" v="105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add del mod">
        <pc:chgData name="NESTOR JULIO HERNANDEZ BOCKER" userId="a413b3be1cc3406f" providerId="LiveId" clId="{90BD9A67-73C2-497E-A2B5-BFC18AD6AC9F}" dt="2023-06-21T21:01:34.761" v="1115" actId="20577"/>
        <pc:sldMkLst>
          <pc:docMk/>
          <pc:sldMk cId="2130645913" sldId="281"/>
        </pc:sldMkLst>
        <pc:spChg chg="mod">
          <ac:chgData name="NESTOR JULIO HERNANDEZ BOCKER" userId="a413b3be1cc3406f" providerId="LiveId" clId="{90BD9A67-73C2-497E-A2B5-BFC18AD6AC9F}" dt="2023-06-21T19:28:44.826" v="44" actId="20577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90BD9A67-73C2-497E-A2B5-BFC18AD6AC9F}" dt="2023-06-21T19:28:52.769" v="57" actId="20577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90BD9A67-73C2-497E-A2B5-BFC18AD6AC9F}" dt="2023-06-21T21:01:34.761" v="1115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90BD9A67-73C2-497E-A2B5-BFC18AD6AC9F}" dt="2023-06-21T19:41:23.926" v="22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90BD9A67-73C2-497E-A2B5-BFC18AD6AC9F}" dt="2023-06-21T19:28:26.018" v="31" actId="14100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1:01:08.332" v="1114"/>
          <ac:graphicFrameMkLst>
            <pc:docMk/>
            <pc:sldMk cId="2130645913" sldId="281"/>
            <ac:graphicFrameMk id="4" creationId="{4D144258-2B07-5CA3-D49E-45D7748696E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29:20.360" v="59"/>
          <ac:graphicFrameMkLst>
            <pc:docMk/>
            <pc:sldMk cId="2130645913" sldId="281"/>
            <ac:graphicFrameMk id="9" creationId="{743FC408-0E57-7176-2EB3-927A57FFAC4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38:49.007" v="170" actId="47"/>
        <pc:sldMkLst>
          <pc:docMk/>
          <pc:sldMk cId="1373707831" sldId="283"/>
        </pc:sldMkLst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4055195964" sldId="284"/>
        </pc:sldMkLst>
      </pc:sldChg>
      <pc:sldChg chg="addSp delSp modSp mod">
        <pc:chgData name="NESTOR JULIO HERNANDEZ BOCKER" userId="a413b3be1cc3406f" providerId="LiveId" clId="{90BD9A67-73C2-497E-A2B5-BFC18AD6AC9F}" dt="2023-06-21T20:28:06.779" v="1054"/>
        <pc:sldMkLst>
          <pc:docMk/>
          <pc:sldMk cId="1230455291" sldId="290"/>
        </pc:sldMkLst>
        <pc:spChg chg="mod">
          <ac:chgData name="NESTOR JULIO HERNANDEZ BOCKER" userId="a413b3be1cc3406f" providerId="LiveId" clId="{90BD9A67-73C2-497E-A2B5-BFC18AD6AC9F}" dt="2023-06-21T19:45:25.115" v="284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7:23.788" v="542" actId="6549"/>
          <ac:spMkLst>
            <pc:docMk/>
            <pc:sldMk cId="1230455291" sldId="290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0:28:06.779" v="1054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graphicFrameChg chg="del mod">
          <ac:chgData name="NESTOR JULIO HERNANDEZ BOCKER" userId="a413b3be1cc3406f" providerId="LiveId" clId="{90BD9A67-73C2-497E-A2B5-BFC18AD6AC9F}" dt="2023-06-21T19:43:11.815" v="256" actId="478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39:54.420" v="1103" actId="692"/>
        <pc:sldMkLst>
          <pc:docMk/>
          <pc:sldMk cId="3207670988" sldId="291"/>
        </pc:sldMkLst>
        <pc:graphicFrameChg chg="mod">
          <ac:chgData name="NESTOR JULIO HERNANDEZ BOCKER" userId="a413b3be1cc3406f" providerId="LiveId" clId="{90BD9A67-73C2-497E-A2B5-BFC18AD6AC9F}" dt="2023-06-21T20:39:54.420" v="1103" actId="692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mod">
        <pc:chgData name="NESTOR JULIO HERNANDEZ BOCKER" userId="a413b3be1cc3406f" providerId="LiveId" clId="{90BD9A67-73C2-497E-A2B5-BFC18AD6AC9F}" dt="2023-06-21T19:40:55.413" v="216" actId="1036"/>
        <pc:sldMkLst>
          <pc:docMk/>
          <pc:sldMk cId="1058868022" sldId="297"/>
        </pc:sldMkLst>
        <pc:spChg chg="mod">
          <ac:chgData name="NESTOR JULIO HERNANDEZ BOCKER" userId="a413b3be1cc3406f" providerId="LiveId" clId="{90BD9A67-73C2-497E-A2B5-BFC18AD6AC9F}" dt="2023-06-21T19:39:08.326" v="184" actId="20577"/>
          <ac:spMkLst>
            <pc:docMk/>
            <pc:sldMk cId="1058868022" sldId="297"/>
            <ac:spMk id="10" creationId="{AE85FA06-F043-6F76-2D7A-77CFAD99732C}"/>
          </ac:spMkLst>
        </pc:spChg>
        <pc:spChg chg="mod">
          <ac:chgData name="NESTOR JULIO HERNANDEZ BOCKER" userId="a413b3be1cc3406f" providerId="LiveId" clId="{90BD9A67-73C2-497E-A2B5-BFC18AD6AC9F}" dt="2023-06-21T19:39:15.411" v="197" actId="20577"/>
          <ac:spMkLst>
            <pc:docMk/>
            <pc:sldMk cId="1058868022" sldId="297"/>
            <ac:spMk id="11" creationId="{DAFBDAAE-0F2D-BA10-01C7-6BCF9C20A50E}"/>
          </ac:spMkLst>
        </pc:spChg>
        <pc:spChg chg="mod">
          <ac:chgData name="NESTOR JULIO HERNANDEZ BOCKER" userId="a413b3be1cc3406f" providerId="LiveId" clId="{90BD9A67-73C2-497E-A2B5-BFC18AD6AC9F}" dt="2023-06-21T19:40:36.498" v="208" actId="207"/>
          <ac:spMkLst>
            <pc:docMk/>
            <pc:sldMk cId="1058868022" sldId="297"/>
            <ac:spMk id="14" creationId="{2429D940-E554-4FB7-91D3-1A9CD28C5C86}"/>
          </ac:spMkLst>
        </pc:spChg>
        <pc:spChg chg="mod">
          <ac:chgData name="NESTOR JULIO HERNANDEZ BOCKER" userId="a413b3be1cc3406f" providerId="LiveId" clId="{90BD9A67-73C2-497E-A2B5-BFC18AD6AC9F}" dt="2023-06-21T19:39:24.110" v="198"/>
          <ac:spMkLst>
            <pc:docMk/>
            <pc:sldMk cId="1058868022" sldId="297"/>
            <ac:spMk id="15" creationId="{D3219EAA-4D63-31C9-1CC8-36454F12C189}"/>
          </ac:spMkLst>
        </pc:spChg>
        <pc:spChg chg="mod">
          <ac:chgData name="NESTOR JULIO HERNANDEZ BOCKER" userId="a413b3be1cc3406f" providerId="LiveId" clId="{90BD9A67-73C2-497E-A2B5-BFC18AD6AC9F}" dt="2023-06-21T19:40:29.519" v="206" actId="207"/>
          <ac:spMkLst>
            <pc:docMk/>
            <pc:sldMk cId="1058868022" sldId="297"/>
            <ac:spMk id="17" creationId="{7110DCAC-DBE7-4065-96AB-2C32D83775A4}"/>
          </ac:spMkLst>
        </pc:sp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2" creationId="{6D2A7F5A-5FAA-60B6-06EC-36415699073D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3" creationId="{057760B2-BA2D-6F40-6387-31AAB57BA2E7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4" creationId="{CC6B568E-BCA9-178C-E913-48F2096E2FC5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5" creationId="{1DAB0536-1E9E-B7B6-497E-85C5186B8437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6" creationId="{00000000-0008-0000-0200-000003000000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7" creationId="{F1FCD929-9978-7EFA-4869-72927E03049F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8" creationId="{0836B6D9-FBAB-0674-83C0-65786F4B05E2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9" creationId="{00000000-0008-0000-0200-000002000000}"/>
          </ac:graphicFrameMkLst>
        </pc:graphicFrameChg>
      </pc:sldChg>
      <pc:sldChg chg="modSp del">
        <pc:chgData name="NESTOR JULIO HERNANDEZ BOCKER" userId="a413b3be1cc3406f" providerId="LiveId" clId="{90BD9A67-73C2-497E-A2B5-BFC18AD6AC9F}" dt="2023-06-21T19:50:34.292" v="314" actId="47"/>
        <pc:sldMkLst>
          <pc:docMk/>
          <pc:sldMk cId="999383766" sldId="298"/>
        </pc:sldMkLst>
        <pc:graphicFrameChg chg="mod">
          <ac:chgData name="NESTOR JULIO HERNANDEZ BOCKER" userId="a413b3be1cc3406f" providerId="LiveId" clId="{90BD9A67-73C2-497E-A2B5-BFC18AD6AC9F}" dt="2023-06-21T19:48:39.054" v="299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4:54.093" v="1085" actId="20577"/>
        <pc:sldMkLst>
          <pc:docMk/>
          <pc:sldMk cId="1402838187" sldId="299"/>
        </pc:sldMkLst>
        <pc:spChg chg="mod">
          <ac:chgData name="NESTOR JULIO HERNANDEZ BOCKER" userId="a413b3be1cc3406f" providerId="LiveId" clId="{90BD9A67-73C2-497E-A2B5-BFC18AD6AC9F}" dt="2023-06-21T19:51:51.104" v="382" actId="20577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19:51:58.288" v="395" actId="2057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34:54.093" v="1085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0:59.580" v="984" actId="14734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1:12.078" v="990" actId="11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5:00.034" v="1089" actId="20577"/>
        <pc:sldMkLst>
          <pc:docMk/>
          <pc:sldMk cId="3528884864" sldId="300"/>
        </pc:sldMkLst>
        <pc:spChg chg="mod">
          <ac:chgData name="NESTOR JULIO HERNANDEZ BOCKER" userId="a413b3be1cc3406f" providerId="LiveId" clId="{90BD9A67-73C2-497E-A2B5-BFC18AD6AC9F}" dt="2023-06-21T19:53:13.400" v="425" actId="20577"/>
          <ac:spMkLst>
            <pc:docMk/>
            <pc:sldMk cId="3528884864" sldId="300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19:53:21.407" v="438" actId="2057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35:00.034" v="1089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1:32.078" v="995" actId="113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1:39.820" v="996" actId="2711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5:02.664" v="514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90BD9A67-73C2-497E-A2B5-BFC18AD6AC9F}" dt="2023-06-21T20:05:06.478" v="515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90BD9A67-73C2-497E-A2B5-BFC18AD6AC9F}" dt="2023-06-21T20:05:11.482" v="516" actId="47"/>
        <pc:sldMkLst>
          <pc:docMk/>
          <pc:sldMk cId="2869489403" sldId="303"/>
        </pc:sldMkLst>
      </pc:sldChg>
      <pc:sldChg chg="addSp delSp modSp mod ord">
        <pc:chgData name="NESTOR JULIO HERNANDEZ BOCKER" userId="a413b3be1cc3406f" providerId="LiveId" clId="{90BD9A67-73C2-497E-A2B5-BFC18AD6AC9F}" dt="2023-06-21T20:18:52.094" v="905" actId="207"/>
        <pc:sldMkLst>
          <pc:docMk/>
          <pc:sldMk cId="2994828080" sldId="304"/>
        </pc:sldMkLst>
        <pc:spChg chg="mod">
          <ac:chgData name="NESTOR JULIO HERNANDEZ BOCKER" userId="a413b3be1cc3406f" providerId="LiveId" clId="{90BD9A67-73C2-497E-A2B5-BFC18AD6AC9F}" dt="2023-06-21T20:12:10.673" v="611" actId="207"/>
          <ac:spMkLst>
            <pc:docMk/>
            <pc:sldMk cId="2994828080" sldId="304"/>
            <ac:spMk id="2" creationId="{077661EC-381A-3E4A-F0F0-5C72F32440DF}"/>
          </ac:spMkLst>
        </pc:spChg>
        <pc:spChg chg="del">
          <ac:chgData name="NESTOR JULIO HERNANDEZ BOCKER" userId="a413b3be1cc3406f" providerId="LiveId" clId="{90BD9A67-73C2-497E-A2B5-BFC18AD6AC9F}" dt="2023-06-21T20:15:34.862" v="855" actId="478"/>
          <ac:spMkLst>
            <pc:docMk/>
            <pc:sldMk cId="2994828080" sldId="304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6" creationId="{C275EA69-80EB-6119-C551-5611FE126210}"/>
          </ac:spMkLst>
        </pc:spChg>
        <pc:spChg chg="mod">
          <ac:chgData name="NESTOR JULIO HERNANDEZ BOCKER" userId="a413b3be1cc3406f" providerId="LiveId" clId="{90BD9A67-73C2-497E-A2B5-BFC18AD6AC9F}" dt="2023-06-21T20:12:16.989" v="624" actId="20577"/>
          <ac:spMkLst>
            <pc:docMk/>
            <pc:sldMk cId="2994828080" sldId="304"/>
            <ac:spMk id="7" creationId="{469CD69D-8310-32BB-7403-36C4ABF01797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8" creationId="{3E3FCAB7-BB5F-6937-F6E9-4FCBEF1BBE65}"/>
          </ac:spMkLst>
        </pc:spChg>
        <pc:graphicFrameChg chg="del">
          <ac:chgData name="NESTOR JULIO HERNANDEZ BOCKER" userId="a413b3be1cc3406f" providerId="LiveId" clId="{90BD9A67-73C2-497E-A2B5-BFC18AD6AC9F}" dt="2023-06-21T20:11:31.106" v="602" actId="478"/>
          <ac:graphicFrameMkLst>
            <pc:docMk/>
            <pc:sldMk cId="2994828080" sldId="304"/>
            <ac:graphicFrameMk id="4" creationId="{309C83EA-4E4B-1727-08E7-9FF5B87048D2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2.094" v="905" actId="207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addSp delSp modSp mod ord">
        <pc:chgData name="NESTOR JULIO HERNANDEZ BOCKER" userId="a413b3be1cc3406f" providerId="LiveId" clId="{90BD9A67-73C2-497E-A2B5-BFC18AD6AC9F}" dt="2023-06-21T20:19:21.586" v="908" actId="207"/>
        <pc:sldMkLst>
          <pc:docMk/>
          <pc:sldMk cId="1400359443" sldId="305"/>
        </pc:sldMkLst>
        <pc:spChg chg="mod">
          <ac:chgData name="NESTOR JULIO HERNANDEZ BOCKER" userId="a413b3be1cc3406f" providerId="LiveId" clId="{90BD9A67-73C2-497E-A2B5-BFC18AD6AC9F}" dt="2023-06-21T20:19:21.586" v="908" actId="207"/>
          <ac:spMkLst>
            <pc:docMk/>
            <pc:sldMk cId="1400359443" sldId="305"/>
            <ac:spMk id="2" creationId="{FF9461AB-7823-F6C6-32D6-8B0B0E8E09F6}"/>
          </ac:spMkLst>
        </pc:spChg>
        <pc:spChg chg="del">
          <ac:chgData name="NESTOR JULIO HERNANDEZ BOCKER" userId="a413b3be1cc3406f" providerId="LiveId" clId="{90BD9A67-73C2-497E-A2B5-BFC18AD6AC9F}" dt="2023-06-21T20:15:49.653" v="857" actId="478"/>
          <ac:spMkLst>
            <pc:docMk/>
            <pc:sldMk cId="1400359443" sldId="305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5" creationId="{07E2CEB9-A0D2-C3AD-E66B-CAD66779BF92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6" creationId="{8D3131F2-562C-C011-0FE5-87F0C5C05405}"/>
          </ac:spMkLst>
        </pc:spChg>
        <pc:spChg chg="mod">
          <ac:chgData name="NESTOR JULIO HERNANDEZ BOCKER" userId="a413b3be1cc3406f" providerId="LiveId" clId="{90BD9A67-73C2-497E-A2B5-BFC18AD6AC9F}" dt="2023-06-21T20:17:38.870" v="887" actId="20577"/>
          <ac:spMkLst>
            <pc:docMk/>
            <pc:sldMk cId="1400359443" sldId="30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17:42.460" v="888" actId="478"/>
          <ac:graphicFrameMkLst>
            <pc:docMk/>
            <pc:sldMk cId="1400359443" sldId="305"/>
            <ac:graphicFrameMk id="4" creationId="{D9605828-2B56-30DE-0CDC-4838A1C9CCCA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6.516" v="906" actId="207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24:41.945" v="1025" actId="47"/>
        <pc:sldMkLst>
          <pc:docMk/>
          <pc:sldMk cId="4061541852" sldId="306"/>
        </pc:sldMkLst>
      </pc:sldChg>
      <pc:sldChg chg="addSp delSp modSp mod">
        <pc:chgData name="NESTOR JULIO HERNANDEZ BOCKER" userId="a413b3be1cc3406f" providerId="LiveId" clId="{90BD9A67-73C2-497E-A2B5-BFC18AD6AC9F}" dt="2023-06-21T20:36:41.842" v="1096" actId="27918"/>
        <pc:sldMkLst>
          <pc:docMk/>
          <pc:sldMk cId="3902090573" sldId="307"/>
        </pc:sldMkLst>
        <pc:spChg chg="mod">
          <ac:chgData name="NESTOR JULIO HERNANDEZ BOCKER" userId="a413b3be1cc3406f" providerId="LiveId" clId="{90BD9A67-73C2-497E-A2B5-BFC18AD6AC9F}" dt="2023-06-21T20:25:38.833" v="1033" actId="20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90BD9A67-73C2-497E-A2B5-BFC18AD6AC9F}" dt="2023-06-21T20:35:50.540" v="1094" actId="20577"/>
          <ac:spMkLst>
            <pc:docMk/>
            <pc:sldMk cId="3902090573" sldId="30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24:57.595" v="1026" actId="478"/>
          <ac:graphicFrameMkLst>
            <pc:docMk/>
            <pc:sldMk cId="3902090573" sldId="307"/>
            <ac:graphicFrameMk id="4" creationId="{EC4FD2ED-555E-A47C-016C-DA984EC64CE7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6:38.366" v="1095" actId="207"/>
          <ac:graphicFrameMkLst>
            <pc:docMk/>
            <pc:sldMk cId="3902090573" sldId="307"/>
            <ac:graphicFrameMk id="5" creationId="{395D67DA-B6B2-41D2-E9A1-322EEE3BBE6A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26:22.030" v="1046" actId="207"/>
        <pc:sldMkLst>
          <pc:docMk/>
          <pc:sldMk cId="2799606255" sldId="308"/>
        </pc:sldMkLst>
        <pc:graphicFrameChg chg="mod">
          <ac:chgData name="NESTOR JULIO HERNANDEZ BOCKER" userId="a413b3be1cc3406f" providerId="LiveId" clId="{90BD9A67-73C2-497E-A2B5-BFC18AD6AC9F}" dt="2023-06-21T20:26:22.030" v="1046" actId="207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7:36.842" v="543" actId="47"/>
        <pc:sldMkLst>
          <pc:docMk/>
          <pc:sldMk cId="12027702" sldId="309"/>
        </pc:sldMkLst>
      </pc:sldChg>
      <pc:sldChg chg="addSp delSp modSp mod">
        <pc:chgData name="NESTOR JULIO HERNANDEZ BOCKER" userId="a413b3be1cc3406f" providerId="LiveId" clId="{90BD9A67-73C2-497E-A2B5-BFC18AD6AC9F}" dt="2023-06-21T20:10:36.278" v="599" actId="1037"/>
        <pc:sldMkLst>
          <pc:docMk/>
          <pc:sldMk cId="436528798" sldId="310"/>
        </pc:sldMkLst>
        <pc:spChg chg="mod">
          <ac:chgData name="NESTOR JULIO HERNANDEZ BOCKER" userId="a413b3be1cc3406f" providerId="LiveId" clId="{90BD9A67-73C2-497E-A2B5-BFC18AD6AC9F}" dt="2023-06-21T20:10:36.278" v="599" actId="1037"/>
          <ac:spMkLst>
            <pc:docMk/>
            <pc:sldMk cId="436528798" sldId="31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90BD9A67-73C2-497E-A2B5-BFC18AD6AC9F}" dt="2023-06-21T20:08:56.380" v="556" actId="207"/>
          <ac:graphicFrameMkLst>
            <pc:docMk/>
            <pc:sldMk cId="436528798" sldId="310"/>
            <ac:graphicFrameMk id="2" creationId="{98ECEAA4-C52F-B89F-B472-0D994861C94F}"/>
          </ac:graphicFrameMkLst>
        </pc:graphicFrameChg>
        <pc:graphicFrameChg chg="del">
          <ac:chgData name="NESTOR JULIO HERNANDEZ BOCKER" userId="a413b3be1cc3406f" providerId="LiveId" clId="{90BD9A67-73C2-497E-A2B5-BFC18AD6AC9F}" dt="2023-06-21T20:07:47.161" v="544" actId="478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22:09.228" v="999" actId="2711"/>
        <pc:sldMkLst>
          <pc:docMk/>
          <pc:sldMk cId="537324164" sldId="311"/>
        </pc:sldMkLst>
        <pc:spChg chg="mod">
          <ac:chgData name="NESTOR JULIO HERNANDEZ BOCKER" userId="a413b3be1cc3406f" providerId="LiveId" clId="{90BD9A67-73C2-497E-A2B5-BFC18AD6AC9F}" dt="2023-06-21T20:20:07.565" v="962" actId="20577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20:20:13.479" v="975" actId="20577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19:39.743" v="921" actId="20577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09.228" v="999" actId="2711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02.708" v="998" actId="2711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1:00:25.966" v="1113" actId="20577"/>
        <pc:sldMkLst>
          <pc:docMk/>
          <pc:sldMk cId="757931575" sldId="312"/>
        </pc:sldMkLst>
        <pc:spChg chg="mod">
          <ac:chgData name="NESTOR JULIO HERNANDEZ BOCKER" userId="a413b3be1cc3406f" providerId="LiveId" clId="{90BD9A67-73C2-497E-A2B5-BFC18AD6AC9F}" dt="2023-06-21T21:00:22.674" v="1112" actId="20577"/>
          <ac:spMkLst>
            <pc:docMk/>
            <pc:sldMk cId="757931575" sldId="312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21:00:25.966" v="1113" actId="20577"/>
          <ac:spMkLst>
            <pc:docMk/>
            <pc:sldMk cId="757931575" sldId="312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19:56.673" v="949" actId="2057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37.536" v="1005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34.634" v="1004" actId="2711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7:38.963" v="1098" actId="20577"/>
        <pc:sldMkLst>
          <pc:docMk/>
          <pc:sldMk cId="2590248872" sldId="313"/>
        </pc:sldMkLst>
        <pc:spChg chg="mod">
          <ac:chgData name="NESTOR JULIO HERNANDEZ BOCKER" userId="a413b3be1cc3406f" providerId="LiveId" clId="{90BD9A67-73C2-497E-A2B5-BFC18AD6AC9F}" dt="2023-06-21T20:37:38.963" v="1098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5:53.912" v="1038" actId="20577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0BD9A67-73C2-497E-A2B5-BFC18AD6AC9F}" dt="2023-06-21T20:37:54.836" v="1100" actId="20577"/>
        <pc:sldMkLst>
          <pc:docMk/>
          <pc:sldMk cId="3633284213" sldId="314"/>
        </pc:sldMkLst>
        <pc:spChg chg="mod">
          <ac:chgData name="NESTOR JULIO HERNANDEZ BOCKER" userId="a413b3be1cc3406f" providerId="LiveId" clId="{90BD9A67-73C2-497E-A2B5-BFC18AD6AC9F}" dt="2023-06-21T20:37:54.836" v="1100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01.037" v="1043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modSp mod">
        <pc:chgData name="NESTOR JULIO HERNANDEZ BOCKER" userId="a413b3be1cc3406f" providerId="LiveId" clId="{90BD9A67-73C2-497E-A2B5-BFC18AD6AC9F}" dt="2023-06-21T20:40:26.966" v="1109" actId="6549"/>
        <pc:sldMkLst>
          <pc:docMk/>
          <pc:sldMk cId="1867422395" sldId="315"/>
        </pc:sldMkLst>
        <pc:spChg chg="mod">
          <ac:chgData name="NESTOR JULIO HERNANDEZ BOCKER" userId="a413b3be1cc3406f" providerId="LiveId" clId="{90BD9A67-73C2-497E-A2B5-BFC18AD6AC9F}" dt="2023-06-21T20:40:26.966" v="1109" actId="6549"/>
          <ac:spMkLst>
            <pc:docMk/>
            <pc:sldMk cId="1867422395" sldId="31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0BD9A67-73C2-497E-A2B5-BFC18AD6AC9F}" dt="2023-06-21T20:26:32.496" v="1049" actId="207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08:25.315" v="551" actId="572"/>
        <pc:sldMkLst>
          <pc:docMk/>
          <pc:sldMk cId="1113645801" sldId="316"/>
        </pc:sldMkLst>
        <pc:spChg chg="mod">
          <ac:chgData name="NESTOR JULIO HERNANDEZ BOCKER" userId="a413b3be1cc3406f" providerId="LiveId" clId="{90BD9A67-73C2-497E-A2B5-BFC18AD6AC9F}" dt="2023-06-21T19:51:23.832" v="356" actId="20577"/>
          <ac:spMkLst>
            <pc:docMk/>
            <pc:sldMk cId="1113645801" sldId="316"/>
            <ac:spMk id="7" creationId="{469CD69D-8310-32BB-7403-36C4ABF01797}"/>
          </ac:spMkLst>
        </pc:spChg>
        <pc:graphicFrameChg chg="del modGraphic">
          <ac:chgData name="NESTOR JULIO HERNANDEZ BOCKER" userId="a413b3be1cc3406f" providerId="LiveId" clId="{90BD9A67-73C2-497E-A2B5-BFC18AD6AC9F}" dt="2023-06-21T19:46:27.070" v="292" actId="478"/>
          <ac:graphicFrameMkLst>
            <pc:docMk/>
            <pc:sldMk cId="1113645801" sldId="316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90BD9A67-73C2-497E-A2B5-BFC18AD6AC9F}" dt="2023-06-21T20:08:25.315" v="551" actId="572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46:13.986" v="289" actId="47"/>
        <pc:sldMkLst>
          <pc:docMk/>
          <pc:sldMk cId="3248211580" sldId="316"/>
        </pc:sldMkLst>
      </pc:sldChg>
      <pc:sldChg chg="addSp delSp modSp add mod">
        <pc:chgData name="NESTOR JULIO HERNANDEZ BOCKER" userId="a413b3be1cc3406f" providerId="LiveId" clId="{90BD9A67-73C2-497E-A2B5-BFC18AD6AC9F}" dt="2023-06-21T20:33:19.685" v="1081" actId="207"/>
        <pc:sldMkLst>
          <pc:docMk/>
          <pc:sldMk cId="2435645340" sldId="317"/>
        </pc:sldMkLst>
        <pc:spChg chg="mod">
          <ac:chgData name="NESTOR JULIO HERNANDEZ BOCKER" userId="a413b3be1cc3406f" providerId="LiveId" clId="{90BD9A67-73C2-497E-A2B5-BFC18AD6AC9F}" dt="2023-06-21T20:07:00.499" v="539" actId="20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6:31.836" v="537" actId="20577"/>
          <ac:spMkLst>
            <pc:docMk/>
            <pc:sldMk cId="2435645340" sldId="31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32:43.210" v="1073" actId="478"/>
          <ac:graphicFrameMkLst>
            <pc:docMk/>
            <pc:sldMk cId="2435645340" sldId="317"/>
            <ac:graphicFrameMk id="2" creationId="{67072DDF-5217-C2E1-5B1B-7E773C769B33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3:19.685" v="1081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24:29.446" v="1024" actId="207"/>
        <pc:sldMkLst>
          <pc:docMk/>
          <pc:sldMk cId="3692254647" sldId="318"/>
        </pc:sldMkLst>
        <pc:spChg chg="add del mod">
          <ac:chgData name="NESTOR JULIO HERNANDEZ BOCKER" userId="a413b3be1cc3406f" providerId="LiveId" clId="{90BD9A67-73C2-497E-A2B5-BFC18AD6AC9F}" dt="2023-06-21T20:24:02.007" v="1012" actId="478"/>
          <ac:spMkLst>
            <pc:docMk/>
            <pc:sldMk cId="3692254647" sldId="318"/>
            <ac:spMk id="6" creationId="{6EC155C1-E413-55A3-78D5-5459014415D8}"/>
          </ac:spMkLst>
        </pc:spChg>
        <pc:spChg chg="add mod">
          <ac:chgData name="NESTOR JULIO HERNANDEZ BOCKER" userId="a413b3be1cc3406f" providerId="LiveId" clId="{90BD9A67-73C2-497E-A2B5-BFC18AD6AC9F}" dt="2023-06-21T20:24:06.697" v="1018" actId="20577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90BD9A67-73C2-497E-A2B5-BFC18AD6AC9F}" dt="2023-06-21T20:24:29.446" v="1024" actId="207"/>
          <ac:spMkLst>
            <pc:docMk/>
            <pc:sldMk cId="3692254647" sldId="318"/>
            <ac:spMk id="15" creationId="{A1FEE787-43FA-4043-9C5B-EE2767A8C8C5}"/>
          </ac:spMkLst>
        </pc:spChg>
        <pc:spChg chg="del">
          <ac:chgData name="NESTOR JULIO HERNANDEZ BOCKER" userId="a413b3be1cc3406f" providerId="LiveId" clId="{90BD9A67-73C2-497E-A2B5-BFC18AD6AC9F}" dt="2023-06-21T20:23:53.733" v="1010" actId="478"/>
          <ac:spMkLst>
            <pc:docMk/>
            <pc:sldMk cId="3692254647" sldId="318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20:23:55.047" v="1011" actId="478"/>
          <ac:spMkLst>
            <pc:docMk/>
            <pc:sldMk cId="3692254647" sldId="31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4:24.901" v="1023" actId="207"/>
          <ac:graphicFrameMkLst>
            <pc:docMk/>
            <pc:sldMk cId="3692254647" sldId="318"/>
            <ac:graphicFrameMk id="4" creationId="{00000000-0008-0000-0300-000004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0485503584886344E-2"/>
                  <c:y val="4.04114586531910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28B-45C4-B466-42FC75F0D5F1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28B-45C4-B466-42FC75F0D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mensuales'!$D$61:$D$73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mensuales'!$E$61:$E$73</c:f>
              <c:numCache>
                <c:formatCode>_-* #,##0_-;\-* #,##0_-;_-* "-"??_-;_-@_-</c:formatCode>
                <c:ptCount val="13"/>
                <c:pt idx="0">
                  <c:v>1715.4078447399982</c:v>
                </c:pt>
                <c:pt idx="1">
                  <c:v>1900.3821366800005</c:v>
                </c:pt>
                <c:pt idx="2">
                  <c:v>2061.3726294499997</c:v>
                </c:pt>
                <c:pt idx="3">
                  <c:v>2021.9507165899988</c:v>
                </c:pt>
                <c:pt idx="4">
                  <c:v>2059.9954714600012</c:v>
                </c:pt>
                <c:pt idx="5">
                  <c:v>2051.4240905500001</c:v>
                </c:pt>
                <c:pt idx="6">
                  <c:v>2204.3965468600013</c:v>
                </c:pt>
                <c:pt idx="7">
                  <c:v>2238.453552779999</c:v>
                </c:pt>
                <c:pt idx="8">
                  <c:v>2267.9348450500001</c:v>
                </c:pt>
                <c:pt idx="9">
                  <c:v>2435.0080450099972</c:v>
                </c:pt>
                <c:pt idx="10">
                  <c:v>2681.9460756299986</c:v>
                </c:pt>
                <c:pt idx="11">
                  <c:v>3529.8381679519125</c:v>
                </c:pt>
                <c:pt idx="12">
                  <c:v>3440.4681915844944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B-45C4-B466-42FC75F0D5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94324146981643E-2"/>
          <c:y val="2.4812986765592984E-2"/>
          <c:w val="0.92751829068241465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7-415A-A896-DFFA1F60EC4F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7-415A-A896-DFFA1F60EC4F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7-415A-A896-DFFA1F60EC4F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F7-415A-A896-DFFA1F60E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  <c:pt idx="24">
                  <c:v>44652</c:v>
                </c:pt>
                <c:pt idx="25">
                  <c:v>44682</c:v>
                </c:pt>
                <c:pt idx="26">
                  <c:v>44713</c:v>
                </c:pt>
                <c:pt idx="27">
                  <c:v>44743</c:v>
                </c:pt>
                <c:pt idx="28">
                  <c:v>44774</c:v>
                </c:pt>
                <c:pt idx="29">
                  <c:v>44805</c:v>
                </c:pt>
                <c:pt idx="30">
                  <c:v>44835</c:v>
                </c:pt>
                <c:pt idx="31">
                  <c:v>44866</c:v>
                </c:pt>
                <c:pt idx="32">
                  <c:v>44896</c:v>
                </c:pt>
                <c:pt idx="33">
                  <c:v>44927</c:v>
                </c:pt>
                <c:pt idx="34">
                  <c:v>44958</c:v>
                </c:pt>
                <c:pt idx="35">
                  <c:v>44986</c:v>
                </c:pt>
                <c:pt idx="36">
                  <c:v>45017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313.24975374999985</c:v>
                </c:pt>
                <c:pt idx="1">
                  <c:v>315.02795879999996</c:v>
                </c:pt>
                <c:pt idx="2">
                  <c:v>289.75857989000002</c:v>
                </c:pt>
                <c:pt idx="3">
                  <c:v>336.31679228000013</c:v>
                </c:pt>
                <c:pt idx="4">
                  <c:v>327.23943703999998</c:v>
                </c:pt>
                <c:pt idx="5">
                  <c:v>285.35421605000005</c:v>
                </c:pt>
                <c:pt idx="6">
                  <c:v>406.49994529000003</c:v>
                </c:pt>
                <c:pt idx="7">
                  <c:v>365.03939051999998</c:v>
                </c:pt>
                <c:pt idx="8">
                  <c:v>394.75707662000002</c:v>
                </c:pt>
                <c:pt idx="9">
                  <c:v>297.20305357000007</c:v>
                </c:pt>
                <c:pt idx="10">
                  <c:v>295.5497220200001</c:v>
                </c:pt>
                <c:pt idx="11">
                  <c:v>377.72408447000009</c:v>
                </c:pt>
                <c:pt idx="12">
                  <c:v>301.91625279000004</c:v>
                </c:pt>
                <c:pt idx="13">
                  <c:v>310.61554983000002</c:v>
                </c:pt>
                <c:pt idx="14">
                  <c:v>343.66836540999998</c:v>
                </c:pt>
                <c:pt idx="15">
                  <c:v>302.42884241999991</c:v>
                </c:pt>
                <c:pt idx="16">
                  <c:v>358.17730385999994</c:v>
                </c:pt>
                <c:pt idx="17">
                  <c:v>267.63200568346906</c:v>
                </c:pt>
                <c:pt idx="18">
                  <c:v>364.82058613154675</c:v>
                </c:pt>
                <c:pt idx="19">
                  <c:v>343.3521080887661</c:v>
                </c:pt>
                <c:pt idx="20">
                  <c:v>334.98465055054675</c:v>
                </c:pt>
                <c:pt idx="21">
                  <c:v>346.34896672654889</c:v>
                </c:pt>
                <c:pt idx="22">
                  <c:v>269.68246718848127</c:v>
                </c:pt>
                <c:pt idx="23">
                  <c:v>392.3099178507174</c:v>
                </c:pt>
                <c:pt idx="24">
                  <c:v>374.81886935679586</c:v>
                </c:pt>
                <c:pt idx="25">
                  <c:v>296.0978276353909</c:v>
                </c:pt>
                <c:pt idx="26">
                  <c:v>369.54286210473265</c:v>
                </c:pt>
                <c:pt idx="27">
                  <c:v>323.22036511279623</c:v>
                </c:pt>
                <c:pt idx="28">
                  <c:v>426.01569685356736</c:v>
                </c:pt>
                <c:pt idx="29">
                  <c:v>370.08105601112635</c:v>
                </c:pt>
                <c:pt idx="30">
                  <c:v>286.79372455157937</c:v>
                </c:pt>
                <c:pt idx="31">
                  <c:v>258.85381385899484</c:v>
                </c:pt>
                <c:pt idx="32">
                  <c:v>296.99974538666908</c:v>
                </c:pt>
                <c:pt idx="33">
                  <c:v>344.17730263823518</c:v>
                </c:pt>
                <c:pt idx="34">
                  <c:v>219.31541499812704</c:v>
                </c:pt>
                <c:pt idx="35">
                  <c:v>387.93343146184873</c:v>
                </c:pt>
                <c:pt idx="36">
                  <c:v>412.03807346296071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F7-415A-A896-DFFA1F60E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6142552493438323E-3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2218.9459467000011</c:v>
                </c:pt>
                <c:pt idx="1">
                  <c:v>2291.1469252299976</c:v>
                </c:pt>
                <c:pt idx="2">
                  <c:v>2486.2177334200005</c:v>
                </c:pt>
                <c:pt idx="3">
                  <c:v>2371.8126835100006</c:v>
                </c:pt>
                <c:pt idx="4">
                  <c:v>2446.6225313999967</c:v>
                </c:pt>
                <c:pt idx="5">
                  <c:v>2605.6588356700008</c:v>
                </c:pt>
                <c:pt idx="6">
                  <c:v>2549.0422479699992</c:v>
                </c:pt>
                <c:pt idx="7">
                  <c:v>2562.6062716700044</c:v>
                </c:pt>
                <c:pt idx="8">
                  <c:v>3098.240351450002</c:v>
                </c:pt>
                <c:pt idx="9">
                  <c:v>4023.2450140899978</c:v>
                </c:pt>
                <c:pt idx="10">
                  <c:v>3349.4396521600006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1904.8830240799996</c:v>
                </c:pt>
                <c:pt idx="1">
                  <c:v>1872.8195470699993</c:v>
                </c:pt>
                <c:pt idx="2">
                  <c:v>1912.1169521799989</c:v>
                </c:pt>
                <c:pt idx="3">
                  <c:v>1918.5292111999993</c:v>
                </c:pt>
                <c:pt idx="4">
                  <c:v>2061.3016905099985</c:v>
                </c:pt>
                <c:pt idx="5">
                  <c:v>2087.7783583699993</c:v>
                </c:pt>
                <c:pt idx="6">
                  <c:v>2100.0974419800009</c:v>
                </c:pt>
                <c:pt idx="7">
                  <c:v>2253.0267546599994</c:v>
                </c:pt>
                <c:pt idx="8">
                  <c:v>2507.4395455000008</c:v>
                </c:pt>
                <c:pt idx="9">
                  <c:v>3198.1163021723105</c:v>
                </c:pt>
                <c:pt idx="10">
                  <c:v>3169.3863968931746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314.06292262000147</c:v>
                </c:pt>
                <c:pt idx="1">
                  <c:v>418.32737815999798</c:v>
                </c:pt>
                <c:pt idx="2">
                  <c:v>574.10078124000154</c:v>
                </c:pt>
                <c:pt idx="3">
                  <c:v>453.28347231000151</c:v>
                </c:pt>
                <c:pt idx="4">
                  <c:v>385.32084088999801</c:v>
                </c:pt>
                <c:pt idx="5">
                  <c:v>517.88047730000153</c:v>
                </c:pt>
                <c:pt idx="6">
                  <c:v>448.94480598999792</c:v>
                </c:pt>
                <c:pt idx="7">
                  <c:v>309.57951701000519</c:v>
                </c:pt>
                <c:pt idx="8">
                  <c:v>590.80080595000084</c:v>
                </c:pt>
                <c:pt idx="9">
                  <c:v>825.12871191768716</c:v>
                </c:pt>
                <c:pt idx="10">
                  <c:v>180.05325526682614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1.1793242843899994</c:v>
                </c:pt>
                <c:pt idx="1">
                  <c:v>1.502849113829998</c:v>
                </c:pt>
                <c:pt idx="2">
                  <c:v>1.5300023132500002</c:v>
                </c:pt>
                <c:pt idx="3">
                  <c:v>1.5536904058799987</c:v>
                </c:pt>
                <c:pt idx="4">
                  <c:v>1.6096996312599987</c:v>
                </c:pt>
                <c:pt idx="5">
                  <c:v>1.8599338823499967</c:v>
                </c:pt>
                <c:pt idx="6">
                  <c:v>1.9015673332499974</c:v>
                </c:pt>
                <c:pt idx="7">
                  <c:v>1.8088447320699996</c:v>
                </c:pt>
                <c:pt idx="8">
                  <c:v>1.7981888534899975</c:v>
                </c:pt>
                <c:pt idx="9">
                  <c:v>1.9328949887799991</c:v>
                </c:pt>
                <c:pt idx="10">
                  <c:v>1.5441717812599991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3.2782282892100021</c:v>
                </c:pt>
                <c:pt idx="1">
                  <c:v>3.5227632268700013</c:v>
                </c:pt>
                <c:pt idx="2">
                  <c:v>3.9749726524000017</c:v>
                </c:pt>
                <c:pt idx="3">
                  <c:v>4.9418859597000031</c:v>
                </c:pt>
                <c:pt idx="4">
                  <c:v>5.2391828255200013</c:v>
                </c:pt>
                <c:pt idx="5">
                  <c:v>4.7915372103200005</c:v>
                </c:pt>
                <c:pt idx="6">
                  <c:v>4.7264059235400051</c:v>
                </c:pt>
                <c:pt idx="7">
                  <c:v>5.1189354047300037</c:v>
                </c:pt>
                <c:pt idx="8">
                  <c:v>4.7068660013700052</c:v>
                </c:pt>
                <c:pt idx="9">
                  <c:v>4.8911630057504185</c:v>
                </c:pt>
                <c:pt idx="10">
                  <c:v>4.9639715509495064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-2.0989040048200032</c:v>
                </c:pt>
                <c:pt idx="1">
                  <c:v>-2.0199141130399987</c:v>
                </c:pt>
                <c:pt idx="2">
                  <c:v>-2.4449703391500002</c:v>
                </c:pt>
                <c:pt idx="3">
                  <c:v>-3.3881955538199993</c:v>
                </c:pt>
                <c:pt idx="4">
                  <c:v>-3.6294831942600032</c:v>
                </c:pt>
                <c:pt idx="5">
                  <c:v>-2.9316033279699978</c:v>
                </c:pt>
                <c:pt idx="6">
                  <c:v>-2.8248385902899997</c:v>
                </c:pt>
                <c:pt idx="7">
                  <c:v>-3.3100906726600039</c:v>
                </c:pt>
                <c:pt idx="8">
                  <c:v>-2.9086771478800064</c:v>
                </c:pt>
                <c:pt idx="9">
                  <c:v>-2.9582680169704227</c:v>
                </c:pt>
                <c:pt idx="10">
                  <c:v>-3.4197997696895053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76-46EB-9B9E-516028213286}"/>
                </c:ext>
              </c:extLst>
            </c:dLbl>
            <c:dLbl>
              <c:idx val="12"/>
              <c:layout>
                <c:manualLayout>
                  <c:x val="-4.71256038647343E-2"/>
                  <c:y val="1.22177148688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76-46EB-9B9E-516028213286}"/>
                </c:ext>
              </c:extLst>
            </c:dLbl>
            <c:dLbl>
              <c:idx val="24"/>
              <c:layout>
                <c:manualLayout>
                  <c:x val="-1.0003233291490737E-3"/>
                  <c:y val="-2.0934381010400238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A776-46EB-9B9E-516028213286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6-46EB-9B9E-5160282132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PETRÓLEO'!$C$137:$C$161</c:f>
              <c:strCache>
                <c:ptCount val="25"/>
                <c:pt idx="0">
                  <c:v>Abr-21</c:v>
                </c:pt>
                <c:pt idx="1">
                  <c:v>May-21</c:v>
                </c:pt>
                <c:pt idx="2">
                  <c:v>Jun-21</c:v>
                </c:pt>
                <c:pt idx="3">
                  <c:v>Jul-21</c:v>
                </c:pt>
                <c:pt idx="4">
                  <c:v>Ago-21</c:v>
                </c:pt>
                <c:pt idx="5">
                  <c:v>Sep-21</c:v>
                </c:pt>
                <c:pt idx="6">
                  <c:v>Oct-21</c:v>
                </c:pt>
                <c:pt idx="7">
                  <c:v>Nov-21</c:v>
                </c:pt>
                <c:pt idx="8">
                  <c:v>Dic-21</c:v>
                </c:pt>
                <c:pt idx="9">
                  <c:v>Ene-22</c:v>
                </c:pt>
                <c:pt idx="10">
                  <c:v>Feb-22</c:v>
                </c:pt>
                <c:pt idx="11">
                  <c:v>Mar-22</c:v>
                </c:pt>
                <c:pt idx="12">
                  <c:v>Abr-22</c:v>
                </c:pt>
                <c:pt idx="13">
                  <c:v>May-22</c:v>
                </c:pt>
                <c:pt idx="14">
                  <c:v>Jun-22</c:v>
                </c:pt>
                <c:pt idx="15">
                  <c:v>Jul-22</c:v>
                </c:pt>
                <c:pt idx="16">
                  <c:v>Ago-22</c:v>
                </c:pt>
                <c:pt idx="17">
                  <c:v>Sep-22</c:v>
                </c:pt>
                <c:pt idx="18">
                  <c:v>Oct-22</c:v>
                </c:pt>
                <c:pt idx="19">
                  <c:v>Nov-22</c:v>
                </c:pt>
                <c:pt idx="20">
                  <c:v>Dic-22</c:v>
                </c:pt>
                <c:pt idx="21">
                  <c:v>Ene-23</c:v>
                </c:pt>
                <c:pt idx="22">
                  <c:v>Feb-23</c:v>
                </c:pt>
                <c:pt idx="23">
                  <c:v>Mar-23</c:v>
                </c:pt>
                <c:pt idx="24">
                  <c:v>Abr-23</c:v>
                </c:pt>
              </c:strCache>
            </c:strRef>
          </c:cat>
          <c:val>
            <c:numRef>
              <c:f>'[TRM Y PETRÓLEO.xlsx]GRÁFICO PETRÓLEO'!$D$137:$D$161</c:f>
              <c:numCache>
                <c:formatCode>_(* #,##0.0_);_(* \(#,##0.0\);_(* "-"??_);_(@_)</c:formatCode>
                <c:ptCount val="25"/>
                <c:pt idx="0">
                  <c:v>62.95</c:v>
                </c:pt>
                <c:pt idx="1">
                  <c:v>66.400000000000006</c:v>
                </c:pt>
                <c:pt idx="2">
                  <c:v>71.803333333333313</c:v>
                </c:pt>
                <c:pt idx="3">
                  <c:v>73.283333333333317</c:v>
                </c:pt>
                <c:pt idx="4">
                  <c:v>68.866666666666674</c:v>
                </c:pt>
                <c:pt idx="5">
                  <c:v>72.8</c:v>
                </c:pt>
                <c:pt idx="6">
                  <c:v>82.063333333333333</c:v>
                </c:pt>
                <c:pt idx="7">
                  <c:v>79.916666666666671</c:v>
                </c:pt>
                <c:pt idx="8">
                  <c:v>72.866666666666674</c:v>
                </c:pt>
                <c:pt idx="9">
                  <c:v>83.92</c:v>
                </c:pt>
                <c:pt idx="10">
                  <c:v>93.543333333333322</c:v>
                </c:pt>
                <c:pt idx="11">
                  <c:v>112.39666666666676</c:v>
                </c:pt>
                <c:pt idx="12">
                  <c:v>103.41333333333324</c:v>
                </c:pt>
                <c:pt idx="13">
                  <c:v>110.09666666666675</c:v>
                </c:pt>
                <c:pt idx="14">
                  <c:v>116.80000000000001</c:v>
                </c:pt>
                <c:pt idx="15">
                  <c:v>105.08333333333326</c:v>
                </c:pt>
                <c:pt idx="16">
                  <c:v>95.973333333333315</c:v>
                </c:pt>
                <c:pt idx="17">
                  <c:v>88.22</c:v>
                </c:pt>
                <c:pt idx="18">
                  <c:v>90.326666666667506</c:v>
                </c:pt>
                <c:pt idx="19">
                  <c:v>87.376666666667489</c:v>
                </c:pt>
                <c:pt idx="20">
                  <c:v>78.066666666667501</c:v>
                </c:pt>
                <c:pt idx="21">
                  <c:v>80.41</c:v>
                </c:pt>
                <c:pt idx="22">
                  <c:v>80.253333333332506</c:v>
                </c:pt>
                <c:pt idx="23">
                  <c:v>76.473333333332505</c:v>
                </c:pt>
                <c:pt idx="24">
                  <c:v>82.46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776-46EB-9B9E-516028213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76-46EB-9B9E-516028213286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76-46EB-9B9E-516028213286}"/>
                </c:ext>
              </c:extLst>
            </c:dLbl>
            <c:dLbl>
              <c:idx val="24"/>
              <c:layout>
                <c:manualLayout>
                  <c:x val="-3.8476049868766402E-4"/>
                  <c:y val="2.7043238444819581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A776-46EB-9B9E-516028213286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76-46EB-9B9E-5160282132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PETRÓLEO'!$C$137:$C$161</c:f>
              <c:strCache>
                <c:ptCount val="25"/>
                <c:pt idx="0">
                  <c:v>Abr-21</c:v>
                </c:pt>
                <c:pt idx="1">
                  <c:v>May-21</c:v>
                </c:pt>
                <c:pt idx="2">
                  <c:v>Jun-21</c:v>
                </c:pt>
                <c:pt idx="3">
                  <c:v>Jul-21</c:v>
                </c:pt>
                <c:pt idx="4">
                  <c:v>Ago-21</c:v>
                </c:pt>
                <c:pt idx="5">
                  <c:v>Sep-21</c:v>
                </c:pt>
                <c:pt idx="6">
                  <c:v>Oct-21</c:v>
                </c:pt>
                <c:pt idx="7">
                  <c:v>Nov-21</c:v>
                </c:pt>
                <c:pt idx="8">
                  <c:v>Dic-21</c:v>
                </c:pt>
                <c:pt idx="9">
                  <c:v>Ene-22</c:v>
                </c:pt>
                <c:pt idx="10">
                  <c:v>Feb-22</c:v>
                </c:pt>
                <c:pt idx="11">
                  <c:v>Mar-22</c:v>
                </c:pt>
                <c:pt idx="12">
                  <c:v>Abr-22</c:v>
                </c:pt>
                <c:pt idx="13">
                  <c:v>May-22</c:v>
                </c:pt>
                <c:pt idx="14">
                  <c:v>Jun-22</c:v>
                </c:pt>
                <c:pt idx="15">
                  <c:v>Jul-22</c:v>
                </c:pt>
                <c:pt idx="16">
                  <c:v>Ago-22</c:v>
                </c:pt>
                <c:pt idx="17">
                  <c:v>Sep-22</c:v>
                </c:pt>
                <c:pt idx="18">
                  <c:v>Oct-22</c:v>
                </c:pt>
                <c:pt idx="19">
                  <c:v>Nov-22</c:v>
                </c:pt>
                <c:pt idx="20">
                  <c:v>Dic-22</c:v>
                </c:pt>
                <c:pt idx="21">
                  <c:v>Ene-23</c:v>
                </c:pt>
                <c:pt idx="22">
                  <c:v>Feb-23</c:v>
                </c:pt>
                <c:pt idx="23">
                  <c:v>Mar-23</c:v>
                </c:pt>
                <c:pt idx="24">
                  <c:v>Abr-23</c:v>
                </c:pt>
              </c:strCache>
            </c:strRef>
          </c:cat>
          <c:val>
            <c:numRef>
              <c:f>'[TRM Y PETRÓLEO.xlsx]GRÁFICO PETRÓLEO'!$E$137:$E$161</c:f>
              <c:numCache>
                <c:formatCode>#,##0</c:formatCode>
                <c:ptCount val="25"/>
                <c:pt idx="0">
                  <c:v>3651.85</c:v>
                </c:pt>
                <c:pt idx="1">
                  <c:v>3741.96</c:v>
                </c:pt>
                <c:pt idx="2">
                  <c:v>3693</c:v>
                </c:pt>
                <c:pt idx="3">
                  <c:v>3832.24</c:v>
                </c:pt>
                <c:pt idx="4">
                  <c:v>3887.68</c:v>
                </c:pt>
                <c:pt idx="5">
                  <c:v>3820.28</c:v>
                </c:pt>
                <c:pt idx="6">
                  <c:v>3771.68</c:v>
                </c:pt>
                <c:pt idx="7">
                  <c:v>3900.51</c:v>
                </c:pt>
                <c:pt idx="8">
                  <c:v>3967.77</c:v>
                </c:pt>
                <c:pt idx="9">
                  <c:v>4000.72</c:v>
                </c:pt>
                <c:pt idx="10">
                  <c:v>3938.36</c:v>
                </c:pt>
                <c:pt idx="11">
                  <c:v>3805.52</c:v>
                </c:pt>
                <c:pt idx="12">
                  <c:v>3796.39</c:v>
                </c:pt>
                <c:pt idx="13">
                  <c:v>4027.6</c:v>
                </c:pt>
                <c:pt idx="14">
                  <c:v>3922.5</c:v>
                </c:pt>
                <c:pt idx="15">
                  <c:v>4394.01</c:v>
                </c:pt>
                <c:pt idx="16">
                  <c:v>4326.7700000000004</c:v>
                </c:pt>
                <c:pt idx="17">
                  <c:v>4437.3100000000004</c:v>
                </c:pt>
                <c:pt idx="18">
                  <c:v>4714.96</c:v>
                </c:pt>
                <c:pt idx="19">
                  <c:v>4922.3</c:v>
                </c:pt>
                <c:pt idx="20">
                  <c:v>4787.8900000000003</c:v>
                </c:pt>
                <c:pt idx="21">
                  <c:v>4712.18</c:v>
                </c:pt>
                <c:pt idx="22">
                  <c:v>4802.75</c:v>
                </c:pt>
                <c:pt idx="23">
                  <c:v>4760.96</c:v>
                </c:pt>
                <c:pt idx="24">
                  <c:v>4526.03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A776-46EB-9B9E-516028213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chemeClr val="bg2">
                        <a:lumMod val="50000"/>
                      </a:schemeClr>
                    </a:solidFill>
                  </a:rPr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GRÁFICOS!$B$3:$B$15</c:f>
              <c:numCache>
                <c:formatCode>mmm\-yy</c:formatCode>
                <c:ptCount val="13"/>
                <c:pt idx="0">
                  <c:v>40663</c:v>
                </c:pt>
                <c:pt idx="1">
                  <c:v>41029</c:v>
                </c:pt>
                <c:pt idx="2">
                  <c:v>41394</c:v>
                </c:pt>
                <c:pt idx="3">
                  <c:v>41759</c:v>
                </c:pt>
                <c:pt idx="4">
                  <c:v>42124</c:v>
                </c:pt>
                <c:pt idx="5">
                  <c:v>42490</c:v>
                </c:pt>
                <c:pt idx="6">
                  <c:v>42855</c:v>
                </c:pt>
                <c:pt idx="7">
                  <c:v>43220</c:v>
                </c:pt>
                <c:pt idx="8">
                  <c:v>43585</c:v>
                </c:pt>
                <c:pt idx="9">
                  <c:v>43951</c:v>
                </c:pt>
                <c:pt idx="10">
                  <c:v>44316</c:v>
                </c:pt>
                <c:pt idx="11">
                  <c:v>44681</c:v>
                </c:pt>
                <c:pt idx="12">
                  <c:v>45046</c:v>
                </c:pt>
              </c:numCache>
            </c:numRef>
          </c:cat>
          <c:val>
            <c:numRef>
              <c:f>GRÁFICOS!$C$3:$C$15</c:f>
              <c:numCache>
                <c:formatCode>_-"$"* #,##0_-;\-"$"* #,##0_-;_-"$"* "-"??_-;_-@_-</c:formatCode>
                <c:ptCount val="13"/>
                <c:pt idx="0">
                  <c:v>1768.1900000000007</c:v>
                </c:pt>
                <c:pt idx="1">
                  <c:v>1761.1999999999994</c:v>
                </c:pt>
                <c:pt idx="2">
                  <c:v>1828.7900000000006</c:v>
                </c:pt>
                <c:pt idx="3">
                  <c:v>1935.1399999999996</c:v>
                </c:pt>
                <c:pt idx="4">
                  <c:v>2388.059999999999</c:v>
                </c:pt>
                <c:pt idx="5">
                  <c:v>2851.14</c:v>
                </c:pt>
                <c:pt idx="6">
                  <c:v>2947.8500000000004</c:v>
                </c:pt>
                <c:pt idx="7">
                  <c:v>2806.2799999999993</c:v>
                </c:pt>
                <c:pt idx="8">
                  <c:v>3247.7200000000007</c:v>
                </c:pt>
                <c:pt idx="9">
                  <c:v>3983.2899999999977</c:v>
                </c:pt>
                <c:pt idx="10">
                  <c:v>3712.89</c:v>
                </c:pt>
                <c:pt idx="11">
                  <c:v>3966.27</c:v>
                </c:pt>
                <c:pt idx="12">
                  <c:v>4669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030-4728-9AC8-2850E916151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873858693794277E-2"/>
          <c:y val="3.6201791296535668E-2"/>
          <c:w val="0.93720142560988162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7D9837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67-459F-B9D7-7A18A5251E97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67-459F-B9D7-7A18A5251E97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67-459F-B9D7-7A18A5251E97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67-459F-B9D7-7A18A5251E97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67-459F-B9D7-7A18A5251E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40663</c:v>
                </c:pt>
                <c:pt idx="1">
                  <c:v>41029</c:v>
                </c:pt>
                <c:pt idx="2">
                  <c:v>41394</c:v>
                </c:pt>
                <c:pt idx="3">
                  <c:v>41759</c:v>
                </c:pt>
                <c:pt idx="4">
                  <c:v>42124</c:v>
                </c:pt>
                <c:pt idx="5">
                  <c:v>42490</c:v>
                </c:pt>
                <c:pt idx="6">
                  <c:v>42855</c:v>
                </c:pt>
                <c:pt idx="7">
                  <c:v>43220</c:v>
                </c:pt>
                <c:pt idx="8">
                  <c:v>43585</c:v>
                </c:pt>
                <c:pt idx="9">
                  <c:v>43951</c:v>
                </c:pt>
                <c:pt idx="10">
                  <c:v>44316</c:v>
                </c:pt>
                <c:pt idx="11">
                  <c:v>44681</c:v>
                </c:pt>
                <c:pt idx="12">
                  <c:v>45046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-10.232770656174608</c:v>
                </c:pt>
                <c:pt idx="1">
                  <c:v>-0.39531950751906209</c:v>
                </c:pt>
                <c:pt idx="2">
                  <c:v>3.8377242789008363</c:v>
                </c:pt>
                <c:pt idx="3">
                  <c:v>5.8153205124699383</c:v>
                </c:pt>
                <c:pt idx="4">
                  <c:v>23.405024959434442</c:v>
                </c:pt>
                <c:pt idx="5">
                  <c:v>19.391472576065965</c:v>
                </c:pt>
                <c:pt idx="6">
                  <c:v>3.3919765427162645</c:v>
                </c:pt>
                <c:pt idx="7">
                  <c:v>-4.802483165697069</c:v>
                </c:pt>
                <c:pt idx="8">
                  <c:v>15.730433171315809</c:v>
                </c:pt>
                <c:pt idx="9">
                  <c:v>22.648812089712081</c:v>
                </c:pt>
                <c:pt idx="10">
                  <c:v>-6.7883583670784162</c:v>
                </c:pt>
                <c:pt idx="11">
                  <c:v>6.8243336053586319</c:v>
                </c:pt>
                <c:pt idx="12">
                  <c:v>17.717654118353025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7567-459F-B9D7-7A18A5251E9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2">
                        <a:lumMod val="50000"/>
                      </a:schemeClr>
                    </a:solidFill>
                  </a:rPr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2">
                        <a:lumMod val="50000"/>
                      </a:schemeClr>
                    </a:solidFill>
                  </a:rPr>
                  <a:t>Devaluación (%)</a:t>
                </a:r>
              </a:p>
            </c:rich>
          </c:tx>
          <c:layout>
            <c:manualLayout>
              <c:xMode val="edge"/>
              <c:yMode val="edge"/>
              <c:x val="7.4044219272817414E-3"/>
              <c:y val="0.329701558129381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ADD-4458-AA8A-94039C124D7F}"/>
                </c:ext>
              </c:extLst>
            </c:dLbl>
            <c:dLbl>
              <c:idx val="12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ADD-4458-AA8A-94039C124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mensuales'!$D$86:$D$98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mensuales'!$E$86:$E$98</c:f>
              <c:numCache>
                <c:formatCode>_(* #,##0.00_);_(* \(#,##0.00\);_(* "-"??_);_(@_)</c:formatCode>
                <c:ptCount val="13"/>
                <c:pt idx="0">
                  <c:v>2.8232677909600006</c:v>
                </c:pt>
                <c:pt idx="1">
                  <c:v>3.1302125286399982</c:v>
                </c:pt>
                <c:pt idx="2">
                  <c:v>3.2782282892100021</c:v>
                </c:pt>
                <c:pt idx="3">
                  <c:v>3.5227632268700013</c:v>
                </c:pt>
                <c:pt idx="4">
                  <c:v>3.9749726524000017</c:v>
                </c:pt>
                <c:pt idx="5">
                  <c:v>4.9418859597000031</c:v>
                </c:pt>
                <c:pt idx="6">
                  <c:v>5.2391828255200013</c:v>
                </c:pt>
                <c:pt idx="7">
                  <c:v>4.7915372103200005</c:v>
                </c:pt>
                <c:pt idx="8">
                  <c:v>4.7264059235400051</c:v>
                </c:pt>
                <c:pt idx="9">
                  <c:v>5.1189354047300037</c:v>
                </c:pt>
                <c:pt idx="10">
                  <c:v>4.7068660013700052</c:v>
                </c:pt>
                <c:pt idx="11">
                  <c:v>4.8911630057504185</c:v>
                </c:pt>
                <c:pt idx="12">
                  <c:v>4.9639715509495064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D-4458-AA8A-94039C124D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5D2-48D6-917C-4CF1B585F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8.6370161961400029</c:v>
                </c:pt>
                <c:pt idx="1">
                  <c:v>9.872449002639998</c:v>
                </c:pt>
                <c:pt idx="2">
                  <c:v>9.8789896541900042</c:v>
                </c:pt>
                <c:pt idx="3">
                  <c:v>10.31738226186001</c:v>
                </c:pt>
                <c:pt idx="4">
                  <c:v>11.46965793081</c:v>
                </c:pt>
                <c:pt idx="5">
                  <c:v>12.729013431760002</c:v>
                </c:pt>
                <c:pt idx="6">
                  <c:v>12.715451987509995</c:v>
                </c:pt>
                <c:pt idx="7">
                  <c:v>13.634561827610009</c:v>
                </c:pt>
                <c:pt idx="8">
                  <c:v>14.153951922160006</c:v>
                </c:pt>
                <c:pt idx="9">
                  <c:v>14.268053816640005</c:v>
                </c:pt>
                <c:pt idx="10">
                  <c:v>13.879808965206568</c:v>
                </c:pt>
                <c:pt idx="11">
                  <c:v>14.957650250158464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2-48D6-917C-4CF1B585F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953792048"/>
        <c:axId val="-1953801840"/>
      </c:barChart>
      <c:catAx>
        <c:axId val="-19537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801840"/>
        <c:crosses val="autoZero"/>
        <c:auto val="1"/>
        <c:lblAlgn val="ctr"/>
        <c:lblOffset val="100"/>
        <c:noMultiLvlLbl val="0"/>
      </c:catAx>
      <c:valAx>
        <c:axId val="-1953801840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79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0B45-4CAA-B567-AD44AE815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5426.8477054499981</c:v>
                </c:pt>
                <c:pt idx="1">
                  <c:v>6325.5563093800001</c:v>
                </c:pt>
                <c:pt idx="2">
                  <c:v>6202.041947640002</c:v>
                </c:pt>
                <c:pt idx="3">
                  <c:v>6317.8707558000015</c:v>
                </c:pt>
                <c:pt idx="4">
                  <c:v>5861.8312636600022</c:v>
                </c:pt>
                <c:pt idx="5">
                  <c:v>6156.6756785799971</c:v>
                </c:pt>
                <c:pt idx="6">
                  <c:v>6141.2766246500014</c:v>
                </c:pt>
                <c:pt idx="7">
                  <c:v>6811.1268422000039</c:v>
                </c:pt>
                <c:pt idx="8">
                  <c:v>6975.9061154700003</c:v>
                </c:pt>
                <c:pt idx="9">
                  <c:v>6994.6865602199969</c:v>
                </c:pt>
                <c:pt idx="10">
                  <c:v>8830.9247957570333</c:v>
                </c:pt>
                <c:pt idx="11">
                  <c:v>11050.775746606285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5-4CAA-B567-AD44AE815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954.55288125233142</c:v>
                </c:pt>
                <c:pt idx="1">
                  <c:v>3529.8381679519125</c:v>
                </c:pt>
                <c:pt idx="2">
                  <c:v>9678.8168880789508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9-44AD-8149-3215953D86D6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#,##0</c:formatCode>
                <c:ptCount val="3"/>
                <c:pt idx="0">
                  <c:v>864.34936871145305</c:v>
                </c:pt>
                <c:pt idx="1">
                  <c:v>3440.468191584494</c:v>
                </c:pt>
                <c:pt idx="2">
                  <c:v>9151.0880032135174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9-44AD-8149-3215953D86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502656"/>
        <c:axId val="1134504288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4.8708688367572216E-2"/>
                  <c:y val="-8.243380759544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F9-44AD-8149-3215953D86D6}"/>
                </c:ext>
              </c:extLst>
            </c:dLbl>
            <c:dLbl>
              <c:idx val="1"/>
              <c:numFmt formatCode="0.0%" sourceLinked="0"/>
              <c:spPr>
                <a:solidFill>
                  <a:sysClr val="window" lastClr="FFFFFF"/>
                </a:solidFill>
                <a:ln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4F9-44AD-8149-3215953D86D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Comercio!$I$20:$I$22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Comercio!$L$20:$L$22</c:f>
              <c:numCache>
                <c:formatCode>0.0%</c:formatCode>
                <c:ptCount val="3"/>
                <c:pt idx="0">
                  <c:v>-9.449818267012644E-2</c:v>
                </c:pt>
                <c:pt idx="1">
                  <c:v>-2.5318434476352514E-2</c:v>
                </c:pt>
                <c:pt idx="2">
                  <c:v>-5.452411084617359E-2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F9-44AD-8149-3215953D86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3744"/>
        <c:axId val="1134493952"/>
      </c:lineChart>
      <c:catAx>
        <c:axId val="11345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4288"/>
        <c:crosses val="autoZero"/>
        <c:auto val="1"/>
        <c:lblAlgn val="ctr"/>
        <c:lblOffset val="100"/>
        <c:noMultiLvlLbl val="0"/>
      </c:catAx>
      <c:valAx>
        <c:axId val="113450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2656"/>
        <c:crosses val="autoZero"/>
        <c:crossBetween val="between"/>
      </c:valAx>
      <c:valAx>
        <c:axId val="113449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3744"/>
        <c:crosses val="max"/>
        <c:crossBetween val="between"/>
      </c:valAx>
      <c:catAx>
        <c:axId val="11345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49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B-4266-9E61-9552623FBAF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B-4266-9E61-9552623FBAF1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B-4266-9E61-9552623FBAF1}"/>
                </c:ext>
              </c:extLst>
            </c:dLbl>
            <c:dLbl>
              <c:idx val="36"/>
              <c:spPr>
                <a:xfrm>
                  <a:off x="11255753" y="1126541"/>
                  <a:ext cx="393604" cy="269304"/>
                </a:xfrm>
                <a:solidFill>
                  <a:srgbClr val="C0000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977524391677442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0B-4266-9E61-9552623FB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  <c:pt idx="24">
                  <c:v>44652</c:v>
                </c:pt>
                <c:pt idx="25">
                  <c:v>44682</c:v>
                </c:pt>
                <c:pt idx="26">
                  <c:v>44713</c:v>
                </c:pt>
                <c:pt idx="27">
                  <c:v>44743</c:v>
                </c:pt>
                <c:pt idx="28">
                  <c:v>44774</c:v>
                </c:pt>
                <c:pt idx="29">
                  <c:v>44805</c:v>
                </c:pt>
                <c:pt idx="30">
                  <c:v>44835</c:v>
                </c:pt>
                <c:pt idx="31">
                  <c:v>44866</c:v>
                </c:pt>
                <c:pt idx="32">
                  <c:v>44896</c:v>
                </c:pt>
                <c:pt idx="33">
                  <c:v>44927</c:v>
                </c:pt>
                <c:pt idx="34">
                  <c:v>44958</c:v>
                </c:pt>
                <c:pt idx="35">
                  <c:v>44986</c:v>
                </c:pt>
                <c:pt idx="36">
                  <c:v>45017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325.33442899000005</c:v>
                </c:pt>
                <c:pt idx="1">
                  <c:v>311.30733605000012</c:v>
                </c:pt>
                <c:pt idx="2">
                  <c:v>252.19256648999999</c:v>
                </c:pt>
                <c:pt idx="3">
                  <c:v>277.45872647000004</c:v>
                </c:pt>
                <c:pt idx="4">
                  <c:v>291.83223009000011</c:v>
                </c:pt>
                <c:pt idx="5">
                  <c:v>263.99027795999996</c:v>
                </c:pt>
                <c:pt idx="6">
                  <c:v>293.19696048000003</c:v>
                </c:pt>
                <c:pt idx="7">
                  <c:v>316.49474863000006</c:v>
                </c:pt>
                <c:pt idx="8">
                  <c:v>273.78758547000001</c:v>
                </c:pt>
                <c:pt idx="9">
                  <c:v>351.58336043999998</c:v>
                </c:pt>
                <c:pt idx="10">
                  <c:v>325.48931869000006</c:v>
                </c:pt>
                <c:pt idx="11">
                  <c:v>422.76643724000002</c:v>
                </c:pt>
                <c:pt idx="12">
                  <c:v>373.17523819000013</c:v>
                </c:pt>
                <c:pt idx="13">
                  <c:v>329.28131010999994</c:v>
                </c:pt>
                <c:pt idx="14">
                  <c:v>377.43757116</c:v>
                </c:pt>
                <c:pt idx="15">
                  <c:v>340.44413699</c:v>
                </c:pt>
                <c:pt idx="16">
                  <c:v>424.02864619999991</c:v>
                </c:pt>
                <c:pt idx="17">
                  <c:v>377.29698216225592</c:v>
                </c:pt>
                <c:pt idx="18">
                  <c:v>521.76548990171955</c:v>
                </c:pt>
                <c:pt idx="19">
                  <c:v>434.34541110118619</c:v>
                </c:pt>
                <c:pt idx="20">
                  <c:v>501.74211501404631</c:v>
                </c:pt>
                <c:pt idx="21">
                  <c:v>443.6798072355582</c:v>
                </c:pt>
                <c:pt idx="22">
                  <c:v>375.29417293885308</c:v>
                </c:pt>
                <c:pt idx="23">
                  <c:v>628.91668901959952</c:v>
                </c:pt>
                <c:pt idx="24">
                  <c:v>514.73935673198696</c:v>
                </c:pt>
                <c:pt idx="25">
                  <c:v>556.74904462456732</c:v>
                </c:pt>
                <c:pt idx="26">
                  <c:v>585.32613895554834</c:v>
                </c:pt>
                <c:pt idx="27">
                  <c:v>498.51973100177719</c:v>
                </c:pt>
                <c:pt idx="28">
                  <c:v>578.84115817323072</c:v>
                </c:pt>
                <c:pt idx="29">
                  <c:v>496.95472765195348</c:v>
                </c:pt>
                <c:pt idx="30">
                  <c:v>522.68596656586942</c:v>
                </c:pt>
                <c:pt idx="31">
                  <c:v>494.11627333697055</c:v>
                </c:pt>
                <c:pt idx="32">
                  <c:v>493.63225690080452</c:v>
                </c:pt>
                <c:pt idx="33">
                  <c:v>470.98517945223142</c:v>
                </c:pt>
                <c:pt idx="34">
                  <c:v>432.03131991662286</c:v>
                </c:pt>
                <c:pt idx="35">
                  <c:v>581.16007729703017</c:v>
                </c:pt>
                <c:pt idx="36">
                  <c:v>458.92310574192265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60B-4266-9E61-9552623F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7-4D47-867F-58E6F10D0B1B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7-4D47-867F-58E6F10D0B1B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7-4D47-867F-58E6F10D0B1B}"/>
                </c:ext>
              </c:extLst>
            </c:dLbl>
            <c:dLbl>
              <c:idx val="36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</c:spPr>
              <c:txPr>
                <a:bodyPr anchorCtr="0"/>
                <a:lstStyle/>
                <a:p>
                  <a:pPr algn="l">
                    <a:defRPr sz="1400" b="1">
                      <a:solidFill>
                        <a:schemeClr val="accent5">
                          <a:lumMod val="75000"/>
                        </a:schemeClr>
                      </a:solidFill>
                      <a:latin typeface="+mj-lt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4.0370603887707447E-2"/>
                      <c:h val="7.92440220252071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47-4D47-867F-58E6F10D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  <c:pt idx="24">
                  <c:v>44652</c:v>
                </c:pt>
                <c:pt idx="25">
                  <c:v>44682</c:v>
                </c:pt>
                <c:pt idx="26">
                  <c:v>44713</c:v>
                </c:pt>
                <c:pt idx="27">
                  <c:v>44743</c:v>
                </c:pt>
                <c:pt idx="28">
                  <c:v>44774</c:v>
                </c:pt>
                <c:pt idx="29">
                  <c:v>44805</c:v>
                </c:pt>
                <c:pt idx="30">
                  <c:v>44835</c:v>
                </c:pt>
                <c:pt idx="31">
                  <c:v>44866</c:v>
                </c:pt>
                <c:pt idx="32">
                  <c:v>44896</c:v>
                </c:pt>
                <c:pt idx="33">
                  <c:v>44927</c:v>
                </c:pt>
                <c:pt idx="34">
                  <c:v>44958</c:v>
                </c:pt>
                <c:pt idx="35">
                  <c:v>44986</c:v>
                </c:pt>
                <c:pt idx="36">
                  <c:v>45017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253.61122454999992</c:v>
                </c:pt>
                <c:pt idx="1">
                  <c:v>250.52888104999997</c:v>
                </c:pt>
                <c:pt idx="2">
                  <c:v>238.62928414000001</c:v>
                </c:pt>
                <c:pt idx="3">
                  <c:v>287.61182303999993</c:v>
                </c:pt>
                <c:pt idx="4">
                  <c:v>276.64613743000007</c:v>
                </c:pt>
                <c:pt idx="5">
                  <c:v>256.62475677999987</c:v>
                </c:pt>
                <c:pt idx="6">
                  <c:v>324.80368125000007</c:v>
                </c:pt>
                <c:pt idx="7">
                  <c:v>313.45995548999997</c:v>
                </c:pt>
                <c:pt idx="8">
                  <c:v>331.11356439000002</c:v>
                </c:pt>
                <c:pt idx="9">
                  <c:v>275.83677901000004</c:v>
                </c:pt>
                <c:pt idx="10">
                  <c:v>282.15016618999994</c:v>
                </c:pt>
                <c:pt idx="11">
                  <c:v>337.62594469999993</c:v>
                </c:pt>
                <c:pt idx="12">
                  <c:v>313.31883117000007</c:v>
                </c:pt>
                <c:pt idx="13">
                  <c:v>303.88011312999987</c:v>
                </c:pt>
                <c:pt idx="14">
                  <c:v>328.50601144999996</c:v>
                </c:pt>
                <c:pt idx="15">
                  <c:v>341.39108686000003</c:v>
                </c:pt>
                <c:pt idx="16">
                  <c:v>358.59681699000004</c:v>
                </c:pt>
                <c:pt idx="17">
                  <c:v>333.41057190059786</c:v>
                </c:pt>
                <c:pt idx="18">
                  <c:v>401.82906493782377</c:v>
                </c:pt>
                <c:pt idx="19">
                  <c:v>381.42689269382089</c:v>
                </c:pt>
                <c:pt idx="20">
                  <c:v>393.59649952558618</c:v>
                </c:pt>
                <c:pt idx="21">
                  <c:v>350.13301620201355</c:v>
                </c:pt>
                <c:pt idx="22">
                  <c:v>317.52605492042852</c:v>
                </c:pt>
                <c:pt idx="23">
                  <c:v>459.73554638312856</c:v>
                </c:pt>
                <c:pt idx="24">
                  <c:v>439.81352452034457</c:v>
                </c:pt>
                <c:pt idx="25">
                  <c:v>379.31194863187142</c:v>
                </c:pt>
                <c:pt idx="26">
                  <c:v>444.25311402557162</c:v>
                </c:pt>
                <c:pt idx="27">
                  <c:v>394.41116849981273</c:v>
                </c:pt>
                <c:pt idx="28">
                  <c:v>498.46645451978907</c:v>
                </c:pt>
                <c:pt idx="29">
                  <c:v>477.70805215180246</c:v>
                </c:pt>
                <c:pt idx="30">
                  <c:v>376.27513207035003</c:v>
                </c:pt>
                <c:pt idx="31">
                  <c:v>364.45201825023872</c:v>
                </c:pt>
                <c:pt idx="32">
                  <c:v>359.23439329421279</c:v>
                </c:pt>
                <c:pt idx="33">
                  <c:v>389.0736593924575</c:v>
                </c:pt>
                <c:pt idx="34">
                  <c:v>283.64497335326251</c:v>
                </c:pt>
                <c:pt idx="35">
                  <c:v>419.22361346143617</c:v>
                </c:pt>
                <c:pt idx="36">
                  <c:v>405.42626296953017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47-4D47-867F-58E6F10D0B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1215.0240201397567</c:v>
                </c:pt>
                <c:pt idx="1">
                  <c:v>4891.163005750419</c:v>
                </c:pt>
                <c:pt idx="2">
                  <c:v>14064.105969586964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9-48BF-92BA-609AD1709A18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#,##0</c:formatCode>
                <c:ptCount val="3"/>
                <c:pt idx="0">
                  <c:v>1285.3935514950099</c:v>
                </c:pt>
                <c:pt idx="1">
                  <c:v>4963.9715509495054</c:v>
                </c:pt>
                <c:pt idx="2">
                  <c:v>15030.458795357543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9-48BF-92BA-609AD1709A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499392"/>
        <c:axId val="11345032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Comercio!$I$24:$I$26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Comercio!$L$24:$L$26</c:f>
              <c:numCache>
                <c:formatCode>0.0%</c:formatCode>
                <c:ptCount val="3"/>
                <c:pt idx="0">
                  <c:v>5.7916164774387768E-2</c:v>
                </c:pt>
                <c:pt idx="1">
                  <c:v>1.4885732721131362E-2</c:v>
                </c:pt>
                <c:pt idx="2">
                  <c:v>6.8710576261319156E-2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A9-48BF-92BA-609AD1709A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5376"/>
        <c:axId val="1134504832"/>
      </c:lineChart>
      <c:catAx>
        <c:axId val="113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3200"/>
        <c:crosses val="autoZero"/>
        <c:auto val="1"/>
        <c:lblAlgn val="ctr"/>
        <c:lblOffset val="100"/>
        <c:noMultiLvlLbl val="0"/>
      </c:catAx>
      <c:valAx>
        <c:axId val="113450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499392"/>
        <c:crosses val="autoZero"/>
        <c:crossBetween val="between"/>
      </c:valAx>
      <c:valAx>
        <c:axId val="113450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5376"/>
        <c:crosses val="max"/>
        <c:crossBetween val="between"/>
      </c:valAx>
      <c:catAx>
        <c:axId val="113450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504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2-40A2-9D39-AC8603069842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D2-40A2-9D39-AC8603069842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D2-40A2-9D39-AC8603069842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D2-40A2-9D39-AC8603069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  <c:pt idx="24">
                  <c:v>44652</c:v>
                </c:pt>
                <c:pt idx="25">
                  <c:v>44682</c:v>
                </c:pt>
                <c:pt idx="26">
                  <c:v>44713</c:v>
                </c:pt>
                <c:pt idx="27">
                  <c:v>44743</c:v>
                </c:pt>
                <c:pt idx="28">
                  <c:v>44774</c:v>
                </c:pt>
                <c:pt idx="29">
                  <c:v>44805</c:v>
                </c:pt>
                <c:pt idx="30">
                  <c:v>44835</c:v>
                </c:pt>
                <c:pt idx="31">
                  <c:v>44866</c:v>
                </c:pt>
                <c:pt idx="32">
                  <c:v>44896</c:v>
                </c:pt>
                <c:pt idx="33">
                  <c:v>44927</c:v>
                </c:pt>
                <c:pt idx="34">
                  <c:v>44958</c:v>
                </c:pt>
                <c:pt idx="35">
                  <c:v>44986</c:v>
                </c:pt>
                <c:pt idx="36">
                  <c:v>45017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990.53379816000017</c:v>
                </c:pt>
                <c:pt idx="1">
                  <c:v>995.37087255999995</c:v>
                </c:pt>
                <c:pt idx="2">
                  <c:v>702.55702686999985</c:v>
                </c:pt>
                <c:pt idx="3">
                  <c:v>752.8561774999996</c:v>
                </c:pt>
                <c:pt idx="4">
                  <c:v>967.63749268000004</c:v>
                </c:pt>
                <c:pt idx="5">
                  <c:v>755.38809701000002</c:v>
                </c:pt>
                <c:pt idx="6">
                  <c:v>795.23980985000003</c:v>
                </c:pt>
                <c:pt idx="7">
                  <c:v>856.54899786999999</c:v>
                </c:pt>
                <c:pt idx="8">
                  <c:v>603.5265410799999</c:v>
                </c:pt>
                <c:pt idx="9">
                  <c:v>813.35341442000004</c:v>
                </c:pt>
                <c:pt idx="10">
                  <c:v>753.56639679</c:v>
                </c:pt>
                <c:pt idx="11">
                  <c:v>1011.9533905899999</c:v>
                </c:pt>
                <c:pt idx="12">
                  <c:v>855.59968672000002</c:v>
                </c:pt>
                <c:pt idx="13">
                  <c:v>749.28364532000001</c:v>
                </c:pt>
                <c:pt idx="14">
                  <c:v>802.18286418000014</c:v>
                </c:pt>
                <c:pt idx="15">
                  <c:v>710.19227111999976</c:v>
                </c:pt>
                <c:pt idx="16">
                  <c:v>877.4527997199998</c:v>
                </c:pt>
                <c:pt idx="17">
                  <c:v>718.39147747519598</c:v>
                </c:pt>
                <c:pt idx="18">
                  <c:v>1102.5283126203367</c:v>
                </c:pt>
                <c:pt idx="19">
                  <c:v>788.49163955016206</c:v>
                </c:pt>
                <c:pt idx="20">
                  <c:v>798.74054187652791</c:v>
                </c:pt>
                <c:pt idx="21">
                  <c:v>815.0997721436197</c:v>
                </c:pt>
                <c:pt idx="22">
                  <c:v>664.07207897560204</c:v>
                </c:pt>
                <c:pt idx="23">
                  <c:v>1188.6257827256927</c:v>
                </c:pt>
                <c:pt idx="24">
                  <c:v>840.2051507829608</c:v>
                </c:pt>
                <c:pt idx="25">
                  <c:v>882.68903975921296</c:v>
                </c:pt>
                <c:pt idx="26">
                  <c:v>952.63002532119629</c:v>
                </c:pt>
                <c:pt idx="27">
                  <c:v>832.0547995544631</c:v>
                </c:pt>
                <c:pt idx="28">
                  <c:v>1143.8461837217656</c:v>
                </c:pt>
                <c:pt idx="29">
                  <c:v>895.46502432022442</c:v>
                </c:pt>
                <c:pt idx="30">
                  <c:v>970.58860391279563</c:v>
                </c:pt>
                <c:pt idx="31">
                  <c:v>855.3659897076185</c:v>
                </c:pt>
                <c:pt idx="32">
                  <c:v>906.24248659590569</c:v>
                </c:pt>
                <c:pt idx="33">
                  <c:v>823.22818610978811</c:v>
                </c:pt>
                <c:pt idx="34">
                  <c:v>824.29916450100461</c:v>
                </c:pt>
                <c:pt idx="35">
                  <c:v>1079.6244997454919</c:v>
                </c:pt>
                <c:pt idx="36">
                  <c:v>873.35547803204918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2-40A2-9D39-AC8603069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21/06/2023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01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research/commodity-markets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Abril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Junio 21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importaciones de productos agropecuarios y agroindustriales </a:t>
            </a:r>
            <a:br>
              <a:rPr lang="es-MX" sz="2400" dirty="0"/>
            </a:br>
            <a:r>
              <a:rPr lang="es-MX" sz="2400" dirty="0"/>
              <a:t>Abril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abril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5,8%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el incremento en las importaciones de maíz en 94.402 toneladas (20,1%), torta de soya en 67.841 toneladas (44,2%) y cebada en 28.077 toneladas (42,540,9%)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abril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1,5%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aumento en las importaciones de maíz en 62.003 toneladas (3,0%), azúcar en 51.955 toneladas (128,2%) y arroz en 34.167 toneladas (44,0%).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(mayo de 2022 - abril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volumen en 6,9%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EBCC50D4-3A19-7EFF-5428-845356878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876071"/>
              </p:ext>
            </p:extLst>
          </p:nvPr>
        </p:nvGraphicFramePr>
        <p:xfrm>
          <a:off x="-13848" y="1909230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64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6" y="212023"/>
            <a:ext cx="9287158" cy="1302452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</a:t>
            </a:r>
            <a:br>
              <a:rPr lang="es-MX" sz="2400" dirty="0"/>
            </a:br>
            <a:r>
              <a:rPr lang="es-MX" sz="2400" dirty="0"/>
              <a:t>agroindustriales en volumen </a:t>
            </a:r>
            <a:br>
              <a:rPr lang="es-MX" sz="2400" dirty="0"/>
            </a:br>
            <a:r>
              <a:rPr lang="es-MX" sz="2400" dirty="0"/>
              <a:t>Enero-abril (2022-2023) toneladas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ECEAA4-C52F-B89F-B472-0D994861C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82352"/>
              </p:ext>
            </p:extLst>
          </p:nvPr>
        </p:nvGraphicFramePr>
        <p:xfrm>
          <a:off x="492523" y="1621790"/>
          <a:ext cx="11206953" cy="431663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Enero-abril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2.101.761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2.163.763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62.003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646.254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617.960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-28.294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644.330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589.566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-54.764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167.579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199.023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31.444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136.727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165.054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28.327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109.530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140.275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30.745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77.661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111.828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34.167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40.515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92.470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51.955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117.174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68.952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-48.222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24.532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51.070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26.538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47.835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49.042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62.559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44.032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-18.527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714.705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670.935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-43.770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4.891.163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4.963.972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72.809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en volumen abril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90182"/>
            <a:ext cx="12077323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abril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33 mil toneladas (3,9%)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abril de 2022.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27C7EC6-E3A4-D17F-4F04-015C43EDD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880508"/>
              </p:ext>
            </p:extLst>
          </p:nvPr>
        </p:nvGraphicFramePr>
        <p:xfrm>
          <a:off x="163067" y="1685262"/>
          <a:ext cx="11807495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275EA69-80EB-6119-C551-5611FE126210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E3FCAB7-BB5F-6937-F6E9-4FCBEF1BBE6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agroindustrial* en volumen Abril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0" y="5890182"/>
            <a:ext cx="12028932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abril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37 mil toneladas (9,9%)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2CEB9-A0D2-C3AD-E66B-CAD66779BF92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3131F2-562C-C011-0FE5-87F0C5C054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1523816-EF83-378A-6290-67166D0C8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933486"/>
              </p:ext>
            </p:extLst>
          </p:nvPr>
        </p:nvGraphicFramePr>
        <p:xfrm>
          <a:off x="0" y="1685262"/>
          <a:ext cx="1219200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Importaciones en abril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abril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930823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Abril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Abril 2023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470.709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565.111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94.402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153.521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221.362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67.841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28.143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28.077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42540,9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8.866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27.054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18.188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13.064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11.532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abril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65074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Abril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Abril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54.112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53.011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-98,0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160.427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130.773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29.654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34.323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22.061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-64,3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15.463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11.803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-76,3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58.653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47.752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10.901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importaciones entre enero y abril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64079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2.101.761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2.163.763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62.003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40.515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92.470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51.955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77.661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111.828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34.167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167.579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199.023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31.444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109.530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140.275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30.745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11496"/>
              </p:ext>
            </p:extLst>
          </p:nvPr>
        </p:nvGraphicFramePr>
        <p:xfrm>
          <a:off x="1504759" y="4266024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Ene – abr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Ene – 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644.330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589.566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54.764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117.174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68.952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48.222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-41,2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646.254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617.960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28.294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62.559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44.032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18.527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-29,6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Papa congelada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33.161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21.877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11.284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-34,0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abril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Junio 21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823400"/>
            <a:ext cx="9502299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(enero-abril)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180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78,2% al superávit presentado en el mismo periodo de 2022.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331254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enero-abril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enero-abril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(enero-abril)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3,42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15,6%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478264"/>
              </p:ext>
            </p:extLst>
          </p:nvPr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Junio 21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Abril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41" y="212023"/>
            <a:ext cx="8799968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Enero - abril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enero-abril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enero-abril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Enero-abril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4.96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1,5%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Enero-abril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Enero-abril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3.440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2,5%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Enero-abril de 2022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144258-2B07-5CA3-D49E-45D774869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600147"/>
              </p:ext>
            </p:extLst>
          </p:nvPr>
        </p:nvGraphicFramePr>
        <p:xfrm>
          <a:off x="-11615" y="1857663"/>
          <a:ext cx="605598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43FC408-0E57-7176-2EB3-927A57FFAC43}"/>
              </a:ext>
            </a:extLst>
          </p:cNvPr>
          <p:cNvGraphicFramePr>
            <a:graphicFrameLocks/>
          </p:cNvGraphicFramePr>
          <p:nvPr/>
        </p:nvGraphicFramePr>
        <p:xfrm>
          <a:off x="6101744" y="183172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Abril 2021 – abril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abril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82,5 por barril y presentó un aumento de 7,8%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abril se presentó la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$4.526 y empieza a marcarse una tendencia a la baja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354B5F1-BFE1-2D31-DD7D-B1E1FC120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234223"/>
              </p:ext>
            </p:extLst>
          </p:nvPr>
        </p:nvGraphicFramePr>
        <p:xfrm>
          <a:off x="0" y="1350051"/>
          <a:ext cx="121920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</a:t>
            </a:r>
            <a:br>
              <a:rPr lang="es-MX" sz="2400" dirty="0"/>
            </a:br>
            <a:r>
              <a:rPr lang="es-MX" sz="2400" dirty="0"/>
              <a:t>Fin de  mes del mercado abril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abril de 2023, la TRM cerró el mes con un valor de $4.669, siendo la cotización de fin de mes más alta para un mes de abril en el país.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AD20EE8-6BF9-944B-45A1-2DD8B05AD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279701"/>
              </p:ext>
            </p:extLst>
          </p:nvPr>
        </p:nvGraphicFramePr>
        <p:xfrm>
          <a:off x="42324" y="1334551"/>
          <a:ext cx="12044052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Abril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abril de 2023 ($4.669),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17,7%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($3.966).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007ED42-2267-55A0-8AD9-490DAA43A5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715073"/>
              </p:ext>
            </p:extLst>
          </p:nvPr>
        </p:nvGraphicFramePr>
        <p:xfrm>
          <a:off x="0" y="1343518"/>
          <a:ext cx="12110466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Junio 21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14,96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11.051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Total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FCD929-9978-7EFA-4869-72927E030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607136"/>
              </p:ext>
            </p:extLst>
          </p:nvPr>
        </p:nvGraphicFramePr>
        <p:xfrm>
          <a:off x="6093115" y="1748875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836B6D9-FBAB-0674-83C0-65786F4B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56886"/>
              </p:ext>
            </p:extLst>
          </p:nvPr>
        </p:nvGraphicFramePr>
        <p:xfrm>
          <a:off x="2888" y="1748930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importaciones de productos agropecuarios y agroindustriales </a:t>
            </a:r>
            <a:br>
              <a:rPr lang="es-MX" sz="2400" dirty="0"/>
            </a:br>
            <a:r>
              <a:rPr lang="es-MX" sz="2400" dirty="0"/>
              <a:t>Abril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abril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9,4%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aceite de soya en USD 41,4 millones (-72,8%), trigo en USD 25,6 millones (-34,7%) y arroz en USD 23,7 millones (-95,8%)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abril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disminuyeron 2,5%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aceite de soya en USD 87,3 millones (-49,1%), trigo en USD 46,6 millones (-17,0%) y aceite de palma y palmiste en USD 30,4 millones (-30,2%).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(mayo de 2022 - abril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en valor en 5,5%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67072DDF-5217-C2E1-5B1B-7E773C769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023969"/>
              </p:ext>
            </p:extLst>
          </p:nvPr>
        </p:nvGraphicFramePr>
        <p:xfrm>
          <a:off x="-11534" y="2050807"/>
          <a:ext cx="6354082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Enero-abril (2022-2023) USD millones CIF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EE8BBF-46B3-34E9-B85C-158C91E2F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01928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Enero-abril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3.530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3.440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-89,4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4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70600" y="5823940"/>
            <a:ext cx="11697125" cy="63516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abril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55,8 millones (-10,8%)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46632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88588B9F-A018-A91C-EE30-E56E3B98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Valor abril de 2023 (USD millones CIF)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948D8C-9881-2DBC-90B6-B1910DEC1078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E003D2-0EE5-0952-096A-4E78956DB673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85720" y="5805789"/>
            <a:ext cx="11697125" cy="72836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abril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34,4 millones (-7,8%)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abril de 2022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540892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A3DAAE56-CA88-4942-2239-E701E7C0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 * </a:t>
            </a:r>
            <a:br>
              <a:rPr lang="es-MX" sz="2400" dirty="0"/>
            </a:br>
            <a:r>
              <a:rPr lang="es-MX" sz="2400" dirty="0"/>
              <a:t>Valor abril de 2023 (USD millones CIF)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97D4CC-AFA2-A893-534C-FDC8C1EAEE22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5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importaciones </a:t>
            </a:r>
            <a:br>
              <a:rPr lang="es-MX" sz="2400" dirty="0"/>
            </a:br>
            <a:r>
              <a:rPr lang="es-MX" sz="2400" dirty="0"/>
              <a:t>Abril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abril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92657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Abril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Abril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89.326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133.637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44.311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12.690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12.653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34339,2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18.179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12.579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176.108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186.464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10.356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5.200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702,4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abril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9211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Abril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Abril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56.884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15.490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41.394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-72,8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73.705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48.138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25.567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-34,7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24.721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23.683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-95,8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36.534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20.338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16.196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-44,3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20.469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16.189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-79,1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importaciones</a:t>
            </a:r>
            <a:br>
              <a:rPr lang="es-MX" sz="2400" dirty="0"/>
            </a:br>
            <a:r>
              <a:rPr lang="es-MX" sz="2400" dirty="0"/>
              <a:t>Enero y abril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77673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24.747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63.553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38.806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23.996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49.574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25.578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344.923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367.325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22.402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35.363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55.768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20.405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42.241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19.092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76059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177.686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90.415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87.272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-49,1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273.619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227.032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46.587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77.527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47.163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30.364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-39,2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113.649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97.778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15.871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Preparaciones alimenticias -otras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121.679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107.795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 13.884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2228</Words>
  <Application>Microsoft Office PowerPoint</Application>
  <PresentationFormat>Panorámica</PresentationFormat>
  <Paragraphs>587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Calibri</vt:lpstr>
      <vt:lpstr>Nunito Sans</vt:lpstr>
      <vt:lpstr>Wingdings</vt:lpstr>
      <vt:lpstr>Arial</vt:lpstr>
      <vt:lpstr>Nunito Sans ExtraBold</vt:lpstr>
      <vt:lpstr>Montserrat SemiBold</vt:lpstr>
      <vt:lpstr>Arial Black</vt:lpstr>
      <vt:lpstr>Tema de Office</vt:lpstr>
      <vt:lpstr>Presentación de PowerPoint</vt:lpstr>
      <vt:lpstr>Importaciones de productos agropecuarios y agroindustriales Enero - abril de 2023</vt:lpstr>
      <vt:lpstr>Importaciones de productos agropecuarios y agroindustriales Total anual 2009-2022</vt:lpstr>
      <vt:lpstr>Valor importaciones de productos agropecuarios y agroindustriales  Abril de 2023 (USD millones FOB)</vt:lpstr>
      <vt:lpstr>Importaciones de productos agropecuarios y agroindustriales en valor  Enero-abril (2022-2023) USD millones CIF Principales productos</vt:lpstr>
      <vt:lpstr>Importaciones de productos del sector agropecuario*  Valor abril de 2023 (USD millones CIF) </vt:lpstr>
      <vt:lpstr>Importaciones de productos del sector agroindustrial *  Valor abril de 2023 (USD millones CIF) </vt:lpstr>
      <vt:lpstr>Principales productos agropecuarios, alimentos y bebidas que aumentaron y disminuyeron sus importaciones  Abril (2022-2023) - USD miles CIF</vt:lpstr>
      <vt:lpstr>Principales productos agropecuarios, alimentos y bebidas que aumentaron y disminuyeron sus importaciones Enero y abril (2022-2023) - USD miles CIF</vt:lpstr>
      <vt:lpstr>Volumen importaciones de productos agropecuarios y agroindustriales  Abril de 2023 (toneladas)</vt:lpstr>
      <vt:lpstr>Importaciones de productos agropecuarios y  agroindustriales en volumen  Enero-abril (2022-2023) toneladas Principales productos</vt:lpstr>
      <vt:lpstr>Importaciones de productos del sector agropecuario*  en volumen abril de 2023 (miles de toneladas)</vt:lpstr>
      <vt:lpstr>Importaciones de productos del sector agroindustrial* en volumen Abril de 2023 (miles de toneladas)</vt:lpstr>
      <vt:lpstr>Principales productos agropecuarios, alimentos y bebidas que aumentaron y disminuyeron sus Importaciones en abril (2022-2023). Toneladas</vt:lpstr>
      <vt:lpstr>Principales productos agropecuarios, alimentos y bebidas que aumentaron y disminuyeron sus importaciones entre enero y abril (2022-2023). Toneladas</vt:lpstr>
      <vt:lpstr>Presentación de PowerPoint</vt:lpstr>
      <vt:lpstr>Valor balanza comercial productos agropecuarios y agroindustriales enero-abril (2013- 2023)  USD millones FOB</vt:lpstr>
      <vt:lpstr>Volumen balanza comercial productos agropecuarios y agroindustriales enero-abril (2013- 2023)  Millones de toneladas</vt:lpstr>
      <vt:lpstr>Presentación de PowerPoint</vt:lpstr>
      <vt:lpstr>Tasa  de cambio promedio mensual y precio internacional del petróleo  Abril 2021 – abril 2023</vt:lpstr>
      <vt:lpstr>Tasa de cambio representativa  Fin de  mes del mercado abril 2011-2023 </vt:lpstr>
      <vt:lpstr>Devaluación nominal fin de mes Abril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2023-06-21T21:01:45Z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