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sldIdLst>
    <p:sldId id="275" r:id="rId5"/>
    <p:sldId id="281" r:id="rId6"/>
    <p:sldId id="297" r:id="rId7"/>
    <p:sldId id="290" r:id="rId8"/>
    <p:sldId id="298" r:id="rId9"/>
    <p:sldId id="299" r:id="rId10"/>
    <p:sldId id="300" r:id="rId11"/>
    <p:sldId id="301" r:id="rId12"/>
    <p:sldId id="302" r:id="rId13"/>
    <p:sldId id="303" r:id="rId14"/>
    <p:sldId id="309" r:id="rId15"/>
    <p:sldId id="310" r:id="rId16"/>
    <p:sldId id="311" r:id="rId17"/>
    <p:sldId id="312" r:id="rId18"/>
    <p:sldId id="304" r:id="rId19"/>
    <p:sldId id="305" r:id="rId20"/>
    <p:sldId id="313" r:id="rId21"/>
    <p:sldId id="318" r:id="rId22"/>
    <p:sldId id="307" r:id="rId23"/>
    <p:sldId id="314" r:id="rId24"/>
    <p:sldId id="308" r:id="rId25"/>
    <p:sldId id="315" r:id="rId26"/>
    <p:sldId id="291" r:id="rId27"/>
    <p:sldId id="279" r:id="rId28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 SemiBold" panose="00000700000000000000" pitchFamily="2" charset="0"/>
      <p:bold r:id="rId35"/>
      <p:boldItalic r:id="rId36"/>
    </p:embeddedFont>
    <p:embeddedFont>
      <p:font typeface="Nunito Sans" pitchFamily="2" charset="0"/>
      <p:regular r:id="rId37"/>
      <p:bold r:id="rId38"/>
      <p:italic r:id="rId39"/>
      <p:boldItalic r:id="rId40"/>
    </p:embeddedFont>
    <p:embeddedFont>
      <p:font typeface="Nunito Sans ExtraBold" pitchFamily="2" charset="0"/>
      <p:bold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4CC18-1BC0-46FE-8AC8-4BABF09D9C3B}" v="49" dt="2023-12-04T21:32:04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6254CC18-1BC0-46FE-8AC8-4BABF09D9C3B}"/>
    <pc:docChg chg="custSel addSld delSld modSld">
      <pc:chgData name="NESTOR JULIO HERNANDEZ BOCKER" userId="a413b3be1cc3406f" providerId="LiveId" clId="{6254CC18-1BC0-46FE-8AC8-4BABF09D9C3B}" dt="2023-12-04T21:32:04.578" v="527" actId="27918"/>
      <pc:docMkLst>
        <pc:docMk/>
      </pc:docMkLst>
      <pc:sldChg chg="modSp mod">
        <pc:chgData name="NESTOR JULIO HERNANDEZ BOCKER" userId="a413b3be1cc3406f" providerId="LiveId" clId="{6254CC18-1BC0-46FE-8AC8-4BABF09D9C3B}" dt="2023-12-04T21:30:46.761" v="517" actId="20577"/>
        <pc:sldMkLst>
          <pc:docMk/>
          <pc:sldMk cId="1010862512" sldId="275"/>
        </pc:sldMkLst>
        <pc:spChg chg="mod">
          <ac:chgData name="NESTOR JULIO HERNANDEZ BOCKER" userId="a413b3be1cc3406f" providerId="LiveId" clId="{6254CC18-1BC0-46FE-8AC8-4BABF09D9C3B}" dt="2023-12-04T21:30:46.761" v="517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6254CC18-1BC0-46FE-8AC8-4BABF09D9C3B}" dt="2023-12-04T20:33:57.767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6254CC18-1BC0-46FE-8AC8-4BABF09D9C3B}" dt="2023-12-04T21:17:14.754" v="515" actId="20577"/>
        <pc:sldMkLst>
          <pc:docMk/>
          <pc:sldMk cId="3675170584" sldId="279"/>
        </pc:sldMkLst>
        <pc:spChg chg="mod">
          <ac:chgData name="NESTOR JULIO HERNANDEZ BOCKER" userId="a413b3be1cc3406f" providerId="LiveId" clId="{6254CC18-1BC0-46FE-8AC8-4BABF09D9C3B}" dt="2023-12-04T21:17:14.754" v="515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6254CC18-1BC0-46FE-8AC8-4BABF09D9C3B}" dt="2023-12-04T20:40:00.475" v="38" actId="20577"/>
        <pc:sldMkLst>
          <pc:docMk/>
          <pc:sldMk cId="2130645913" sldId="281"/>
        </pc:sldMkLst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6254CC18-1BC0-46FE-8AC8-4BABF09D9C3B}" dt="2023-12-04T20:40:00.475" v="38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6254CC18-1BC0-46FE-8AC8-4BABF09D9C3B}" dt="2023-12-04T20:39:44.996" v="32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6254CC18-1BC0-46FE-8AC8-4BABF09D9C3B}" dt="2023-12-04T20:51:41.547" v="180" actId="20577"/>
        <pc:sldMkLst>
          <pc:docMk/>
          <pc:sldMk cId="1230455291" sldId="290"/>
        </pc:sldMkLst>
        <pc:spChg chg="mod">
          <ac:chgData name="NESTOR JULIO HERNANDEZ BOCKER" userId="a413b3be1cc3406f" providerId="LiveId" clId="{6254CC18-1BC0-46FE-8AC8-4BABF09D9C3B}" dt="2023-12-04T20:51:41.547" v="180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6254CC18-1BC0-46FE-8AC8-4BABF09D9C3B}" dt="2023-12-04T20:33:57.767" v="2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6254CC18-1BC0-46FE-8AC8-4BABF09D9C3B}" dt="2023-12-04T20:40:53.502" v="44" actId="478"/>
          <ac:picMkLst>
            <pc:docMk/>
            <pc:sldMk cId="1230455291" sldId="290"/>
            <ac:picMk id="2" creationId="{B4A6BE4D-0B0B-EC43-F115-B4DAE615B9F2}"/>
          </ac:picMkLst>
        </pc:picChg>
        <pc:picChg chg="add del mod">
          <ac:chgData name="NESTOR JULIO HERNANDEZ BOCKER" userId="a413b3be1cc3406f" providerId="LiveId" clId="{6254CC18-1BC0-46FE-8AC8-4BABF09D9C3B}" dt="2023-12-04T20:41:28.108" v="49" actId="478"/>
          <ac:picMkLst>
            <pc:docMk/>
            <pc:sldMk cId="1230455291" sldId="290"/>
            <ac:picMk id="6" creationId="{1B8A48C5-D6EC-8C8D-A7CD-C3A74A9234D0}"/>
          </ac:picMkLst>
        </pc:picChg>
        <pc:picChg chg="add del mod">
          <ac:chgData name="NESTOR JULIO HERNANDEZ BOCKER" userId="a413b3be1cc3406f" providerId="LiveId" clId="{6254CC18-1BC0-46FE-8AC8-4BABF09D9C3B}" dt="2023-12-04T20:43:21.055" v="150" actId="478"/>
          <ac:picMkLst>
            <pc:docMk/>
            <pc:sldMk cId="1230455291" sldId="290"/>
            <ac:picMk id="8" creationId="{F0C05A71-AAC7-09FE-8D0E-4EE2268F832B}"/>
          </ac:picMkLst>
        </pc:picChg>
        <pc:picChg chg="add del mod">
          <ac:chgData name="NESTOR JULIO HERNANDEZ BOCKER" userId="a413b3be1cc3406f" providerId="LiveId" clId="{6254CC18-1BC0-46FE-8AC8-4BABF09D9C3B}" dt="2023-12-04T20:51:31.741" v="177" actId="478"/>
          <ac:picMkLst>
            <pc:docMk/>
            <pc:sldMk cId="1230455291" sldId="290"/>
            <ac:picMk id="9" creationId="{3F3066DD-D54B-2653-A5C9-3BA6C91336DC}"/>
          </ac:picMkLst>
        </pc:picChg>
      </pc:sldChg>
      <pc:sldChg chg="addSp delSp modSp mod">
        <pc:chgData name="NESTOR JULIO HERNANDEZ BOCKER" userId="a413b3be1cc3406f" providerId="LiveId" clId="{6254CC18-1BC0-46FE-8AC8-4BABF09D9C3B}" dt="2023-12-04T21:17:05.867" v="514" actId="20577"/>
        <pc:sldMkLst>
          <pc:docMk/>
          <pc:sldMk cId="3207670988" sldId="291"/>
        </pc:sldMkLst>
        <pc:spChg chg="mod">
          <ac:chgData name="NESTOR JULIO HERNANDEZ BOCKER" userId="a413b3be1cc3406f" providerId="LiveId" clId="{6254CC18-1BC0-46FE-8AC8-4BABF09D9C3B}" dt="2023-12-04T21:17:05.867" v="514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6254CC18-1BC0-46FE-8AC8-4BABF09D9C3B}" dt="2023-12-04T20:33:57.767" v="2"/>
          <ac:spMkLst>
            <pc:docMk/>
            <pc:sldMk cId="3207670988" sldId="291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6254CC18-1BC0-46FE-8AC8-4BABF09D9C3B}" dt="2023-12-04T21:16:11.959" v="503" actId="478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add mod">
          <ac:chgData name="NESTOR JULIO HERNANDEZ BOCKER" userId="a413b3be1cc3406f" providerId="LiveId" clId="{6254CC18-1BC0-46FE-8AC8-4BABF09D9C3B}" dt="2023-12-04T21:16:44.228" v="511"/>
          <ac:graphicFrameMkLst>
            <pc:docMk/>
            <pc:sldMk cId="3207670988" sldId="291"/>
            <ac:graphicFrameMk id="5" creationId="{00000000-0008-0000-0000-000003000000}"/>
          </ac:graphicFrameMkLst>
        </pc:graphicFrameChg>
      </pc:sldChg>
      <pc:sldChg chg="modSp">
        <pc:chgData name="NESTOR JULIO HERNANDEZ BOCKER" userId="a413b3be1cc3406f" providerId="LiveId" clId="{6254CC18-1BC0-46FE-8AC8-4BABF09D9C3B}" dt="2023-12-04T20:52:28.536" v="181"/>
        <pc:sldMkLst>
          <pc:docMk/>
          <pc:sldMk cId="999383766" sldId="298"/>
        </pc:sldMkLst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999383766" sldId="29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254CC18-1BC0-46FE-8AC8-4BABF09D9C3B}" dt="2023-12-04T20:52:28.536" v="181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">
        <pc:chgData name="NESTOR JULIO HERNANDEZ BOCKER" userId="a413b3be1cc3406f" providerId="LiveId" clId="{6254CC18-1BC0-46FE-8AC8-4BABF09D9C3B}" dt="2023-12-04T20:54:00.446" v="183"/>
        <pc:sldMkLst>
          <pc:docMk/>
          <pc:sldMk cId="1402838187" sldId="299"/>
        </pc:sldMkLst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254CC18-1BC0-46FE-8AC8-4BABF09D9C3B}" dt="2023-12-04T20:53:47.987" v="182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6254CC18-1BC0-46FE-8AC8-4BABF09D9C3B}" dt="2023-12-04T20:54:00.446" v="18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6254CC18-1BC0-46FE-8AC8-4BABF09D9C3B}" dt="2023-12-04T21:31:39.945" v="524"/>
        <pc:sldMkLst>
          <pc:docMk/>
          <pc:sldMk cId="3528884864" sldId="300"/>
        </pc:sldMkLst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254CC18-1BC0-46FE-8AC8-4BABF09D9C3B}" dt="2023-12-04T21:31:36.634" v="523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6254CC18-1BC0-46FE-8AC8-4BABF09D9C3B}" dt="2023-12-04T21:31:39.945" v="524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6254CC18-1BC0-46FE-8AC8-4BABF09D9C3B}" dt="2023-12-04T21:32:04.578" v="527" actId="27918"/>
        <pc:sldMkLst>
          <pc:docMk/>
          <pc:sldMk cId="433723799" sldId="301"/>
        </pc:sldMkLst>
        <pc:spChg chg="mod">
          <ac:chgData name="NESTOR JULIO HERNANDEZ BOCKER" userId="a413b3be1cc3406f" providerId="LiveId" clId="{6254CC18-1BC0-46FE-8AC8-4BABF09D9C3B}" dt="2023-12-04T20:55:40.734" v="222" actId="2057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6254CC18-1BC0-46FE-8AC8-4BABF09D9C3B}" dt="2023-12-04T20:33:57.767" v="2"/>
          <ac:spMkLst>
            <pc:docMk/>
            <pc:sldMk cId="433723799" sldId="30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6254CC18-1BC0-46FE-8AC8-4BABF09D9C3B}" dt="2023-12-04T20:57:01.900" v="244" actId="20577"/>
        <pc:sldMkLst>
          <pc:docMk/>
          <pc:sldMk cId="2938667470" sldId="302"/>
        </pc:sldMkLst>
        <pc:spChg chg="mod">
          <ac:chgData name="NESTOR JULIO HERNANDEZ BOCKER" userId="a413b3be1cc3406f" providerId="LiveId" clId="{6254CC18-1BC0-46FE-8AC8-4BABF09D9C3B}" dt="2023-12-04T20:57:01.900" v="244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6254CC18-1BC0-46FE-8AC8-4BABF09D9C3B}" dt="2023-12-04T20:33:57.767" v="2"/>
          <ac:spMkLst>
            <pc:docMk/>
            <pc:sldMk cId="2938667470" sldId="30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6254CC18-1BC0-46FE-8AC8-4BABF09D9C3B}" dt="2023-12-04T20:58:33.867" v="257"/>
        <pc:sldMkLst>
          <pc:docMk/>
          <pc:sldMk cId="2869489403" sldId="303"/>
        </pc:sldMkLst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2869489403" sldId="303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254CC18-1BC0-46FE-8AC8-4BABF09D9C3B}" dt="2023-12-04T20:58:33.867" v="257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modSp mod">
        <pc:chgData name="NESTOR JULIO HERNANDEZ BOCKER" userId="a413b3be1cc3406f" providerId="LiveId" clId="{6254CC18-1BC0-46FE-8AC8-4BABF09D9C3B}" dt="2023-12-04T21:08:14.881" v="426" actId="20577"/>
        <pc:sldMkLst>
          <pc:docMk/>
          <pc:sldMk cId="2994828080" sldId="304"/>
        </pc:sldMkLst>
        <pc:spChg chg="mod">
          <ac:chgData name="NESTOR JULIO HERNANDEZ BOCKER" userId="a413b3be1cc3406f" providerId="LiveId" clId="{6254CC18-1BC0-46FE-8AC8-4BABF09D9C3B}" dt="2023-12-04T21:08:14.881" v="426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6254CC18-1BC0-46FE-8AC8-4BABF09D9C3B}" dt="2023-12-04T21:08:40.497" v="433" actId="20577"/>
        <pc:sldMkLst>
          <pc:docMk/>
          <pc:sldMk cId="1400359443" sldId="305"/>
        </pc:sldMkLst>
        <pc:spChg chg="mod">
          <ac:chgData name="NESTOR JULIO HERNANDEZ BOCKER" userId="a413b3be1cc3406f" providerId="LiveId" clId="{6254CC18-1BC0-46FE-8AC8-4BABF09D9C3B}" dt="2023-12-04T21:08:40.497" v="433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6254CC18-1BC0-46FE-8AC8-4BABF09D9C3B}" dt="2023-12-04T20:38:19.163" v="25"/>
        <pc:sldMkLst>
          <pc:docMk/>
          <pc:sldMk cId="3902090573" sldId="307"/>
        </pc:sldMkLst>
        <pc:spChg chg="mod">
          <ac:chgData name="NESTOR JULIO HERNANDEZ BOCKER" userId="a413b3be1cc3406f" providerId="LiveId" clId="{6254CC18-1BC0-46FE-8AC8-4BABF09D9C3B}" dt="2023-12-04T20:34:23.501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6254CC18-1BC0-46FE-8AC8-4BABF09D9C3B}" dt="2023-12-04T20:34:23.501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6254CC18-1BC0-46FE-8AC8-4BABF09D9C3B}" dt="2023-12-04T21:13:10.999" v="496" actId="6549"/>
        <pc:sldMkLst>
          <pc:docMk/>
          <pc:sldMk cId="2799606255" sldId="308"/>
        </pc:sldMkLst>
        <pc:spChg chg="mod">
          <ac:chgData name="NESTOR JULIO HERNANDEZ BOCKER" userId="a413b3be1cc3406f" providerId="LiveId" clId="{6254CC18-1BC0-46FE-8AC8-4BABF09D9C3B}" dt="2023-12-04T21:13:10.999" v="496" actId="6549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6254CC18-1BC0-46FE-8AC8-4BABF09D9C3B}" dt="2023-12-04T21:11:40.320" v="438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6254CC18-1BC0-46FE-8AC8-4BABF09D9C3B}" dt="2023-12-04T21:11:31.488" v="436" actId="478"/>
          <ac:graphicFrameMkLst>
            <pc:docMk/>
            <pc:sldMk cId="2799606255" sldId="308"/>
            <ac:graphicFrameMk id="6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6254CC18-1BC0-46FE-8AC8-4BABF09D9C3B}" dt="2023-12-04T21:03:41.302" v="386" actId="20577"/>
        <pc:sldMkLst>
          <pc:docMk/>
          <pc:sldMk cId="12027702" sldId="309"/>
        </pc:sldMkLst>
        <pc:spChg chg="mod">
          <ac:chgData name="NESTOR JULIO HERNANDEZ BOCKER" userId="a413b3be1cc3406f" providerId="LiveId" clId="{6254CC18-1BC0-46FE-8AC8-4BABF09D9C3B}" dt="2023-12-04T21:03:41.302" v="386" actId="20577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6254CC18-1BC0-46FE-8AC8-4BABF09D9C3B}" dt="2023-12-04T20:33:57.767" v="2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6254CC18-1BC0-46FE-8AC8-4BABF09D9C3B}" dt="2023-12-04T21:02:09.368" v="357" actId="478"/>
          <ac:picMkLst>
            <pc:docMk/>
            <pc:sldMk cId="12027702" sldId="309"/>
            <ac:picMk id="5" creationId="{AD8A72C0-BFA7-1165-6BAE-234802F7C1B2}"/>
          </ac:picMkLst>
        </pc:picChg>
        <pc:picChg chg="add del mod">
          <ac:chgData name="NESTOR JULIO HERNANDEZ BOCKER" userId="a413b3be1cc3406f" providerId="LiveId" clId="{6254CC18-1BC0-46FE-8AC8-4BABF09D9C3B}" dt="2023-12-04T21:03:34.504" v="384" actId="478"/>
          <ac:picMkLst>
            <pc:docMk/>
            <pc:sldMk cId="12027702" sldId="309"/>
            <ac:picMk id="6" creationId="{97547317-BBC8-9DC5-93F9-EBD16322840E}"/>
          </ac:picMkLst>
        </pc:picChg>
      </pc:sldChg>
      <pc:sldChg chg="modSp">
        <pc:chgData name="NESTOR JULIO HERNANDEZ BOCKER" userId="a413b3be1cc3406f" providerId="LiveId" clId="{6254CC18-1BC0-46FE-8AC8-4BABF09D9C3B}" dt="2023-12-04T21:04:57.372" v="387"/>
        <pc:sldMkLst>
          <pc:docMk/>
          <pc:sldMk cId="436528798" sldId="310"/>
        </pc:sldMkLst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436528798" sldId="31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254CC18-1BC0-46FE-8AC8-4BABF09D9C3B}" dt="2023-12-04T21:04:57.372" v="38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">
        <pc:chgData name="NESTOR JULIO HERNANDEZ BOCKER" userId="a413b3be1cc3406f" providerId="LiveId" clId="{6254CC18-1BC0-46FE-8AC8-4BABF09D9C3B}" dt="2023-12-04T21:07:00.318" v="389"/>
        <pc:sldMkLst>
          <pc:docMk/>
          <pc:sldMk cId="537324164" sldId="311"/>
        </pc:sldMkLst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537324164" sldId="31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254CC18-1BC0-46FE-8AC8-4BABF09D9C3B}" dt="2023-12-04T21:06:52.542" v="388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6254CC18-1BC0-46FE-8AC8-4BABF09D9C3B}" dt="2023-12-04T21:07:00.318" v="389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6254CC18-1BC0-46FE-8AC8-4BABF09D9C3B}" dt="2023-12-04T21:31:46.331" v="526"/>
        <pc:sldMkLst>
          <pc:docMk/>
          <pc:sldMk cId="757931575" sldId="312"/>
        </pc:sldMkLst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254CC18-1BC0-46FE-8AC8-4BABF09D9C3B}" dt="2023-12-04T21:31:45.389" v="525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6254CC18-1BC0-46FE-8AC8-4BABF09D9C3B}" dt="2023-12-04T21:31:46.331" v="526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6254CC18-1BC0-46FE-8AC8-4BABF09D9C3B}" dt="2023-12-04T20:38:43.855" v="27" actId="122"/>
        <pc:sldMkLst>
          <pc:docMk/>
          <pc:sldMk cId="2590248872" sldId="313"/>
        </pc:sldMkLst>
        <pc:spChg chg="mod">
          <ac:chgData name="NESTOR JULIO HERNANDEZ BOCKER" userId="a413b3be1cc3406f" providerId="LiveId" clId="{6254CC18-1BC0-46FE-8AC8-4BABF09D9C3B}" dt="2023-12-04T20:38:35.287" v="26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6254CC18-1BC0-46FE-8AC8-4BABF09D9C3B}" dt="2023-12-04T20:38:43.855" v="27" actId="122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6254CC18-1BC0-46FE-8AC8-4BABF09D9C3B}" dt="2023-12-04T21:09:23.730" v="434" actId="20577"/>
        <pc:sldMkLst>
          <pc:docMk/>
          <pc:sldMk cId="3633284213" sldId="314"/>
        </pc:sldMkLst>
        <pc:spChg chg="mod">
          <ac:chgData name="NESTOR JULIO HERNANDEZ BOCKER" userId="a413b3be1cc3406f" providerId="LiveId" clId="{6254CC18-1BC0-46FE-8AC8-4BABF09D9C3B}" dt="2023-12-04T21:09:23.730" v="434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6254CC18-1BC0-46FE-8AC8-4BABF09D9C3B}" dt="2023-12-04T20:33:57.767" v="2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6254CC18-1BC0-46FE-8AC8-4BABF09D9C3B}" dt="2023-12-04T21:15:47.859" v="502" actId="20577"/>
        <pc:sldMkLst>
          <pc:docMk/>
          <pc:sldMk cId="1867422395" sldId="315"/>
        </pc:sldMkLst>
        <pc:spChg chg="mod">
          <ac:chgData name="NESTOR JULIO HERNANDEZ BOCKER" userId="a413b3be1cc3406f" providerId="LiveId" clId="{6254CC18-1BC0-46FE-8AC8-4BABF09D9C3B}" dt="2023-12-04T21:15:47.859" v="502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6254CC18-1BC0-46FE-8AC8-4BABF09D9C3B}" dt="2023-12-04T20:34:13.460" v="3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6254CC18-1BC0-46FE-8AC8-4BABF09D9C3B}" dt="2023-12-04T21:15:37.020" v="500"/>
          <ac:graphicFrameMkLst>
            <pc:docMk/>
            <pc:sldMk cId="1867422395" sldId="315"/>
            <ac:graphicFrameMk id="4" creationId="{00000000-0008-0000-0000-000002000000}"/>
          </ac:graphicFrameMkLst>
        </pc:graphicFrameChg>
        <pc:graphicFrameChg chg="del">
          <ac:chgData name="NESTOR JULIO HERNANDEZ BOCKER" userId="a413b3be1cc3406f" providerId="LiveId" clId="{6254CC18-1BC0-46FE-8AC8-4BABF09D9C3B}" dt="2023-12-04T21:15:36.393" v="499" actId="478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del">
        <pc:chgData name="NESTOR JULIO HERNANDEZ BOCKER" userId="a413b3be1cc3406f" providerId="LiveId" clId="{6254CC18-1BC0-46FE-8AC8-4BABF09D9C3B}" dt="2023-12-04T20:38:19.163" v="25"/>
        <pc:sldMkLst>
          <pc:docMk/>
          <pc:sldMk cId="3692254647" sldId="318"/>
        </pc:sldMkLst>
        <pc:spChg chg="mod">
          <ac:chgData name="NESTOR JULIO HERNANDEZ BOCKER" userId="a413b3be1cc3406f" providerId="LiveId" clId="{6254CC18-1BC0-46FE-8AC8-4BABF09D9C3B}" dt="2023-12-04T20:34:23.501" v="4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6254CC18-1BC0-46FE-8AC8-4BABF09D9C3B}" dt="2023-12-04T20:34:23.501" v="4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B9C528A1-51CE-4F9F-A330-422180F4AF28}"/>
    <pc:docChg chg="undo custSel addSld delSld modSld">
      <pc:chgData name="NESTOR JULIO HERNANDEZ BOCKER" userId="a413b3be1cc3406f" providerId="LiveId" clId="{B9C528A1-51CE-4F9F-A330-422180F4AF28}" dt="2023-07-22T21:42:30.291" v="780" actId="2062"/>
      <pc:docMkLst>
        <pc:docMk/>
      </pc:docMkLst>
      <pc:sldChg chg="modSp mod">
        <pc:chgData name="NESTOR JULIO HERNANDEZ BOCKER" userId="a413b3be1cc3406f" providerId="LiveId" clId="{B9C528A1-51CE-4F9F-A330-422180F4AF28}" dt="2023-07-05T20:09:30.180" v="770" actId="20577"/>
        <pc:sldMkLst>
          <pc:docMk/>
          <pc:sldMk cId="1010862512" sldId="275"/>
        </pc:sldMkLst>
        <pc:spChg chg="mod">
          <ac:chgData name="NESTOR JULIO HERNANDEZ BOCKER" userId="a413b3be1cc3406f" providerId="LiveId" clId="{B9C528A1-51CE-4F9F-A330-422180F4AF28}" dt="2023-07-05T20:09:30.180" v="77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B9C528A1-51CE-4F9F-A330-422180F4AF28}" dt="2023-07-05T19:10:29.982" v="36" actId="20577"/>
        <pc:sldMkLst>
          <pc:docMk/>
          <pc:sldMk cId="3675170584" sldId="279"/>
        </pc:sldMkLst>
        <pc:spChg chg="mod">
          <ac:chgData name="NESTOR JULIO HERNANDEZ BOCKER" userId="a413b3be1cc3406f" providerId="LiveId" clId="{B9C528A1-51CE-4F9F-A330-422180F4AF28}" dt="2023-07-05T19:10:29.982" v="3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10:04.811" v="771" actId="20577"/>
        <pc:sldMkLst>
          <pc:docMk/>
          <pc:sldMk cId="2130645913" sldId="281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B9C528A1-51CE-4F9F-A330-422180F4AF28}" dt="2023-07-05T19:16:13.158" v="151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B9C528A1-51CE-4F9F-A330-422180F4AF28}" dt="2023-07-05T20:10:04.811" v="771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19:15:32.434" v="136" actId="1037"/>
          <ac:graphicFrameMkLst>
            <pc:docMk/>
            <pc:sldMk cId="2130645913" sldId="281"/>
            <ac:graphicFrameMk id="4" creationId="{00000000-0008-0000-0200-000002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19:15:07.485" v="49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Sp delSp modSp mod">
        <pc:chgData name="NESTOR JULIO HERNANDEZ BOCKER" userId="a413b3be1cc3406f" providerId="LiveId" clId="{B9C528A1-51CE-4F9F-A330-422180F4AF28}" dt="2023-07-05T19:29:19.404" v="245" actId="478"/>
        <pc:sldMkLst>
          <pc:docMk/>
          <pc:sldMk cId="1230455291" sldId="290"/>
        </pc:sldMkLst>
        <pc:spChg chg="mod">
          <ac:chgData name="NESTOR JULIO HERNANDEZ BOCKER" userId="a413b3be1cc3406f" providerId="LiveId" clId="{B9C528A1-51CE-4F9F-A330-422180F4AF28}" dt="2023-07-05T19:28:50.388" v="24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C528A1-51CE-4F9F-A330-422180F4AF28}" dt="2023-07-05T19:27:20.556" v="214" actId="478"/>
          <ac:picMkLst>
            <pc:docMk/>
            <pc:sldMk cId="1230455291" sldId="290"/>
            <ac:picMk id="2" creationId="{C12EA2BF-253F-C95A-B810-AD132A96EA4F}"/>
          </ac:picMkLst>
        </pc:picChg>
        <pc:picChg chg="add del mod">
          <ac:chgData name="NESTOR JULIO HERNANDEZ BOCKER" userId="a413b3be1cc3406f" providerId="LiveId" clId="{B9C528A1-51CE-4F9F-A330-422180F4AF28}" dt="2023-07-05T19:29:19.404" v="245" actId="478"/>
          <ac:picMkLst>
            <pc:docMk/>
            <pc:sldMk cId="1230455291" sldId="290"/>
            <ac:picMk id="6" creationId="{42FEF350-CDA8-635C-5775-6E3D1C1F50DA}"/>
          </ac:picMkLst>
        </pc:picChg>
      </pc:sldChg>
      <pc:sldChg chg="addSp delSp modSp mod">
        <pc:chgData name="NESTOR JULIO HERNANDEZ BOCKER" userId="a413b3be1cc3406f" providerId="LiveId" clId="{B9C528A1-51CE-4F9F-A330-422180F4AF28}" dt="2023-07-05T20:07:27.636" v="768" actId="20577"/>
        <pc:sldMkLst>
          <pc:docMk/>
          <pc:sldMk cId="3207670988" sldId="291"/>
        </pc:sldMkLst>
        <pc:spChg chg="mod">
          <ac:chgData name="NESTOR JULIO HERNANDEZ BOCKER" userId="a413b3be1cc3406f" providerId="LiveId" clId="{B9C528A1-51CE-4F9F-A330-422180F4AF28}" dt="2023-07-05T20:07:27.636" v="768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3207670988" sldId="29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20:07:02.708" v="761" actId="1037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20:06:40.122" v="758" actId="478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17:37.993" v="154" actId="27107"/>
        <pc:sldMkLst>
          <pc:docMk/>
          <pc:sldMk cId="1058868022" sldId="297"/>
        </pc:sldMkLst>
        <pc:spChg chg="mod">
          <ac:chgData name="NESTOR JULIO HERNANDEZ BOCKER" userId="a413b3be1cc3406f" providerId="LiveId" clId="{B9C528A1-51CE-4F9F-A330-422180F4AF28}" dt="2023-07-05T19:17:37.993" v="154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B9C528A1-51CE-4F9F-A330-422180F4AF28}" dt="2023-07-05T19:31:09.931" v="257" actId="207"/>
        <pc:sldMkLst>
          <pc:docMk/>
          <pc:sldMk cId="999383766" sldId="298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31:09.931" v="257" actId="20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2:08.884" v="273"/>
        <pc:sldMkLst>
          <pc:docMk/>
          <pc:sldMk cId="1402838187" sldId="299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31:48.415" v="272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C528A1-51CE-4F9F-A330-422180F4AF28}" dt="2023-07-05T19:32:08.884" v="27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22T21:42:30.291" v="780" actId="2062"/>
        <pc:sldMkLst>
          <pc:docMk/>
          <pc:sldMk cId="3528884864" sldId="300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22T21:42:30.291" v="780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B9C528A1-51CE-4F9F-A330-422180F4AF28}" dt="2023-07-22T21:42:26.196" v="779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4:53.078" v="316" actId="1076"/>
        <pc:sldMkLst>
          <pc:docMk/>
          <pc:sldMk cId="433723799" sldId="301"/>
        </pc:sldMkLst>
        <pc:spChg chg="mod">
          <ac:chgData name="NESTOR JULIO HERNANDEZ BOCKER" userId="a413b3be1cc3406f" providerId="LiveId" clId="{B9C528A1-51CE-4F9F-A330-422180F4AF28}" dt="2023-07-05T19:34:53.078" v="316" actId="1076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433723799" sldId="30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8:33.886" v="16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5:46.661" v="336" actId="20577"/>
        <pc:sldMkLst>
          <pc:docMk/>
          <pc:sldMk cId="2938667470" sldId="302"/>
        </pc:sldMkLst>
        <pc:spChg chg="mod">
          <ac:chgData name="NESTOR JULIO HERNANDEZ BOCKER" userId="a413b3be1cc3406f" providerId="LiveId" clId="{B9C528A1-51CE-4F9F-A330-422180F4AF28}" dt="2023-07-05T19:35:46.661" v="336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938667470" sldId="30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8:49.691" v="2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20:12:38.729" v="772" actId="27918"/>
        <pc:sldMkLst>
          <pc:docMk/>
          <pc:sldMk cId="2869489403" sldId="303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869489403" sldId="303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36:26.605" v="340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50:53.141" v="652" actId="20577"/>
        <pc:sldMkLst>
          <pc:docMk/>
          <pc:sldMk cId="2994828080" sldId="304"/>
        </pc:sldMkLst>
        <pc:spChg chg="mod">
          <ac:chgData name="NESTOR JULIO HERNANDEZ BOCKER" userId="a413b3be1cc3406f" providerId="LiveId" clId="{B9C528A1-51CE-4F9F-A330-422180F4AF28}" dt="2023-07-05T19:50:53.141" v="652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C528A1-51CE-4F9F-A330-422180F4AF28}" dt="2023-07-05T20:22:24.679" v="777" actId="20577"/>
        <pc:sldMkLst>
          <pc:docMk/>
          <pc:sldMk cId="1400359443" sldId="305"/>
        </pc:sldMkLst>
        <pc:spChg chg="mod">
          <ac:chgData name="NESTOR JULIO HERNANDEZ BOCKER" userId="a413b3be1cc3406f" providerId="LiveId" clId="{B9C528A1-51CE-4F9F-A330-422180F4AF28}" dt="2023-07-05T19:51:32.950" v="668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B9C528A1-51CE-4F9F-A330-422180F4AF28}" dt="2023-07-05T20:22:24.679" v="777" actId="20577"/>
          <ac:spMkLst>
            <pc:docMk/>
            <pc:sldMk cId="1400359443" sldId="30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9:52.243" v="30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modSp del">
        <pc:chgData name="NESTOR JULIO HERNANDEZ BOCKER" userId="a413b3be1cc3406f" providerId="LiveId" clId="{B9C528A1-51CE-4F9F-A330-422180F4AF28}" dt="2023-07-05T19:53:32.655" v="669" actId="47"/>
        <pc:sldMkLst>
          <pc:docMk/>
          <pc:sldMk cId="4061541852" sldId="306"/>
        </pc:sldMkLst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4061541852" sldId="306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B9C528A1-51CE-4F9F-A330-422180F4AF28}" dt="2023-07-05T19:56:46.579" v="670"/>
        <pc:sldMkLst>
          <pc:docMk/>
          <pc:sldMk cId="3902090573" sldId="307"/>
        </pc:sldMkLst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00:19.497" v="752" actId="27918"/>
        <pc:sldMkLst>
          <pc:docMk/>
          <pc:sldMk cId="2799606255" sldId="308"/>
        </pc:sldMkLst>
        <pc:spChg chg="mod">
          <ac:chgData name="NESTOR JULIO HERNANDEZ BOCKER" userId="a413b3be1cc3406f" providerId="LiveId" clId="{B9C528A1-51CE-4F9F-A330-422180F4AF28}" dt="2023-07-05T20:00:01.589" v="751" actId="6549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19:58:28.111" v="676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19:58:22.581" v="674" actId="478"/>
          <ac:graphicFrameMkLst>
            <pc:docMk/>
            <pc:sldMk cId="2799606255" sldId="308"/>
            <ac:graphicFrameMk id="4" creationId="{7354B5F1-BFE1-2D31-DD7D-B1E1FC120D1D}"/>
          </ac:graphicFrameMkLst>
        </pc:graphicFrameChg>
        <pc:graphicFrameChg chg="add mod">
          <ac:chgData name="NESTOR JULIO HERNANDEZ BOCKER" userId="a413b3be1cc3406f" providerId="LiveId" clId="{B9C528A1-51CE-4F9F-A330-422180F4AF28}" dt="2023-07-05T19:58:40.285" v="678"/>
          <ac:graphicFrameMkLst>
            <pc:docMk/>
            <pc:sldMk cId="2799606255" sldId="308"/>
            <ac:graphicFrameMk id="6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B9C528A1-51CE-4F9F-A330-422180F4AF28}" dt="2023-07-05T20:21:34.726" v="776"/>
        <pc:sldMkLst>
          <pc:docMk/>
          <pc:sldMk cId="12027702" sldId="309"/>
        </pc:sldMkLst>
        <pc:spChg chg="mod">
          <ac:chgData name="NESTOR JULIO HERNANDEZ BOCKER" userId="a413b3be1cc3406f" providerId="LiveId" clId="{B9C528A1-51CE-4F9F-A330-422180F4AF28}" dt="2023-07-05T20:21:34.726" v="776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C528A1-51CE-4F9F-A330-422180F4AF28}" dt="2023-07-05T19:41:31.283" v="488" actId="478"/>
          <ac:picMkLst>
            <pc:docMk/>
            <pc:sldMk cId="12027702" sldId="309"/>
            <ac:picMk id="5" creationId="{303825A0-F33F-3D71-098D-498767C0BDB6}"/>
          </ac:picMkLst>
        </pc:picChg>
        <pc:picChg chg="add del mod">
          <ac:chgData name="NESTOR JULIO HERNANDEZ BOCKER" userId="a413b3be1cc3406f" providerId="LiveId" clId="{B9C528A1-51CE-4F9F-A330-422180F4AF28}" dt="2023-07-05T19:44:54.467" v="520" actId="478"/>
          <ac:picMkLst>
            <pc:docMk/>
            <pc:sldMk cId="12027702" sldId="309"/>
            <ac:picMk id="6" creationId="{373436B0-00A6-3263-5F22-0F283D739139}"/>
          </ac:picMkLst>
        </pc:picChg>
      </pc:sldChg>
      <pc:sldChg chg="modSp mod">
        <pc:chgData name="NESTOR JULIO HERNANDEZ BOCKER" userId="a413b3be1cc3406f" providerId="LiveId" clId="{B9C528A1-51CE-4F9F-A330-422180F4AF28}" dt="2023-07-05T19:46:44.446" v="529"/>
        <pc:sldMkLst>
          <pc:docMk/>
          <pc:sldMk cId="436528798" sldId="310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46:44.446" v="529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49:04.899" v="598" actId="20577"/>
        <pc:sldMkLst>
          <pc:docMk/>
          <pc:sldMk cId="537324164" sldId="311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49:04.899" v="598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C528A1-51CE-4F9F-A330-422180F4AF28}" dt="2023-07-05T19:48:39.151" v="596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50:13.544" v="647"/>
        <pc:sldMkLst>
          <pc:docMk/>
          <pc:sldMk cId="757931575" sldId="312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50:02.290" v="646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B9C528A1-51CE-4F9F-A330-422180F4AF28}" dt="2023-07-05T19:50:13.544" v="64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10:01.063" v="31" actId="20577"/>
        <pc:sldMkLst>
          <pc:docMk/>
          <pc:sldMk cId="2590248872" sldId="313"/>
        </pc:sldMkLst>
        <pc:spChg chg="mod">
          <ac:chgData name="NESTOR JULIO HERNANDEZ BOCKER" userId="a413b3be1cc3406f" providerId="LiveId" clId="{B9C528A1-51CE-4F9F-A330-422180F4AF28}" dt="2023-07-05T19:10:01.063" v="3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B9C528A1-51CE-4F9F-A330-422180F4AF28}" dt="2023-07-05T20:07:53.196" v="769" actId="20577"/>
        <pc:sldMkLst>
          <pc:docMk/>
          <pc:sldMk cId="3633284213" sldId="314"/>
        </pc:sldMkLst>
        <pc:spChg chg="mod">
          <ac:chgData name="NESTOR JULIO HERNANDEZ BOCKER" userId="a413b3be1cc3406f" providerId="LiveId" clId="{B9C528A1-51CE-4F9F-A330-422180F4AF28}" dt="2023-07-05T20:07:53.196" v="76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10:22.302" v="35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04:32.701" v="757" actId="20577"/>
        <pc:sldMkLst>
          <pc:docMk/>
          <pc:sldMk cId="1867422395" sldId="315"/>
        </pc:sldMkLst>
        <pc:spChg chg="mod">
          <ac:chgData name="NESTOR JULIO HERNANDEZ BOCKER" userId="a413b3be1cc3406f" providerId="LiveId" clId="{B9C528A1-51CE-4F9F-A330-422180F4AF28}" dt="2023-07-05T20:04:32.701" v="757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867422395" sldId="31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B9C528A1-51CE-4F9F-A330-422180F4AF28}" dt="2023-07-05T20:03:10.362" v="753" actId="478"/>
          <ac:graphicFrameMkLst>
            <pc:docMk/>
            <pc:sldMk cId="1867422395" sldId="315"/>
            <ac:graphicFrameMk id="4" creationId="{AAD20EE8-6BF9-944B-45A1-2DD8B05AD847}"/>
          </ac:graphicFrameMkLst>
        </pc:graphicFrameChg>
        <pc:graphicFrameChg chg="add mod">
          <ac:chgData name="NESTOR JULIO HERNANDEZ BOCKER" userId="a413b3be1cc3406f" providerId="LiveId" clId="{B9C528A1-51CE-4F9F-A330-422180F4AF28}" dt="2023-07-05T20:04:25.284" v="754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mod">
        <pc:chgData name="NESTOR JULIO HERNANDEZ BOCKER" userId="a413b3be1cc3406f" providerId="LiveId" clId="{B9C528A1-51CE-4F9F-A330-422180F4AF28}" dt="2023-07-05T20:22:40.569" v="778" actId="207"/>
        <pc:sldMkLst>
          <pc:docMk/>
          <pc:sldMk cId="3692254647" sldId="318"/>
        </pc:sldMkLst>
        <pc:spChg chg="mod">
          <ac:chgData name="NESTOR JULIO HERNANDEZ BOCKER" userId="a413b3be1cc3406f" providerId="LiveId" clId="{B9C528A1-51CE-4F9F-A330-422180F4AF28}" dt="2023-07-05T20:22:40.569" v="778" actId="207"/>
          <ac:spMkLst>
            <pc:docMk/>
            <pc:sldMk cId="3692254647" sldId="318"/>
            <ac:spMk id="12" creationId="{3E889A6C-AE7D-4B2A-B727-ED8FF9487E59}"/>
          </ac:spMkLst>
        </pc:sp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D01D7CA7-859A-4B0B-AE09-59A5C56DE74C}"/>
    <pc:docChg chg="custSel addSld delSld modSld">
      <pc:chgData name="NESTOR JULIO HERNANDEZ BOCKER" userId="a413b3be1cc3406f" providerId="LiveId" clId="{D01D7CA7-859A-4B0B-AE09-59A5C56DE74C}" dt="2023-08-07T16:22:10.985" v="630" actId="20577"/>
      <pc:docMkLst>
        <pc:docMk/>
      </pc:docMkLst>
      <pc:sldChg chg="modSp mod">
        <pc:chgData name="NESTOR JULIO HERNANDEZ BOCKER" userId="a413b3be1cc3406f" providerId="LiveId" clId="{D01D7CA7-859A-4B0B-AE09-59A5C56DE74C}" dt="2023-08-07T16:14:47.121" v="557" actId="20577"/>
        <pc:sldMkLst>
          <pc:docMk/>
          <pc:sldMk cId="1010862512" sldId="275"/>
        </pc:sldMkLst>
        <pc:spChg chg="mod">
          <ac:chgData name="NESTOR JULIO HERNANDEZ BOCKER" userId="a413b3be1cc3406f" providerId="LiveId" clId="{D01D7CA7-859A-4B0B-AE09-59A5C56DE74C}" dt="2023-08-07T16:14:47.121" v="557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D01D7CA7-859A-4B0B-AE09-59A5C56DE74C}" dt="2023-08-07T16:22:10.985" v="630" actId="20577"/>
        <pc:sldMkLst>
          <pc:docMk/>
          <pc:sldMk cId="3675170584" sldId="279"/>
        </pc:sldMkLst>
        <pc:spChg chg="mod">
          <ac:chgData name="NESTOR JULIO HERNANDEZ BOCKER" userId="a413b3be1cc3406f" providerId="LiveId" clId="{D01D7CA7-859A-4B0B-AE09-59A5C56DE74C}" dt="2023-08-07T16:22:10.985" v="63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01D7CA7-859A-4B0B-AE09-59A5C56DE74C}" dt="2023-08-07T15:09:00.936" v="51" actId="20577"/>
        <pc:sldMkLst>
          <pc:docMk/>
          <pc:sldMk cId="2130645913" sldId="281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D01D7CA7-859A-4B0B-AE09-59A5C56DE74C}" dt="2023-08-07T15:09:00.936" v="51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D01D7CA7-859A-4B0B-AE09-59A5C56DE74C}" dt="2023-08-07T15:08:24.586" v="48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D01D7CA7-859A-4B0B-AE09-59A5C56DE74C}" dt="2023-08-07T15:53:22.406" v="215" actId="20577"/>
        <pc:sldMkLst>
          <pc:docMk/>
          <pc:sldMk cId="1230455291" sldId="290"/>
        </pc:sldMkLst>
        <pc:spChg chg="mod">
          <ac:chgData name="NESTOR JULIO HERNANDEZ BOCKER" userId="a413b3be1cc3406f" providerId="LiveId" clId="{D01D7CA7-859A-4B0B-AE09-59A5C56DE74C}" dt="2023-08-07T15:41:36.531" v="155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D01D7CA7-859A-4B0B-AE09-59A5C56DE74C}" dt="2023-08-07T15:53:22.406" v="215" actId="20577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D01D7CA7-859A-4B0B-AE09-59A5C56DE74C}" dt="2023-08-07T15:29:29.402" v="127" actId="478"/>
          <ac:picMkLst>
            <pc:docMk/>
            <pc:sldMk cId="1230455291" sldId="290"/>
            <ac:picMk id="2" creationId="{5BC10B50-1F49-6ABE-7477-9C753B618740}"/>
          </ac:picMkLst>
        </pc:picChg>
        <pc:picChg chg="add del mod">
          <ac:chgData name="NESTOR JULIO HERNANDEZ BOCKER" userId="a413b3be1cc3406f" providerId="LiveId" clId="{D01D7CA7-859A-4B0B-AE09-59A5C56DE74C}" dt="2023-08-07T15:42:17.541" v="156" actId="478"/>
          <ac:picMkLst>
            <pc:docMk/>
            <pc:sldMk cId="1230455291" sldId="290"/>
            <ac:picMk id="6" creationId="{6AD0C97C-B889-DCEB-0A71-D757F59769C4}"/>
          </ac:picMkLst>
        </pc:picChg>
      </pc:sldChg>
      <pc:sldChg chg="addSp delSp modSp mod">
        <pc:chgData name="NESTOR JULIO HERNANDEZ BOCKER" userId="a413b3be1cc3406f" providerId="LiveId" clId="{D01D7CA7-859A-4B0B-AE09-59A5C56DE74C}" dt="2023-08-07T16:21:38.736" v="629" actId="20577"/>
        <pc:sldMkLst>
          <pc:docMk/>
          <pc:sldMk cId="3207670988" sldId="291"/>
        </pc:sldMkLst>
        <pc:spChg chg="mod">
          <ac:chgData name="NESTOR JULIO HERNANDEZ BOCKER" userId="a413b3be1cc3406f" providerId="LiveId" clId="{D01D7CA7-859A-4B0B-AE09-59A5C56DE74C}" dt="2023-08-07T16:21:38.736" v="629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3207670988" sldId="291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D01D7CA7-859A-4B0B-AE09-59A5C56DE74C}" dt="2023-08-07T16:20:58.035" v="619" actId="478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add mod">
          <ac:chgData name="NESTOR JULIO HERNANDEZ BOCKER" userId="a413b3be1cc3406f" providerId="LiveId" clId="{D01D7CA7-859A-4B0B-AE09-59A5C56DE74C}" dt="2023-08-07T16:21:03.689" v="620"/>
          <ac:graphicFrameMkLst>
            <pc:docMk/>
            <pc:sldMk cId="3207670988" sldId="291"/>
            <ac:graphicFrameMk id="5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09:37.658" v="52" actId="27107"/>
        <pc:sldMkLst>
          <pc:docMk/>
          <pc:sldMk cId="1058868022" sldId="297"/>
        </pc:sldMkLst>
        <pc:spChg chg="mod">
          <ac:chgData name="NESTOR JULIO HERNANDEZ BOCKER" userId="a413b3be1cc3406f" providerId="LiveId" clId="{D01D7CA7-859A-4B0B-AE09-59A5C56DE74C}" dt="2023-08-07T15:09:37.658" v="52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D01D7CA7-859A-4B0B-AE09-59A5C56DE74C}" dt="2023-08-07T16:10:54.360" v="457" actId="20577"/>
        <pc:sldMkLst>
          <pc:docMk/>
          <pc:sldMk cId="999383766" sldId="298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0:54.360" v="457" actId="2057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56:01.745" v="270"/>
        <pc:sldMkLst>
          <pc:docMk/>
          <pc:sldMk cId="1402838187" sldId="299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5:55:37.392" v="269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D01D7CA7-859A-4B0B-AE09-59A5C56DE74C}" dt="2023-08-07T15:56:01.745" v="270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59:49.273" v="299"/>
        <pc:sldMkLst>
          <pc:docMk/>
          <pc:sldMk cId="3528884864" sldId="300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5:57:06.500" v="294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01D7CA7-859A-4B0B-AE09-59A5C56DE74C}" dt="2023-08-07T15:59:49.273" v="299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00:17.695" v="305" actId="20577"/>
        <pc:sldMkLst>
          <pc:docMk/>
          <pc:sldMk cId="433723799" sldId="301"/>
        </pc:sldMkLst>
        <pc:spChg chg="mod">
          <ac:chgData name="NESTOR JULIO HERNANDEZ BOCKER" userId="a413b3be1cc3406f" providerId="LiveId" clId="{D01D7CA7-859A-4B0B-AE09-59A5C56DE74C}" dt="2023-08-07T16:00:17.695" v="305" actId="2057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433723799" sldId="30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6:03:13.910" v="327" actId="20577"/>
        <pc:sldMkLst>
          <pc:docMk/>
          <pc:sldMk cId="2938667470" sldId="302"/>
        </pc:sldMkLst>
        <pc:spChg chg="mod">
          <ac:chgData name="NESTOR JULIO HERNANDEZ BOCKER" userId="a413b3be1cc3406f" providerId="LiveId" clId="{D01D7CA7-859A-4B0B-AE09-59A5C56DE74C}" dt="2023-08-07T16:03:13.910" v="327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938667470" sldId="30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5:06:56.497" v="36"/>
        <pc:sldMkLst>
          <pc:docMk/>
          <pc:sldMk cId="2869489403" sldId="303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869489403" sldId="303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01D7CA7-859A-4B0B-AE09-59A5C56DE74C}" dt="2023-08-07T15:06:56.497" v="36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13:15.597" v="538" actId="20577"/>
        <pc:sldMkLst>
          <pc:docMk/>
          <pc:sldMk cId="2994828080" sldId="304"/>
        </pc:sldMkLst>
        <pc:spChg chg="mod">
          <ac:chgData name="NESTOR JULIO HERNANDEZ BOCKER" userId="a413b3be1cc3406f" providerId="LiveId" clId="{D01D7CA7-859A-4B0B-AE09-59A5C56DE74C}" dt="2023-08-07T16:13:15.597" v="53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6:14:31.824" v="556" actId="20577"/>
        <pc:sldMkLst>
          <pc:docMk/>
          <pc:sldMk cId="1400359443" sldId="305"/>
        </pc:sldMkLst>
        <pc:spChg chg="mod">
          <ac:chgData name="NESTOR JULIO HERNANDEZ BOCKER" userId="a413b3be1cc3406f" providerId="LiveId" clId="{D01D7CA7-859A-4B0B-AE09-59A5C56DE74C}" dt="2023-08-07T16:14:31.824" v="556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D01D7CA7-859A-4B0B-AE09-59A5C56DE74C}" dt="2023-08-07T15:02:51.691" v="12"/>
        <pc:sldMkLst>
          <pc:docMk/>
          <pc:sldMk cId="3902090573" sldId="307"/>
        </pc:sldMkLst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D01D7CA7-859A-4B0B-AE09-59A5C56DE74C}" dt="2023-08-07T16:18:38.091" v="613" actId="20577"/>
        <pc:sldMkLst>
          <pc:docMk/>
          <pc:sldMk cId="2799606255" sldId="308"/>
        </pc:sldMkLst>
        <pc:spChg chg="mod">
          <ac:chgData name="NESTOR JULIO HERNANDEZ BOCKER" userId="a413b3be1cc3406f" providerId="LiveId" clId="{D01D7CA7-859A-4B0B-AE09-59A5C56DE74C}" dt="2023-08-07T16:18:38.091" v="613" actId="20577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D01D7CA7-859A-4B0B-AE09-59A5C56DE74C}" dt="2023-08-07T16:17:07.825" v="566" actId="1035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D01D7CA7-859A-4B0B-AE09-59A5C56DE74C}" dt="2023-08-07T16:16:17.392" v="558" actId="478"/>
          <ac:graphicFrameMkLst>
            <pc:docMk/>
            <pc:sldMk cId="2799606255" sldId="308"/>
            <ac:graphicFrameMk id="6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D01D7CA7-859A-4B0B-AE09-59A5C56DE74C}" dt="2023-08-07T16:10:01.302" v="453" actId="20577"/>
        <pc:sldMkLst>
          <pc:docMk/>
          <pc:sldMk cId="12027702" sldId="309"/>
        </pc:sldMkLst>
        <pc:spChg chg="mod">
          <ac:chgData name="NESTOR JULIO HERNANDEZ BOCKER" userId="a413b3be1cc3406f" providerId="LiveId" clId="{D01D7CA7-859A-4B0B-AE09-59A5C56DE74C}" dt="2023-08-07T16:10:01.302" v="453" actId="20577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D01D7CA7-859A-4B0B-AE09-59A5C56DE74C}" dt="2023-08-07T16:06:43.041" v="404" actId="478"/>
          <ac:picMkLst>
            <pc:docMk/>
            <pc:sldMk cId="12027702" sldId="309"/>
            <ac:picMk id="5" creationId="{CC3CE357-6D3A-9D73-3FD1-2478DE30D7A4}"/>
          </ac:picMkLst>
        </pc:picChg>
        <pc:picChg chg="add del mod">
          <ac:chgData name="NESTOR JULIO HERNANDEZ BOCKER" userId="a413b3be1cc3406f" providerId="LiveId" clId="{D01D7CA7-859A-4B0B-AE09-59A5C56DE74C}" dt="2023-08-07T16:09:54.235" v="452" actId="478"/>
          <ac:picMkLst>
            <pc:docMk/>
            <pc:sldMk cId="12027702" sldId="309"/>
            <ac:picMk id="6" creationId="{E531325C-D9F8-E54D-9490-0FE00A3D0C32}"/>
          </ac:picMkLst>
        </pc:picChg>
      </pc:sldChg>
      <pc:sldChg chg="modSp mod">
        <pc:chgData name="NESTOR JULIO HERNANDEZ BOCKER" userId="a413b3be1cc3406f" providerId="LiveId" clId="{D01D7CA7-859A-4B0B-AE09-59A5C56DE74C}" dt="2023-08-07T16:10:46.829" v="455" actId="20577"/>
        <pc:sldMkLst>
          <pc:docMk/>
          <pc:sldMk cId="436528798" sldId="310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0:46.829" v="455" actId="2057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addSp delSp modSp mod">
        <pc:chgData name="NESTOR JULIO HERNANDEZ BOCKER" userId="a413b3be1cc3406f" providerId="LiveId" clId="{D01D7CA7-859A-4B0B-AE09-59A5C56DE74C}" dt="2023-08-07T16:11:40.879" v="484" actId="6549"/>
        <pc:sldMkLst>
          <pc:docMk/>
          <pc:sldMk cId="537324164" sldId="311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1:22.204" v="474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D01D7CA7-859A-4B0B-AE09-59A5C56DE74C}" dt="2023-08-07T16:11:40.879" v="484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  <pc:graphicFrameChg chg="add del mod">
          <ac:chgData name="NESTOR JULIO HERNANDEZ BOCKER" userId="a413b3be1cc3406f" providerId="LiveId" clId="{D01D7CA7-859A-4B0B-AE09-59A5C56DE74C}" dt="2023-08-07T16:11:32.625" v="476"/>
          <ac:graphicFrameMkLst>
            <pc:docMk/>
            <pc:sldMk cId="537324164" sldId="311"/>
            <ac:graphicFrameMk id="8" creationId="{E08F1FE5-4E43-9D39-505B-2A0961BA35C4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12:23.687" v="533"/>
        <pc:sldMkLst>
          <pc:docMk/>
          <pc:sldMk cId="757931575" sldId="312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2:14.593" v="532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01D7CA7-859A-4B0B-AE09-59A5C56DE74C}" dt="2023-08-07T16:12:23.687" v="533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03:07.183" v="13" actId="20577"/>
        <pc:sldMkLst>
          <pc:docMk/>
          <pc:sldMk cId="2590248872" sldId="313"/>
        </pc:sldMkLst>
        <pc:spChg chg="mod">
          <ac:chgData name="NESTOR JULIO HERNANDEZ BOCKER" userId="a413b3be1cc3406f" providerId="LiveId" clId="{D01D7CA7-859A-4B0B-AE09-59A5C56DE74C}" dt="2023-08-07T15:03:07.183" v="13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01D7CA7-859A-4B0B-AE09-59A5C56DE74C}" dt="2023-08-07T15:03:15.133" v="14" actId="20577"/>
        <pc:sldMkLst>
          <pc:docMk/>
          <pc:sldMk cId="3633284213" sldId="314"/>
        </pc:sldMkLst>
        <pc:spChg chg="mod">
          <ac:chgData name="NESTOR JULIO HERNANDEZ BOCKER" userId="a413b3be1cc3406f" providerId="LiveId" clId="{D01D7CA7-859A-4B0B-AE09-59A5C56DE74C}" dt="2023-08-07T15:03:15.133" v="14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D01D7CA7-859A-4B0B-AE09-59A5C56DE74C}" dt="2023-08-07T16:20:36.595" v="618" actId="20577"/>
        <pc:sldMkLst>
          <pc:docMk/>
          <pc:sldMk cId="1867422395" sldId="315"/>
        </pc:sldMkLst>
        <pc:spChg chg="mod">
          <ac:chgData name="NESTOR JULIO HERNANDEZ BOCKER" userId="a413b3be1cc3406f" providerId="LiveId" clId="{D01D7CA7-859A-4B0B-AE09-59A5C56DE74C}" dt="2023-08-07T16:20:36.595" v="618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D01D7CA7-859A-4B0B-AE09-59A5C56DE74C}" dt="2023-08-07T16:20:26.993" v="615"/>
          <ac:graphicFrameMkLst>
            <pc:docMk/>
            <pc:sldMk cId="1867422395" sldId="315"/>
            <ac:graphicFrameMk id="4" creationId="{00000000-0008-0000-0000-000002000000}"/>
          </ac:graphicFrameMkLst>
        </pc:graphicFrameChg>
        <pc:graphicFrameChg chg="del">
          <ac:chgData name="NESTOR JULIO HERNANDEZ BOCKER" userId="a413b3be1cc3406f" providerId="LiveId" clId="{D01D7CA7-859A-4B0B-AE09-59A5C56DE74C}" dt="2023-08-07T16:20:21.672" v="614" actId="478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del">
        <pc:chgData name="NESTOR JULIO HERNANDEZ BOCKER" userId="a413b3be1cc3406f" providerId="LiveId" clId="{D01D7CA7-859A-4B0B-AE09-59A5C56DE74C}" dt="2023-08-07T15:02:51.691" v="12"/>
        <pc:sldMkLst>
          <pc:docMk/>
          <pc:sldMk cId="3692254647" sldId="318"/>
        </pc:sldMkLst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0A31FCDD-0BFE-4D4C-B0BC-E1842E60851F}"/>
    <pc:docChg chg="undo custSel addSld delSld modSld">
      <pc:chgData name="NESTOR JULIO HERNANDEZ BOCKER" userId="a413b3be1cc3406f" providerId="LiveId" clId="{0A31FCDD-0BFE-4D4C-B0BC-E1842E60851F}" dt="2023-11-09T11:27:29.923" v="595" actId="2062"/>
      <pc:docMkLst>
        <pc:docMk/>
      </pc:docMkLst>
      <pc:sldChg chg="modSp mod">
        <pc:chgData name="NESTOR JULIO HERNANDEZ BOCKER" userId="a413b3be1cc3406f" providerId="LiveId" clId="{0A31FCDD-0BFE-4D4C-B0BC-E1842E60851F}" dt="2023-11-01T23:37:38.136" v="4" actId="20577"/>
        <pc:sldMkLst>
          <pc:docMk/>
          <pc:sldMk cId="1010862512" sldId="275"/>
        </pc:sldMkLst>
        <pc:spChg chg="mod">
          <ac:chgData name="NESTOR JULIO HERNANDEZ BOCKER" userId="a413b3be1cc3406f" providerId="LiveId" clId="{0A31FCDD-0BFE-4D4C-B0BC-E1842E60851F}" dt="2023-11-01T23:37:38.136" v="4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0A31FCDD-0BFE-4D4C-B0BC-E1842E60851F}" dt="2023-11-01T23:36:48.908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0A31FCDD-0BFE-4D4C-B0BC-E1842E60851F}" dt="2023-11-01T23:41:27.735" v="27" actId="20577"/>
        <pc:sldMkLst>
          <pc:docMk/>
          <pc:sldMk cId="3675170584" sldId="279"/>
        </pc:sldMkLst>
        <pc:spChg chg="mod">
          <ac:chgData name="NESTOR JULIO HERNANDEZ BOCKER" userId="a413b3be1cc3406f" providerId="LiveId" clId="{0A31FCDD-0BFE-4D4C-B0BC-E1842E60851F}" dt="2023-11-01T23:41:27.735" v="2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0A31FCDD-0BFE-4D4C-B0BC-E1842E60851F}" dt="2023-11-02T01:01:04.783" v="560" actId="20577"/>
        <pc:sldMkLst>
          <pc:docMk/>
          <pc:sldMk cId="2130645913" sldId="281"/>
        </pc:sldMkLst>
        <pc:spChg chg="mod">
          <ac:chgData name="NESTOR JULIO HERNANDEZ BOCKER" userId="a413b3be1cc3406f" providerId="LiveId" clId="{0A31FCDD-0BFE-4D4C-B0BC-E1842E60851F}" dt="2023-11-02T00:56:33.100" v="510" actId="20577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0A31FCDD-0BFE-4D4C-B0BC-E1842E60851F}" dt="2023-11-02T00:56:35.718" v="511" actId="20577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0A31FCDD-0BFE-4D4C-B0BC-E1842E60851F}" dt="2023-11-02T01:01:04.783" v="56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0A31FCDD-0BFE-4D4C-B0BC-E1842E60851F}" dt="2023-11-02T01:01:00.269" v="557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0A31FCDD-0BFE-4D4C-B0BC-E1842E60851F}" dt="2023-11-02T01:00:42.894" v="554" actId="20577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0A31FCDD-0BFE-4D4C-B0BC-E1842E60851F}" dt="2023-11-02T01:01:32.279" v="567" actId="6549"/>
        <pc:sldMkLst>
          <pc:docMk/>
          <pc:sldMk cId="1230455291" sldId="290"/>
        </pc:sldMkLst>
        <pc:spChg chg="mod">
          <ac:chgData name="NESTOR JULIO HERNANDEZ BOCKER" userId="a413b3be1cc3406f" providerId="LiveId" clId="{0A31FCDD-0BFE-4D4C-B0BC-E1842E60851F}" dt="2023-11-02T01:01:32.279" v="567" actId="6549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0A31FCDD-0BFE-4D4C-B0BC-E1842E60851F}" dt="2023-11-02T00:20:42.531" v="502" actId="20577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0A31FCDD-0BFE-4D4C-B0BC-E1842E60851F}" dt="2023-11-01T23:44:07.917" v="48"/>
          <ac:graphicFrameMkLst>
            <pc:docMk/>
            <pc:sldMk cId="1230455291" sldId="290"/>
            <ac:graphicFrameMk id="5" creationId="{3DA64992-A043-EAAC-5602-8C350FF21BE1}"/>
          </ac:graphicFrameMkLst>
        </pc:graphicFrameChg>
        <pc:picChg chg="add del mod">
          <ac:chgData name="NESTOR JULIO HERNANDEZ BOCKER" userId="a413b3be1cc3406f" providerId="LiveId" clId="{0A31FCDD-0BFE-4D4C-B0BC-E1842E60851F}" dt="2023-11-01T23:48:36.798" v="104" actId="478"/>
          <ac:picMkLst>
            <pc:docMk/>
            <pc:sldMk cId="1230455291" sldId="290"/>
            <ac:picMk id="2" creationId="{39FCBC7D-BB1C-B7F7-FF8A-DFE509FE4245}"/>
          </ac:picMkLst>
        </pc:picChg>
        <pc:picChg chg="add del mod">
          <ac:chgData name="NESTOR JULIO HERNANDEZ BOCKER" userId="a413b3be1cc3406f" providerId="LiveId" clId="{0A31FCDD-0BFE-4D4C-B0BC-E1842E60851F}" dt="2023-11-02T00:18:11.202" v="501" actId="478"/>
          <ac:picMkLst>
            <pc:docMk/>
            <pc:sldMk cId="1230455291" sldId="290"/>
            <ac:picMk id="6" creationId="{2D6017D2-A52D-8DC5-B2B8-4587A83F059D}"/>
          </ac:picMkLst>
        </pc:picChg>
      </pc:sldChg>
      <pc:sldChg chg="addSp delSp modSp mod">
        <pc:chgData name="NESTOR JULIO HERNANDEZ BOCKER" userId="a413b3be1cc3406f" providerId="LiveId" clId="{0A31FCDD-0BFE-4D4C-B0BC-E1842E60851F}" dt="2023-11-02T01:00:30.454" v="553" actId="20577"/>
        <pc:sldMkLst>
          <pc:docMk/>
          <pc:sldMk cId="3207670988" sldId="291"/>
        </pc:sldMkLst>
        <pc:spChg chg="mod">
          <ac:chgData name="NESTOR JULIO HERNANDEZ BOCKER" userId="a413b3be1cc3406f" providerId="LiveId" clId="{0A31FCDD-0BFE-4D4C-B0BC-E1842E60851F}" dt="2023-11-02T01:00:30.454" v="553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0A31FCDD-0BFE-4D4C-B0BC-E1842E60851F}" dt="2023-11-01T23:36:48.908" v="2"/>
          <ac:spMkLst>
            <pc:docMk/>
            <pc:sldMk cId="3207670988" sldId="29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0A31FCDD-0BFE-4D4C-B0BC-E1842E60851F}" dt="2023-11-02T00:15:15.004" v="487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del">
          <ac:chgData name="NESTOR JULIO HERNANDEZ BOCKER" userId="a413b3be1cc3406f" providerId="LiveId" clId="{0A31FCDD-0BFE-4D4C-B0BC-E1842E60851F}" dt="2023-11-02T00:15:06.401" v="486" actId="478"/>
          <ac:graphicFrameMkLst>
            <pc:docMk/>
            <pc:sldMk cId="3207670988" sldId="291"/>
            <ac:graphicFrameMk id="5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0A31FCDD-0BFE-4D4C-B0BC-E1842E60851F}" dt="2023-11-02T00:54:37.273" v="503" actId="207"/>
        <pc:sldMkLst>
          <pc:docMk/>
          <pc:sldMk cId="1058868022" sldId="297"/>
        </pc:sldMkLst>
        <pc:spChg chg="mod">
          <ac:chgData name="NESTOR JULIO HERNANDEZ BOCKER" userId="a413b3be1cc3406f" providerId="LiveId" clId="{0A31FCDD-0BFE-4D4C-B0BC-E1842E60851F}" dt="2023-11-02T00:54:37.273" v="503" actId="207"/>
          <ac:spMkLst>
            <pc:docMk/>
            <pc:sldMk cId="1058868022" sldId="297"/>
            <ac:spMk id="14" creationId="{2429D940-E554-4FB7-91D3-1A9CD28C5C86}"/>
          </ac:spMkLst>
        </pc:spChg>
      </pc:sldChg>
      <pc:sldChg chg="modSp mod">
        <pc:chgData name="NESTOR JULIO HERNANDEZ BOCKER" userId="a413b3be1cc3406f" providerId="LiveId" clId="{0A31FCDD-0BFE-4D4C-B0BC-E1842E60851F}" dt="2023-11-02T01:01:38.255" v="569" actId="20577"/>
        <pc:sldMkLst>
          <pc:docMk/>
          <pc:sldMk cId="999383766" sldId="298"/>
        </pc:sldMkLst>
        <pc:spChg chg="mod">
          <ac:chgData name="NESTOR JULIO HERNANDEZ BOCKER" userId="a413b3be1cc3406f" providerId="LiveId" clId="{0A31FCDD-0BFE-4D4C-B0BC-E1842E60851F}" dt="2023-11-02T00:56:24.532" v="509" actId="20577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0A31FCDD-0BFE-4D4C-B0BC-E1842E60851F}" dt="2023-11-02T01:01:38.255" v="569" actId="2057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0A31FCDD-0BFE-4D4C-B0BC-E1842E60851F}" dt="2023-11-02T01:01:53.621" v="577" actId="20577"/>
        <pc:sldMkLst>
          <pc:docMk/>
          <pc:sldMk cId="1402838187" sldId="299"/>
        </pc:sldMkLst>
        <pc:spChg chg="mod">
          <ac:chgData name="NESTOR JULIO HERNANDEZ BOCKER" userId="a413b3be1cc3406f" providerId="LiveId" clId="{0A31FCDD-0BFE-4D4C-B0BC-E1842E60851F}" dt="2023-11-02T01:01:49.982" v="575" actId="20577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0A31FCDD-0BFE-4D4C-B0BC-E1842E60851F}" dt="2023-11-02T01:01:53.621" v="577" actId="2057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0A31FCDD-0BFE-4D4C-B0BC-E1842E60851F}" dt="2023-11-02T00:56:18.789" v="507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0A31FCDD-0BFE-4D4C-B0BC-E1842E60851F}" dt="2023-11-01T23:54:59.797" v="173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0A31FCDD-0BFE-4D4C-B0BC-E1842E60851F}" dt="2023-11-01T23:55:11.898" v="174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0A31FCDD-0BFE-4D4C-B0BC-E1842E60851F}" dt="2023-11-09T11:27:29.923" v="595" actId="2062"/>
        <pc:sldMkLst>
          <pc:docMk/>
          <pc:sldMk cId="3528884864" sldId="300"/>
        </pc:sldMkLst>
        <pc:spChg chg="mod">
          <ac:chgData name="NESTOR JULIO HERNANDEZ BOCKER" userId="a413b3be1cc3406f" providerId="LiveId" clId="{0A31FCDD-0BFE-4D4C-B0BC-E1842E60851F}" dt="2023-11-02T00:56:14.212" v="505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0A31FCDD-0BFE-4D4C-B0BC-E1842E60851F}" dt="2023-11-09T11:27:24.418" v="594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0A31FCDD-0BFE-4D4C-B0BC-E1842E60851F}" dt="2023-11-09T11:27:29.923" v="595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0A31FCDD-0BFE-4D4C-B0BC-E1842E60851F}" dt="2023-11-02T01:02:09.232" v="579" actId="6549"/>
        <pc:sldMkLst>
          <pc:docMk/>
          <pc:sldMk cId="433723799" sldId="301"/>
        </pc:sldMkLst>
        <pc:spChg chg="mod">
          <ac:chgData name="NESTOR JULIO HERNANDEZ BOCKER" userId="a413b3be1cc3406f" providerId="LiveId" clId="{0A31FCDD-0BFE-4D4C-B0BC-E1842E60851F}" dt="2023-11-02T01:02:09.232" v="579" actId="6549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0A31FCDD-0BFE-4D4C-B0BC-E1842E60851F}" dt="2023-11-02T00:57:49.356" v="525" actId="1037"/>
          <ac:spMkLst>
            <pc:docMk/>
            <pc:sldMk cId="433723799" sldId="30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0A31FCDD-0BFE-4D4C-B0BC-E1842E60851F}" dt="2023-11-02T01:02:17.031" v="581" actId="6549"/>
        <pc:sldMkLst>
          <pc:docMk/>
          <pc:sldMk cId="2938667470" sldId="302"/>
        </pc:sldMkLst>
        <pc:spChg chg="mod">
          <ac:chgData name="NESTOR JULIO HERNANDEZ BOCKER" userId="a413b3be1cc3406f" providerId="LiveId" clId="{0A31FCDD-0BFE-4D4C-B0BC-E1842E60851F}" dt="2023-11-02T01:02:17.031" v="581" actId="6549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0A31FCDD-0BFE-4D4C-B0BC-E1842E60851F}" dt="2023-11-02T00:57:27.708" v="517" actId="1037"/>
          <ac:spMkLst>
            <pc:docMk/>
            <pc:sldMk cId="2938667470" sldId="30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0A31FCDD-0BFE-4D4C-B0BC-E1842E60851F}" dt="2023-11-02T00:58:16.118" v="531" actId="6549"/>
        <pc:sldMkLst>
          <pc:docMk/>
          <pc:sldMk cId="2869489403" sldId="303"/>
        </pc:sldMkLst>
        <pc:spChg chg="mod">
          <ac:chgData name="NESTOR JULIO HERNANDEZ BOCKER" userId="a413b3be1cc3406f" providerId="LiveId" clId="{0A31FCDD-0BFE-4D4C-B0BC-E1842E60851F}" dt="2023-11-02T00:58:16.118" v="531" actId="6549"/>
          <ac:spMkLst>
            <pc:docMk/>
            <pc:sldMk cId="2869489403" sldId="303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0A31FCDD-0BFE-4D4C-B0BC-E1842E60851F}" dt="2023-11-01T23:58:43.843" v="243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modSp mod">
        <pc:chgData name="NESTOR JULIO HERNANDEZ BOCKER" userId="a413b3be1cc3406f" providerId="LiveId" clId="{0A31FCDD-0BFE-4D4C-B0BC-E1842E60851F}" dt="2023-11-02T00:59:44.223" v="543" actId="20577"/>
        <pc:sldMkLst>
          <pc:docMk/>
          <pc:sldMk cId="2994828080" sldId="304"/>
        </pc:sldMkLst>
        <pc:spChg chg="mod">
          <ac:chgData name="NESTOR JULIO HERNANDEZ BOCKER" userId="a413b3be1cc3406f" providerId="LiveId" clId="{0A31FCDD-0BFE-4D4C-B0BC-E1842E60851F}" dt="2023-11-02T00:59:44.223" v="543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0A31FCDD-0BFE-4D4C-B0BC-E1842E60851F}" dt="2023-11-02T00:59:31.087" v="538" actId="20577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0A31FCDD-0BFE-4D4C-B0BC-E1842E60851F}" dt="2023-11-02T00:59:40.376" v="542" actId="20577"/>
        <pc:sldMkLst>
          <pc:docMk/>
          <pc:sldMk cId="1400359443" sldId="305"/>
        </pc:sldMkLst>
        <pc:spChg chg="mod">
          <ac:chgData name="NESTOR JULIO HERNANDEZ BOCKER" userId="a413b3be1cc3406f" providerId="LiveId" clId="{0A31FCDD-0BFE-4D4C-B0BC-E1842E60851F}" dt="2023-11-02T00:59:40.376" v="542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0A31FCDD-0BFE-4D4C-B0BC-E1842E60851F}" dt="2023-11-02T00:59:37.077" v="541" actId="20577"/>
          <ac:spMkLst>
            <pc:docMk/>
            <pc:sldMk cId="1400359443" sldId="305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0A31FCDD-0BFE-4D4C-B0BC-E1842E60851F}" dt="2023-11-01T23:42:29.518" v="35"/>
        <pc:sldMkLst>
          <pc:docMk/>
          <pc:sldMk cId="3902090573" sldId="307"/>
        </pc:sldMkLst>
        <pc:spChg chg="mod">
          <ac:chgData name="NESTOR JULIO HERNANDEZ BOCKER" userId="a413b3be1cc3406f" providerId="LiveId" clId="{0A31FCDD-0BFE-4D4C-B0BC-E1842E60851F}" dt="2023-11-01T23:37:12.039" v="3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0A31FCDD-0BFE-4D4C-B0BC-E1842E60851F}" dt="2023-11-01T23:37:12.039" v="3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0A31FCDD-0BFE-4D4C-B0BC-E1842E60851F}" dt="2023-11-02T01:04:35.730" v="591" actId="20577"/>
        <pc:sldMkLst>
          <pc:docMk/>
          <pc:sldMk cId="2799606255" sldId="308"/>
        </pc:sldMkLst>
        <pc:spChg chg="mod">
          <ac:chgData name="NESTOR JULIO HERNANDEZ BOCKER" userId="a413b3be1cc3406f" providerId="LiveId" clId="{0A31FCDD-0BFE-4D4C-B0BC-E1842E60851F}" dt="2023-11-02T01:04:35.730" v="591" actId="20577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0A31FCDD-0BFE-4D4C-B0BC-E1842E60851F}" dt="2023-11-02T01:00:15.440" v="546" actId="20577"/>
          <ac:spMkLst>
            <pc:docMk/>
            <pc:sldMk cId="2799606255" sldId="308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0A31FCDD-0BFE-4D4C-B0BC-E1842E60851F}" dt="2023-11-02T00:09:54.159" v="460" actId="478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add del mod">
          <ac:chgData name="NESTOR JULIO HERNANDEZ BOCKER" userId="a413b3be1cc3406f" providerId="LiveId" clId="{0A31FCDD-0BFE-4D4C-B0BC-E1842E60851F}" dt="2023-11-02T00:10:50.973" v="466" actId="478"/>
          <ac:graphicFrameMkLst>
            <pc:docMk/>
            <pc:sldMk cId="2799606255" sldId="308"/>
            <ac:graphicFrameMk id="4" creationId="{00000000-0008-0000-0200-000005000000}"/>
          </ac:graphicFrameMkLst>
        </pc:graphicFrameChg>
        <pc:graphicFrameChg chg="add mod">
          <ac:chgData name="NESTOR JULIO HERNANDEZ BOCKER" userId="a413b3be1cc3406f" providerId="LiveId" clId="{0A31FCDD-0BFE-4D4C-B0BC-E1842E60851F}" dt="2023-11-02T00:13:11.956" v="481"/>
          <ac:graphicFrameMkLst>
            <pc:docMk/>
            <pc:sldMk cId="2799606255" sldId="308"/>
            <ac:graphicFrameMk id="6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0A31FCDD-0BFE-4D4C-B0BC-E1842E60851F}" dt="2023-11-02T01:02:45.193" v="587" actId="20577"/>
        <pc:sldMkLst>
          <pc:docMk/>
          <pc:sldMk cId="12027702" sldId="309"/>
        </pc:sldMkLst>
        <pc:spChg chg="mod">
          <ac:chgData name="NESTOR JULIO HERNANDEZ BOCKER" userId="a413b3be1cc3406f" providerId="LiveId" clId="{0A31FCDD-0BFE-4D4C-B0BC-E1842E60851F}" dt="2023-11-02T01:02:45.193" v="587" actId="20577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0A31FCDD-0BFE-4D4C-B0BC-E1842E60851F}" dt="2023-11-01T23:36:48.908" v="2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0A31FCDD-0BFE-4D4C-B0BC-E1842E60851F}" dt="2023-11-02T00:01:44.208" v="328" actId="478"/>
          <ac:picMkLst>
            <pc:docMk/>
            <pc:sldMk cId="12027702" sldId="309"/>
            <ac:picMk id="5" creationId="{030B779E-94B9-0D5C-CB88-B21819817F56}"/>
          </ac:picMkLst>
        </pc:picChg>
        <pc:picChg chg="add del mod">
          <ac:chgData name="NESTOR JULIO HERNANDEZ BOCKER" userId="a413b3be1cc3406f" providerId="LiveId" clId="{0A31FCDD-0BFE-4D4C-B0BC-E1842E60851F}" dt="2023-11-02T00:03:45.725" v="356" actId="478"/>
          <ac:picMkLst>
            <pc:docMk/>
            <pc:sldMk cId="12027702" sldId="309"/>
            <ac:picMk id="6" creationId="{1DC5AE13-5854-ADA4-70E9-DA17EB997E99}"/>
          </ac:picMkLst>
        </pc:picChg>
      </pc:sldChg>
      <pc:sldChg chg="modSp mod">
        <pc:chgData name="NESTOR JULIO HERNANDEZ BOCKER" userId="a413b3be1cc3406f" providerId="LiveId" clId="{0A31FCDD-0BFE-4D4C-B0BC-E1842E60851F}" dt="2023-11-02T00:58:57.111" v="533" actId="20577"/>
        <pc:sldMkLst>
          <pc:docMk/>
          <pc:sldMk cId="436528798" sldId="310"/>
        </pc:sldMkLst>
        <pc:spChg chg="mod">
          <ac:chgData name="NESTOR JULIO HERNANDEZ BOCKER" userId="a413b3be1cc3406f" providerId="LiveId" clId="{0A31FCDD-0BFE-4D4C-B0BC-E1842E60851F}" dt="2023-11-02T00:58:54.254" v="532" actId="20577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0A31FCDD-0BFE-4D4C-B0BC-E1842E60851F}" dt="2023-11-02T00:58:57.111" v="533" actId="2057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0A31FCDD-0BFE-4D4C-B0BC-E1842E60851F}" dt="2023-11-02T00:59:11.998" v="536" actId="20577"/>
        <pc:sldMkLst>
          <pc:docMk/>
          <pc:sldMk cId="537324164" sldId="311"/>
        </pc:sldMkLst>
        <pc:spChg chg="mod">
          <ac:chgData name="NESTOR JULIO HERNANDEZ BOCKER" userId="a413b3be1cc3406f" providerId="LiveId" clId="{0A31FCDD-0BFE-4D4C-B0BC-E1842E60851F}" dt="2023-11-02T00:59:08.790" v="535" actId="20577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0A31FCDD-0BFE-4D4C-B0BC-E1842E60851F}" dt="2023-11-02T00:59:11.998" v="536" actId="20577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0A31FCDD-0BFE-4D4C-B0BC-E1842E60851F}" dt="2023-11-02T00:59:04.005" v="534" actId="20577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0A31FCDD-0BFE-4D4C-B0BC-E1842E60851F}" dt="2023-11-02T00:07:09.400" v="400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0A31FCDD-0BFE-4D4C-B0BC-E1842E60851F}" dt="2023-11-02T00:07:22.290" v="401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0A31FCDD-0BFE-4D4C-B0BC-E1842E60851F}" dt="2023-11-02T00:59:18.662" v="537" actId="20577"/>
        <pc:sldMkLst>
          <pc:docMk/>
          <pc:sldMk cId="757931575" sldId="312"/>
        </pc:sldMkLst>
        <pc:spChg chg="mod">
          <ac:chgData name="NESTOR JULIO HERNANDEZ BOCKER" userId="a413b3be1cc3406f" providerId="LiveId" clId="{0A31FCDD-0BFE-4D4C-B0BC-E1842E60851F}" dt="2023-11-02T00:59:18.662" v="537" actId="2057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0A31FCDD-0BFE-4D4C-B0BC-E1842E60851F}" dt="2023-11-02T00:07:49.790" v="449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0A31FCDD-0BFE-4D4C-B0BC-E1842E60851F}" dt="2023-11-02T00:07:59.724" v="450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addSp delSp modSp mod">
        <pc:chgData name="NESTOR JULIO HERNANDEZ BOCKER" userId="a413b3be1cc3406f" providerId="LiveId" clId="{0A31FCDD-0BFE-4D4C-B0BC-E1842E60851F}" dt="2023-11-02T00:59:54.719" v="545" actId="20577"/>
        <pc:sldMkLst>
          <pc:docMk/>
          <pc:sldMk cId="2590248872" sldId="313"/>
        </pc:sldMkLst>
        <pc:spChg chg="mod">
          <ac:chgData name="NESTOR JULIO HERNANDEZ BOCKER" userId="a413b3be1cc3406f" providerId="LiveId" clId="{0A31FCDD-0BFE-4D4C-B0BC-E1842E60851F}" dt="2023-11-01T23:41:18.785" v="25" actId="20577"/>
          <ac:spMkLst>
            <pc:docMk/>
            <pc:sldMk cId="2590248872" sldId="313"/>
            <ac:spMk id="2" creationId="{FC9310B6-78FF-FC2D-DFF2-60E67B3FB9B8}"/>
          </ac:spMkLst>
        </pc:spChg>
        <pc:spChg chg="add del">
          <ac:chgData name="NESTOR JULIO HERNANDEZ BOCKER" userId="a413b3be1cc3406f" providerId="LiveId" clId="{0A31FCDD-0BFE-4D4C-B0BC-E1842E60851F}" dt="2023-11-01T23:42:13.987" v="32" actId="22"/>
          <ac:spMkLst>
            <pc:docMk/>
            <pc:sldMk cId="2590248872" sldId="313"/>
            <ac:spMk id="4" creationId="{7738BF04-0321-E710-3C7F-A4FFD7E883B4}"/>
          </ac:spMkLst>
        </pc:spChg>
        <pc:spChg chg="mod">
          <ac:chgData name="NESTOR JULIO HERNANDEZ BOCKER" userId="a413b3be1cc3406f" providerId="LiveId" clId="{0A31FCDD-0BFE-4D4C-B0BC-E1842E60851F}" dt="2023-11-02T00:59:54.719" v="545" actId="20577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0A31FCDD-0BFE-4D4C-B0BC-E1842E60851F}" dt="2023-11-01T23:41:23.868" v="26" actId="20577"/>
        <pc:sldMkLst>
          <pc:docMk/>
          <pc:sldMk cId="3633284213" sldId="314"/>
        </pc:sldMkLst>
        <pc:spChg chg="mod">
          <ac:chgData name="NESTOR JULIO HERNANDEZ BOCKER" userId="a413b3be1cc3406f" providerId="LiveId" clId="{0A31FCDD-0BFE-4D4C-B0BC-E1842E60851F}" dt="2023-11-01T23:41:23.868" v="26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0A31FCDD-0BFE-4D4C-B0BC-E1842E60851F}" dt="2023-11-01T23:36:48.908" v="2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0A31FCDD-0BFE-4D4C-B0BC-E1842E60851F}" dt="2023-11-02T01:04:42.781" v="593" actId="20577"/>
        <pc:sldMkLst>
          <pc:docMk/>
          <pc:sldMk cId="1867422395" sldId="315"/>
        </pc:sldMkLst>
        <pc:spChg chg="mod">
          <ac:chgData name="NESTOR JULIO HERNANDEZ BOCKER" userId="a413b3be1cc3406f" providerId="LiveId" clId="{0A31FCDD-0BFE-4D4C-B0BC-E1842E60851F}" dt="2023-11-02T01:04:42.781" v="593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0A31FCDD-0BFE-4D4C-B0BC-E1842E60851F}" dt="2023-11-02T01:00:22.710" v="549" actId="20577"/>
          <ac:spMkLst>
            <pc:docMk/>
            <pc:sldMk cId="1867422395" sldId="31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0A31FCDD-0BFE-4D4C-B0BC-E1842E60851F}" dt="2023-11-02T00:14:26.759" v="482" actId="478"/>
          <ac:graphicFrameMkLst>
            <pc:docMk/>
            <pc:sldMk cId="1867422395" sldId="315"/>
            <ac:graphicFrameMk id="4" creationId="{00000000-0008-0000-0000-000002000000}"/>
          </ac:graphicFrameMkLst>
        </pc:graphicFrameChg>
        <pc:graphicFrameChg chg="add mod">
          <ac:chgData name="NESTOR JULIO HERNANDEZ BOCKER" userId="a413b3be1cc3406f" providerId="LiveId" clId="{0A31FCDD-0BFE-4D4C-B0BC-E1842E60851F}" dt="2023-11-02T00:14:32.588" v="483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del">
        <pc:chgData name="NESTOR JULIO HERNANDEZ BOCKER" userId="a413b3be1cc3406f" providerId="LiveId" clId="{0A31FCDD-0BFE-4D4C-B0BC-E1842E60851F}" dt="2023-11-01T23:42:29.518" v="35"/>
        <pc:sldMkLst>
          <pc:docMk/>
          <pc:sldMk cId="3692254647" sldId="318"/>
        </pc:sldMkLst>
        <pc:spChg chg="mod">
          <ac:chgData name="NESTOR JULIO HERNANDEZ BOCKER" userId="a413b3be1cc3406f" providerId="LiveId" clId="{0A31FCDD-0BFE-4D4C-B0BC-E1842E60851F}" dt="2023-11-01T23:37:12.03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0A31FCDD-0BFE-4D4C-B0BC-E1842E60851F}" dt="2023-11-01T23:37:12.039" v="3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2BA0BD3-1566-4070-B417-EF73B6B6B9FA}"/>
    <pc:docChg chg="undo custSel addSld delSld modSld">
      <pc:chgData name="NESTOR JULIO HERNANDEZ BOCKER" userId="a413b3be1cc3406f" providerId="LiveId" clId="{82BA0BD3-1566-4070-B417-EF73B6B6B9FA}" dt="2023-10-04T00:08:32.151" v="1822" actId="207"/>
      <pc:docMkLst>
        <pc:docMk/>
      </pc:docMkLst>
      <pc:sldChg chg="modSp mod">
        <pc:chgData name="NESTOR JULIO HERNANDEZ BOCKER" userId="a413b3be1cc3406f" providerId="LiveId" clId="{82BA0BD3-1566-4070-B417-EF73B6B6B9FA}" dt="2023-10-03T23:37:13.662" v="1383" actId="20577"/>
        <pc:sldMkLst>
          <pc:docMk/>
          <pc:sldMk cId="1010862512" sldId="275"/>
        </pc:sldMkLst>
        <pc:spChg chg="mod">
          <ac:chgData name="NESTOR JULIO HERNANDEZ BOCKER" userId="a413b3be1cc3406f" providerId="LiveId" clId="{82BA0BD3-1566-4070-B417-EF73B6B6B9FA}" dt="2023-10-03T23:37:13.662" v="1383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2BA0BD3-1566-4070-B417-EF73B6B6B9FA}" dt="2023-10-03T23:24:39.228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82BA0BD3-1566-4070-B417-EF73B6B6B9FA}" dt="2023-10-04T00:08:00.331" v="1820" actId="20577"/>
        <pc:sldMkLst>
          <pc:docMk/>
          <pc:sldMk cId="3675170584" sldId="279"/>
        </pc:sldMkLst>
        <pc:spChg chg="mod">
          <ac:chgData name="NESTOR JULIO HERNANDEZ BOCKER" userId="a413b3be1cc3406f" providerId="LiveId" clId="{82BA0BD3-1566-4070-B417-EF73B6B6B9FA}" dt="2023-10-04T00:08:00.331" v="182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82BA0BD3-1566-4070-B417-EF73B6B6B9FA}" dt="2023-10-03T23:38:23.015" v="1394" actId="20577"/>
        <pc:sldMkLst>
          <pc:docMk/>
          <pc:sldMk cId="2130645913" sldId="281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82BA0BD3-1566-4070-B417-EF73B6B6B9FA}" dt="2023-10-03T23:38:23.015" v="1394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82BA0BD3-1566-4070-B417-EF73B6B6B9FA}" dt="2023-10-03T23:37:52.272" v="138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82BA0BD3-1566-4070-B417-EF73B6B6B9FA}" dt="2023-10-03T23:43:55.169" v="1499" actId="478"/>
        <pc:sldMkLst>
          <pc:docMk/>
          <pc:sldMk cId="1230455291" sldId="290"/>
        </pc:sldMkLst>
        <pc:spChg chg="mod">
          <ac:chgData name="NESTOR JULIO HERNANDEZ BOCKER" userId="a413b3be1cc3406f" providerId="LiveId" clId="{82BA0BD3-1566-4070-B417-EF73B6B6B9FA}" dt="2023-10-03T23:43:21.480" v="1498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82BA0BD3-1566-4070-B417-EF73B6B6B9FA}" dt="2023-10-03T23:42:14.197" v="1478" actId="478"/>
          <ac:picMkLst>
            <pc:docMk/>
            <pc:sldMk cId="1230455291" sldId="290"/>
            <ac:picMk id="2" creationId="{3D49216C-95E1-4C13-283A-2C1CA7EEC43D}"/>
          </ac:picMkLst>
        </pc:picChg>
        <pc:picChg chg="add del mod">
          <ac:chgData name="NESTOR JULIO HERNANDEZ BOCKER" userId="a413b3be1cc3406f" providerId="LiveId" clId="{82BA0BD3-1566-4070-B417-EF73B6B6B9FA}" dt="2023-10-03T23:43:55.169" v="1499" actId="478"/>
          <ac:picMkLst>
            <pc:docMk/>
            <pc:sldMk cId="1230455291" sldId="290"/>
            <ac:picMk id="6" creationId="{4563533A-5C48-FEBD-C7E6-A0EB5B5660FD}"/>
          </ac:picMkLst>
        </pc:picChg>
      </pc:sldChg>
      <pc:sldChg chg="addSp delSp modSp mod">
        <pc:chgData name="NESTOR JULIO HERNANDEZ BOCKER" userId="a413b3be1cc3406f" providerId="LiveId" clId="{82BA0BD3-1566-4070-B417-EF73B6B6B9FA}" dt="2023-10-04T00:06:25.644" v="1818" actId="27918"/>
        <pc:sldMkLst>
          <pc:docMk/>
          <pc:sldMk cId="3207670988" sldId="291"/>
        </pc:sldMkLst>
        <pc:spChg chg="mod">
          <ac:chgData name="NESTOR JULIO HERNANDEZ BOCKER" userId="a413b3be1cc3406f" providerId="LiveId" clId="{82BA0BD3-1566-4070-B417-EF73B6B6B9FA}" dt="2023-10-04T00:06:14.422" v="1817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82BA0BD3-1566-4070-B417-EF73B6B6B9FA}" dt="2023-10-03T23:24:39.228" v="2"/>
          <ac:spMkLst>
            <pc:docMk/>
            <pc:sldMk cId="3207670988" sldId="291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2BA0BD3-1566-4070-B417-EF73B6B6B9FA}" dt="2023-10-04T00:05:42.561" v="1809" actId="478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add mod">
          <ac:chgData name="NESTOR JULIO HERNANDEZ BOCKER" userId="a413b3be1cc3406f" providerId="LiveId" clId="{82BA0BD3-1566-4070-B417-EF73B6B6B9FA}" dt="2023-10-04T00:05:48.201" v="1810"/>
          <ac:graphicFrameMkLst>
            <pc:docMk/>
            <pc:sldMk cId="3207670988" sldId="291"/>
            <ac:graphicFrameMk id="5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82BA0BD3-1566-4070-B417-EF73B6B6B9FA}" dt="2023-10-04T00:08:32.151" v="1822" actId="207"/>
        <pc:sldMkLst>
          <pc:docMk/>
          <pc:sldMk cId="1058868022" sldId="297"/>
        </pc:sldMkLst>
        <pc:spChg chg="mod">
          <ac:chgData name="NESTOR JULIO HERNANDEZ BOCKER" userId="a413b3be1cc3406f" providerId="LiveId" clId="{82BA0BD3-1566-4070-B417-EF73B6B6B9FA}" dt="2023-10-04T00:08:32.151" v="1822" actId="2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82BA0BD3-1566-4070-B417-EF73B6B6B9FA}" dt="2023-10-03T23:44:35.673" v="1502" actId="403"/>
        <pc:sldMkLst>
          <pc:docMk/>
          <pc:sldMk cId="999383766" sldId="298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82BA0BD3-1566-4070-B417-EF73B6B6B9FA}" dt="2023-10-03T23:44:35.673" v="1502" actId="403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82BA0BD3-1566-4070-B417-EF73B6B6B9FA}" dt="2023-10-03T23:45:19.323" v="1520"/>
        <pc:sldMkLst>
          <pc:docMk/>
          <pc:sldMk cId="1402838187" sldId="299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82BA0BD3-1566-4070-B417-EF73B6B6B9FA}" dt="2023-10-03T23:45:02.058" v="1519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82BA0BD3-1566-4070-B417-EF73B6B6B9FA}" dt="2023-10-03T23:45:19.323" v="1520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82BA0BD3-1566-4070-B417-EF73B6B6B9FA}" dt="2023-10-03T23:46:50.648" v="1562"/>
        <pc:sldMkLst>
          <pc:docMk/>
          <pc:sldMk cId="3528884864" sldId="300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82BA0BD3-1566-4070-B417-EF73B6B6B9FA}" dt="2023-10-03T23:46:40.528" v="1561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82BA0BD3-1566-4070-B417-EF73B6B6B9FA}" dt="2023-10-03T23:46:50.648" v="15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delSp modSp mod">
        <pc:chgData name="NESTOR JULIO HERNANDEZ BOCKER" userId="a413b3be1cc3406f" providerId="LiveId" clId="{82BA0BD3-1566-4070-B417-EF73B6B6B9FA}" dt="2023-10-03T23:47:16.358" v="1569" actId="20577"/>
        <pc:sldMkLst>
          <pc:docMk/>
          <pc:sldMk cId="433723799" sldId="301"/>
        </pc:sldMkLst>
        <pc:spChg chg="mod">
          <ac:chgData name="NESTOR JULIO HERNANDEZ BOCKER" userId="a413b3be1cc3406f" providerId="LiveId" clId="{82BA0BD3-1566-4070-B417-EF73B6B6B9FA}" dt="2023-10-03T23:47:16.358" v="1569" actId="20577"/>
          <ac:spMkLst>
            <pc:docMk/>
            <pc:sldMk cId="433723799" sldId="301"/>
            <ac:spMk id="2" creationId="{FC6A04EE-D3B8-BA90-1779-1167670B8274}"/>
          </ac:spMkLst>
        </pc:spChg>
        <pc:spChg chg="del">
          <ac:chgData name="NESTOR JULIO HERNANDEZ BOCKER" userId="a413b3be1cc3406f" providerId="LiveId" clId="{82BA0BD3-1566-4070-B417-EF73B6B6B9FA}" dt="2023-10-03T23:31:45.752" v="293" actId="478"/>
          <ac:spMkLst>
            <pc:docMk/>
            <pc:sldMk cId="433723799" sldId="301"/>
            <ac:spMk id="3" creationId="{2A92AF03-0B76-ABBC-DC2A-8FAF242B06ED}"/>
          </ac:spMkLst>
        </pc:spChg>
        <pc:spChg chg="add mod">
          <ac:chgData name="NESTOR JULIO HERNANDEZ BOCKER" userId="a413b3be1cc3406f" providerId="LiveId" clId="{82BA0BD3-1566-4070-B417-EF73B6B6B9FA}" dt="2023-10-03T23:35:48.852" v="1359" actId="6549"/>
          <ac:spMkLst>
            <pc:docMk/>
            <pc:sldMk cId="433723799" sldId="301"/>
            <ac:spMk id="5" creationId="{6CF0C090-29CD-C558-E9C1-3E7C0549A5C4}"/>
          </ac:spMkLst>
        </pc:spChg>
        <pc:spChg chg="add mod">
          <ac:chgData name="NESTOR JULIO HERNANDEZ BOCKER" userId="a413b3be1cc3406f" providerId="LiveId" clId="{82BA0BD3-1566-4070-B417-EF73B6B6B9FA}" dt="2023-10-03T23:35:53.592" v="1360"/>
          <ac:spMkLst>
            <pc:docMk/>
            <pc:sldMk cId="433723799" sldId="301"/>
            <ac:spMk id="6" creationId="{55EFFB56-EBB3-0C30-15B0-84DB59203FFE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433723799" sldId="301"/>
            <ac:spMk id="7" creationId="{469CD69D-8310-32BB-7403-36C4ABF01797}"/>
          </ac:spMkLst>
        </pc:spChg>
      </pc:sldChg>
      <pc:sldChg chg="addSp modSp mod">
        <pc:chgData name="NESTOR JULIO HERNANDEZ BOCKER" userId="a413b3be1cc3406f" providerId="LiveId" clId="{82BA0BD3-1566-4070-B417-EF73B6B6B9FA}" dt="2023-10-03T23:47:45.390" v="1586" actId="20577"/>
        <pc:sldMkLst>
          <pc:docMk/>
          <pc:sldMk cId="2938667470" sldId="302"/>
        </pc:sldMkLst>
        <pc:spChg chg="mod">
          <ac:chgData name="NESTOR JULIO HERNANDEZ BOCKER" userId="a413b3be1cc3406f" providerId="LiveId" clId="{82BA0BD3-1566-4070-B417-EF73B6B6B9FA}" dt="2023-10-03T23:47:45.390" v="1586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82BA0BD3-1566-4070-B417-EF73B6B6B9FA}" dt="2023-10-03T23:33:20.467" v="700" actId="20577"/>
          <ac:spMkLst>
            <pc:docMk/>
            <pc:sldMk cId="2938667470" sldId="302"/>
            <ac:spMk id="3" creationId="{2A92AF03-0B76-ABBC-DC2A-8FAF242B06ED}"/>
          </ac:spMkLst>
        </pc:spChg>
        <pc:spChg chg="add mod">
          <ac:chgData name="NESTOR JULIO HERNANDEZ BOCKER" userId="a413b3be1cc3406f" providerId="LiveId" clId="{82BA0BD3-1566-4070-B417-EF73B6B6B9FA}" dt="2023-10-03T23:33:43.372" v="750" actId="1076"/>
          <ac:spMkLst>
            <pc:docMk/>
            <pc:sldMk cId="2938667470" sldId="302"/>
            <ac:spMk id="6" creationId="{16041AC1-19DD-E37F-2C33-1D5CD80A63F6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938667470" sldId="30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2BA0BD3-1566-4070-B417-EF73B6B6B9FA}" dt="2023-10-03T23:29:21.254" v="17" actId="27918"/>
        <pc:sldMkLst>
          <pc:docMk/>
          <pc:sldMk cId="2869489403" sldId="303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869489403" sldId="303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82BA0BD3-1566-4070-B417-EF73B6B6B9FA}" dt="2023-10-03T23:58:05.967" v="1770" actId="20577"/>
        <pc:sldMkLst>
          <pc:docMk/>
          <pc:sldMk cId="2994828080" sldId="304"/>
        </pc:sldMkLst>
        <pc:spChg chg="mod">
          <ac:chgData name="NESTOR JULIO HERNANDEZ BOCKER" userId="a413b3be1cc3406f" providerId="LiveId" clId="{82BA0BD3-1566-4070-B417-EF73B6B6B9FA}" dt="2023-10-03T23:58:05.967" v="1770" actId="20577"/>
          <ac:spMkLst>
            <pc:docMk/>
            <pc:sldMk cId="2994828080" sldId="304"/>
            <ac:spMk id="2" creationId="{077661EC-381A-3E4A-F0F0-5C72F32440DF}"/>
          </ac:spMkLst>
        </pc:spChg>
        <pc:spChg chg="del">
          <ac:chgData name="NESTOR JULIO HERNANDEZ BOCKER" userId="a413b3be1cc3406f" providerId="LiveId" clId="{82BA0BD3-1566-4070-B417-EF73B6B6B9FA}" dt="2023-10-03T23:31:52.422" v="295" actId="478"/>
          <ac:spMkLst>
            <pc:docMk/>
            <pc:sldMk cId="2994828080" sldId="304"/>
            <ac:spMk id="3" creationId="{2A92AF03-0B76-ABBC-DC2A-8FAF242B06ED}"/>
          </ac:spMkLst>
        </pc:spChg>
        <pc:spChg chg="add mod">
          <ac:chgData name="NESTOR JULIO HERNANDEZ BOCKER" userId="a413b3be1cc3406f" providerId="LiveId" clId="{82BA0BD3-1566-4070-B417-EF73B6B6B9FA}" dt="2023-10-03T23:34:14.952" v="1019" actId="6549"/>
          <ac:spMkLst>
            <pc:docMk/>
            <pc:sldMk cId="2994828080" sldId="304"/>
            <ac:spMk id="5" creationId="{8165C541-A62C-E548-E49B-1D6816AAACC8}"/>
          </ac:spMkLst>
        </pc:spChg>
        <pc:spChg chg="add mod">
          <ac:chgData name="NESTOR JULIO HERNANDEZ BOCKER" userId="a413b3be1cc3406f" providerId="LiveId" clId="{82BA0BD3-1566-4070-B417-EF73B6B6B9FA}" dt="2023-10-03T23:34:54.042" v="1038"/>
          <ac:spMkLst>
            <pc:docMk/>
            <pc:sldMk cId="2994828080" sldId="304"/>
            <ac:spMk id="6" creationId="{65C06764-949D-EA69-5096-51F291A36BC1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994828080" sldId="304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82BA0BD3-1566-4070-B417-EF73B6B6B9FA}" dt="2023-10-03T23:58:30.991" v="1786" actId="20577"/>
        <pc:sldMkLst>
          <pc:docMk/>
          <pc:sldMk cId="1400359443" sldId="305"/>
        </pc:sldMkLst>
        <pc:spChg chg="mod">
          <ac:chgData name="NESTOR JULIO HERNANDEZ BOCKER" userId="a413b3be1cc3406f" providerId="LiveId" clId="{82BA0BD3-1566-4070-B417-EF73B6B6B9FA}" dt="2023-10-03T23:58:30.991" v="1786" actId="20577"/>
          <ac:spMkLst>
            <pc:docMk/>
            <pc:sldMk cId="1400359443" sldId="305"/>
            <ac:spMk id="2" creationId="{FF9461AB-7823-F6C6-32D6-8B0B0E8E09F6}"/>
          </ac:spMkLst>
        </pc:spChg>
        <pc:spChg chg="del">
          <ac:chgData name="NESTOR JULIO HERNANDEZ BOCKER" userId="a413b3be1cc3406f" providerId="LiveId" clId="{82BA0BD3-1566-4070-B417-EF73B6B6B9FA}" dt="2023-10-03T23:32:01.672" v="297" actId="478"/>
          <ac:spMkLst>
            <pc:docMk/>
            <pc:sldMk cId="1400359443" sldId="305"/>
            <ac:spMk id="3" creationId="{2A92AF03-0B76-ABBC-DC2A-8FAF242B06ED}"/>
          </ac:spMkLst>
        </pc:spChg>
        <pc:spChg chg="add mod">
          <ac:chgData name="NESTOR JULIO HERNANDEZ BOCKER" userId="a413b3be1cc3406f" providerId="LiveId" clId="{82BA0BD3-1566-4070-B417-EF73B6B6B9FA}" dt="2023-10-03T23:33:58.402" v="838" actId="6549"/>
          <ac:spMkLst>
            <pc:docMk/>
            <pc:sldMk cId="1400359443" sldId="305"/>
            <ac:spMk id="5" creationId="{315F5800-C337-1510-D643-F89229957224}"/>
          </ac:spMkLst>
        </pc:spChg>
        <pc:spChg chg="add mod">
          <ac:chgData name="NESTOR JULIO HERNANDEZ BOCKER" userId="a413b3be1cc3406f" providerId="LiveId" clId="{82BA0BD3-1566-4070-B417-EF73B6B6B9FA}" dt="2023-10-03T23:33:52.504" v="751"/>
          <ac:spMkLst>
            <pc:docMk/>
            <pc:sldMk cId="1400359443" sldId="305"/>
            <ac:spMk id="6" creationId="{C8D9347E-5AB2-1A84-989A-5D601F05A808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400359443" sldId="305"/>
            <ac:spMk id="7" creationId="{469CD69D-8310-32BB-7403-36C4ABF01797}"/>
          </ac:spMkLst>
        </pc:spChg>
        <pc:spChg chg="add del">
          <ac:chgData name="NESTOR JULIO HERNANDEZ BOCKER" userId="a413b3be1cc3406f" providerId="LiveId" clId="{82BA0BD3-1566-4070-B417-EF73B6B6B9FA}" dt="2023-10-03T23:35:04.132" v="1039" actId="478"/>
          <ac:spMkLst>
            <pc:docMk/>
            <pc:sldMk cId="1400359443" sldId="305"/>
            <ac:spMk id="9" creationId="{9FFCA367-E980-8B48-AD56-F7D2D7C0A921}"/>
          </ac:spMkLst>
        </pc:spChg>
      </pc:sldChg>
      <pc:sldChg chg="modSp add del">
        <pc:chgData name="NESTOR JULIO HERNANDEZ BOCKER" userId="a413b3be1cc3406f" providerId="LiveId" clId="{82BA0BD3-1566-4070-B417-EF73B6B6B9FA}" dt="2023-10-03T23:59:58.711" v="1791"/>
        <pc:sldMkLst>
          <pc:docMk/>
          <pc:sldMk cId="3902090573" sldId="307"/>
        </pc:sldMkLst>
        <pc:spChg chg="mod">
          <ac:chgData name="NESTOR JULIO HERNANDEZ BOCKER" userId="a413b3be1cc3406f" providerId="LiveId" clId="{82BA0BD3-1566-4070-B417-EF73B6B6B9FA}" dt="2023-10-03T23:24:59.854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82BA0BD3-1566-4070-B417-EF73B6B6B9FA}" dt="2023-10-03T23:24:59.854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82BA0BD3-1566-4070-B417-EF73B6B6B9FA}" dt="2023-10-04T00:04:31.310" v="1802" actId="20577"/>
        <pc:sldMkLst>
          <pc:docMk/>
          <pc:sldMk cId="2799606255" sldId="308"/>
        </pc:sldMkLst>
        <pc:spChg chg="mod">
          <ac:chgData name="NESTOR JULIO HERNANDEZ BOCKER" userId="a413b3be1cc3406f" providerId="LiveId" clId="{82BA0BD3-1566-4070-B417-EF73B6B6B9FA}" dt="2023-10-04T00:04:31.310" v="1802" actId="20577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2BA0BD3-1566-4070-B417-EF73B6B6B9FA}" dt="2023-10-04T00:02:39.970" v="1794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82BA0BD3-1566-4070-B417-EF73B6B6B9FA}" dt="2023-10-04T00:02:36.350" v="1793" actId="478"/>
          <ac:graphicFrameMkLst>
            <pc:docMk/>
            <pc:sldMk cId="2799606255" sldId="308"/>
            <ac:graphicFrameMk id="4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82BA0BD3-1566-4070-B417-EF73B6B6B9FA}" dt="2023-10-03T23:54:18.411" v="1742" actId="478"/>
        <pc:sldMkLst>
          <pc:docMk/>
          <pc:sldMk cId="12027702" sldId="309"/>
        </pc:sldMkLst>
        <pc:spChg chg="mod">
          <ac:chgData name="NESTOR JULIO HERNANDEZ BOCKER" userId="a413b3be1cc3406f" providerId="LiveId" clId="{82BA0BD3-1566-4070-B417-EF73B6B6B9FA}" dt="2023-10-03T23:53:15.842" v="1741" actId="14100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82BA0BD3-1566-4070-B417-EF73B6B6B9FA}" dt="2023-10-03T23:24:39.228" v="2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82BA0BD3-1566-4070-B417-EF73B6B6B9FA}" dt="2023-10-03T23:51:38.420" v="1693" actId="478"/>
          <ac:picMkLst>
            <pc:docMk/>
            <pc:sldMk cId="12027702" sldId="309"/>
            <ac:picMk id="5" creationId="{BCFAB9F0-D253-3588-E0B0-320DF9DA6EDF}"/>
          </ac:picMkLst>
        </pc:picChg>
        <pc:picChg chg="add del mod">
          <ac:chgData name="NESTOR JULIO HERNANDEZ BOCKER" userId="a413b3be1cc3406f" providerId="LiveId" clId="{82BA0BD3-1566-4070-B417-EF73B6B6B9FA}" dt="2023-10-03T23:54:18.411" v="1742" actId="478"/>
          <ac:picMkLst>
            <pc:docMk/>
            <pc:sldMk cId="12027702" sldId="309"/>
            <ac:picMk id="6" creationId="{641F0EE2-A23B-02A8-7630-DFA524B27C0B}"/>
          </ac:picMkLst>
        </pc:picChg>
      </pc:sldChg>
      <pc:sldChg chg="modSp mod">
        <pc:chgData name="NESTOR JULIO HERNANDEZ BOCKER" userId="a413b3be1cc3406f" providerId="LiveId" clId="{82BA0BD3-1566-4070-B417-EF73B6B6B9FA}" dt="2023-10-03T23:56:19.087" v="1746" actId="27107"/>
        <pc:sldMkLst>
          <pc:docMk/>
          <pc:sldMk cId="436528798" sldId="310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82BA0BD3-1566-4070-B417-EF73B6B6B9FA}" dt="2023-10-03T23:56:19.087" v="1746" actId="271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">
        <pc:chgData name="NESTOR JULIO HERNANDEZ BOCKER" userId="a413b3be1cc3406f" providerId="LiveId" clId="{82BA0BD3-1566-4070-B417-EF73B6B6B9FA}" dt="2023-10-03T23:57:10.032" v="1748"/>
        <pc:sldMkLst>
          <pc:docMk/>
          <pc:sldMk cId="537324164" sldId="311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537324164" sldId="31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82BA0BD3-1566-4070-B417-EF73B6B6B9FA}" dt="2023-10-03T23:57:00.606" v="174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82BA0BD3-1566-4070-B417-EF73B6B6B9FA}" dt="2023-10-03T23:57:10.032" v="1748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82BA0BD3-1566-4070-B417-EF73B6B6B9FA}" dt="2023-10-03T23:57:42.166" v="1766" actId="6549"/>
        <pc:sldMkLst>
          <pc:docMk/>
          <pc:sldMk cId="757931575" sldId="312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82BA0BD3-1566-4070-B417-EF73B6B6B9FA}" dt="2023-10-03T23:57:42.166" v="1766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82BA0BD3-1566-4070-B417-EF73B6B6B9FA}" dt="2023-10-03T23:57:34.439" v="1750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82BA0BD3-1566-4070-B417-EF73B6B6B9FA}" dt="2023-10-03T23:59:23.186" v="1787" actId="20577"/>
        <pc:sldMkLst>
          <pc:docMk/>
          <pc:sldMk cId="2590248872" sldId="313"/>
        </pc:sldMkLst>
        <pc:spChg chg="mod">
          <ac:chgData name="NESTOR JULIO HERNANDEZ BOCKER" userId="a413b3be1cc3406f" providerId="LiveId" clId="{82BA0BD3-1566-4070-B417-EF73B6B6B9FA}" dt="2023-10-03T23:59:23.186" v="1787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82BA0BD3-1566-4070-B417-EF73B6B6B9FA}" dt="2023-10-03T23:24:59.854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82BA0BD3-1566-4070-B417-EF73B6B6B9FA}" dt="2023-10-04T00:07:47.267" v="1819" actId="20577"/>
        <pc:sldMkLst>
          <pc:docMk/>
          <pc:sldMk cId="3633284213" sldId="314"/>
        </pc:sldMkLst>
        <pc:spChg chg="mod">
          <ac:chgData name="NESTOR JULIO HERNANDEZ BOCKER" userId="a413b3be1cc3406f" providerId="LiveId" clId="{82BA0BD3-1566-4070-B417-EF73B6B6B9FA}" dt="2023-10-04T00:07:47.267" v="181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82BA0BD3-1566-4070-B417-EF73B6B6B9FA}" dt="2023-10-03T23:24:39.228" v="2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82BA0BD3-1566-4070-B417-EF73B6B6B9FA}" dt="2023-10-04T00:05:24.921" v="1808" actId="20577"/>
        <pc:sldMkLst>
          <pc:docMk/>
          <pc:sldMk cId="1867422395" sldId="315"/>
        </pc:sldMkLst>
        <pc:spChg chg="mod">
          <ac:chgData name="NESTOR JULIO HERNANDEZ BOCKER" userId="a413b3be1cc3406f" providerId="LiveId" clId="{82BA0BD3-1566-4070-B417-EF73B6B6B9FA}" dt="2023-10-04T00:05:24.921" v="1808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2BA0BD3-1566-4070-B417-EF73B6B6B9FA}" dt="2023-10-04T00:05:13.370" v="1804"/>
          <ac:graphicFrameMkLst>
            <pc:docMk/>
            <pc:sldMk cId="1867422395" sldId="315"/>
            <ac:graphicFrameMk id="4" creationId="{00000000-0008-0000-0000-000002000000}"/>
          </ac:graphicFrameMkLst>
        </pc:graphicFrameChg>
        <pc:graphicFrameChg chg="del">
          <ac:chgData name="NESTOR JULIO HERNANDEZ BOCKER" userId="a413b3be1cc3406f" providerId="LiveId" clId="{82BA0BD3-1566-4070-B417-EF73B6B6B9FA}" dt="2023-10-04T00:05:09.474" v="1803" actId="478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add del">
        <pc:chgData name="NESTOR JULIO HERNANDEZ BOCKER" userId="a413b3be1cc3406f" providerId="LiveId" clId="{82BA0BD3-1566-4070-B417-EF73B6B6B9FA}" dt="2023-10-03T23:59:51.956" v="1790"/>
        <pc:sldMkLst>
          <pc:docMk/>
          <pc:sldMk cId="4286932608" sldId="316"/>
        </pc:sldMkLst>
      </pc:sldChg>
      <pc:sldChg chg="add del">
        <pc:chgData name="NESTOR JULIO HERNANDEZ BOCKER" userId="a413b3be1cc3406f" providerId="LiveId" clId="{82BA0BD3-1566-4070-B417-EF73B6B6B9FA}" dt="2023-10-03T23:59:51.956" v="1790"/>
        <pc:sldMkLst>
          <pc:docMk/>
          <pc:sldMk cId="872652374" sldId="317"/>
        </pc:sldMkLst>
      </pc:sldChg>
      <pc:sldChg chg="add del">
        <pc:chgData name="NESTOR JULIO HERNANDEZ BOCKER" userId="a413b3be1cc3406f" providerId="LiveId" clId="{82BA0BD3-1566-4070-B417-EF73B6B6B9FA}" dt="2023-10-03T23:59:51.956" v="1790"/>
        <pc:sldMkLst>
          <pc:docMk/>
          <pc:sldMk cId="2637181985" sldId="318"/>
        </pc:sldMkLst>
      </pc:sldChg>
      <pc:sldChg chg="modSp add del">
        <pc:chgData name="NESTOR JULIO HERNANDEZ BOCKER" userId="a413b3be1cc3406f" providerId="LiveId" clId="{82BA0BD3-1566-4070-B417-EF73B6B6B9FA}" dt="2023-10-03T23:59:58.711" v="1791"/>
        <pc:sldMkLst>
          <pc:docMk/>
          <pc:sldMk cId="3692254647" sldId="318"/>
        </pc:sldMkLst>
        <pc:spChg chg="mod">
          <ac:chgData name="NESTOR JULIO HERNANDEZ BOCKER" userId="a413b3be1cc3406f" providerId="LiveId" clId="{82BA0BD3-1566-4070-B417-EF73B6B6B9FA}" dt="2023-10-03T23:24:59.854" v="4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82BA0BD3-1566-4070-B417-EF73B6B6B9FA}" dt="2023-10-03T23:24:59.854" v="4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B910FBED-A58D-4784-87E3-B3131684E79C}"/>
    <pc:docChg chg="undo custSel addSld delSld modSld">
      <pc:chgData name="NESTOR JULIO HERNANDEZ BOCKER" userId="a413b3be1cc3406f" providerId="LiveId" clId="{B910FBED-A58D-4784-87E3-B3131684E79C}" dt="2023-09-08T12:12:05.804" v="461" actId="2062"/>
      <pc:docMkLst>
        <pc:docMk/>
      </pc:docMkLst>
      <pc:sldChg chg="modSp mod">
        <pc:chgData name="NESTOR JULIO HERNANDEZ BOCKER" userId="a413b3be1cc3406f" providerId="LiveId" clId="{B910FBED-A58D-4784-87E3-B3131684E79C}" dt="2023-09-05T00:38:12.065" v="5" actId="20577"/>
        <pc:sldMkLst>
          <pc:docMk/>
          <pc:sldMk cId="1010862512" sldId="275"/>
        </pc:sldMkLst>
        <pc:spChg chg="mod">
          <ac:chgData name="NESTOR JULIO HERNANDEZ BOCKER" userId="a413b3be1cc3406f" providerId="LiveId" clId="{B910FBED-A58D-4784-87E3-B3131684E79C}" dt="2023-09-05T00:38:12.065" v="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B910FBED-A58D-4784-87E3-B3131684E79C}" dt="2023-09-05T00:50:32.514" v="76" actId="20577"/>
        <pc:sldMkLst>
          <pc:docMk/>
          <pc:sldMk cId="3675170584" sldId="279"/>
        </pc:sldMkLst>
        <pc:spChg chg="mod">
          <ac:chgData name="NESTOR JULIO HERNANDEZ BOCKER" userId="a413b3be1cc3406f" providerId="LiveId" clId="{B910FBED-A58D-4784-87E3-B3131684E79C}" dt="2023-09-05T00:50:32.514" v="7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B910FBED-A58D-4784-87E3-B3131684E79C}" dt="2023-09-05T19:55:55.010" v="103" actId="20577"/>
        <pc:sldMkLst>
          <pc:docMk/>
          <pc:sldMk cId="2130645913" sldId="281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B910FBED-A58D-4784-87E3-B3131684E79C}" dt="2023-09-05T19:55:55.010" v="103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B910FBED-A58D-4784-87E3-B3131684E79C}" dt="2023-09-05T19:55:38.726" v="9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B910FBED-A58D-4784-87E3-B3131684E79C}" dt="2023-09-05T20:01:54.421" v="194" actId="20577"/>
        <pc:sldMkLst>
          <pc:docMk/>
          <pc:sldMk cId="1230455291" sldId="290"/>
        </pc:sldMkLst>
        <pc:spChg chg="mod">
          <ac:chgData name="NESTOR JULIO HERNANDEZ BOCKER" userId="a413b3be1cc3406f" providerId="LiveId" clId="{B910FBED-A58D-4784-87E3-B3131684E79C}" dt="2023-09-05T20:01:54.421" v="19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10FBED-A58D-4784-87E3-B3131684E79C}" dt="2023-09-05T19:59:35.097" v="170" actId="478"/>
          <ac:picMkLst>
            <pc:docMk/>
            <pc:sldMk cId="1230455291" sldId="290"/>
            <ac:picMk id="2" creationId="{06D4D33C-029F-CE18-0F51-E46E9E85ADCC}"/>
          </ac:picMkLst>
        </pc:picChg>
        <pc:picChg chg="add del mod">
          <ac:chgData name="NESTOR JULIO HERNANDEZ BOCKER" userId="a413b3be1cc3406f" providerId="LiveId" clId="{B910FBED-A58D-4784-87E3-B3131684E79C}" dt="2023-09-05T20:01:47.876" v="192" actId="478"/>
          <ac:picMkLst>
            <pc:docMk/>
            <pc:sldMk cId="1230455291" sldId="290"/>
            <ac:picMk id="6" creationId="{9E998B52-8F78-C7B5-CFA6-EA0F04EF9756}"/>
          </ac:picMkLst>
        </pc:picChg>
      </pc:sldChg>
      <pc:sldChg chg="addSp delSp modSp mod">
        <pc:chgData name="NESTOR JULIO HERNANDEZ BOCKER" userId="a413b3be1cc3406f" providerId="LiveId" clId="{B910FBED-A58D-4784-87E3-B3131684E79C}" dt="2023-09-05T00:49:49.684" v="75" actId="20577"/>
        <pc:sldMkLst>
          <pc:docMk/>
          <pc:sldMk cId="3207670988" sldId="291"/>
        </pc:sldMkLst>
        <pc:spChg chg="mod">
          <ac:chgData name="NESTOR JULIO HERNANDEZ BOCKER" userId="a413b3be1cc3406f" providerId="LiveId" clId="{B910FBED-A58D-4784-87E3-B3131684E79C}" dt="2023-09-05T00:49:49.684" v="75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3207670988" sldId="29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10FBED-A58D-4784-87E3-B3131684E79C}" dt="2023-09-05T00:48:57.012" v="55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del">
          <ac:chgData name="NESTOR JULIO HERNANDEZ BOCKER" userId="a413b3be1cc3406f" providerId="LiveId" clId="{B910FBED-A58D-4784-87E3-B3131684E79C}" dt="2023-09-05T00:48:42.406" v="54" actId="21"/>
          <ac:graphicFrameMkLst>
            <pc:docMk/>
            <pc:sldMk cId="3207670988" sldId="291"/>
            <ac:graphicFrameMk id="5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19:56:09.241" v="104" actId="27107"/>
        <pc:sldMkLst>
          <pc:docMk/>
          <pc:sldMk cId="1058868022" sldId="297"/>
        </pc:sldMkLst>
        <pc:spChg chg="mod">
          <ac:chgData name="NESTOR JULIO HERNANDEZ BOCKER" userId="a413b3be1cc3406f" providerId="LiveId" clId="{B910FBED-A58D-4784-87E3-B3131684E79C}" dt="2023-09-05T19:56:09.241" v="104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B910FBED-A58D-4784-87E3-B3131684E79C}" dt="2023-09-05T20:02:55.272" v="198" actId="27107"/>
        <pc:sldMkLst>
          <pc:docMk/>
          <pc:sldMk cId="999383766" sldId="298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10FBED-A58D-4784-87E3-B3131684E79C}" dt="2023-09-05T20:02:55.272" v="198" actId="2710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">
        <pc:chgData name="NESTOR JULIO HERNANDEZ BOCKER" userId="a413b3be1cc3406f" providerId="LiveId" clId="{B910FBED-A58D-4784-87E3-B3131684E79C}" dt="2023-09-05T20:04:16.932" v="200"/>
        <pc:sldMkLst>
          <pc:docMk/>
          <pc:sldMk cId="1402838187" sldId="299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10FBED-A58D-4784-87E3-B3131684E79C}" dt="2023-09-05T20:04:03.445" v="199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10FBED-A58D-4784-87E3-B3131684E79C}" dt="2023-09-05T20:04:16.932" v="200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20:04:59.420" v="232"/>
        <pc:sldMkLst>
          <pc:docMk/>
          <pc:sldMk cId="3528884864" sldId="300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10FBED-A58D-4784-87E3-B3131684E79C}" dt="2023-09-05T20:04:48.689" v="231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B910FBED-A58D-4784-87E3-B3131684E79C}" dt="2023-09-05T20:04:59.420" v="23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20:05:35.116" v="239" actId="20577"/>
        <pc:sldMkLst>
          <pc:docMk/>
          <pc:sldMk cId="433723799" sldId="301"/>
        </pc:sldMkLst>
        <pc:spChg chg="mod">
          <ac:chgData name="NESTOR JULIO HERNANDEZ BOCKER" userId="a413b3be1cc3406f" providerId="LiveId" clId="{B910FBED-A58D-4784-87E3-B3131684E79C}" dt="2023-09-05T20:05:35.116" v="239" actId="2057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433723799" sldId="30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20:06:08.417" v="246" actId="20577"/>
        <pc:sldMkLst>
          <pc:docMk/>
          <pc:sldMk cId="2938667470" sldId="302"/>
        </pc:sldMkLst>
        <pc:spChg chg="mod">
          <ac:chgData name="NESTOR JULIO HERNANDEZ BOCKER" userId="a413b3be1cc3406f" providerId="LiveId" clId="{B910FBED-A58D-4784-87E3-B3131684E79C}" dt="2023-09-05T20:06:08.417" v="246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938667470" sldId="30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19:54:30.626" v="88" actId="27918"/>
        <pc:sldMkLst>
          <pc:docMk/>
          <pc:sldMk cId="2869489403" sldId="303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869489403" sldId="303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20:14:58.779" v="446" actId="20577"/>
        <pc:sldMkLst>
          <pc:docMk/>
          <pc:sldMk cId="2994828080" sldId="304"/>
        </pc:sldMkLst>
        <pc:spChg chg="mod">
          <ac:chgData name="NESTOR JULIO HERNANDEZ BOCKER" userId="a413b3be1cc3406f" providerId="LiveId" clId="{B910FBED-A58D-4784-87E3-B3131684E79C}" dt="2023-09-05T20:14:58.779" v="446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20:16:01.966" v="455" actId="20577"/>
        <pc:sldMkLst>
          <pc:docMk/>
          <pc:sldMk cId="1400359443" sldId="305"/>
        </pc:sldMkLst>
        <pc:spChg chg="mod">
          <ac:chgData name="NESTOR JULIO HERNANDEZ BOCKER" userId="a413b3be1cc3406f" providerId="LiveId" clId="{B910FBED-A58D-4784-87E3-B3131684E79C}" dt="2023-09-05T20:16:01.966" v="455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B910FBED-A58D-4784-87E3-B3131684E79C}" dt="2023-09-05T00:41:18.644" v="14"/>
        <pc:sldMkLst>
          <pc:docMk/>
          <pc:sldMk cId="3902090573" sldId="307"/>
        </pc:sldMkLst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B910FBED-A58D-4784-87E3-B3131684E79C}" dt="2023-09-05T20:34:57.334" v="458"/>
        <pc:sldMkLst>
          <pc:docMk/>
          <pc:sldMk cId="2799606255" sldId="308"/>
        </pc:sldMkLst>
        <pc:spChg chg="mod">
          <ac:chgData name="NESTOR JULIO HERNANDEZ BOCKER" userId="a413b3be1cc3406f" providerId="LiveId" clId="{B910FBED-A58D-4784-87E3-B3131684E79C}" dt="2023-09-05T00:45:51.789" v="35" actId="20577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799606255" sldId="308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B910FBED-A58D-4784-87E3-B3131684E79C}" dt="2023-09-05T00:43:54.608" v="15" actId="478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add mod">
          <ac:chgData name="NESTOR JULIO HERNANDEZ BOCKER" userId="a413b3be1cc3406f" providerId="LiveId" clId="{B910FBED-A58D-4784-87E3-B3131684E79C}" dt="2023-09-05T20:34:57.334" v="458"/>
          <ac:graphicFrameMkLst>
            <pc:docMk/>
            <pc:sldMk cId="2799606255" sldId="308"/>
            <ac:graphicFrameMk id="4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B910FBED-A58D-4784-87E3-B3131684E79C}" dt="2023-09-05T20:10:47.644" v="372" actId="20577"/>
        <pc:sldMkLst>
          <pc:docMk/>
          <pc:sldMk cId="12027702" sldId="309"/>
        </pc:sldMkLst>
        <pc:spChg chg="mod">
          <ac:chgData name="NESTOR JULIO HERNANDEZ BOCKER" userId="a413b3be1cc3406f" providerId="LiveId" clId="{B910FBED-A58D-4784-87E3-B3131684E79C}" dt="2023-09-05T20:10:47.644" v="372" actId="20577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10FBED-A58D-4784-87E3-B3131684E79C}" dt="2023-09-05T20:09:02.439" v="335" actId="478"/>
          <ac:picMkLst>
            <pc:docMk/>
            <pc:sldMk cId="12027702" sldId="309"/>
            <ac:picMk id="5" creationId="{8A01D3B5-586A-4240-294D-C3267198D066}"/>
          </ac:picMkLst>
        </pc:picChg>
        <pc:picChg chg="add del mod">
          <ac:chgData name="NESTOR JULIO HERNANDEZ BOCKER" userId="a413b3be1cc3406f" providerId="LiveId" clId="{B910FBED-A58D-4784-87E3-B3131684E79C}" dt="2023-09-05T20:10:33.919" v="361" actId="478"/>
          <ac:picMkLst>
            <pc:docMk/>
            <pc:sldMk cId="12027702" sldId="309"/>
            <ac:picMk id="6" creationId="{CC74390E-278B-ACA6-BA48-FB3EB7AABB19}"/>
          </ac:picMkLst>
        </pc:picChg>
      </pc:sldChg>
      <pc:sldChg chg="modSp">
        <pc:chgData name="NESTOR JULIO HERNANDEZ BOCKER" userId="a413b3be1cc3406f" providerId="LiveId" clId="{B910FBED-A58D-4784-87E3-B3131684E79C}" dt="2023-09-05T20:11:17.576" v="373"/>
        <pc:sldMkLst>
          <pc:docMk/>
          <pc:sldMk cId="436528798" sldId="310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436528798" sldId="31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10FBED-A58D-4784-87E3-B3131684E79C}" dt="2023-09-05T20:11:17.576" v="373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8T12:12:05.804" v="461" actId="2062"/>
        <pc:sldMkLst>
          <pc:docMk/>
          <pc:sldMk cId="537324164" sldId="311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10FBED-A58D-4784-87E3-B3131684E79C}" dt="2023-09-08T12:11:11.977" v="460" actId="2062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B910FBED-A58D-4784-87E3-B3131684E79C}" dt="2023-09-08T12:12:05.804" v="461" actId="2062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20:13:46.846" v="427"/>
        <pc:sldMkLst>
          <pc:docMk/>
          <pc:sldMk cId="757931575" sldId="312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10FBED-A58D-4784-87E3-B3131684E79C}" dt="2023-09-05T20:13:35.938" v="426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B910FBED-A58D-4784-87E3-B3131684E79C}" dt="2023-09-05T20:13:46.846" v="42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00:40:39.911" v="12" actId="20577"/>
        <pc:sldMkLst>
          <pc:docMk/>
          <pc:sldMk cId="2590248872" sldId="313"/>
        </pc:sldMkLst>
        <pc:spChg chg="mod">
          <ac:chgData name="NESTOR JULIO HERNANDEZ BOCKER" userId="a413b3be1cc3406f" providerId="LiveId" clId="{B910FBED-A58D-4784-87E3-B3131684E79C}" dt="2023-09-05T00:40:39.911" v="12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">
        <pc:chgData name="NESTOR JULIO HERNANDEZ BOCKER" userId="a413b3be1cc3406f" providerId="LiveId" clId="{B910FBED-A58D-4784-87E3-B3131684E79C}" dt="2023-09-05T00:37:28.849" v="2"/>
        <pc:sldMkLst>
          <pc:docMk/>
          <pc:sldMk cId="3633284213" sldId="314"/>
        </pc:sldMkLst>
        <pc:spChg chg="mod">
          <ac:chgData name="NESTOR JULIO HERNANDEZ BOCKER" userId="a413b3be1cc3406f" providerId="LiveId" clId="{B910FBED-A58D-4784-87E3-B3131684E79C}" dt="2023-09-05T00:36:51.900" v="0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B910FBED-A58D-4784-87E3-B3131684E79C}" dt="2023-09-05T00:47:35.184" v="53" actId="6549"/>
        <pc:sldMkLst>
          <pc:docMk/>
          <pc:sldMk cId="1867422395" sldId="315"/>
        </pc:sldMkLst>
        <pc:spChg chg="mod">
          <ac:chgData name="NESTOR JULIO HERNANDEZ BOCKER" userId="a413b3be1cc3406f" providerId="LiveId" clId="{B910FBED-A58D-4784-87E3-B3131684E79C}" dt="2023-09-05T00:47:35.184" v="53" actId="6549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867422395" sldId="31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B910FBED-A58D-4784-87E3-B3131684E79C}" dt="2023-09-05T00:46:56.937" v="36" actId="478"/>
          <ac:graphicFrameMkLst>
            <pc:docMk/>
            <pc:sldMk cId="1867422395" sldId="315"/>
            <ac:graphicFrameMk id="4" creationId="{00000000-0008-0000-0000-000002000000}"/>
          </ac:graphicFrameMkLst>
        </pc:graphicFrameChg>
        <pc:graphicFrameChg chg="add mod">
          <ac:chgData name="NESTOR JULIO HERNANDEZ BOCKER" userId="a413b3be1cc3406f" providerId="LiveId" clId="{B910FBED-A58D-4784-87E3-B3131684E79C}" dt="2023-09-05T00:47:00.929" v="37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del">
        <pc:chgData name="NESTOR JULIO HERNANDEZ BOCKER" userId="a413b3be1cc3406f" providerId="LiveId" clId="{B910FBED-A58D-4784-87E3-B3131684E79C}" dt="2023-09-05T00:41:18.644" v="14"/>
        <pc:sldMkLst>
          <pc:docMk/>
          <pc:sldMk cId="3692254647" sldId="318"/>
        </pc:sldMkLst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8193E-3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5CE-4BF9-845A-EBF5E8EEA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mensuales'!$D$10:$D$22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mensuales'!$E$10:$E$22</c:f>
              <c:numCache>
                <c:formatCode>_-* #,##0_-;\-* #,##0_-;_-* "-"??_-;_-@_-</c:formatCode>
                <c:ptCount val="13"/>
                <c:pt idx="0">
                  <c:v>5842.9214897299953</c:v>
                </c:pt>
                <c:pt idx="1">
                  <c:v>5609.5422214599994</c:v>
                </c:pt>
                <c:pt idx="2">
                  <c:v>5526.2176170500024</c:v>
                </c:pt>
                <c:pt idx="3">
                  <c:v>6134.0208542599903</c:v>
                </c:pt>
                <c:pt idx="4">
                  <c:v>5874.7664000499954</c:v>
                </c:pt>
                <c:pt idx="5">
                  <c:v>5436.5965788100002</c:v>
                </c:pt>
                <c:pt idx="6">
                  <c:v>6245.1099365399932</c:v>
                </c:pt>
                <c:pt idx="7">
                  <c:v>6173.5908502499988</c:v>
                </c:pt>
                <c:pt idx="8">
                  <c:v>6129.9673834900004</c:v>
                </c:pt>
                <c:pt idx="9">
                  <c:v>6345.4191504200062</c:v>
                </c:pt>
                <c:pt idx="10">
                  <c:v>7638.6944270999966</c:v>
                </c:pt>
                <c:pt idx="11">
                  <c:v>9768.9375363300023</c:v>
                </c:pt>
                <c:pt idx="12">
                  <c:v>8280.7602814799939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E-4BF9-845A-EBF5E8EEA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E-4FF6-8939-115A0DB61100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3E-4FF6-8939-115A0DB61100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3E-4FF6-8939-115A0DB61100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3E-4FF6-8939-115A0DB6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  <c:pt idx="25">
                  <c:v>44866</c:v>
                </c:pt>
                <c:pt idx="26">
                  <c:v>44896</c:v>
                </c:pt>
                <c:pt idx="27">
                  <c:v>44927</c:v>
                </c:pt>
                <c:pt idx="28">
                  <c:v>44958</c:v>
                </c:pt>
                <c:pt idx="29">
                  <c:v>44986</c:v>
                </c:pt>
                <c:pt idx="30">
                  <c:v>45017</c:v>
                </c:pt>
                <c:pt idx="31">
                  <c:v>45047</c:v>
                </c:pt>
                <c:pt idx="32">
                  <c:v>45078</c:v>
                </c:pt>
                <c:pt idx="33">
                  <c:v>45108</c:v>
                </c:pt>
                <c:pt idx="34">
                  <c:v>45139</c:v>
                </c:pt>
                <c:pt idx="35">
                  <c:v>45170</c:v>
                </c:pt>
                <c:pt idx="36">
                  <c:v>45200</c:v>
                </c:pt>
              </c:numCache>
            </c:numRef>
          </c:cat>
          <c:val>
            <c:numRef>
              <c:f>'Expo Volumen'!$C$58:$C$94</c:f>
              <c:numCache>
                <c:formatCode>_-* #,##0_-;\-* #,##0_-;_-* "-"??_-;_-@_-</c:formatCode>
                <c:ptCount val="37"/>
                <c:pt idx="0">
                  <c:v>326.85301893999991</c:v>
                </c:pt>
                <c:pt idx="1">
                  <c:v>304.28560639000011</c:v>
                </c:pt>
                <c:pt idx="2">
                  <c:v>454.75375470999961</c:v>
                </c:pt>
                <c:pt idx="3">
                  <c:v>287.96582796000007</c:v>
                </c:pt>
                <c:pt idx="4">
                  <c:v>260.71582264000011</c:v>
                </c:pt>
                <c:pt idx="5">
                  <c:v>380.76263621000004</c:v>
                </c:pt>
                <c:pt idx="6">
                  <c:v>308.37826219999999</c:v>
                </c:pt>
                <c:pt idx="7">
                  <c:v>315.97525024000009</c:v>
                </c:pt>
                <c:pt idx="8">
                  <c:v>293.09490346000007</c:v>
                </c:pt>
                <c:pt idx="9">
                  <c:v>375.76916776999997</c:v>
                </c:pt>
                <c:pt idx="10">
                  <c:v>302.30940465999993</c:v>
                </c:pt>
                <c:pt idx="11">
                  <c:v>301.83506784999992</c:v>
                </c:pt>
                <c:pt idx="12">
                  <c:v>343.31594544000006</c:v>
                </c:pt>
                <c:pt idx="13">
                  <c:v>336.76760339000026</c:v>
                </c:pt>
                <c:pt idx="14">
                  <c:v>293.48369882000014</c:v>
                </c:pt>
                <c:pt idx="15">
                  <c:v>311.70049913000008</c:v>
                </c:pt>
                <c:pt idx="16">
                  <c:v>335.90196711999994</c:v>
                </c:pt>
                <c:pt idx="17">
                  <c:v>287.50293817000005</c:v>
                </c:pt>
                <c:pt idx="18">
                  <c:v>354.25864152999975</c:v>
                </c:pt>
                <c:pt idx="19">
                  <c:v>333.80474792999996</c:v>
                </c:pt>
                <c:pt idx="20">
                  <c:v>391.28621700000002</c:v>
                </c:pt>
                <c:pt idx="21">
                  <c:v>251.36990626999997</c:v>
                </c:pt>
                <c:pt idx="22">
                  <c:v>288.36721975999973</c:v>
                </c:pt>
                <c:pt idx="23">
                  <c:v>396.85583911999959</c:v>
                </c:pt>
                <c:pt idx="24">
                  <c:v>299.38947411999993</c:v>
                </c:pt>
                <c:pt idx="25">
                  <c:v>314.48795215999985</c:v>
                </c:pt>
                <c:pt idx="26">
                  <c:v>357.01351242999993</c:v>
                </c:pt>
                <c:pt idx="27">
                  <c:v>158.33677655000002</c:v>
                </c:pt>
                <c:pt idx="28">
                  <c:v>226.04475693999996</c:v>
                </c:pt>
                <c:pt idx="29">
                  <c:v>284.07341136999997</c:v>
                </c:pt>
                <c:pt idx="30">
                  <c:v>245.27015637000005</c:v>
                </c:pt>
                <c:pt idx="31">
                  <c:v>303.76935922000007</c:v>
                </c:pt>
                <c:pt idx="32">
                  <c:v>338.3104940299998</c:v>
                </c:pt>
                <c:pt idx="33">
                  <c:v>229.09252603999997</c:v>
                </c:pt>
                <c:pt idx="34">
                  <c:v>270.37914623999978</c:v>
                </c:pt>
                <c:pt idx="35">
                  <c:v>256.22836288999986</c:v>
                </c:pt>
                <c:pt idx="36">
                  <c:v>275.71190607999995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3E-4FF6-8939-115A0DB61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2480935401157E-2"/>
          <c:y val="2.4812986765592984E-2"/>
          <c:w val="0.94432016662162788"/>
          <c:h val="0.817575487847583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3-4344-BED9-7A7CC037473B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3-4344-BED9-7A7CC037473B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3-4344-BED9-7A7CC037473B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3-4344-BED9-7A7CC0374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  <c:pt idx="25">
                  <c:v>44866</c:v>
                </c:pt>
                <c:pt idx="26">
                  <c:v>44896</c:v>
                </c:pt>
                <c:pt idx="27">
                  <c:v>44927</c:v>
                </c:pt>
                <c:pt idx="28">
                  <c:v>44958</c:v>
                </c:pt>
                <c:pt idx="29">
                  <c:v>44986</c:v>
                </c:pt>
                <c:pt idx="30">
                  <c:v>45017</c:v>
                </c:pt>
                <c:pt idx="31">
                  <c:v>45047</c:v>
                </c:pt>
                <c:pt idx="32">
                  <c:v>45078</c:v>
                </c:pt>
                <c:pt idx="33">
                  <c:v>45108</c:v>
                </c:pt>
                <c:pt idx="34">
                  <c:v>45139</c:v>
                </c:pt>
                <c:pt idx="35">
                  <c:v>45170</c:v>
                </c:pt>
                <c:pt idx="36">
                  <c:v>45200</c:v>
                </c:pt>
              </c:numCache>
            </c:numRef>
          </c:cat>
          <c:val>
            <c:numRef>
              <c:f>'Expo Volumen'!$D$58:$D$94</c:f>
              <c:numCache>
                <c:formatCode>_-* #,##0_-;\-* #,##0_-;_-* "-"??_-;_-@_-</c:formatCode>
                <c:ptCount val="37"/>
                <c:pt idx="0">
                  <c:v>184.96928739000001</c:v>
                </c:pt>
                <c:pt idx="1">
                  <c:v>163.82946197999991</c:v>
                </c:pt>
                <c:pt idx="2">
                  <c:v>149.00067913999987</c:v>
                </c:pt>
                <c:pt idx="3">
                  <c:v>110.46134869999997</c:v>
                </c:pt>
                <c:pt idx="4">
                  <c:v>125.75392083999996</c:v>
                </c:pt>
                <c:pt idx="5">
                  <c:v>186.04312501999999</c:v>
                </c:pt>
                <c:pt idx="6">
                  <c:v>138.10790992</c:v>
                </c:pt>
                <c:pt idx="7">
                  <c:v>124.69416230000003</c:v>
                </c:pt>
                <c:pt idx="8">
                  <c:v>124.09978305999996</c:v>
                </c:pt>
                <c:pt idx="9">
                  <c:v>124.43092651000002</c:v>
                </c:pt>
                <c:pt idx="10">
                  <c:v>155.87510167000002</c:v>
                </c:pt>
                <c:pt idx="11">
                  <c:v>157.12174393000009</c:v>
                </c:pt>
                <c:pt idx="12">
                  <c:v>128.12715506000001</c:v>
                </c:pt>
                <c:pt idx="13">
                  <c:v>152.46419373000006</c:v>
                </c:pt>
                <c:pt idx="14">
                  <c:v>150.58358921000004</c:v>
                </c:pt>
                <c:pt idx="15">
                  <c:v>131.57571325000001</c:v>
                </c:pt>
                <c:pt idx="16">
                  <c:v>139.43409016999996</c:v>
                </c:pt>
                <c:pt idx="17">
                  <c:v>162.63186291</c:v>
                </c:pt>
                <c:pt idx="18">
                  <c:v>209.88927650000019</c:v>
                </c:pt>
                <c:pt idx="19">
                  <c:v>152.58546708999995</c:v>
                </c:pt>
                <c:pt idx="20">
                  <c:v>166.58820307000002</c:v>
                </c:pt>
                <c:pt idx="21">
                  <c:v>161.49073098</c:v>
                </c:pt>
                <c:pt idx="22">
                  <c:v>115.87114357000004</c:v>
                </c:pt>
                <c:pt idx="23">
                  <c:v>153.36818576999997</c:v>
                </c:pt>
                <c:pt idx="24">
                  <c:v>119.48901253000001</c:v>
                </c:pt>
                <c:pt idx="25">
                  <c:v>159.53444158000011</c:v>
                </c:pt>
                <c:pt idx="26">
                  <c:v>165.54521891999997</c:v>
                </c:pt>
                <c:pt idx="27">
                  <c:v>151.51303738999991</c:v>
                </c:pt>
                <c:pt idx="28">
                  <c:v>136.90490245999999</c:v>
                </c:pt>
                <c:pt idx="29">
                  <c:v>188.90567942999991</c:v>
                </c:pt>
                <c:pt idx="30">
                  <c:v>153.12306075000004</c:v>
                </c:pt>
                <c:pt idx="31">
                  <c:v>208.70967398999997</c:v>
                </c:pt>
                <c:pt idx="32">
                  <c:v>122.06551157</c:v>
                </c:pt>
                <c:pt idx="33">
                  <c:v>154.00221655000001</c:v>
                </c:pt>
                <c:pt idx="34">
                  <c:v>165.70511190000005</c:v>
                </c:pt>
                <c:pt idx="35">
                  <c:v>156.42969072999998</c:v>
                </c:pt>
                <c:pt idx="36">
                  <c:v>160.88572660999998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3-4344-BED9-7A7CC037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4975.459391440002</c:v>
                </c:pt>
                <c:pt idx="1">
                  <c:v>5538.4381125899927</c:v>
                </c:pt>
                <c:pt idx="2">
                  <c:v>5321.6818323599955</c:v>
                </c:pt>
                <c:pt idx="3">
                  <c:v>4956.5411094000001</c:v>
                </c:pt>
                <c:pt idx="4">
                  <c:v>5657.6155375799945</c:v>
                </c:pt>
                <c:pt idx="5">
                  <c:v>5595.7965728000008</c:v>
                </c:pt>
                <c:pt idx="6">
                  <c:v>5515.1462475500002</c:v>
                </c:pt>
                <c:pt idx="7">
                  <c:v>5713.2145860900091</c:v>
                </c:pt>
                <c:pt idx="8">
                  <c:v>6779.0129895599985</c:v>
                </c:pt>
                <c:pt idx="9">
                  <c:v>8899.1598349299984</c:v>
                </c:pt>
                <c:pt idx="10">
                  <c:v>7536.0340545299978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4317.9928576599987</c:v>
                </c:pt>
                <c:pt idx="1">
                  <c:v>4457.5797689899991</c:v>
                </c:pt>
                <c:pt idx="2">
                  <c:v>4188.0453377199965</c:v>
                </c:pt>
                <c:pt idx="3">
                  <c:v>4301.3754785699994</c:v>
                </c:pt>
                <c:pt idx="4">
                  <c:v>4333.3177745199982</c:v>
                </c:pt>
                <c:pt idx="5">
                  <c:v>4761.0462560400019</c:v>
                </c:pt>
                <c:pt idx="6">
                  <c:v>4859.0680031400007</c:v>
                </c:pt>
                <c:pt idx="7">
                  <c:v>4758.7385994199985</c:v>
                </c:pt>
                <c:pt idx="8">
                  <c:v>5721.2921131549037</c:v>
                </c:pt>
                <c:pt idx="9">
                  <c:v>7803.8164499346713</c:v>
                </c:pt>
                <c:pt idx="10">
                  <c:v>6727.1838631717537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657.46653378000394</c:v>
                </c:pt>
                <c:pt idx="1">
                  <c:v>1080.8583435999938</c:v>
                </c:pt>
                <c:pt idx="2">
                  <c:v>1133.6364946399992</c:v>
                </c:pt>
                <c:pt idx="3">
                  <c:v>655.16563083000108</c:v>
                </c:pt>
                <c:pt idx="4">
                  <c:v>1324.297763059996</c:v>
                </c:pt>
                <c:pt idx="5">
                  <c:v>834.7503167599989</c:v>
                </c:pt>
                <c:pt idx="6">
                  <c:v>656.0782444099998</c:v>
                </c:pt>
                <c:pt idx="7">
                  <c:v>954.47598667000977</c:v>
                </c:pt>
                <c:pt idx="8">
                  <c:v>1057.7208764050947</c:v>
                </c:pt>
                <c:pt idx="9">
                  <c:v>1095.3433849953274</c:v>
                </c:pt>
                <c:pt idx="10">
                  <c:v>808.85019135824405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2.7394251128699993</c:v>
                </c:pt>
                <c:pt idx="1">
                  <c:v>3.509062096379997</c:v>
                </c:pt>
                <c:pt idx="2">
                  <c:v>3.3601882916599992</c:v>
                </c:pt>
                <c:pt idx="3">
                  <c:v>3.2915038006099979</c:v>
                </c:pt>
                <c:pt idx="4">
                  <c:v>3.8789987629799967</c:v>
                </c:pt>
                <c:pt idx="5">
                  <c:v>3.9337476572299948</c:v>
                </c:pt>
                <c:pt idx="6">
                  <c:v>4.0499269700499969</c:v>
                </c:pt>
                <c:pt idx="7">
                  <c:v>4.0606475280399978</c:v>
                </c:pt>
                <c:pt idx="8">
                  <c:v>4.073394364939996</c:v>
                </c:pt>
                <c:pt idx="9">
                  <c:v>4.3444826493399926</c:v>
                </c:pt>
                <c:pt idx="10">
                  <c:v>3.7488638744199982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7.4374605262500006</c:v>
                </c:pt>
                <c:pt idx="1">
                  <c:v>8.0624844616900102</c:v>
                </c:pt>
                <c:pt idx="2">
                  <c:v>8.813321337709997</c:v>
                </c:pt>
                <c:pt idx="3">
                  <c:v>9.8825579772800047</c:v>
                </c:pt>
                <c:pt idx="4">
                  <c:v>9.9055030736300012</c:v>
                </c:pt>
                <c:pt idx="5">
                  <c:v>10.357673056510004</c:v>
                </c:pt>
                <c:pt idx="6">
                  <c:v>10.971407139800013</c:v>
                </c:pt>
                <c:pt idx="7">
                  <c:v>10.846442055410007</c:v>
                </c:pt>
                <c:pt idx="8">
                  <c:v>10.146891126388674</c:v>
                </c:pt>
                <c:pt idx="9">
                  <c:v>11.382805886144896</c:v>
                </c:pt>
                <c:pt idx="10">
                  <c:v>10.631447204809984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-4.6980354133800049</c:v>
                </c:pt>
                <c:pt idx="1">
                  <c:v>-4.5534223653099994</c:v>
                </c:pt>
                <c:pt idx="2">
                  <c:v>-5.4531330460500067</c:v>
                </c:pt>
                <c:pt idx="3">
                  <c:v>-6.5910541766699984</c:v>
                </c:pt>
                <c:pt idx="4">
                  <c:v>-6.0265043106500054</c:v>
                </c:pt>
                <c:pt idx="5">
                  <c:v>-6.4239253992799989</c:v>
                </c:pt>
                <c:pt idx="6">
                  <c:v>-6.9214801697499988</c:v>
                </c:pt>
                <c:pt idx="7">
                  <c:v>-6.7857945273700055</c:v>
                </c:pt>
                <c:pt idx="8">
                  <c:v>-6.0734967614486717</c:v>
                </c:pt>
                <c:pt idx="9">
                  <c:v>-7.0383232368049038</c:v>
                </c:pt>
                <c:pt idx="10">
                  <c:v>-6.882583330389977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5D-46CC-9AB9-9164110CAEE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5D-46CC-9AB9-9164110CAEEB}"/>
                </c:ext>
              </c:extLst>
            </c:dLbl>
            <c:dLbl>
              <c:idx val="24"/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7E5D-46CC-9AB9-9164110CAEEB}"/>
                </c:ext>
              </c:extLst>
            </c:dLbl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5D-46CC-9AB9-9164110CA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PETRÓLEO'!$C$143:$C$167</c:f>
              <c:strCache>
                <c:ptCount val="25"/>
                <c:pt idx="0">
                  <c:v>Oct-21</c:v>
                </c:pt>
                <c:pt idx="1">
                  <c:v>Nov-21</c:v>
                </c:pt>
                <c:pt idx="2">
                  <c:v>Dic-21</c:v>
                </c:pt>
                <c:pt idx="3">
                  <c:v>Ene-22</c:v>
                </c:pt>
                <c:pt idx="4">
                  <c:v>Feb-22</c:v>
                </c:pt>
                <c:pt idx="5">
                  <c:v>Mar-22</c:v>
                </c:pt>
                <c:pt idx="6">
                  <c:v>Abr-22</c:v>
                </c:pt>
                <c:pt idx="7">
                  <c:v>May-22</c:v>
                </c:pt>
                <c:pt idx="8">
                  <c:v>Jun-22</c:v>
                </c:pt>
                <c:pt idx="9">
                  <c:v>Jul-22</c:v>
                </c:pt>
                <c:pt idx="10">
                  <c:v>Ago-22</c:v>
                </c:pt>
                <c:pt idx="11">
                  <c:v>Sep-22</c:v>
                </c:pt>
                <c:pt idx="12">
                  <c:v>Oct-22</c:v>
                </c:pt>
                <c:pt idx="13">
                  <c:v>Nov-22</c:v>
                </c:pt>
                <c:pt idx="14">
                  <c:v>Dic-22</c:v>
                </c:pt>
                <c:pt idx="15">
                  <c:v>Ene-23</c:v>
                </c:pt>
                <c:pt idx="16">
                  <c:v>Feb-23</c:v>
                </c:pt>
                <c:pt idx="17">
                  <c:v>Mar-23</c:v>
                </c:pt>
                <c:pt idx="18">
                  <c:v>Abr-23</c:v>
                </c:pt>
                <c:pt idx="19">
                  <c:v>May-23</c:v>
                </c:pt>
                <c:pt idx="20">
                  <c:v>Jun-23</c:v>
                </c:pt>
                <c:pt idx="21">
                  <c:v>Jul-23</c:v>
                </c:pt>
                <c:pt idx="22">
                  <c:v>Ago-23</c:v>
                </c:pt>
                <c:pt idx="23">
                  <c:v>Sep-23</c:v>
                </c:pt>
                <c:pt idx="24">
                  <c:v>Oct-23</c:v>
                </c:pt>
              </c:strCache>
            </c:strRef>
          </c:cat>
          <c:val>
            <c:numRef>
              <c:f>'[TRM Y PETRÓLEO.xlsx]GRÁFICO PETRÓLEO'!$D$143:$D$167</c:f>
              <c:numCache>
                <c:formatCode>_(* #,##0.0_);_(* \(#,##0.0\);_(* "-"??_);_(@_)</c:formatCode>
                <c:ptCount val="25"/>
                <c:pt idx="0">
                  <c:v>82.063333333333333</c:v>
                </c:pt>
                <c:pt idx="1">
                  <c:v>79.916666666666671</c:v>
                </c:pt>
                <c:pt idx="2">
                  <c:v>72.866666666666674</c:v>
                </c:pt>
                <c:pt idx="3">
                  <c:v>83.92</c:v>
                </c:pt>
                <c:pt idx="4">
                  <c:v>93.543333333333322</c:v>
                </c:pt>
                <c:pt idx="5">
                  <c:v>112.39666666666676</c:v>
                </c:pt>
                <c:pt idx="6">
                  <c:v>103.41333333333324</c:v>
                </c:pt>
                <c:pt idx="7">
                  <c:v>110.09666666666675</c:v>
                </c:pt>
                <c:pt idx="8">
                  <c:v>116.80000000000001</c:v>
                </c:pt>
                <c:pt idx="9">
                  <c:v>105.08333333333326</c:v>
                </c:pt>
                <c:pt idx="10">
                  <c:v>95.973333333333315</c:v>
                </c:pt>
                <c:pt idx="11">
                  <c:v>88.22</c:v>
                </c:pt>
                <c:pt idx="12">
                  <c:v>90.326666666667506</c:v>
                </c:pt>
                <c:pt idx="13">
                  <c:v>87.376666666667489</c:v>
                </c:pt>
                <c:pt idx="14">
                  <c:v>78.066666666667501</c:v>
                </c:pt>
                <c:pt idx="15">
                  <c:v>80.41</c:v>
                </c:pt>
                <c:pt idx="16">
                  <c:v>80.253333333332506</c:v>
                </c:pt>
                <c:pt idx="17">
                  <c:v>76.473333333332505</c:v>
                </c:pt>
                <c:pt idx="18">
                  <c:v>82.46</c:v>
                </c:pt>
                <c:pt idx="19">
                  <c:v>74.123333333332511</c:v>
                </c:pt>
                <c:pt idx="20">
                  <c:v>73.263333333332511</c:v>
                </c:pt>
                <c:pt idx="21">
                  <c:v>78.983333333332496</c:v>
                </c:pt>
                <c:pt idx="22">
                  <c:v>84.72433333333251</c:v>
                </c:pt>
                <c:pt idx="23">
                  <c:v>92.22</c:v>
                </c:pt>
                <c:pt idx="24">
                  <c:v>89.083666666667497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E5D-46CC-9AB9-9164110CA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5D-46CC-9AB9-9164110CAEE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5D-46CC-9AB9-9164110CAEEB}"/>
                </c:ext>
              </c:extLst>
            </c:dLbl>
            <c:dLbl>
              <c:idx val="2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E5D-46CC-9AB9-9164110CAEEB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5D-46CC-9AB9-9164110CA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PETRÓLEO'!$C$143:$C$167</c:f>
              <c:strCache>
                <c:ptCount val="25"/>
                <c:pt idx="0">
                  <c:v>Oct-21</c:v>
                </c:pt>
                <c:pt idx="1">
                  <c:v>Nov-21</c:v>
                </c:pt>
                <c:pt idx="2">
                  <c:v>Dic-21</c:v>
                </c:pt>
                <c:pt idx="3">
                  <c:v>Ene-22</c:v>
                </c:pt>
                <c:pt idx="4">
                  <c:v>Feb-22</c:v>
                </c:pt>
                <c:pt idx="5">
                  <c:v>Mar-22</c:v>
                </c:pt>
                <c:pt idx="6">
                  <c:v>Abr-22</c:v>
                </c:pt>
                <c:pt idx="7">
                  <c:v>May-22</c:v>
                </c:pt>
                <c:pt idx="8">
                  <c:v>Jun-22</c:v>
                </c:pt>
                <c:pt idx="9">
                  <c:v>Jul-22</c:v>
                </c:pt>
                <c:pt idx="10">
                  <c:v>Ago-22</c:v>
                </c:pt>
                <c:pt idx="11">
                  <c:v>Sep-22</c:v>
                </c:pt>
                <c:pt idx="12">
                  <c:v>Oct-22</c:v>
                </c:pt>
                <c:pt idx="13">
                  <c:v>Nov-22</c:v>
                </c:pt>
                <c:pt idx="14">
                  <c:v>Dic-22</c:v>
                </c:pt>
                <c:pt idx="15">
                  <c:v>Ene-23</c:v>
                </c:pt>
                <c:pt idx="16">
                  <c:v>Feb-23</c:v>
                </c:pt>
                <c:pt idx="17">
                  <c:v>Mar-23</c:v>
                </c:pt>
                <c:pt idx="18">
                  <c:v>Abr-23</c:v>
                </c:pt>
                <c:pt idx="19">
                  <c:v>May-23</c:v>
                </c:pt>
                <c:pt idx="20">
                  <c:v>Jun-23</c:v>
                </c:pt>
                <c:pt idx="21">
                  <c:v>Jul-23</c:v>
                </c:pt>
                <c:pt idx="22">
                  <c:v>Ago-23</c:v>
                </c:pt>
                <c:pt idx="23">
                  <c:v>Sep-23</c:v>
                </c:pt>
                <c:pt idx="24">
                  <c:v>Oct-23</c:v>
                </c:pt>
              </c:strCache>
            </c:strRef>
          </c:cat>
          <c:val>
            <c:numRef>
              <c:f>'[TRM Y PETRÓLEO.xlsx]GRÁFICO PETRÓLEO'!$E$143:$E$167</c:f>
              <c:numCache>
                <c:formatCode>#,##0</c:formatCode>
                <c:ptCount val="25"/>
                <c:pt idx="0">
                  <c:v>3771.68</c:v>
                </c:pt>
                <c:pt idx="1">
                  <c:v>3900.51</c:v>
                </c:pt>
                <c:pt idx="2">
                  <c:v>3967.77</c:v>
                </c:pt>
                <c:pt idx="3">
                  <c:v>4000.72</c:v>
                </c:pt>
                <c:pt idx="4">
                  <c:v>3938.36</c:v>
                </c:pt>
                <c:pt idx="5">
                  <c:v>3805.52</c:v>
                </c:pt>
                <c:pt idx="6">
                  <c:v>3796.39</c:v>
                </c:pt>
                <c:pt idx="7">
                  <c:v>4027.6</c:v>
                </c:pt>
                <c:pt idx="8">
                  <c:v>3922.5</c:v>
                </c:pt>
                <c:pt idx="9">
                  <c:v>4394.01</c:v>
                </c:pt>
                <c:pt idx="10">
                  <c:v>4326.7700000000004</c:v>
                </c:pt>
                <c:pt idx="11">
                  <c:v>4437.3100000000004</c:v>
                </c:pt>
                <c:pt idx="12">
                  <c:v>4714.96</c:v>
                </c:pt>
                <c:pt idx="13">
                  <c:v>4922.3</c:v>
                </c:pt>
                <c:pt idx="14">
                  <c:v>4787.8900000000003</c:v>
                </c:pt>
                <c:pt idx="15">
                  <c:v>4712.18</c:v>
                </c:pt>
                <c:pt idx="16">
                  <c:v>4802.75</c:v>
                </c:pt>
                <c:pt idx="17">
                  <c:v>4760.96</c:v>
                </c:pt>
                <c:pt idx="18">
                  <c:v>4526.03</c:v>
                </c:pt>
                <c:pt idx="19">
                  <c:v>4539.54</c:v>
                </c:pt>
                <c:pt idx="20">
                  <c:v>4213.53</c:v>
                </c:pt>
                <c:pt idx="21">
                  <c:v>4067.63</c:v>
                </c:pt>
                <c:pt idx="22">
                  <c:v>4066.87</c:v>
                </c:pt>
                <c:pt idx="23">
                  <c:v>4008.41</c:v>
                </c:pt>
                <c:pt idx="24">
                  <c:v>4219.16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7E5D-46CC-9AB9-9164110CA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37754265091865"/>
          <c:y val="0.74905084403205757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40847</c:v>
                </c:pt>
                <c:pt idx="1">
                  <c:v>41213</c:v>
                </c:pt>
                <c:pt idx="2">
                  <c:v>41578</c:v>
                </c:pt>
                <c:pt idx="3">
                  <c:v>41943</c:v>
                </c:pt>
                <c:pt idx="4">
                  <c:v>42308</c:v>
                </c:pt>
                <c:pt idx="5">
                  <c:v>42674</c:v>
                </c:pt>
                <c:pt idx="6">
                  <c:v>43039</c:v>
                </c:pt>
                <c:pt idx="7">
                  <c:v>43404</c:v>
                </c:pt>
                <c:pt idx="8">
                  <c:v>43769</c:v>
                </c:pt>
                <c:pt idx="9">
                  <c:v>44135</c:v>
                </c:pt>
                <c:pt idx="10">
                  <c:v>44500</c:v>
                </c:pt>
                <c:pt idx="11">
                  <c:v>44865</c:v>
                </c:pt>
                <c:pt idx="12">
                  <c:v>45230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1863.0599999999993</c:v>
                </c:pt>
                <c:pt idx="1">
                  <c:v>1829.8899999999996</c:v>
                </c:pt>
                <c:pt idx="2">
                  <c:v>1884.0599999999993</c:v>
                </c:pt>
                <c:pt idx="3">
                  <c:v>2050.5199999999986</c:v>
                </c:pt>
                <c:pt idx="4">
                  <c:v>2897.8300000000013</c:v>
                </c:pt>
                <c:pt idx="5">
                  <c:v>2967.6600000000021</c:v>
                </c:pt>
                <c:pt idx="6">
                  <c:v>3011.4400000000014</c:v>
                </c:pt>
                <c:pt idx="7">
                  <c:v>3202.4400000000014</c:v>
                </c:pt>
                <c:pt idx="8">
                  <c:v>3389.9400000000014</c:v>
                </c:pt>
                <c:pt idx="9">
                  <c:v>3858.5599999999986</c:v>
                </c:pt>
                <c:pt idx="10">
                  <c:v>3784.44</c:v>
                </c:pt>
                <c:pt idx="11">
                  <c:v>4819.42</c:v>
                </c:pt>
                <c:pt idx="12">
                  <c:v>4060.83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6E3-4D4B-9270-894A26BA2B7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08-4DA9-9CCE-50ED2ADA36F2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08-4DA9-9CCE-50ED2ADA36F2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08-4DA9-9CCE-50ED2ADA36F2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08-4DA9-9CCE-50ED2ADA36F2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08-4DA9-9CCE-50ED2ADA36F2}"/>
                </c:ext>
              </c:extLst>
            </c:dLbl>
            <c:dLbl>
              <c:idx val="12"/>
              <c:layout>
                <c:manualLayout>
                  <c:x val="-2.6773532346845246E-2"/>
                  <c:y val="4.3853661612438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08-4DA9-9CCE-50ED2ADA3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40847</c:v>
                </c:pt>
                <c:pt idx="1">
                  <c:v>41213</c:v>
                </c:pt>
                <c:pt idx="2">
                  <c:v>41578</c:v>
                </c:pt>
                <c:pt idx="3">
                  <c:v>41943</c:v>
                </c:pt>
                <c:pt idx="4">
                  <c:v>42308</c:v>
                </c:pt>
                <c:pt idx="5">
                  <c:v>42674</c:v>
                </c:pt>
                <c:pt idx="6">
                  <c:v>43039</c:v>
                </c:pt>
                <c:pt idx="7">
                  <c:v>43404</c:v>
                </c:pt>
                <c:pt idx="8">
                  <c:v>43769</c:v>
                </c:pt>
                <c:pt idx="9">
                  <c:v>44135</c:v>
                </c:pt>
                <c:pt idx="10">
                  <c:v>44500</c:v>
                </c:pt>
                <c:pt idx="11">
                  <c:v>44865</c:v>
                </c:pt>
                <c:pt idx="12">
                  <c:v>45230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1.7154025900285745</c:v>
                </c:pt>
                <c:pt idx="1">
                  <c:v>-1.7804042811288809</c:v>
                </c:pt>
                <c:pt idx="2">
                  <c:v>2.9602872303799472</c:v>
                </c:pt>
                <c:pt idx="3">
                  <c:v>8.8351751005806278</c:v>
                </c:pt>
                <c:pt idx="4">
                  <c:v>41.321713516571577</c:v>
                </c:pt>
                <c:pt idx="5">
                  <c:v>2.4097341804039729</c:v>
                </c:pt>
                <c:pt idx="6">
                  <c:v>1.4752363815261589</c:v>
                </c:pt>
                <c:pt idx="7">
                  <c:v>6.3424806736976223</c:v>
                </c:pt>
                <c:pt idx="8">
                  <c:v>5.8549106306441416</c:v>
                </c:pt>
                <c:pt idx="9">
                  <c:v>13.823843489855193</c:v>
                </c:pt>
                <c:pt idx="10">
                  <c:v>-1.9209238679714389</c:v>
                </c:pt>
                <c:pt idx="11">
                  <c:v>27.348299880563573</c:v>
                </c:pt>
                <c:pt idx="12">
                  <c:v>-15.740275800822516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408-4DA9-9CCE-50ED2ADA36F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47618458676"/>
          <c:y val="9.3769886725213192E-2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70-4721-B8A1-7B0C33EAA58E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570-4721-B8A1-7B0C33EAA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mensuales'!$D$34:$D$46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mensuales'!$E$34:$E$46</c:f>
              <c:numCache>
                <c:formatCode>_(* #,##0.00_);_(* \(#,##0.00\);_(* "-"??_);_(@_)</c:formatCode>
                <c:ptCount val="13"/>
                <c:pt idx="0">
                  <c:v>3.4350104976199987</c:v>
                </c:pt>
                <c:pt idx="1">
                  <c:v>3.4253348703299986</c:v>
                </c:pt>
                <c:pt idx="2">
                  <c:v>3.0778577861499992</c:v>
                </c:pt>
                <c:pt idx="3">
                  <c:v>3.805885876559997</c:v>
                </c:pt>
                <c:pt idx="4">
                  <c:v>3.7989311327799991</c:v>
                </c:pt>
                <c:pt idx="5">
                  <c:v>3.5722217710099975</c:v>
                </c:pt>
                <c:pt idx="6">
                  <c:v>4.283621239479996</c:v>
                </c:pt>
                <c:pt idx="7">
                  <c:v>4.3624225306399929</c:v>
                </c:pt>
                <c:pt idx="8">
                  <c:v>4.5341234295399984</c:v>
                </c:pt>
                <c:pt idx="9">
                  <c:v>4.5724698343699988</c:v>
                </c:pt>
                <c:pt idx="10">
                  <c:v>4.5448374654399935</c:v>
                </c:pt>
                <c:pt idx="11">
                  <c:v>4.7633611359899932</c:v>
                </c:pt>
                <c:pt idx="12">
                  <c:v>4.1854615071099985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0-4721-B8A1-7B0C33EAA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843027072"/>
        <c:axId val="-1843037408"/>
      </c:barChart>
      <c:catAx>
        <c:axId val="-18430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843037408"/>
        <c:crosses val="autoZero"/>
        <c:auto val="1"/>
        <c:lblAlgn val="ctr"/>
        <c:lblOffset val="100"/>
        <c:noMultiLvlLbl val="0"/>
      </c:catAx>
      <c:valAx>
        <c:axId val="-1843037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84302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4.1666666666666666E-3"/>
                  <c:y val="-4.0411458653191274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A95-475D-9B1B-FBBB99C68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anuales'!$D$9:$D$22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anuales'!$E$9:$E$22</c:f>
              <c:numCache>
                <c:formatCode>_-* #,##0_-;\-* #,##0_-;_-* "-"??_-;_-@_-</c:formatCode>
                <c:ptCount val="14"/>
                <c:pt idx="0">
                  <c:v>5985.3018135500015</c:v>
                </c:pt>
                <c:pt idx="1">
                  <c:v>5770.3420184500019</c:v>
                </c:pt>
                <c:pt idx="2">
                  <c:v>7085.1107534899957</c:v>
                </c:pt>
                <c:pt idx="3">
                  <c:v>6643.6048022800005</c:v>
                </c:pt>
                <c:pt idx="4">
                  <c:v>6687.5285974100016</c:v>
                </c:pt>
                <c:pt idx="5">
                  <c:v>7350.3049800399904</c:v>
                </c:pt>
                <c:pt idx="6">
                  <c:v>6943.5962183899946</c:v>
                </c:pt>
                <c:pt idx="7">
                  <c:v>6859.7090738099987</c:v>
                </c:pt>
                <c:pt idx="8">
                  <c:v>7369.4637539699934</c:v>
                </c:pt>
                <c:pt idx="9">
                  <c:v>7286.4293123999996</c:v>
                </c:pt>
                <c:pt idx="10">
                  <c:v>7340.2628031399981</c:v>
                </c:pt>
                <c:pt idx="11">
                  <c:v>7856.2969838300087</c:v>
                </c:pt>
                <c:pt idx="12">
                  <c:v>9417.6924307999961</c:v>
                </c:pt>
                <c:pt idx="13">
                  <c:v>11573.780433950003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5-475D-9B1B-FBBB99C68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8-4478-8868-0F81ABEFEB77}"/>
                </c:ext>
              </c:extLst>
            </c:dLbl>
            <c:dLbl>
              <c:idx val="13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1C8-4478-8868-0F81ABEFE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anuales'!$D$33:$D$46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anuales'!$E$33:$E$46</c:f>
              <c:numCache>
                <c:formatCode>_(* #,##0.00_);_(* \(#,##0.00\);_(* "-"??_);_(@_)</c:formatCode>
                <c:ptCount val="14"/>
                <c:pt idx="0">
                  <c:v>4.7155715702100034</c:v>
                </c:pt>
                <c:pt idx="1">
                  <c:v>3.91984535366</c:v>
                </c:pt>
                <c:pt idx="2">
                  <c:v>4.211309642829999</c:v>
                </c:pt>
                <c:pt idx="3">
                  <c:v>4.1026847629799974</c:v>
                </c:pt>
                <c:pt idx="4">
                  <c:v>3.958296527079999</c:v>
                </c:pt>
                <c:pt idx="5">
                  <c:v>4.4540453615499969</c:v>
                </c:pt>
                <c:pt idx="6">
                  <c:v>4.5364722838199985</c:v>
                </c:pt>
                <c:pt idx="7">
                  <c:v>4.4794909098599982</c:v>
                </c:pt>
                <c:pt idx="8">
                  <c:v>5.0389338380399957</c:v>
                </c:pt>
                <c:pt idx="9">
                  <c:v>5.166968037359994</c:v>
                </c:pt>
                <c:pt idx="10">
                  <c:v>5.3470119985899993</c:v>
                </c:pt>
                <c:pt idx="11">
                  <c:v>5.6443393365899963</c:v>
                </c:pt>
                <c:pt idx="12">
                  <c:v>5.4781365505899924</c:v>
                </c:pt>
                <c:pt idx="13">
                  <c:v>5.7599422610799929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8-4478-8868-0F81ABEFE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210044127761179E-2"/>
          <c:y val="3.9457899999163312E-2"/>
          <c:w val="0.82415554860722773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Comercio!$J$6:$J$8</c:f>
              <c:numCache>
                <c:formatCode>#,##0</c:formatCode>
                <c:ptCount val="3"/>
                <c:pt idx="0">
                  <c:v>869.77770139999996</c:v>
                </c:pt>
                <c:pt idx="1">
                  <c:v>9768.9375363299987</c:v>
                </c:pt>
                <c:pt idx="2">
                  <c:v>11547.935540029999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D-45CD-A3B4-F70356C7F76A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Comercio!$K$6:$K$8</c:f>
              <c:numCache>
                <c:formatCode>#,##0</c:formatCode>
                <c:ptCount val="3"/>
                <c:pt idx="0">
                  <c:v>744.72622695000007</c:v>
                </c:pt>
                <c:pt idx="1">
                  <c:v>8280.7602814800011</c:v>
                </c:pt>
                <c:pt idx="2">
                  <c:v>10085.603179099999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9488"/>
        <c:axId val="877108192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5.4217864109280874E-2"/>
                  <c:y val="-8.5754409340774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FA-4CA7-8462-6F250112D7D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Comercio!$I$6:$I$8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Comercio!$L$6:$L$8</c:f>
              <c:numCache>
                <c:formatCode>0.0%</c:formatCode>
                <c:ptCount val="3"/>
                <c:pt idx="0">
                  <c:v>-0.14377406347474331</c:v>
                </c:pt>
                <c:pt idx="1">
                  <c:v>-0.1523376773897438</c:v>
                </c:pt>
                <c:pt idx="2">
                  <c:v>-0.12663149667409745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1664"/>
        <c:axId val="877102208"/>
      </c:lineChart>
      <c:catAx>
        <c:axId val="8770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8192"/>
        <c:crosses val="autoZero"/>
        <c:auto val="1"/>
        <c:lblAlgn val="ctr"/>
        <c:lblOffset val="100"/>
        <c:noMultiLvlLbl val="0"/>
      </c:catAx>
      <c:valAx>
        <c:axId val="877108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7134389600210544E-2"/>
              <c:y val="0.29906437470193026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9488"/>
        <c:crosses val="autoZero"/>
        <c:crossBetween val="between"/>
      </c:valAx>
      <c:valAx>
        <c:axId val="8771022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718019045923343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1664"/>
        <c:crosses val="max"/>
        <c:crossBetween val="between"/>
      </c:valAx>
      <c:catAx>
        <c:axId val="87710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102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22776000557372E-2"/>
          <c:y val="2.4812986765592984E-2"/>
          <c:w val="0.9318897416375741"/>
          <c:h val="0.8090043707379390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66-4555-82B9-66F24887CFF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66-4555-82B9-66F24887CFF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6-4555-82B9-66F24887CFF3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66-4555-82B9-66F24887C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  <c:pt idx="25">
                  <c:v>44866</c:v>
                </c:pt>
                <c:pt idx="26">
                  <c:v>44896</c:v>
                </c:pt>
                <c:pt idx="27">
                  <c:v>44927</c:v>
                </c:pt>
                <c:pt idx="28">
                  <c:v>44958</c:v>
                </c:pt>
                <c:pt idx="29">
                  <c:v>44986</c:v>
                </c:pt>
                <c:pt idx="30">
                  <c:v>45017</c:v>
                </c:pt>
                <c:pt idx="31">
                  <c:v>45047</c:v>
                </c:pt>
                <c:pt idx="32">
                  <c:v>45078</c:v>
                </c:pt>
                <c:pt idx="33">
                  <c:v>45108</c:v>
                </c:pt>
                <c:pt idx="34">
                  <c:v>45139</c:v>
                </c:pt>
                <c:pt idx="35">
                  <c:v>45170</c:v>
                </c:pt>
                <c:pt idx="36">
                  <c:v>45200</c:v>
                </c:pt>
              </c:numCache>
            </c:numRef>
          </c:cat>
          <c:val>
            <c:numRef>
              <c:f>'Expo Valor'!$C$58:$C$94</c:f>
              <c:numCache>
                <c:formatCode>_-* #,##0_-;\-* #,##0_-;_-* "-"??_-;_-@_-</c:formatCode>
                <c:ptCount val="37"/>
                <c:pt idx="0">
                  <c:v>453.96476650000011</c:v>
                </c:pt>
                <c:pt idx="1">
                  <c:v>517.81017799999995</c:v>
                </c:pt>
                <c:pt idx="2">
                  <c:v>658.32055858000012</c:v>
                </c:pt>
                <c:pt idx="3">
                  <c:v>541.90844807000019</c:v>
                </c:pt>
                <c:pt idx="4">
                  <c:v>576.49689011000021</c:v>
                </c:pt>
                <c:pt idx="5">
                  <c:v>711.25549692000004</c:v>
                </c:pt>
                <c:pt idx="6">
                  <c:v>587.10754598000017</c:v>
                </c:pt>
                <c:pt idx="7">
                  <c:v>522.56633281000006</c:v>
                </c:pt>
                <c:pt idx="8">
                  <c:v>420.20709807999998</c:v>
                </c:pt>
                <c:pt idx="9">
                  <c:v>613.72075015999951</c:v>
                </c:pt>
                <c:pt idx="10">
                  <c:v>599.5594636699999</c:v>
                </c:pt>
                <c:pt idx="11">
                  <c:v>535.98162953999986</c:v>
                </c:pt>
                <c:pt idx="12">
                  <c:v>675.14759890000016</c:v>
                </c:pt>
                <c:pt idx="13">
                  <c:v>645.77045606000001</c:v>
                </c:pt>
                <c:pt idx="14">
                  <c:v>709.63528471999973</c:v>
                </c:pt>
                <c:pt idx="15">
                  <c:v>652.26894408999965</c:v>
                </c:pt>
                <c:pt idx="16">
                  <c:v>843.93907903999957</c:v>
                </c:pt>
                <c:pt idx="17">
                  <c:v>839.17356220000045</c:v>
                </c:pt>
                <c:pt idx="18">
                  <c:v>734.00549186999956</c:v>
                </c:pt>
                <c:pt idx="19">
                  <c:v>749.04653843999984</c:v>
                </c:pt>
                <c:pt idx="20">
                  <c:v>758.38476946000037</c:v>
                </c:pt>
                <c:pt idx="21">
                  <c:v>684.94906028000037</c:v>
                </c:pt>
                <c:pt idx="22">
                  <c:v>654.51670301000001</c:v>
                </c:pt>
                <c:pt idx="23">
                  <c:v>697.6086002199994</c:v>
                </c:pt>
                <c:pt idx="24">
                  <c:v>662.8695610699998</c:v>
                </c:pt>
                <c:pt idx="25">
                  <c:v>622.90220156999976</c:v>
                </c:pt>
                <c:pt idx="26">
                  <c:v>695.32410765000054</c:v>
                </c:pt>
                <c:pt idx="27">
                  <c:v>529.53807189999998</c:v>
                </c:pt>
                <c:pt idx="28">
                  <c:v>629.16581165999958</c:v>
                </c:pt>
                <c:pt idx="29">
                  <c:v>708.48849343999996</c:v>
                </c:pt>
                <c:pt idx="30">
                  <c:v>541.22098251999955</c:v>
                </c:pt>
                <c:pt idx="31">
                  <c:v>696.24750169000004</c:v>
                </c:pt>
                <c:pt idx="32">
                  <c:v>607.02106409999976</c:v>
                </c:pt>
                <c:pt idx="33">
                  <c:v>596.1687424700001</c:v>
                </c:pt>
                <c:pt idx="34">
                  <c:v>513.59436402999984</c:v>
                </c:pt>
                <c:pt idx="35">
                  <c:v>523.15931567000041</c:v>
                </c:pt>
                <c:pt idx="36">
                  <c:v>508.73736927999994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A66-4555-82B9-66F24887C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207195809091013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D7-4A3D-8302-22C82639A3FD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7-4A3D-8302-22C82639A3FD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7-4A3D-8302-22C82639A3FD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7-4A3D-8302-22C82639A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  <c:pt idx="25">
                  <c:v>44866</c:v>
                </c:pt>
                <c:pt idx="26">
                  <c:v>44896</c:v>
                </c:pt>
                <c:pt idx="27">
                  <c:v>44927</c:v>
                </c:pt>
                <c:pt idx="28">
                  <c:v>44958</c:v>
                </c:pt>
                <c:pt idx="29">
                  <c:v>44986</c:v>
                </c:pt>
                <c:pt idx="30">
                  <c:v>45017</c:v>
                </c:pt>
                <c:pt idx="31">
                  <c:v>45047</c:v>
                </c:pt>
                <c:pt idx="32">
                  <c:v>45078</c:v>
                </c:pt>
                <c:pt idx="33">
                  <c:v>45108</c:v>
                </c:pt>
                <c:pt idx="34">
                  <c:v>45139</c:v>
                </c:pt>
                <c:pt idx="35">
                  <c:v>45170</c:v>
                </c:pt>
                <c:pt idx="36">
                  <c:v>45200</c:v>
                </c:pt>
              </c:numCache>
            </c:numRef>
          </c:cat>
          <c:val>
            <c:numRef>
              <c:f>'Expo Valor'!$D$58:$D$94</c:f>
              <c:numCache>
                <c:formatCode>_-* #,##0_-;\-* #,##0_-;_-* "-"??_-;_-@_-</c:formatCode>
                <c:ptCount val="37"/>
                <c:pt idx="0">
                  <c:v>178.23979782999996</c:v>
                </c:pt>
                <c:pt idx="1">
                  <c:v>163.92500959999992</c:v>
                </c:pt>
                <c:pt idx="2">
                  <c:v>170.82208723000008</c:v>
                </c:pt>
                <c:pt idx="3">
                  <c:v>116.09513417000001</c:v>
                </c:pt>
                <c:pt idx="4">
                  <c:v>158.90332493000003</c:v>
                </c:pt>
                <c:pt idx="5">
                  <c:v>218.40706278999997</c:v>
                </c:pt>
                <c:pt idx="6">
                  <c:v>188.06644848000005</c:v>
                </c:pt>
                <c:pt idx="7">
                  <c:v>163.59811567000003</c:v>
                </c:pt>
                <c:pt idx="8">
                  <c:v>201.68859526</c:v>
                </c:pt>
                <c:pt idx="9">
                  <c:v>198.01384976000003</c:v>
                </c:pt>
                <c:pt idx="10">
                  <c:v>211.72877951999996</c:v>
                </c:pt>
                <c:pt idx="11">
                  <c:v>213.70802363999996</c:v>
                </c:pt>
                <c:pt idx="12">
                  <c:v>184.53383864</c:v>
                </c:pt>
                <c:pt idx="13">
                  <c:v>211.35932791999997</c:v>
                </c:pt>
                <c:pt idx="14">
                  <c:v>212.23293500000003</c:v>
                </c:pt>
                <c:pt idx="15">
                  <c:v>163.56890719000003</c:v>
                </c:pt>
                <c:pt idx="16">
                  <c:v>216.43646373999997</c:v>
                </c:pt>
                <c:pt idx="17">
                  <c:v>259.46517420999999</c:v>
                </c:pt>
                <c:pt idx="18">
                  <c:v>314.38739174999989</c:v>
                </c:pt>
                <c:pt idx="19">
                  <c:v>283.2738229900001</c:v>
                </c:pt>
                <c:pt idx="20">
                  <c:v>302.40145711000002</c:v>
                </c:pt>
                <c:pt idx="21">
                  <c:v>277.33764028000002</c:v>
                </c:pt>
                <c:pt idx="22">
                  <c:v>222.27720314999991</c:v>
                </c:pt>
                <c:pt idx="23">
                  <c:v>246.11902590000003</c:v>
                </c:pt>
                <c:pt idx="24">
                  <c:v>206.90814032999995</c:v>
                </c:pt>
                <c:pt idx="25">
                  <c:v>245.34370886000002</c:v>
                </c:pt>
                <c:pt idx="26">
                  <c:v>241.27287953999991</c:v>
                </c:pt>
                <c:pt idx="27">
                  <c:v>207.86949717999997</c:v>
                </c:pt>
                <c:pt idx="28">
                  <c:v>225.41644117000004</c:v>
                </c:pt>
                <c:pt idx="29">
                  <c:v>278.52301090999987</c:v>
                </c:pt>
                <c:pt idx="30">
                  <c:v>229.21734338000002</c:v>
                </c:pt>
                <c:pt idx="31">
                  <c:v>300.6370724599999</c:v>
                </c:pt>
                <c:pt idx="32">
                  <c:v>219.23255352999993</c:v>
                </c:pt>
                <c:pt idx="33">
                  <c:v>238.54264203999998</c:v>
                </c:pt>
                <c:pt idx="34">
                  <c:v>250.92650624000009</c:v>
                </c:pt>
                <c:pt idx="35">
                  <c:v>241.06464014000002</c:v>
                </c:pt>
                <c:pt idx="36">
                  <c:v>235.98885767000002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4D7-4A3D-8302-22C82639A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67394419897838E-2"/>
          <c:y val="6.5068279381373759E-2"/>
          <c:w val="0.85483027658516975"/>
          <c:h val="0.73732641092637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Nov 21 - oct 22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Ecuador</c:v>
                </c:pt>
                <c:pt idx="4">
                  <c:v>Alemania</c:v>
                </c:pt>
                <c:pt idx="5">
                  <c:v>Canadá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4512.9003422500009</c:v>
                </c:pt>
                <c:pt idx="1">
                  <c:v>574.69963175999987</c:v>
                </c:pt>
                <c:pt idx="2">
                  <c:v>487.78560794999999</c:v>
                </c:pt>
                <c:pt idx="3">
                  <c:v>334.75585709000006</c:v>
                </c:pt>
                <c:pt idx="4">
                  <c:v>475.19488077</c:v>
                </c:pt>
                <c:pt idx="5">
                  <c:v>449.53226942000003</c:v>
                </c:pt>
                <c:pt idx="6">
                  <c:v>357.91340675000004</c:v>
                </c:pt>
                <c:pt idx="7">
                  <c:v>385.55211574000003</c:v>
                </c:pt>
                <c:pt idx="8">
                  <c:v>346.21199067000003</c:v>
                </c:pt>
                <c:pt idx="9">
                  <c:v>310.03132409</c:v>
                </c:pt>
                <c:pt idx="10">
                  <c:v>3313.1920598500037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5-481B-93A0-415FA796F7BC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Nov 22 - oct 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Ecuador</c:v>
                </c:pt>
                <c:pt idx="4">
                  <c:v>Alemania</c:v>
                </c:pt>
                <c:pt idx="5">
                  <c:v>Canadá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4153.7108585200012</c:v>
                </c:pt>
                <c:pt idx="1">
                  <c:v>475.32875294999991</c:v>
                </c:pt>
                <c:pt idx="2">
                  <c:v>403.09164046999996</c:v>
                </c:pt>
                <c:pt idx="3">
                  <c:v>332.06933382</c:v>
                </c:pt>
                <c:pt idx="4">
                  <c:v>331.62836780000009</c:v>
                </c:pt>
                <c:pt idx="5">
                  <c:v>328.31740000999997</c:v>
                </c:pt>
                <c:pt idx="6">
                  <c:v>306.70073110999999</c:v>
                </c:pt>
                <c:pt idx="7">
                  <c:v>263.28435572000006</c:v>
                </c:pt>
                <c:pt idx="8">
                  <c:v>260.32721687000003</c:v>
                </c:pt>
                <c:pt idx="9">
                  <c:v>217.06155468000003</c:v>
                </c:pt>
                <c:pt idx="10">
                  <c:v>3014.0829671500001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1924954226128137E-2"/>
                  <c:y val="-4.25379896616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B5-481B-93A0-415FA796F7BC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67261078351463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B5-481B-93A0-415FA796F7BC}"/>
                </c:ext>
              </c:extLst>
            </c:dLbl>
            <c:dLbl>
              <c:idx val="4"/>
              <c:layout>
                <c:manualLayout>
                  <c:x val="-3.0761977588744882E-2"/>
                  <c:y val="-7.180028244291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E3-4DEC-8EFD-32A4F0E0E708}"/>
                </c:ext>
              </c:extLst>
            </c:dLbl>
            <c:dLbl>
              <c:idx val="7"/>
              <c:layout>
                <c:manualLayout>
                  <c:x val="-3.1803644340850167E-2"/>
                  <c:y val="-8.5101324616228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E3-4DEC-8EFD-32A4F0E0E708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B5-481B-93A0-415FA796F7BC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B5-481B-93A0-415FA796F7BC}"/>
                </c:ext>
              </c:extLst>
            </c:dLbl>
            <c:dLbl>
              <c:idx val="10"/>
              <c:layout>
                <c:manualLayout>
                  <c:x val="-6.508284654550907E-3"/>
                  <c:y val="-4.785840653095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68-4194-AEEB-017B5F06585A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Ecuador</c:v>
                </c:pt>
                <c:pt idx="4">
                  <c:v>Alemania</c:v>
                </c:pt>
                <c:pt idx="5">
                  <c:v>Canadá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-7.9591716299881335E-2</c:v>
                </c:pt>
                <c:pt idx="1">
                  <c:v>-0.17290924392222023</c:v>
                </c:pt>
                <c:pt idx="2">
                  <c:v>-0.17362949234181074</c:v>
                </c:pt>
                <c:pt idx="3">
                  <c:v>-8.0253211799002598E-3</c:v>
                </c:pt>
                <c:pt idx="4">
                  <c:v>-0.30212133753917231</c:v>
                </c:pt>
                <c:pt idx="5">
                  <c:v>-0.26964664753966405</c:v>
                </c:pt>
                <c:pt idx="6">
                  <c:v>-0.14308677650561363</c:v>
                </c:pt>
                <c:pt idx="7">
                  <c:v>-0.31712382069367806</c:v>
                </c:pt>
                <c:pt idx="8">
                  <c:v>-0.24806989969871679</c:v>
                </c:pt>
                <c:pt idx="9">
                  <c:v>-0.29987218124776149</c:v>
                </c:pt>
                <c:pt idx="10">
                  <c:v>-9.0278223325678655E-2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79229561209654442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Comercio!$J$10:$J$12</c:f>
              <c:numCache>
                <c:formatCode>#,##0</c:formatCode>
                <c:ptCount val="3"/>
                <c:pt idx="0">
                  <c:v>418.8784866499999</c:v>
                </c:pt>
                <c:pt idx="1">
                  <c:v>4763.3611359899996</c:v>
                </c:pt>
                <c:pt idx="2">
                  <c:v>5696.6602211400013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0-4509-8150-83E2C4498130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Comercio!$K$10:$K$12</c:f>
              <c:numCache>
                <c:formatCode>#,##0</c:formatCode>
                <c:ptCount val="3"/>
                <c:pt idx="0">
                  <c:v>436.59763268999995</c:v>
                </c:pt>
                <c:pt idx="1">
                  <c:v>4185.4615071099988</c:v>
                </c:pt>
                <c:pt idx="2">
                  <c:v>5182.0426321999994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2960"/>
        <c:axId val="8770984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71-4004-9D8A-6D693F243908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C0-4509-8150-83E2C449813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Comercio!$I$10:$I$12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Comercio!$L$10:$L$12</c:f>
              <c:numCache>
                <c:formatCode>0.0%</c:formatCode>
                <c:ptCount val="3"/>
                <c:pt idx="0">
                  <c:v>4.2301399104331505E-2</c:v>
                </c:pt>
                <c:pt idx="1">
                  <c:v>-0.12132181717519352</c:v>
                </c:pt>
                <c:pt idx="2">
                  <c:v>-9.0336718175727526E-2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0032"/>
        <c:axId val="877095680"/>
      </c:lineChart>
      <c:catAx>
        <c:axId val="877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8400"/>
        <c:crosses val="autoZero"/>
        <c:auto val="1"/>
        <c:lblAlgn val="ctr"/>
        <c:lblOffset val="100"/>
        <c:noMultiLvlLbl val="0"/>
      </c:catAx>
      <c:valAx>
        <c:axId val="877098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2960"/>
        <c:crosses val="autoZero"/>
        <c:crossBetween val="between"/>
      </c:valAx>
      <c:valAx>
        <c:axId val="877095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0032"/>
        <c:crosses val="max"/>
        <c:crossBetween val="between"/>
      </c:valAx>
      <c:catAx>
        <c:axId val="87710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095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4/12/2023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hyperlink" Target="http://www.worldbank.org/en/research/commodity-marke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Octubre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Diciembre 04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destinos de las exportaciones agropecuarias y agroindustriales octubre 2023</a:t>
            </a:r>
            <a:br>
              <a:rPr lang="es-MX" sz="2400" dirty="0"/>
            </a:br>
            <a:r>
              <a:rPr lang="es-MX" sz="2400" dirty="0"/>
              <a:t>Variación 12 meses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0221926-509B-7FF6-FAF4-333485CF6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920535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48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exportaciones de productos agropecuarios y agroindustriales </a:t>
            </a:r>
            <a:br>
              <a:rPr lang="es-MX" sz="2400" dirty="0"/>
            </a:br>
            <a:r>
              <a:rPr lang="es-MX" sz="2400" dirty="0"/>
              <a:t>Octubre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364786"/>
            <a:ext cx="5698557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octubre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4,2%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el incremento en las exportaciones de aceite de palma y palmiste en 22.874 toneladas (234,5%), azúcar en 15.661 toneladas (27,3%) y lima Tahití en 3.155 toneladas (98,3%).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octubre (año corrido)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disminuyeron 12,1%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periodo del año anterior, comportamiento explicado principalmente por la reducción en las exportaciones de banano en 539.715 toneladas (-27,9%), café en 71.070 toneladas (-13,2%) y ganado bovino en pie en 40.631 toneladas (-34,0%).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(noviembre de 2022 - octubre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volumen 9,0%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 con respecto al mismo periodo un año atrás.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A71A2518-968B-738B-55E1-D05EFC632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602746"/>
              </p:ext>
            </p:extLst>
          </p:nvPr>
        </p:nvGraphicFramePr>
        <p:xfrm>
          <a:off x="-6042" y="2008394"/>
          <a:ext cx="6348590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volumen</a:t>
            </a:r>
            <a:br>
              <a:rPr lang="es-MX" sz="2400" dirty="0"/>
            </a:br>
            <a:r>
              <a:rPr lang="es-MX" sz="2400" dirty="0"/>
              <a:t>Enero-octubre (2022-2023)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16A944-18CD-31A5-329B-A40623A65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56268"/>
              </p:ext>
            </p:extLst>
          </p:nvPr>
        </p:nvGraphicFramePr>
        <p:xfrm>
          <a:off x="812113" y="1273427"/>
          <a:ext cx="11148724" cy="4739205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Enero - octubre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s-CO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68093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1.937.391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1.397.675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-539.715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536.824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465.755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-71.070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270.844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254.479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-16.365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2.745.060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2.117.909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-627.150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498.290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519.046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20.756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457.082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480.298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23.216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83.076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97.298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14.222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84.158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89.572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5.414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119.328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78.697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-40.631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54.838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62.085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7.247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45.057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53.310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8.253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45.233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53.075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7.841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42.867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51.574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8.708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Glicerinas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39.991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42.388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2.397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548.381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540.209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-8.172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2.018.301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2.067.552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49.251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49,4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4.763.361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4.185.462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-577.900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octubre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octubre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43261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Octubre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9.752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32.626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22.874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57.406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73.066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15.661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6.363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3.155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2.880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2.385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6.605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8.736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2.132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octubre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9191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Octubre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180.078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165.401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14.677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15.518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9.418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6.100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48.218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42.443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5.775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3.220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3.763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1.862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1.901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octubre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17288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457.082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480.298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23.216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498.290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519.046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20.756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83.076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97.298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14.222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Los demás azúcares y los demás jarabes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18.967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28.493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9.526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42.867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51.574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8.708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60724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1.937.391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1.397.675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-539.715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536.824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465.755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71.070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119.328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78.697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40.631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270.844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254.479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16.365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36.444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23.810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12.634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</a:t>
            </a:r>
            <a:br>
              <a:rPr lang="es-MX" sz="2400" dirty="0"/>
            </a:br>
            <a:r>
              <a:rPr lang="es-MX" sz="2400" dirty="0"/>
              <a:t>en volumen octubre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25" y="5727224"/>
            <a:ext cx="11807495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volumen en el mes de octubre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24 mil toneladas (-7,9%)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09C83EA-4E4B-1727-08E7-9FF5B8704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52759"/>
              </p:ext>
            </p:extLst>
          </p:nvPr>
        </p:nvGraphicFramePr>
        <p:xfrm>
          <a:off x="0" y="1685262"/>
          <a:ext cx="1219200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8165C541-A62C-E548-E49B-1D6816AAACC8}"/>
              </a:ext>
            </a:extLst>
          </p:cNvPr>
          <p:cNvSpPr/>
          <p:nvPr/>
        </p:nvSpPr>
        <p:spPr>
          <a:xfrm>
            <a:off x="163068" y="6670126"/>
            <a:ext cx="120289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C06764-949D-EA69-5096-51F291A36BC1}"/>
              </a:ext>
            </a:extLst>
          </p:cNvPr>
          <p:cNvSpPr txBox="1"/>
          <p:nvPr/>
        </p:nvSpPr>
        <p:spPr>
          <a:xfrm>
            <a:off x="0" y="6423905"/>
            <a:ext cx="121870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*Incluye animales vivos, productos del reino animal y productos del reino vegetal </a:t>
            </a:r>
            <a:endParaRPr lang="es-CO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volumen octubre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15" y="5727222"/>
            <a:ext cx="11861813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volumen en el mes de octubre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aumentaron en 41 mil toneladas (34,6%)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9605828-2B56-30DE-0CDC-4838A1C9C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846105"/>
              </p:ext>
            </p:extLst>
          </p:nvPr>
        </p:nvGraphicFramePr>
        <p:xfrm>
          <a:off x="27160" y="1685262"/>
          <a:ext cx="12137680" cy="358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315F5800-C337-1510-D643-F89229957224}"/>
              </a:ext>
            </a:extLst>
          </p:cNvPr>
          <p:cNvSpPr/>
          <p:nvPr/>
        </p:nvSpPr>
        <p:spPr>
          <a:xfrm>
            <a:off x="163068" y="6670126"/>
            <a:ext cx="120289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                                                                                                                                                                                                                       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D9347E-5AB2-1A84-989A-5D601F05A808}"/>
              </a:ext>
            </a:extLst>
          </p:cNvPr>
          <p:cNvSpPr txBox="1"/>
          <p:nvPr/>
        </p:nvSpPr>
        <p:spPr>
          <a:xfrm>
            <a:off x="0" y="6423905"/>
            <a:ext cx="121870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septiembre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Diciembre 04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3400"/>
            <a:ext cx="12192000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(enero-septiembre)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valor presentó un superávit de USD 809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26,2% al superávit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enero-septiembre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enero-septiembre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(enero-septiembre)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6,88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inferior en 2,2%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/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Enero - octubre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enero-octubre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enero-octubre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Enero-octubre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4,19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12,1%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Enero-octubre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Enero-octubre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8.281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15,2%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Enero-octubre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86999D8-DF98-0E31-376F-26AD3D9A4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91353"/>
              </p:ext>
            </p:extLst>
          </p:nvPr>
        </p:nvGraphicFramePr>
        <p:xfrm>
          <a:off x="2884" y="1633385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750707"/>
              </p:ext>
            </p:extLst>
          </p:nvPr>
        </p:nvGraphicFramePr>
        <p:xfrm>
          <a:off x="6150479" y="1658217"/>
          <a:ext cx="6047974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Diciembre 04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Octubre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Octubre 2021 – octubre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octubre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89,1 por barril y presentó una disminución de 3,4%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octubre se presentó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$4.219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649500"/>
              </p:ext>
            </p:extLst>
          </p:nvPr>
        </p:nvGraphicFramePr>
        <p:xfrm>
          <a:off x="0" y="1242057"/>
          <a:ext cx="12192000" cy="437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octubre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octubre de 2023, la TRM cerró el mes con un valor de $4.061, siendo la segunda cotización de fin de mes más alta para un mes de octubre en el país.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Octubre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octubre de 2023 ($4.061),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disminuyó en 15,7%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($4.819).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26517"/>
              </p:ext>
            </p:extLst>
          </p:nvPr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Diciembre 04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5,76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11.574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22,9%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271470"/>
              </p:ext>
            </p:extLst>
          </p:nvPr>
        </p:nvGraphicFramePr>
        <p:xfrm>
          <a:off x="-5742" y="163337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501516"/>
              </p:ext>
            </p:extLst>
          </p:nvPr>
        </p:nvGraphicFramePr>
        <p:xfrm>
          <a:off x="6105291" y="1633318"/>
          <a:ext cx="60889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Total</a:t>
            </a:r>
            <a:r>
              <a:rPr lang="es-MX" sz="2400" dirty="0">
                <a:solidFill>
                  <a:schemeClr val="bg1"/>
                </a:solidFill>
              </a:rPr>
              <a:t>,</a:t>
            </a:r>
            <a:r>
              <a:rPr lang="es-MX" sz="2400" dirty="0"/>
              <a:t>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exportaciones de productos agropecuarios y agroindustriales </a:t>
            </a:r>
            <a:br>
              <a:rPr lang="es-MX" sz="2400" dirty="0"/>
            </a:br>
            <a:r>
              <a:rPr lang="es-MX" sz="2400" dirty="0"/>
              <a:t>Octubre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703" y="1238042"/>
            <a:ext cx="5423027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octubre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14,4%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la reducción en las exportaciones de café en USD 135,2 millones (-41,9%), extractos, esencias y concentrados de café en USD 17,9 millones (-41,3%) y carne bovina y despojos en USD 15,5 millones (-73,1%)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octubre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valor 15,2%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exportaciones de café en USD 1.110 millones (-32,0%), aceite de palma y palmiste en USD 232,6 millones (-31,3%) y banano en USD 164,7 millones (-18,8%).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(noviembre de 2022 - octubre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valor en 12,7%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3DA64992-A043-EAAC-5602-8C350FF21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816723"/>
              </p:ext>
            </p:extLst>
          </p:nvPr>
        </p:nvGraphicFramePr>
        <p:xfrm>
          <a:off x="-15355" y="1999771"/>
          <a:ext cx="6425207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Enero-octubre (2022-2023) USD millones FOB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8FA763-46FD-063D-8FC1-337FD23EE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37775"/>
              </p:ext>
            </p:extLst>
          </p:nvPr>
        </p:nvGraphicFramePr>
        <p:xfrm>
          <a:off x="812113" y="1264801"/>
          <a:ext cx="11148724" cy="4716883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2160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Enero - octubre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193678">
                <a:tc gridSpan="2" v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s-CO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8889273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3.469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2.359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-1.110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1.775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1.750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6.118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4.819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-1.299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1.261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3.651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3.462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9.769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8.281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-1.488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8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octubre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octubre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70140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Octubre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36.342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57.900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21.558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15.554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33.085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17.531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4.687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10.261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5.574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11.145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14.263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3.117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Mango y preparaciones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3.522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2.544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octubre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4316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Octubre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322.534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187.354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-135.180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43.285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25.417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17.868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21.235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5.723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15.512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33.396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19.828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13.568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10.382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8.172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octubre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50547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289.847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362.718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    72.871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189.360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221.629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    32.270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111.199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141.366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    30.168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Hortalizas, frutas y otros frutos preparados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72.481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89.246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    16.765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154.583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168.114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    13.531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49349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3.469.434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2.359.492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1.109.942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743.468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510.825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 232.643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873.782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709.098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 164.685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272.332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169.068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 103.264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163.755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93.145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    70.610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054" y="212023"/>
            <a:ext cx="92888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en valor Octubre de 2023 (USD millones FOB) 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C6A04EE-D3B8-BA90-1779-1167670B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96" y="5720535"/>
            <a:ext cx="1166752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valor en el mes de octubre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USD 154,1 millones (-23,3%)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F282E18-E2DE-868D-F840-5713E36B0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597402"/>
              </p:ext>
            </p:extLst>
          </p:nvPr>
        </p:nvGraphicFramePr>
        <p:xfrm>
          <a:off x="31453" y="1738210"/>
          <a:ext cx="11913110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CF0C090-29CD-C558-E9C1-3E7C0549A5C4}"/>
              </a:ext>
            </a:extLst>
          </p:cNvPr>
          <p:cNvSpPr/>
          <p:nvPr/>
        </p:nvSpPr>
        <p:spPr>
          <a:xfrm>
            <a:off x="163068" y="6670126"/>
            <a:ext cx="120289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EFFB56-EBB3-0C30-15B0-84DB59203FFE}"/>
              </a:ext>
            </a:extLst>
          </p:cNvPr>
          <p:cNvSpPr txBox="1"/>
          <p:nvPr/>
        </p:nvSpPr>
        <p:spPr>
          <a:xfrm>
            <a:off x="0" y="6423905"/>
            <a:ext cx="121870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*Incluye animales vivos, productos del reino animal y productos del reino vegetal </a:t>
            </a:r>
            <a:endParaRPr lang="es-CO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2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1" y="212023"/>
            <a:ext cx="9243587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valor Octubre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20289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4F81D6A-46E7-BE66-588D-9258AA66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2" y="5721777"/>
            <a:ext cx="11807494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valor en el mes de octubre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aumentaron en USD 29,1 millones (14,1%)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7DE4256-898E-CC6D-68EE-F177D89F0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790143"/>
              </p:ext>
            </p:extLst>
          </p:nvPr>
        </p:nvGraphicFramePr>
        <p:xfrm>
          <a:off x="4940" y="1738210"/>
          <a:ext cx="12187059" cy="348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6041AC1-19DD-E37F-2C33-1D5CD80A63F6}"/>
              </a:ext>
            </a:extLst>
          </p:cNvPr>
          <p:cNvSpPr txBox="1"/>
          <p:nvPr/>
        </p:nvSpPr>
        <p:spPr>
          <a:xfrm>
            <a:off x="0" y="6423905"/>
            <a:ext cx="121870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7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Props1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2388</Words>
  <Application>Microsoft Office PowerPoint</Application>
  <PresentationFormat>Panorámica</PresentationFormat>
  <Paragraphs>649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 Black</vt:lpstr>
      <vt:lpstr>Nunito Sans</vt:lpstr>
      <vt:lpstr>Arial</vt:lpstr>
      <vt:lpstr>Calibri</vt:lpstr>
      <vt:lpstr>Nunito Sans ExtraBold</vt:lpstr>
      <vt:lpstr>Wingdings</vt:lpstr>
      <vt:lpstr>Montserrat SemiBold</vt:lpstr>
      <vt:lpstr>Tema de Office</vt:lpstr>
      <vt:lpstr>Presentación de PowerPoint</vt:lpstr>
      <vt:lpstr>Exportaciones de productos agropecuarios y agroindustriales Enero - octubre de 2023</vt:lpstr>
      <vt:lpstr>Exportaciones de productos agropecuarios y agroindustriales Total, anual 2009-2022</vt:lpstr>
      <vt:lpstr>Valor exportaciones de productos agropecuarios y agroindustriales  Octubre de 2023 (USD millones FOB)</vt:lpstr>
      <vt:lpstr>Exportaciones de productos agropecuarios y agroindustriales en valor  Enero-octubre (2022-2023) USD millones FOB</vt:lpstr>
      <vt:lpstr>Principales productos agropecuarios, alimentos y bebidas que aumentaron y disminuyeron sus exportaciones en octubre (2022-2023) - USD miles</vt:lpstr>
      <vt:lpstr>Principales productos agropecuarios, alimentos y bebidas que aumentaron y disminuyeron sus exportaciones entre enero y octubre (2022-2023) - USD miles</vt:lpstr>
      <vt:lpstr>Exportaciones de productos del sector agropecuario* en valor Octubre de 2023 (USD millones FOB) </vt:lpstr>
      <vt:lpstr>Exportaciones de productos del sector agroindustrial* en valor Octubre de 2023 (USD millones FOB)</vt:lpstr>
      <vt:lpstr>Principales destinos de las exportaciones agropecuarias y agroindustriales octubre 2023 Variación 12 meses (USD millones FOB)</vt:lpstr>
      <vt:lpstr>Volumen exportaciones de productos agropecuarios y agroindustriales  Octubre de 2023 (toneladas)</vt:lpstr>
      <vt:lpstr>Exportaciones de productos agropecuarios y agroindustriales en volumen Enero-octubre (2022-2023) toneladas</vt:lpstr>
      <vt:lpstr>Principales productos agropecuarios, alimentos y bebidas que aumentaron y disminuyeron sus exportaciones en octubre (2022-2023). Toneladas</vt:lpstr>
      <vt:lpstr>Principales productos agropecuarios, alimentos y bebidas que aumentaron y disminuyeron sus exportaciones entre enero y octubre (2022-2023). Toneladas</vt:lpstr>
      <vt:lpstr>Exportaciones de productos del sector agropecuario*  en volumen octubre de 2023 (miles de toneladas)</vt:lpstr>
      <vt:lpstr>Exportaciones de productos del sector agroindustrial* en volumen octubre de 2023 (miles de toneladas)</vt:lpstr>
      <vt:lpstr>Presentación de PowerPoint</vt:lpstr>
      <vt:lpstr>Valor balanza comercial productos agropecuarios y agroindustriales enero-septiembre (2013- 2023)  USD millones FOB</vt:lpstr>
      <vt:lpstr>Volumen balanza comercial productos agropecuarios y agroindustriales enero-septiembre (2013- 2023)  Millones de toneladas</vt:lpstr>
      <vt:lpstr>Presentación de PowerPoint</vt:lpstr>
      <vt:lpstr>Tasa  de cambio promedio mensual y precio internacional del petróleo  Octubre 2021 – octubre 2023</vt:lpstr>
      <vt:lpstr>Tasa de cambio representativa de fin de  mes del mercado octubre 2011-2023 </vt:lpstr>
      <vt:lpstr>Devaluación nominal fin de mes Octubre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2023-12-04T21:32:13Z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