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theme/themeOverride2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2.xml" ContentType="application/vnd.openxmlformats-officedocument.presentationml.notesSlide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6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3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9"/>
  </p:notesMasterIdLst>
  <p:sldIdLst>
    <p:sldId id="275" r:id="rId5"/>
    <p:sldId id="281" r:id="rId6"/>
    <p:sldId id="297" r:id="rId7"/>
    <p:sldId id="290" r:id="rId8"/>
    <p:sldId id="298" r:id="rId9"/>
    <p:sldId id="299" r:id="rId10"/>
    <p:sldId id="300" r:id="rId11"/>
    <p:sldId id="301" r:id="rId12"/>
    <p:sldId id="302" r:id="rId13"/>
    <p:sldId id="303" r:id="rId14"/>
    <p:sldId id="309" r:id="rId15"/>
    <p:sldId id="310" r:id="rId16"/>
    <p:sldId id="311" r:id="rId17"/>
    <p:sldId id="312" r:id="rId18"/>
    <p:sldId id="304" r:id="rId19"/>
    <p:sldId id="305" r:id="rId20"/>
    <p:sldId id="313" r:id="rId21"/>
    <p:sldId id="318" r:id="rId22"/>
    <p:sldId id="307" r:id="rId23"/>
    <p:sldId id="314" r:id="rId24"/>
    <p:sldId id="308" r:id="rId25"/>
    <p:sldId id="315" r:id="rId26"/>
    <p:sldId id="291" r:id="rId27"/>
    <p:sldId id="279" r:id="rId28"/>
  </p:sldIdLst>
  <p:sldSz cx="12192000" cy="6858000"/>
  <p:notesSz cx="6858000" cy="9144000"/>
  <p:embeddedFontLst>
    <p:embeddedFont>
      <p:font typeface="Arial Black" panose="020B0A04020102020204" pitchFamily="34" charset="0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Montserrat SemiBold" panose="00000700000000000000" pitchFamily="2" charset="0"/>
      <p:bold r:id="rId35"/>
      <p:boldItalic r:id="rId36"/>
    </p:embeddedFont>
    <p:embeddedFont>
      <p:font typeface="Nunito Sans" pitchFamily="2" charset="0"/>
      <p:regular r:id="rId37"/>
      <p:bold r:id="rId38"/>
      <p:italic r:id="rId39"/>
      <p:boldItalic r:id="rId40"/>
    </p:embeddedFont>
    <p:embeddedFont>
      <p:font typeface="Nunito Sans ExtraBold" pitchFamily="2" charset="0"/>
      <p:bold r:id="rId41"/>
      <p:bold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9837"/>
    <a:srgbClr val="236C95"/>
    <a:srgbClr val="2F753E"/>
    <a:srgbClr val="1F4E79"/>
    <a:srgbClr val="009165"/>
    <a:srgbClr val="27689D"/>
    <a:srgbClr val="009267"/>
    <a:srgbClr val="009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C528A1-51CE-4F9F-A330-422180F4AF28}" v="46" dt="2023-07-05T20:12:38.7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88" autoAdjust="0"/>
    <p:restoredTop sz="96023" autoAdjust="0"/>
  </p:normalViewPr>
  <p:slideViewPr>
    <p:cSldViewPr snapToGrid="0">
      <p:cViewPr varScale="1">
        <p:scale>
          <a:sx n="106" d="100"/>
          <a:sy n="106" d="100"/>
        </p:scale>
        <p:origin x="10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3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0.fntdata"/><Relationship Id="rId21" Type="http://schemas.openxmlformats.org/officeDocument/2006/relationships/slide" Target="slides/slide17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font" Target="fonts/font1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STOR JULIO HERNANDEZ BOCKER" userId="a413b3be1cc3406f" providerId="LiveId" clId="{F8DC3BF0-C841-4221-B413-23FDBFB5F3DF}"/>
    <pc:docChg chg="undo redo custSel addSld delSld modSld sldOrd">
      <pc:chgData name="NESTOR JULIO HERNANDEZ BOCKER" userId="a413b3be1cc3406f" providerId="LiveId" clId="{F8DC3BF0-C841-4221-B413-23FDBFB5F3DF}" dt="2023-06-07T03:11:46.771" v="878" actId="207"/>
      <pc:docMkLst>
        <pc:docMk/>
      </pc:docMkLst>
      <pc:sldChg chg="addSp delSp modSp add del mod setBg">
        <pc:chgData name="NESTOR JULIO HERNANDEZ BOCKER" userId="a413b3be1cc3406f" providerId="LiveId" clId="{F8DC3BF0-C841-4221-B413-23FDBFB5F3DF}" dt="2023-06-07T02:17:49.728" v="428"/>
        <pc:sldMkLst>
          <pc:docMk/>
          <pc:sldMk cId="772786361" sldId="269"/>
        </pc:sldMkLst>
        <pc:spChg chg="add del">
          <ac:chgData name="NESTOR JULIO HERNANDEZ BOCKER" userId="a413b3be1cc3406f" providerId="LiveId" clId="{F8DC3BF0-C841-4221-B413-23FDBFB5F3DF}" dt="2023-06-07T02:17:49.242" v="427" actId="478"/>
          <ac:spMkLst>
            <pc:docMk/>
            <pc:sldMk cId="772786361" sldId="269"/>
            <ac:spMk id="16" creationId="{00000000-0000-0000-0000-000000000000}"/>
          </ac:spMkLst>
        </pc:spChg>
        <pc:spChg chg="mod">
          <ac:chgData name="NESTOR JULIO HERNANDEZ BOCKER" userId="a413b3be1cc3406f" providerId="LiveId" clId="{F8DC3BF0-C841-4221-B413-23FDBFB5F3DF}" dt="2023-06-07T02:17:46.496" v="426" actId="14100"/>
          <ac:spMkLst>
            <pc:docMk/>
            <pc:sldMk cId="772786361" sldId="269"/>
            <ac:spMk id="20" creationId="{00000000-0000-0000-0000-000000000000}"/>
          </ac:spMkLst>
        </pc:spChg>
      </pc:sldChg>
      <pc:sldChg chg="add del">
        <pc:chgData name="NESTOR JULIO HERNANDEZ BOCKER" userId="a413b3be1cc3406f" providerId="LiveId" clId="{F8DC3BF0-C841-4221-B413-23FDBFB5F3DF}" dt="2023-06-07T02:17:49.728" v="428"/>
        <pc:sldMkLst>
          <pc:docMk/>
          <pc:sldMk cId="2522447131" sldId="270"/>
        </pc:sldMkLst>
      </pc:sldChg>
      <pc:sldChg chg="add del">
        <pc:chgData name="NESTOR JULIO HERNANDEZ BOCKER" userId="a413b3be1cc3406f" providerId="LiveId" clId="{F8DC3BF0-C841-4221-B413-23FDBFB5F3DF}" dt="2023-06-07T02:17:49.728" v="428"/>
        <pc:sldMkLst>
          <pc:docMk/>
          <pc:sldMk cId="1064889117" sldId="271"/>
        </pc:sldMkLst>
      </pc:sldChg>
      <pc:sldChg chg="modSp mod">
        <pc:chgData name="NESTOR JULIO HERNANDEZ BOCKER" userId="a413b3be1cc3406f" providerId="LiveId" clId="{F8DC3BF0-C841-4221-B413-23FDBFB5F3DF}" dt="2023-06-07T01:45:21.711" v="20" actId="14100"/>
        <pc:sldMkLst>
          <pc:docMk/>
          <pc:sldMk cId="1010862512" sldId="275"/>
        </pc:sldMkLst>
        <pc:spChg chg="mod">
          <ac:chgData name="NESTOR JULIO HERNANDEZ BOCKER" userId="a413b3be1cc3406f" providerId="LiveId" clId="{F8DC3BF0-C841-4221-B413-23FDBFB5F3DF}" dt="2023-06-07T01:42:19.507" v="0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F8DC3BF0-C841-4221-B413-23FDBFB5F3DF}" dt="2023-06-07T01:45:21.711" v="20" actId="14100"/>
          <ac:spMkLst>
            <pc:docMk/>
            <pc:sldMk cId="1010862512" sldId="275"/>
            <ac:spMk id="5" creationId="{BDA1159D-A0ED-18DC-0747-141EBF1A2086}"/>
          </ac:spMkLst>
        </pc:spChg>
        <pc:spChg chg="mod">
          <ac:chgData name="NESTOR JULIO HERNANDEZ BOCKER" userId="a413b3be1cc3406f" providerId="LiveId" clId="{F8DC3BF0-C841-4221-B413-23FDBFB5F3DF}" dt="2023-06-07T01:45:01.117" v="9"/>
          <ac:spMkLst>
            <pc:docMk/>
            <pc:sldMk cId="1010862512" sldId="275"/>
            <ac:spMk id="6" creationId="{C2171E36-1462-87BF-6CE9-51FF81D0C5FB}"/>
          </ac:spMkLst>
        </pc:spChg>
      </pc:sldChg>
      <pc:sldChg chg="modSp mod">
        <pc:chgData name="NESTOR JULIO HERNANDEZ BOCKER" userId="a413b3be1cc3406f" providerId="LiveId" clId="{F8DC3BF0-C841-4221-B413-23FDBFB5F3DF}" dt="2023-06-07T02:25:10.119" v="786" actId="20577"/>
        <pc:sldMkLst>
          <pc:docMk/>
          <pc:sldMk cId="3675170584" sldId="279"/>
        </pc:sldMkLst>
        <pc:spChg chg="mod">
          <ac:chgData name="NESTOR JULIO HERNANDEZ BOCKER" userId="a413b3be1cc3406f" providerId="LiveId" clId="{F8DC3BF0-C841-4221-B413-23FDBFB5F3DF}" dt="2023-06-07T02:25:10.119" v="786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addSp delSp modSp mod">
        <pc:chgData name="NESTOR JULIO HERNANDEZ BOCKER" userId="a413b3be1cc3406f" providerId="LiveId" clId="{F8DC3BF0-C841-4221-B413-23FDBFB5F3DF}" dt="2023-06-07T01:51:11.620" v="113" actId="207"/>
        <pc:sldMkLst>
          <pc:docMk/>
          <pc:sldMk cId="2130645913" sldId="281"/>
        </pc:sldMkLst>
        <pc:spChg chg="add mod">
          <ac:chgData name="NESTOR JULIO HERNANDEZ BOCKER" userId="a413b3be1cc3406f" providerId="LiveId" clId="{F8DC3BF0-C841-4221-B413-23FDBFB5F3DF}" dt="2023-06-07T01:47:14.814" v="50" actId="207"/>
          <ac:spMkLst>
            <pc:docMk/>
            <pc:sldMk cId="2130645913" sldId="281"/>
            <ac:spMk id="2" creationId="{F740E246-1AD4-B974-C53E-83D4E32CFB1B}"/>
          </ac:spMkLst>
        </pc:spChg>
        <pc:spChg chg="add mod">
          <ac:chgData name="NESTOR JULIO HERNANDEZ BOCKER" userId="a413b3be1cc3406f" providerId="LiveId" clId="{F8DC3BF0-C841-4221-B413-23FDBFB5F3DF}" dt="2023-06-07T01:47:18.219" v="52" actId="207"/>
          <ac:spMkLst>
            <pc:docMk/>
            <pc:sldMk cId="2130645913" sldId="281"/>
            <ac:spMk id="3" creationId="{C63AA922-20BD-53BA-DECA-57AB55467D00}"/>
          </ac:spMkLst>
        </pc:spChg>
        <pc:spChg chg="del">
          <ac:chgData name="NESTOR JULIO HERNANDEZ BOCKER" userId="a413b3be1cc3406f" providerId="LiveId" clId="{F8DC3BF0-C841-4221-B413-23FDBFB5F3DF}" dt="2023-06-07T01:45:51.090" v="25" actId="478"/>
          <ac:spMkLst>
            <pc:docMk/>
            <pc:sldMk cId="2130645913" sldId="281"/>
            <ac:spMk id="4" creationId="{9038051D-EB90-E24D-9DA9-5CDB500D1D62}"/>
          </ac:spMkLst>
        </pc:spChg>
        <pc:spChg chg="add mod">
          <ac:chgData name="NESTOR JULIO HERNANDEZ BOCKER" userId="a413b3be1cc3406f" providerId="LiveId" clId="{F8DC3BF0-C841-4221-B413-23FDBFB5F3DF}" dt="2023-06-07T01:48:15.694" v="62" actId="207"/>
          <ac:spMkLst>
            <pc:docMk/>
            <pc:sldMk cId="2130645913" sldId="281"/>
            <ac:spMk id="5" creationId="{9A54FADB-B618-5D91-A11B-C8B1D2E643DB}"/>
          </ac:spMkLst>
        </pc:spChg>
        <pc:spChg chg="add mod">
          <ac:chgData name="NESTOR JULIO HERNANDEZ BOCKER" userId="a413b3be1cc3406f" providerId="LiveId" clId="{F8DC3BF0-C841-4221-B413-23FDBFB5F3DF}" dt="2023-06-07T01:47:54.849" v="57" actId="207"/>
          <ac:spMkLst>
            <pc:docMk/>
            <pc:sldMk cId="2130645913" sldId="281"/>
            <ac:spMk id="6" creationId="{408F8310-5685-B970-A2FA-4068D6AA4728}"/>
          </ac:spMkLst>
        </pc:spChg>
        <pc:spChg chg="mod">
          <ac:chgData name="NESTOR JULIO HERNANDEZ BOCKER" userId="a413b3be1cc3406f" providerId="LiveId" clId="{F8DC3BF0-C841-4221-B413-23FDBFB5F3DF}" dt="2023-06-07T01:46:29.679" v="48"/>
          <ac:spMkLst>
            <pc:docMk/>
            <pc:sldMk cId="2130645913" sldId="281"/>
            <ac:spMk id="7" creationId="{469CD69D-8310-32BB-7403-36C4ABF01797}"/>
          </ac:spMkLst>
        </pc:spChg>
        <pc:spChg chg="del">
          <ac:chgData name="NESTOR JULIO HERNANDEZ BOCKER" userId="a413b3be1cc3406f" providerId="LiveId" clId="{F8DC3BF0-C841-4221-B413-23FDBFB5F3DF}" dt="2023-06-07T01:45:44.153" v="23" actId="478"/>
          <ac:spMkLst>
            <pc:docMk/>
            <pc:sldMk cId="2130645913" sldId="281"/>
            <ac:spMk id="9" creationId="{30EE5C6D-D800-B9D3-F794-57264F801BFB}"/>
          </ac:spMkLst>
        </pc:spChg>
        <pc:spChg chg="del">
          <ac:chgData name="NESTOR JULIO HERNANDEZ BOCKER" userId="a413b3be1cc3406f" providerId="LiveId" clId="{F8DC3BF0-C841-4221-B413-23FDBFB5F3DF}" dt="2023-06-07T01:45:42.101" v="22" actId="478"/>
          <ac:spMkLst>
            <pc:docMk/>
            <pc:sldMk cId="2130645913" sldId="281"/>
            <ac:spMk id="10" creationId="{CE550A21-583D-7FBE-6302-9562E532219E}"/>
          </ac:spMkLst>
        </pc:spChg>
        <pc:spChg chg="del">
          <ac:chgData name="NESTOR JULIO HERNANDEZ BOCKER" userId="a413b3be1cc3406f" providerId="LiveId" clId="{F8DC3BF0-C841-4221-B413-23FDBFB5F3DF}" dt="2023-06-07T01:45:52.925" v="26" actId="478"/>
          <ac:spMkLst>
            <pc:docMk/>
            <pc:sldMk cId="2130645913" sldId="281"/>
            <ac:spMk id="11" creationId="{83075EED-AA93-8D8A-3B48-058061B09424}"/>
          </ac:spMkLst>
        </pc:spChg>
        <pc:spChg chg="del">
          <ac:chgData name="NESTOR JULIO HERNANDEZ BOCKER" userId="a413b3be1cc3406f" providerId="LiveId" clId="{F8DC3BF0-C841-4221-B413-23FDBFB5F3DF}" dt="2023-06-07T01:51:00.900" v="111" actId="478"/>
          <ac:spMkLst>
            <pc:docMk/>
            <pc:sldMk cId="2130645913" sldId="281"/>
            <ac:spMk id="14" creationId="{0D28290A-5334-CC8B-9F46-16627EFA7B7D}"/>
          </ac:spMkLst>
        </pc:spChg>
        <pc:spChg chg="add mod">
          <ac:chgData name="NESTOR JULIO HERNANDEZ BOCKER" userId="a413b3be1cc3406f" providerId="LiveId" clId="{F8DC3BF0-C841-4221-B413-23FDBFB5F3DF}" dt="2023-06-07T01:51:11.620" v="113" actId="207"/>
          <ac:spMkLst>
            <pc:docMk/>
            <pc:sldMk cId="2130645913" sldId="281"/>
            <ac:spMk id="16" creationId="{51FD3A7F-65A0-29C0-E012-458B419CFA80}"/>
          </ac:spMkLst>
        </pc:spChg>
        <pc:graphicFrameChg chg="add mod">
          <ac:chgData name="NESTOR JULIO HERNANDEZ BOCKER" userId="a413b3be1cc3406f" providerId="LiveId" clId="{F8DC3BF0-C841-4221-B413-23FDBFB5F3DF}" dt="2023-06-07T01:46:42.815" v="49"/>
          <ac:graphicFrameMkLst>
            <pc:docMk/>
            <pc:sldMk cId="2130645913" sldId="281"/>
            <ac:graphicFrameMk id="8" creationId="{286999D8-DF98-0E31-376F-26AD3D9A44FB}"/>
          </ac:graphicFrameMkLst>
        </pc:graphicFrameChg>
        <pc:graphicFrameChg chg="del">
          <ac:chgData name="NESTOR JULIO HERNANDEZ BOCKER" userId="a413b3be1cc3406f" providerId="LiveId" clId="{F8DC3BF0-C841-4221-B413-23FDBFB5F3DF}" dt="2023-06-07T01:45:40.884" v="21" actId="478"/>
          <ac:graphicFrameMkLst>
            <pc:docMk/>
            <pc:sldMk cId="2130645913" sldId="281"/>
            <ac:graphicFrameMk id="12" creationId="{09DCE6E8-E263-DF6C-D430-B909A0F7630B}"/>
          </ac:graphicFrameMkLst>
        </pc:graphicFrameChg>
        <pc:graphicFrameChg chg="del">
          <ac:chgData name="NESTOR JULIO HERNANDEZ BOCKER" userId="a413b3be1cc3406f" providerId="LiveId" clId="{F8DC3BF0-C841-4221-B413-23FDBFB5F3DF}" dt="2023-06-07T01:45:45.438" v="24" actId="478"/>
          <ac:graphicFrameMkLst>
            <pc:docMk/>
            <pc:sldMk cId="2130645913" sldId="281"/>
            <ac:graphicFrameMk id="13" creationId="{0662E567-C2CB-FD30-DDBF-3431D93D0CA9}"/>
          </ac:graphicFrameMkLst>
        </pc:graphicFrameChg>
        <pc:graphicFrameChg chg="add mod">
          <ac:chgData name="NESTOR JULIO HERNANDEZ BOCKER" userId="a413b3be1cc3406f" providerId="LiveId" clId="{F8DC3BF0-C841-4221-B413-23FDBFB5F3DF}" dt="2023-06-07T01:47:15.646" v="51" actId="1076"/>
          <ac:graphicFrameMkLst>
            <pc:docMk/>
            <pc:sldMk cId="2130645913" sldId="281"/>
            <ac:graphicFrameMk id="15" creationId="{B434F442-316A-6E2B-D874-8FAEBAD09031}"/>
          </ac:graphicFrameMkLst>
        </pc:graphicFrameChg>
      </pc:sldChg>
      <pc:sldChg chg="del">
        <pc:chgData name="NESTOR JULIO HERNANDEZ BOCKER" userId="a413b3be1cc3406f" providerId="LiveId" clId="{F8DC3BF0-C841-4221-B413-23FDBFB5F3DF}" dt="2023-06-07T01:46:02.964" v="34" actId="47"/>
        <pc:sldMkLst>
          <pc:docMk/>
          <pc:sldMk cId="3855831146" sldId="282"/>
        </pc:sldMkLst>
      </pc:sldChg>
      <pc:sldChg chg="del">
        <pc:chgData name="NESTOR JULIO HERNANDEZ BOCKER" userId="a413b3be1cc3406f" providerId="LiveId" clId="{F8DC3BF0-C841-4221-B413-23FDBFB5F3DF}" dt="2023-06-07T01:46:03.419" v="35" actId="47"/>
        <pc:sldMkLst>
          <pc:docMk/>
          <pc:sldMk cId="3275677300" sldId="283"/>
        </pc:sldMkLst>
      </pc:sldChg>
      <pc:sldChg chg="del">
        <pc:chgData name="NESTOR JULIO HERNANDEZ BOCKER" userId="a413b3be1cc3406f" providerId="LiveId" clId="{F8DC3BF0-C841-4221-B413-23FDBFB5F3DF}" dt="2023-06-07T01:46:03.670" v="36" actId="47"/>
        <pc:sldMkLst>
          <pc:docMk/>
          <pc:sldMk cId="2609771912" sldId="284"/>
        </pc:sldMkLst>
      </pc:sldChg>
      <pc:sldChg chg="del">
        <pc:chgData name="NESTOR JULIO HERNANDEZ BOCKER" userId="a413b3be1cc3406f" providerId="LiveId" clId="{F8DC3BF0-C841-4221-B413-23FDBFB5F3DF}" dt="2023-06-07T01:46:03.889" v="37" actId="47"/>
        <pc:sldMkLst>
          <pc:docMk/>
          <pc:sldMk cId="185742075" sldId="285"/>
        </pc:sldMkLst>
      </pc:sldChg>
      <pc:sldChg chg="del">
        <pc:chgData name="NESTOR JULIO HERNANDEZ BOCKER" userId="a413b3be1cc3406f" providerId="LiveId" clId="{F8DC3BF0-C841-4221-B413-23FDBFB5F3DF}" dt="2023-06-07T01:46:04.140" v="38" actId="47"/>
        <pc:sldMkLst>
          <pc:docMk/>
          <pc:sldMk cId="761130282" sldId="286"/>
        </pc:sldMkLst>
      </pc:sldChg>
      <pc:sldChg chg="del">
        <pc:chgData name="NESTOR JULIO HERNANDEZ BOCKER" userId="a413b3be1cc3406f" providerId="LiveId" clId="{F8DC3BF0-C841-4221-B413-23FDBFB5F3DF}" dt="2023-06-07T01:46:04.564" v="39" actId="47"/>
        <pc:sldMkLst>
          <pc:docMk/>
          <pc:sldMk cId="4096092239" sldId="287"/>
        </pc:sldMkLst>
      </pc:sldChg>
      <pc:sldChg chg="del">
        <pc:chgData name="NESTOR JULIO HERNANDEZ BOCKER" userId="a413b3be1cc3406f" providerId="LiveId" clId="{F8DC3BF0-C841-4221-B413-23FDBFB5F3DF}" dt="2023-06-07T01:46:04.935" v="40" actId="47"/>
        <pc:sldMkLst>
          <pc:docMk/>
          <pc:sldMk cId="4195406661" sldId="288"/>
        </pc:sldMkLst>
      </pc:sldChg>
      <pc:sldChg chg="del">
        <pc:chgData name="NESTOR JULIO HERNANDEZ BOCKER" userId="a413b3be1cc3406f" providerId="LiveId" clId="{F8DC3BF0-C841-4221-B413-23FDBFB5F3DF}" dt="2023-06-07T01:46:05.521" v="41" actId="47"/>
        <pc:sldMkLst>
          <pc:docMk/>
          <pc:sldMk cId="3371494069" sldId="289"/>
        </pc:sldMkLst>
      </pc:sldChg>
      <pc:sldChg chg="addSp delSp modSp add mod">
        <pc:chgData name="NESTOR JULIO HERNANDEZ BOCKER" userId="a413b3be1cc3406f" providerId="LiveId" clId="{F8DC3BF0-C841-4221-B413-23FDBFB5F3DF}" dt="2023-06-07T03:00:08.801" v="831" actId="207"/>
        <pc:sldMkLst>
          <pc:docMk/>
          <pc:sldMk cId="1230455291" sldId="290"/>
        </pc:sldMkLst>
        <pc:spChg chg="add del mod">
          <ac:chgData name="NESTOR JULIO HERNANDEZ BOCKER" userId="a413b3be1cc3406f" providerId="LiveId" clId="{F8DC3BF0-C841-4221-B413-23FDBFB5F3DF}" dt="2023-06-07T01:51:48.818" v="129"/>
          <ac:spMkLst>
            <pc:docMk/>
            <pc:sldMk cId="1230455291" sldId="290"/>
            <ac:spMk id="2" creationId="{4263ADBB-4788-D89B-EBBF-1A241C4288F7}"/>
          </ac:spMkLst>
        </pc:spChg>
        <pc:spChg chg="add mod">
          <ac:chgData name="NESTOR JULIO HERNANDEZ BOCKER" userId="a413b3be1cc3406f" providerId="LiveId" clId="{F8DC3BF0-C841-4221-B413-23FDBFB5F3DF}" dt="2023-06-07T01:51:54.447" v="131"/>
          <ac:spMkLst>
            <pc:docMk/>
            <pc:sldMk cId="1230455291" sldId="290"/>
            <ac:spMk id="3" creationId="{2A92AF03-0B76-ABBC-DC2A-8FAF242B06ED}"/>
          </ac:spMkLst>
        </pc:spChg>
        <pc:spChg chg="add mod">
          <ac:chgData name="NESTOR JULIO HERNANDEZ BOCKER" userId="a413b3be1cc3406f" providerId="LiveId" clId="{F8DC3BF0-C841-4221-B413-23FDBFB5F3DF}" dt="2023-06-07T01:53:44.772" v="156" actId="207"/>
          <ac:spMkLst>
            <pc:docMk/>
            <pc:sldMk cId="1230455291" sldId="290"/>
            <ac:spMk id="4" creationId="{2B0A8386-09F2-CD66-A93D-1B1C9C188168}"/>
          </ac:spMkLst>
        </pc:spChg>
        <pc:spChg chg="mod">
          <ac:chgData name="NESTOR JULIO HERNANDEZ BOCKER" userId="a413b3be1cc3406f" providerId="LiveId" clId="{F8DC3BF0-C841-4221-B413-23FDBFB5F3DF}" dt="2023-06-07T01:53:35.563" v="155"/>
          <ac:spMkLst>
            <pc:docMk/>
            <pc:sldMk cId="1230455291" sldId="290"/>
            <ac:spMk id="7" creationId="{469CD69D-8310-32BB-7403-36C4ABF01797}"/>
          </ac:spMkLst>
        </pc:spChg>
        <pc:spChg chg="del">
          <ac:chgData name="NESTOR JULIO HERNANDEZ BOCKER" userId="a413b3be1cc3406f" providerId="LiveId" clId="{F8DC3BF0-C841-4221-B413-23FDBFB5F3DF}" dt="2023-06-07T01:51:53.255" v="130" actId="478"/>
          <ac:spMkLst>
            <pc:docMk/>
            <pc:sldMk cId="1230455291" sldId="290"/>
            <ac:spMk id="14" creationId="{0D28290A-5334-CC8B-9F46-16627EFA7B7D}"/>
          </ac:spMkLst>
        </pc:spChg>
        <pc:graphicFrameChg chg="add mod">
          <ac:chgData name="NESTOR JULIO HERNANDEZ BOCKER" userId="a413b3be1cc3406f" providerId="LiveId" clId="{F8DC3BF0-C841-4221-B413-23FDBFB5F3DF}" dt="2023-06-07T03:00:08.801" v="831" actId="207"/>
          <ac:graphicFrameMkLst>
            <pc:docMk/>
            <pc:sldMk cId="1230455291" sldId="290"/>
            <ac:graphicFrameMk id="5" creationId="{3DA64992-A043-EAAC-5602-8C350FF21BE1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2:21:15.270" v="761" actId="207"/>
        <pc:sldMkLst>
          <pc:docMk/>
          <pc:sldMk cId="3207670988" sldId="291"/>
        </pc:sldMkLst>
        <pc:spChg chg="add del mod">
          <ac:chgData name="NESTOR JULIO HERNANDEZ BOCKER" userId="a413b3be1cc3406f" providerId="LiveId" clId="{F8DC3BF0-C841-4221-B413-23FDBFB5F3DF}" dt="2023-06-07T01:51:47.641" v="128"/>
          <ac:spMkLst>
            <pc:docMk/>
            <pc:sldMk cId="3207670988" sldId="291"/>
            <ac:spMk id="2" creationId="{4A76D3E0-3F8B-098F-03E2-994120363A7C}"/>
          </ac:spMkLst>
        </pc:spChg>
        <pc:spChg chg="add mod">
          <ac:chgData name="NESTOR JULIO HERNANDEZ BOCKER" userId="a413b3be1cc3406f" providerId="LiveId" clId="{F8DC3BF0-C841-4221-B413-23FDBFB5F3DF}" dt="2023-06-07T01:51:59.575" v="133"/>
          <ac:spMkLst>
            <pc:docMk/>
            <pc:sldMk cId="3207670988" sldId="291"/>
            <ac:spMk id="3" creationId="{A15EB62E-D1A8-1641-0383-BA3312B7539A}"/>
          </ac:spMkLst>
        </pc:spChg>
        <pc:spChg chg="add mod">
          <ac:chgData name="NESTOR JULIO HERNANDEZ BOCKER" userId="a413b3be1cc3406f" providerId="LiveId" clId="{F8DC3BF0-C841-4221-B413-23FDBFB5F3DF}" dt="2023-06-07T02:20:50.283" v="754" actId="207"/>
          <ac:spMkLst>
            <pc:docMk/>
            <pc:sldMk cId="3207670988" sldId="291"/>
            <ac:spMk id="4" creationId="{5BA1C177-1054-6BB3-85B2-35BE822983F3}"/>
          </ac:spMkLst>
        </pc:spChg>
        <pc:spChg chg="mod">
          <ac:chgData name="NESTOR JULIO HERNANDEZ BOCKER" userId="a413b3be1cc3406f" providerId="LiveId" clId="{F8DC3BF0-C841-4221-B413-23FDBFB5F3DF}" dt="2023-06-07T02:20:42.564" v="751"/>
          <ac:spMkLst>
            <pc:docMk/>
            <pc:sldMk cId="3207670988" sldId="291"/>
            <ac:spMk id="7" creationId="{469CD69D-8310-32BB-7403-36C4ABF01797}"/>
          </ac:spMkLst>
        </pc:spChg>
        <pc:spChg chg="del">
          <ac:chgData name="NESTOR JULIO HERNANDEZ BOCKER" userId="a413b3be1cc3406f" providerId="LiveId" clId="{F8DC3BF0-C841-4221-B413-23FDBFB5F3DF}" dt="2023-06-07T01:51:58.524" v="132" actId="478"/>
          <ac:spMkLst>
            <pc:docMk/>
            <pc:sldMk cId="3207670988" sldId="291"/>
            <ac:spMk id="14" creationId="{0D28290A-5334-CC8B-9F46-16627EFA7B7D}"/>
          </ac:spMkLst>
        </pc:spChg>
        <pc:graphicFrameChg chg="add mod">
          <ac:chgData name="NESTOR JULIO HERNANDEZ BOCKER" userId="a413b3be1cc3406f" providerId="LiveId" clId="{F8DC3BF0-C841-4221-B413-23FDBFB5F3DF}" dt="2023-06-07T02:21:15.270" v="761" actId="207"/>
          <ac:graphicFrameMkLst>
            <pc:docMk/>
            <pc:sldMk cId="3207670988" sldId="291"/>
            <ac:graphicFrameMk id="5" creationId="{E007ED42-2267-55A0-8AD9-490DAA43A599}"/>
          </ac:graphicFrameMkLst>
        </pc:graphicFrameChg>
      </pc:sldChg>
      <pc:sldChg chg="addSp delSp modSp add del mod">
        <pc:chgData name="NESTOR JULIO HERNANDEZ BOCKER" userId="a413b3be1cc3406f" providerId="LiveId" clId="{F8DC3BF0-C841-4221-B413-23FDBFB5F3DF}" dt="2023-06-07T01:52:05.679" v="135" actId="47"/>
        <pc:sldMkLst>
          <pc:docMk/>
          <pc:sldMk cId="332390812" sldId="292"/>
        </pc:sldMkLst>
        <pc:spChg chg="add del mod">
          <ac:chgData name="NESTOR JULIO HERNANDEZ BOCKER" userId="a413b3be1cc3406f" providerId="LiveId" clId="{F8DC3BF0-C841-4221-B413-23FDBFB5F3DF}" dt="2023-06-07T01:51:47.312" v="127"/>
          <ac:spMkLst>
            <pc:docMk/>
            <pc:sldMk cId="332390812" sldId="292"/>
            <ac:spMk id="2" creationId="{CCA74143-E2D6-CBBD-AEAB-C73288A93160}"/>
          </ac:spMkLst>
        </pc:spChg>
        <pc:spChg chg="del">
          <ac:chgData name="NESTOR JULIO HERNANDEZ BOCKER" userId="a413b3be1cc3406f" providerId="LiveId" clId="{F8DC3BF0-C841-4221-B413-23FDBFB5F3DF}" dt="2023-06-07T01:52:02.838" v="134" actId="478"/>
          <ac:spMkLst>
            <pc:docMk/>
            <pc:sldMk cId="332390812" sldId="292"/>
            <ac:spMk id="14" creationId="{0D28290A-5334-CC8B-9F46-16627EFA7B7D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4056647274" sldId="293"/>
        </pc:sldMkLst>
        <pc:spChg chg="add del mod">
          <ac:chgData name="NESTOR JULIO HERNANDEZ BOCKER" userId="a413b3be1cc3406f" providerId="LiveId" clId="{F8DC3BF0-C841-4221-B413-23FDBFB5F3DF}" dt="2023-06-07T01:51:47.029" v="126"/>
          <ac:spMkLst>
            <pc:docMk/>
            <pc:sldMk cId="4056647274" sldId="293"/>
            <ac:spMk id="2" creationId="{8C071F59-DE11-60C6-857F-DB8E7D6BB9A4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1852406770" sldId="294"/>
        </pc:sldMkLst>
        <pc:spChg chg="add del mod">
          <ac:chgData name="NESTOR JULIO HERNANDEZ BOCKER" userId="a413b3be1cc3406f" providerId="LiveId" clId="{F8DC3BF0-C841-4221-B413-23FDBFB5F3DF}" dt="2023-06-07T01:51:46.716" v="125"/>
          <ac:spMkLst>
            <pc:docMk/>
            <pc:sldMk cId="1852406770" sldId="294"/>
            <ac:spMk id="2" creationId="{A23673CA-E157-E9B9-C7BF-0FBD07ECE936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2801230313" sldId="295"/>
        </pc:sldMkLst>
        <pc:spChg chg="add del mod">
          <ac:chgData name="NESTOR JULIO HERNANDEZ BOCKER" userId="a413b3be1cc3406f" providerId="LiveId" clId="{F8DC3BF0-C841-4221-B413-23FDBFB5F3DF}" dt="2023-06-07T01:51:46.356" v="124"/>
          <ac:spMkLst>
            <pc:docMk/>
            <pc:sldMk cId="2801230313" sldId="295"/>
            <ac:spMk id="2" creationId="{9AFB4322-B0D3-6200-310A-861E41D34D71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4022695585" sldId="296"/>
        </pc:sldMkLst>
        <pc:spChg chg="add del mod">
          <ac:chgData name="NESTOR JULIO HERNANDEZ BOCKER" userId="a413b3be1cc3406f" providerId="LiveId" clId="{F8DC3BF0-C841-4221-B413-23FDBFB5F3DF}" dt="2023-06-07T01:51:45.916" v="123"/>
          <ac:spMkLst>
            <pc:docMk/>
            <pc:sldMk cId="4022695585" sldId="296"/>
            <ac:spMk id="2" creationId="{5D4D017E-60CD-B582-0D7E-9C8C42BAB97A}"/>
          </ac:spMkLst>
        </pc:spChg>
      </pc:sldChg>
      <pc:sldChg chg="addSp delSp modSp add mod">
        <pc:chgData name="NESTOR JULIO HERNANDEZ BOCKER" userId="a413b3be1cc3406f" providerId="LiveId" clId="{F8DC3BF0-C841-4221-B413-23FDBFB5F3DF}" dt="2023-06-07T01:53:09.180" v="151" actId="207"/>
        <pc:sldMkLst>
          <pc:docMk/>
          <pc:sldMk cId="1058868022" sldId="297"/>
        </pc:sldMkLst>
        <pc:spChg chg="add del mod">
          <ac:chgData name="NESTOR JULIO HERNANDEZ BOCKER" userId="a413b3be1cc3406f" providerId="LiveId" clId="{F8DC3BF0-C841-4221-B413-23FDBFB5F3DF}" dt="2023-06-07T01:49:28.025" v="67" actId="478"/>
          <ac:spMkLst>
            <pc:docMk/>
            <pc:sldMk cId="1058868022" sldId="297"/>
            <ac:spMk id="7" creationId="{940E6080-02A2-A75C-6F99-4417EB03531B}"/>
          </ac:spMkLst>
        </pc:spChg>
        <pc:spChg chg="del">
          <ac:chgData name="NESTOR JULIO HERNANDEZ BOCKER" userId="a413b3be1cc3406f" providerId="LiveId" clId="{F8DC3BF0-C841-4221-B413-23FDBFB5F3DF}" dt="2023-06-07T01:51:23.609" v="114" actId="478"/>
          <ac:spMkLst>
            <pc:docMk/>
            <pc:sldMk cId="1058868022" sldId="297"/>
            <ac:spMk id="8" creationId="{14A88404-2DA2-4217-99E5-A796005D5157}"/>
          </ac:spMkLst>
        </pc:spChg>
        <pc:spChg chg="add mod">
          <ac:chgData name="NESTOR JULIO HERNANDEZ BOCKER" userId="a413b3be1cc3406f" providerId="LiveId" clId="{F8DC3BF0-C841-4221-B413-23FDBFB5F3DF}" dt="2023-06-07T01:50:09.881" v="91" actId="27107"/>
          <ac:spMkLst>
            <pc:docMk/>
            <pc:sldMk cId="1058868022" sldId="297"/>
            <ac:spMk id="10" creationId="{AE85FA06-F043-6F76-2D7A-77CFAD99732C}"/>
          </ac:spMkLst>
        </pc:spChg>
        <pc:spChg chg="add mod">
          <ac:chgData name="NESTOR JULIO HERNANDEZ BOCKER" userId="a413b3be1cc3406f" providerId="LiveId" clId="{F8DC3BF0-C841-4221-B413-23FDBFB5F3DF}" dt="2023-06-07T01:50:29.862" v="108" actId="6549"/>
          <ac:spMkLst>
            <pc:docMk/>
            <pc:sldMk cId="1058868022" sldId="297"/>
            <ac:spMk id="11" creationId="{DAFBDAAE-0F2D-BA10-01C7-6BCF9C20A50E}"/>
          </ac:spMkLst>
        </pc:spChg>
        <pc:spChg chg="del">
          <ac:chgData name="NESTOR JULIO HERNANDEZ BOCKER" userId="a413b3be1cc3406f" providerId="LiveId" clId="{F8DC3BF0-C841-4221-B413-23FDBFB5F3DF}" dt="2023-06-07T01:49:36.324" v="68" actId="478"/>
          <ac:spMkLst>
            <pc:docMk/>
            <pc:sldMk cId="1058868022" sldId="297"/>
            <ac:spMk id="12" creationId="{35E4570E-0A15-4797-A1E4-293900080A5D}"/>
          </ac:spMkLst>
        </pc:spChg>
        <pc:spChg chg="del">
          <ac:chgData name="NESTOR JULIO HERNANDEZ BOCKER" userId="a413b3be1cc3406f" providerId="LiveId" clId="{F8DC3BF0-C841-4221-B413-23FDBFB5F3DF}" dt="2023-06-07T01:49:36.324" v="68" actId="478"/>
          <ac:spMkLst>
            <pc:docMk/>
            <pc:sldMk cId="1058868022" sldId="297"/>
            <ac:spMk id="13" creationId="{58E584A4-AB44-4696-AB78-1B76FE85DDA3}"/>
          </ac:spMkLst>
        </pc:spChg>
        <pc:spChg chg="mod">
          <ac:chgData name="NESTOR JULIO HERNANDEZ BOCKER" userId="a413b3be1cc3406f" providerId="LiveId" clId="{F8DC3BF0-C841-4221-B413-23FDBFB5F3DF}" dt="2023-06-07T01:52:53.531" v="148" actId="207"/>
          <ac:spMkLst>
            <pc:docMk/>
            <pc:sldMk cId="1058868022" sldId="297"/>
            <ac:spMk id="14" creationId="{2429D940-E554-4FB7-91D3-1A9CD28C5C86}"/>
          </ac:spMkLst>
        </pc:spChg>
        <pc:spChg chg="add mod">
          <ac:chgData name="NESTOR JULIO HERNANDEZ BOCKER" userId="a413b3be1cc3406f" providerId="LiveId" clId="{F8DC3BF0-C841-4221-B413-23FDBFB5F3DF}" dt="2023-06-07T01:50:38.253" v="109"/>
          <ac:spMkLst>
            <pc:docMk/>
            <pc:sldMk cId="1058868022" sldId="297"/>
            <ac:spMk id="15" creationId="{D3219EAA-4D63-31C9-1CC8-36454F12C189}"/>
          </ac:spMkLst>
        </pc:spChg>
        <pc:spChg chg="del">
          <ac:chgData name="NESTOR JULIO HERNANDEZ BOCKER" userId="a413b3be1cc3406f" providerId="LiveId" clId="{F8DC3BF0-C841-4221-B413-23FDBFB5F3DF}" dt="2023-06-07T01:48:40.903" v="64" actId="478"/>
          <ac:spMkLst>
            <pc:docMk/>
            <pc:sldMk cId="1058868022" sldId="297"/>
            <ac:spMk id="16" creationId="{00000000-0000-0000-0000-000000000000}"/>
          </ac:spMkLst>
        </pc:spChg>
        <pc:spChg chg="mod">
          <ac:chgData name="NESTOR JULIO HERNANDEZ BOCKER" userId="a413b3be1cc3406f" providerId="LiveId" clId="{F8DC3BF0-C841-4221-B413-23FDBFB5F3DF}" dt="2023-06-07T01:53:09.180" v="151" actId="207"/>
          <ac:spMkLst>
            <pc:docMk/>
            <pc:sldMk cId="1058868022" sldId="297"/>
            <ac:spMk id="17" creationId="{7110DCAC-DBE7-4065-96AB-2C32D83775A4}"/>
          </ac:spMkLst>
        </pc:spChg>
        <pc:spChg chg="add mod">
          <ac:chgData name="NESTOR JULIO HERNANDEZ BOCKER" userId="a413b3be1cc3406f" providerId="LiveId" clId="{F8DC3BF0-C841-4221-B413-23FDBFB5F3DF}" dt="2023-06-07T01:51:28.346" v="115"/>
          <ac:spMkLst>
            <pc:docMk/>
            <pc:sldMk cId="1058868022" sldId="297"/>
            <ac:spMk id="18" creationId="{7AC57E5C-3E42-7390-1285-7DEA0E5866DD}"/>
          </ac:spMkLst>
        </pc:spChg>
        <pc:spChg chg="del mod">
          <ac:chgData name="NESTOR JULIO HERNANDEZ BOCKER" userId="a413b3be1cc3406f" providerId="LiveId" clId="{F8DC3BF0-C841-4221-B413-23FDBFB5F3DF}" dt="2023-06-07T01:49:26.315" v="66" actId="478"/>
          <ac:spMkLst>
            <pc:docMk/>
            <pc:sldMk cId="1058868022" sldId="297"/>
            <ac:spMk id="20" creationId="{00000000-0000-0000-0000-000000000000}"/>
          </ac:spMkLst>
        </pc:spChg>
        <pc:grpChg chg="del">
          <ac:chgData name="NESTOR JULIO HERNANDEZ BOCKER" userId="a413b3be1cc3406f" providerId="LiveId" clId="{F8DC3BF0-C841-4221-B413-23FDBFB5F3DF}" dt="2023-06-07T01:50:44.916" v="110" actId="478"/>
          <ac:grpSpMkLst>
            <pc:docMk/>
            <pc:sldMk cId="1058868022" sldId="297"/>
            <ac:grpSpMk id="2" creationId="{2DA28C5B-708C-52CD-608C-DA869F2713EB}"/>
          </ac:grpSpMkLst>
        </pc:grpChg>
      </pc:sldChg>
      <pc:sldChg chg="addSp modSp add mod">
        <pc:chgData name="NESTOR JULIO HERNANDEZ BOCKER" userId="a413b3be1cc3406f" providerId="LiveId" clId="{F8DC3BF0-C841-4221-B413-23FDBFB5F3DF}" dt="2023-06-07T02:36:48.750" v="798" actId="572"/>
        <pc:sldMkLst>
          <pc:docMk/>
          <pc:sldMk cId="999383766" sldId="298"/>
        </pc:sldMkLst>
        <pc:spChg chg="mod">
          <ac:chgData name="NESTOR JULIO HERNANDEZ BOCKER" userId="a413b3be1cc3406f" providerId="LiveId" clId="{F8DC3BF0-C841-4221-B413-23FDBFB5F3DF}" dt="2023-06-07T01:55:12.985" v="174"/>
          <ac:spMkLst>
            <pc:docMk/>
            <pc:sldMk cId="999383766" sldId="298"/>
            <ac:spMk id="7" creationId="{469CD69D-8310-32BB-7403-36C4ABF01797}"/>
          </ac:spMkLst>
        </pc:spChg>
        <pc:graphicFrameChg chg="add mod modGraphic">
          <ac:chgData name="NESTOR JULIO HERNANDEZ BOCKER" userId="a413b3be1cc3406f" providerId="LiveId" clId="{F8DC3BF0-C841-4221-B413-23FDBFB5F3DF}" dt="2023-06-07T02:36:48.750" v="798" actId="572"/>
          <ac:graphicFrameMkLst>
            <pc:docMk/>
            <pc:sldMk cId="999383766" sldId="298"/>
            <ac:graphicFrameMk id="2" creationId="{A58FA763-46FD-063D-8FC1-337FD23EE5D8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2:00:08.867" v="212" actId="207"/>
        <pc:sldMkLst>
          <pc:docMk/>
          <pc:sldMk cId="1402838187" sldId="299"/>
        </pc:sldMkLst>
        <pc:spChg chg="add mod">
          <ac:chgData name="NESTOR JULIO HERNANDEZ BOCKER" userId="a413b3be1cc3406f" providerId="LiveId" clId="{F8DC3BF0-C841-4221-B413-23FDBFB5F3DF}" dt="2023-06-07T01:57:43.227" v="195" actId="207"/>
          <ac:spMkLst>
            <pc:docMk/>
            <pc:sldMk cId="1402838187" sldId="299"/>
            <ac:spMk id="2" creationId="{42315A67-099D-D895-EE2E-AF8ABCE44733}"/>
          </ac:spMkLst>
        </pc:spChg>
        <pc:spChg chg="add mod">
          <ac:chgData name="NESTOR JULIO HERNANDEZ BOCKER" userId="a413b3be1cc3406f" providerId="LiveId" clId="{F8DC3BF0-C841-4221-B413-23FDBFB5F3DF}" dt="2023-06-07T01:57:46.271" v="196" actId="207"/>
          <ac:spMkLst>
            <pc:docMk/>
            <pc:sldMk cId="1402838187" sldId="299"/>
            <ac:spMk id="5" creationId="{84F38300-0E68-27A4-55E5-3AA44DD0BAA6}"/>
          </ac:spMkLst>
        </pc:spChg>
        <pc:spChg chg="mod">
          <ac:chgData name="NESTOR JULIO HERNANDEZ BOCKER" userId="a413b3be1cc3406f" providerId="LiveId" clId="{F8DC3BF0-C841-4221-B413-23FDBFB5F3DF}" dt="2023-06-07T01:56:10.360" v="179"/>
          <ac:spMkLst>
            <pc:docMk/>
            <pc:sldMk cId="1402838187" sldId="299"/>
            <ac:spMk id="7" creationId="{469CD69D-8310-32BB-7403-36C4ABF01797}"/>
          </ac:spMkLst>
        </pc:spChg>
        <pc:graphicFrameChg chg="add mod modGraphic">
          <ac:chgData name="NESTOR JULIO HERNANDEZ BOCKER" userId="a413b3be1cc3406f" providerId="LiveId" clId="{F8DC3BF0-C841-4221-B413-23FDBFB5F3DF}" dt="2023-06-07T01:59:55.928" v="209" actId="207"/>
          <ac:graphicFrameMkLst>
            <pc:docMk/>
            <pc:sldMk cId="1402838187" sldId="299"/>
            <ac:graphicFrameMk id="4" creationId="{0207AEFD-ED24-9EBE-8EEC-7F3C8DD2CFDC}"/>
          </ac:graphicFrameMkLst>
        </pc:graphicFrameChg>
        <pc:graphicFrameChg chg="add mod modGraphic">
          <ac:chgData name="NESTOR JULIO HERNANDEZ BOCKER" userId="a413b3be1cc3406f" providerId="LiveId" clId="{F8DC3BF0-C841-4221-B413-23FDBFB5F3DF}" dt="2023-06-07T02:00:08.867" v="212" actId="207"/>
          <ac:graphicFrameMkLst>
            <pc:docMk/>
            <pc:sldMk cId="1402838187" sldId="299"/>
            <ac:graphicFrameMk id="6" creationId="{7F794479-1392-0BE5-0A85-76017F6BA507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2:01:06.068" v="218" actId="207"/>
        <pc:sldMkLst>
          <pc:docMk/>
          <pc:sldMk cId="3528884864" sldId="300"/>
        </pc:sldMkLst>
        <pc:spChg chg="add mod">
          <ac:chgData name="NESTOR JULIO HERNANDEZ BOCKER" userId="a413b3be1cc3406f" providerId="LiveId" clId="{F8DC3BF0-C841-4221-B413-23FDBFB5F3DF}" dt="2023-06-07T01:59:07.106" v="206" actId="207"/>
          <ac:spMkLst>
            <pc:docMk/>
            <pc:sldMk cId="3528884864" sldId="300"/>
            <ac:spMk id="2" creationId="{F44D3E8A-264C-DEB6-6052-59E409B8F18A}"/>
          </ac:spMkLst>
        </pc:spChg>
        <pc:spChg chg="add mod">
          <ac:chgData name="NESTOR JULIO HERNANDEZ BOCKER" userId="a413b3be1cc3406f" providerId="LiveId" clId="{F8DC3BF0-C841-4221-B413-23FDBFB5F3DF}" dt="2023-06-07T01:58:35.693" v="204" actId="207"/>
          <ac:spMkLst>
            <pc:docMk/>
            <pc:sldMk cId="3528884864" sldId="300"/>
            <ac:spMk id="5" creationId="{2A52D388-1615-6224-9DE6-4267FD7CE04D}"/>
          </ac:spMkLst>
        </pc:spChg>
        <pc:spChg chg="mod">
          <ac:chgData name="NESTOR JULIO HERNANDEZ BOCKER" userId="a413b3be1cc3406f" providerId="LiveId" clId="{F8DC3BF0-C841-4221-B413-23FDBFB5F3DF}" dt="2023-06-07T01:58:21.690" v="201" actId="14100"/>
          <ac:spMkLst>
            <pc:docMk/>
            <pc:sldMk cId="3528884864" sldId="300"/>
            <ac:spMk id="7" creationId="{469CD69D-8310-32BB-7403-36C4ABF01797}"/>
          </ac:spMkLst>
        </pc:spChg>
        <pc:graphicFrameChg chg="add mod modGraphic">
          <ac:chgData name="NESTOR JULIO HERNANDEZ BOCKER" userId="a413b3be1cc3406f" providerId="LiveId" clId="{F8DC3BF0-C841-4221-B413-23FDBFB5F3DF}" dt="2023-06-07T02:01:02.664" v="217" actId="207"/>
          <ac:graphicFrameMkLst>
            <pc:docMk/>
            <pc:sldMk cId="3528884864" sldId="300"/>
            <ac:graphicFrameMk id="4" creationId="{DE44ECD0-1321-5CBC-A6D1-7191793841B1}"/>
          </ac:graphicFrameMkLst>
        </pc:graphicFrameChg>
        <pc:graphicFrameChg chg="add mod modGraphic">
          <ac:chgData name="NESTOR JULIO HERNANDEZ BOCKER" userId="a413b3be1cc3406f" providerId="LiveId" clId="{F8DC3BF0-C841-4221-B413-23FDBFB5F3DF}" dt="2023-06-07T02:01:06.068" v="218" actId="207"/>
          <ac:graphicFrameMkLst>
            <pc:docMk/>
            <pc:sldMk cId="3528884864" sldId="300"/>
            <ac:graphicFrameMk id="6" creationId="{A872AEEA-4D20-45E5-8FD5-33F95235DB1F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2:55.038" v="842" actId="1037"/>
        <pc:sldMkLst>
          <pc:docMk/>
          <pc:sldMk cId="433723799" sldId="301"/>
        </pc:sldMkLst>
        <pc:spChg chg="add mod">
          <ac:chgData name="NESTOR JULIO HERNANDEZ BOCKER" userId="a413b3be1cc3406f" providerId="LiveId" clId="{F8DC3BF0-C841-4221-B413-23FDBFB5F3DF}" dt="2023-06-07T03:02:55.038" v="842" actId="1037"/>
          <ac:spMkLst>
            <pc:docMk/>
            <pc:sldMk cId="433723799" sldId="301"/>
            <ac:spMk id="2" creationId="{FC6A04EE-D3B8-BA90-1779-1167670B8274}"/>
          </ac:spMkLst>
        </pc:spChg>
        <pc:spChg chg="mod">
          <ac:chgData name="NESTOR JULIO HERNANDEZ BOCKER" userId="a413b3be1cc3406f" providerId="LiveId" clId="{F8DC3BF0-C841-4221-B413-23FDBFB5F3DF}" dt="2023-06-07T02:03:30.532" v="244" actId="6549"/>
          <ac:spMkLst>
            <pc:docMk/>
            <pc:sldMk cId="433723799" sldId="301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01:58.348" v="227"/>
          <ac:graphicFrameMkLst>
            <pc:docMk/>
            <pc:sldMk cId="433723799" sldId="301"/>
            <ac:graphicFrameMk id="4" creationId="{BF282E18-E2DE-868D-F840-5713E36B0112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2:04:00.204" v="250" actId="207"/>
        <pc:sldMkLst>
          <pc:docMk/>
          <pc:sldMk cId="2938667470" sldId="302"/>
        </pc:sldMkLst>
        <pc:spChg chg="add mod">
          <ac:chgData name="NESTOR JULIO HERNANDEZ BOCKER" userId="a413b3be1cc3406f" providerId="LiveId" clId="{F8DC3BF0-C841-4221-B413-23FDBFB5F3DF}" dt="2023-06-07T02:04:00.204" v="250" actId="207"/>
          <ac:spMkLst>
            <pc:docMk/>
            <pc:sldMk cId="2938667470" sldId="302"/>
            <ac:spMk id="2" creationId="{54F81D6A-46E7-BE66-588D-9258AA66021D}"/>
          </ac:spMkLst>
        </pc:spChg>
        <pc:spChg chg="mod">
          <ac:chgData name="NESTOR JULIO HERNANDEZ BOCKER" userId="a413b3be1cc3406f" providerId="LiveId" clId="{F8DC3BF0-C841-4221-B413-23FDBFB5F3DF}" dt="2023-06-07T02:03:13.517" v="240" actId="14100"/>
          <ac:spMkLst>
            <pc:docMk/>
            <pc:sldMk cId="2938667470" sldId="302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03:50.587" v="248" actId="14100"/>
          <ac:graphicFrameMkLst>
            <pc:docMk/>
            <pc:sldMk cId="2938667470" sldId="302"/>
            <ac:graphicFrameMk id="4" creationId="{87DE4256-898E-CC6D-68EE-F177D89F0CFA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3:25.659" v="851" actId="20577"/>
        <pc:sldMkLst>
          <pc:docMk/>
          <pc:sldMk cId="2869489403" sldId="303"/>
        </pc:sldMkLst>
        <pc:spChg chg="mod">
          <ac:chgData name="NESTOR JULIO HERNANDEZ BOCKER" userId="a413b3be1cc3406f" providerId="LiveId" clId="{F8DC3BF0-C841-4221-B413-23FDBFB5F3DF}" dt="2023-06-07T03:03:25.659" v="851" actId="20577"/>
          <ac:spMkLst>
            <pc:docMk/>
            <pc:sldMk cId="2869489403" sldId="303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06:06.139" v="269"/>
          <ac:graphicFrameMkLst>
            <pc:docMk/>
            <pc:sldMk cId="2869489403" sldId="303"/>
            <ac:graphicFrameMk id="2" creationId="{E0221926-509B-7FF6-FAF4-333485CF632D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6:14.712" v="858" actId="20577"/>
        <pc:sldMkLst>
          <pc:docMk/>
          <pc:sldMk cId="2994828080" sldId="304"/>
        </pc:sldMkLst>
        <pc:spChg chg="add mod">
          <ac:chgData name="NESTOR JULIO HERNANDEZ BOCKER" userId="a413b3be1cc3406f" providerId="LiveId" clId="{F8DC3BF0-C841-4221-B413-23FDBFB5F3DF}" dt="2023-06-07T02:12:10.719" v="335" actId="14100"/>
          <ac:spMkLst>
            <pc:docMk/>
            <pc:sldMk cId="2994828080" sldId="304"/>
            <ac:spMk id="2" creationId="{077661EC-381A-3E4A-F0F0-5C72F32440DF}"/>
          </ac:spMkLst>
        </pc:spChg>
        <pc:spChg chg="mod">
          <ac:chgData name="NESTOR JULIO HERNANDEZ BOCKER" userId="a413b3be1cc3406f" providerId="LiveId" clId="{F8DC3BF0-C841-4221-B413-23FDBFB5F3DF}" dt="2023-06-07T03:06:14.712" v="858" actId="20577"/>
          <ac:spMkLst>
            <pc:docMk/>
            <pc:sldMk cId="2994828080" sldId="304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23:20.927" v="774" actId="207"/>
          <ac:graphicFrameMkLst>
            <pc:docMk/>
            <pc:sldMk cId="2994828080" sldId="304"/>
            <ac:graphicFrameMk id="4" creationId="{309C83EA-4E4B-1727-08E7-9FF5B87048D2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7:26.376" v="860" actId="27918"/>
        <pc:sldMkLst>
          <pc:docMk/>
          <pc:sldMk cId="1400359443" sldId="305"/>
        </pc:sldMkLst>
        <pc:spChg chg="add mod">
          <ac:chgData name="NESTOR JULIO HERNANDEZ BOCKER" userId="a413b3be1cc3406f" providerId="LiveId" clId="{F8DC3BF0-C841-4221-B413-23FDBFB5F3DF}" dt="2023-06-07T02:12:51.469" v="351" actId="207"/>
          <ac:spMkLst>
            <pc:docMk/>
            <pc:sldMk cId="1400359443" sldId="305"/>
            <ac:spMk id="2" creationId="{FF9461AB-7823-F6C6-32D6-8B0B0E8E09F6}"/>
          </ac:spMkLst>
        </pc:spChg>
        <pc:spChg chg="mod">
          <ac:chgData name="NESTOR JULIO HERNANDEZ BOCKER" userId="a413b3be1cc3406f" providerId="LiveId" clId="{F8DC3BF0-C841-4221-B413-23FDBFB5F3DF}" dt="2023-06-07T02:12:30.519" v="340"/>
          <ac:spMkLst>
            <pc:docMk/>
            <pc:sldMk cId="1400359443" sldId="305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07:09.120" v="859" actId="207"/>
          <ac:graphicFrameMkLst>
            <pc:docMk/>
            <pc:sldMk cId="1400359443" sldId="305"/>
            <ac:graphicFrameMk id="4" creationId="{D9605828-2B56-30DE-0CDC-4838A1C9CCCA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11:41.268" v="877" actId="207"/>
        <pc:sldMkLst>
          <pc:docMk/>
          <pc:sldMk cId="4061541852" sldId="306"/>
        </pc:sldMkLst>
        <pc:spChg chg="add mod">
          <ac:chgData name="NESTOR JULIO HERNANDEZ BOCKER" userId="a413b3be1cc3406f" providerId="LiveId" clId="{F8DC3BF0-C841-4221-B413-23FDBFB5F3DF}" dt="2023-06-07T02:14:43.271" v="379" actId="207"/>
          <ac:spMkLst>
            <pc:docMk/>
            <pc:sldMk cId="4061541852" sldId="306"/>
            <ac:spMk id="2" creationId="{72B88293-3E96-F306-F8E4-E798EDD68606}"/>
          </ac:spMkLst>
        </pc:spChg>
        <pc:spChg chg="mod">
          <ac:chgData name="NESTOR JULIO HERNANDEZ BOCKER" userId="a413b3be1cc3406f" providerId="LiveId" clId="{F8DC3BF0-C841-4221-B413-23FDBFB5F3DF}" dt="2023-06-07T02:15:34.743" v="393" actId="20577"/>
          <ac:spMkLst>
            <pc:docMk/>
            <pc:sldMk cId="4061541852" sldId="306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11:41.268" v="877" actId="207"/>
          <ac:graphicFrameMkLst>
            <pc:docMk/>
            <pc:sldMk cId="4061541852" sldId="306"/>
            <ac:graphicFrameMk id="4" creationId="{E8856DE0-7847-3472-FD9E-6C9981B52657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11:46.771" v="878" actId="207"/>
        <pc:sldMkLst>
          <pc:docMk/>
          <pc:sldMk cId="3902090573" sldId="307"/>
        </pc:sldMkLst>
        <pc:spChg chg="add mod">
          <ac:chgData name="NESTOR JULIO HERNANDEZ BOCKER" userId="a413b3be1cc3406f" providerId="LiveId" clId="{F8DC3BF0-C841-4221-B413-23FDBFB5F3DF}" dt="2023-06-07T02:16:07.237" v="407" actId="14100"/>
          <ac:spMkLst>
            <pc:docMk/>
            <pc:sldMk cId="3902090573" sldId="307"/>
            <ac:spMk id="2" creationId="{6039FD84-5207-C577-ED7F-A1F47A4A8D13}"/>
          </ac:spMkLst>
        </pc:spChg>
        <pc:spChg chg="mod">
          <ac:chgData name="NESTOR JULIO HERNANDEZ BOCKER" userId="a413b3be1cc3406f" providerId="LiveId" clId="{F8DC3BF0-C841-4221-B413-23FDBFB5F3DF}" dt="2023-06-07T02:15:55.712" v="403" actId="20577"/>
          <ac:spMkLst>
            <pc:docMk/>
            <pc:sldMk cId="3902090573" sldId="307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11:46.771" v="878" actId="207"/>
          <ac:graphicFrameMkLst>
            <pc:docMk/>
            <pc:sldMk cId="3902090573" sldId="307"/>
            <ac:graphicFrameMk id="4" creationId="{EC4FD2ED-555E-A47C-016C-DA984EC64CE7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2:19:12.962" v="719" actId="1035"/>
        <pc:sldMkLst>
          <pc:docMk/>
          <pc:sldMk cId="2799606255" sldId="308"/>
        </pc:sldMkLst>
        <pc:spChg chg="add mod">
          <ac:chgData name="NESTOR JULIO HERNANDEZ BOCKER" userId="a413b3be1cc3406f" providerId="LiveId" clId="{F8DC3BF0-C841-4221-B413-23FDBFB5F3DF}" dt="2023-06-07T02:19:12.962" v="719" actId="1035"/>
          <ac:spMkLst>
            <pc:docMk/>
            <pc:sldMk cId="2799606255" sldId="308"/>
            <ac:spMk id="2" creationId="{EB68139D-53E9-508D-8E58-10FEC4240DC2}"/>
          </ac:spMkLst>
        </pc:spChg>
        <pc:spChg chg="del">
          <ac:chgData name="NESTOR JULIO HERNANDEZ BOCKER" userId="a413b3be1cc3406f" providerId="LiveId" clId="{F8DC3BF0-C841-4221-B413-23FDBFB5F3DF}" dt="2023-06-07T02:18:07.330" v="435" actId="478"/>
          <ac:spMkLst>
            <pc:docMk/>
            <pc:sldMk cId="2799606255" sldId="308"/>
            <ac:spMk id="3" creationId="{2A92AF03-0B76-ABBC-DC2A-8FAF242B06ED}"/>
          </ac:spMkLst>
        </pc:spChg>
        <pc:spChg chg="add mod">
          <ac:chgData name="NESTOR JULIO HERNANDEZ BOCKER" userId="a413b3be1cc3406f" providerId="LiveId" clId="{F8DC3BF0-C841-4221-B413-23FDBFB5F3DF}" dt="2023-06-07T02:18:39.896" v="702" actId="207"/>
          <ac:spMkLst>
            <pc:docMk/>
            <pc:sldMk cId="2799606255" sldId="308"/>
            <ac:spMk id="5" creationId="{67497207-3E69-8B3F-ADCC-3C089CC6E285}"/>
          </ac:spMkLst>
        </pc:spChg>
        <pc:spChg chg="mod">
          <ac:chgData name="NESTOR JULIO HERNANDEZ BOCKER" userId="a413b3be1cc3406f" providerId="LiveId" clId="{F8DC3BF0-C841-4221-B413-23FDBFB5F3DF}" dt="2023-06-07T02:18:01.070" v="433"/>
          <ac:spMkLst>
            <pc:docMk/>
            <pc:sldMk cId="2799606255" sldId="308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18:04.616" v="434"/>
          <ac:graphicFrameMkLst>
            <pc:docMk/>
            <pc:sldMk cId="2799606255" sldId="308"/>
            <ac:graphicFrameMk id="4" creationId="{7354B5F1-BFE1-2D31-DD7D-B1E1FC120D1D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3:08:01.501" v="864" actId="27918"/>
        <pc:sldMkLst>
          <pc:docMk/>
          <pc:sldMk cId="12027702" sldId="309"/>
        </pc:sldMkLst>
        <pc:spChg chg="mod">
          <ac:chgData name="NESTOR JULIO HERNANDEZ BOCKER" userId="a413b3be1cc3406f" providerId="LiveId" clId="{F8DC3BF0-C841-4221-B413-23FDBFB5F3DF}" dt="2023-06-07T03:04:19.301" v="852" actId="113"/>
          <ac:spMkLst>
            <pc:docMk/>
            <pc:sldMk cId="12027702" sldId="309"/>
            <ac:spMk id="4" creationId="{2B0A8386-09F2-CD66-A93D-1B1C9C188168}"/>
          </ac:spMkLst>
        </pc:spChg>
        <pc:spChg chg="mod">
          <ac:chgData name="NESTOR JULIO HERNANDEZ BOCKER" userId="a413b3be1cc3406f" providerId="LiveId" clId="{F8DC3BF0-C841-4221-B413-23FDBFB5F3DF}" dt="2023-06-07T02:06:47.856" v="275"/>
          <ac:spMkLst>
            <pc:docMk/>
            <pc:sldMk cId="12027702" sldId="309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07:59.112" v="862" actId="207"/>
          <ac:graphicFrameMkLst>
            <pc:docMk/>
            <pc:sldMk cId="12027702" sldId="309"/>
            <ac:graphicFrameMk id="2" creationId="{A71A2518-968B-738B-55E1-D05EFC632A73}"/>
          </ac:graphicFrameMkLst>
        </pc:graphicFrameChg>
        <pc:graphicFrameChg chg="add del">
          <ac:chgData name="NESTOR JULIO HERNANDEZ BOCKER" userId="a413b3be1cc3406f" providerId="LiveId" clId="{F8DC3BF0-C841-4221-B413-23FDBFB5F3DF}" dt="2023-06-07T02:07:17.589" v="280" actId="478"/>
          <ac:graphicFrameMkLst>
            <pc:docMk/>
            <pc:sldMk cId="12027702" sldId="309"/>
            <ac:graphicFrameMk id="5" creationId="{3DA64992-A043-EAAC-5602-8C350FF21BE1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2:37:50.841" v="806" actId="207"/>
        <pc:sldMkLst>
          <pc:docMk/>
          <pc:sldMk cId="436528798" sldId="310"/>
        </pc:sldMkLst>
        <pc:spChg chg="mod">
          <ac:chgData name="NESTOR JULIO HERNANDEZ BOCKER" userId="a413b3be1cc3406f" providerId="LiveId" clId="{F8DC3BF0-C841-4221-B413-23FDBFB5F3DF}" dt="2023-06-07T02:08:38.251" v="295" actId="20577"/>
          <ac:spMkLst>
            <pc:docMk/>
            <pc:sldMk cId="436528798" sldId="310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F8DC3BF0-C841-4221-B413-23FDBFB5F3DF}" dt="2023-06-07T02:08:17.454" v="291" actId="478"/>
          <ac:graphicFrameMkLst>
            <pc:docMk/>
            <pc:sldMk cId="436528798" sldId="310"/>
            <ac:graphicFrameMk id="2" creationId="{A58FA763-46FD-063D-8FC1-337FD23EE5D8}"/>
          </ac:graphicFrameMkLst>
        </pc:graphicFrameChg>
        <pc:graphicFrameChg chg="add mod modGraphic">
          <ac:chgData name="NESTOR JULIO HERNANDEZ BOCKER" userId="a413b3be1cc3406f" providerId="LiveId" clId="{F8DC3BF0-C841-4221-B413-23FDBFB5F3DF}" dt="2023-06-07T02:37:50.841" v="806" actId="207"/>
          <ac:graphicFrameMkLst>
            <pc:docMk/>
            <pc:sldMk cId="436528798" sldId="310"/>
            <ac:graphicFrameMk id="4" creationId="{5916A944-18CD-31A5-329B-A40623A65BA6}"/>
          </ac:graphicFrameMkLst>
        </pc:graphicFrameChg>
      </pc:sldChg>
      <pc:sldChg chg="modSp add del mod">
        <pc:chgData name="NESTOR JULIO HERNANDEZ BOCKER" userId="a413b3be1cc3406f" providerId="LiveId" clId="{F8DC3BF0-C841-4221-B413-23FDBFB5F3DF}" dt="2023-06-07T02:10:44.571" v="319" actId="207"/>
        <pc:sldMkLst>
          <pc:docMk/>
          <pc:sldMk cId="537324164" sldId="311"/>
        </pc:sldMkLst>
        <pc:spChg chg="mod">
          <ac:chgData name="NESTOR JULIO HERNANDEZ BOCKER" userId="a413b3be1cc3406f" providerId="LiveId" clId="{F8DC3BF0-C841-4221-B413-23FDBFB5F3DF}" dt="2023-06-07T02:10:15.442" v="315"/>
          <ac:spMkLst>
            <pc:docMk/>
            <pc:sldMk cId="537324164" sldId="311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F8DC3BF0-C841-4221-B413-23FDBFB5F3DF}" dt="2023-06-07T02:10:29.457" v="317" actId="207"/>
          <ac:graphicFrameMkLst>
            <pc:docMk/>
            <pc:sldMk cId="537324164" sldId="311"/>
            <ac:graphicFrameMk id="4" creationId="{0207AEFD-ED24-9EBE-8EEC-7F3C8DD2CFDC}"/>
          </ac:graphicFrameMkLst>
        </pc:graphicFrameChg>
        <pc:graphicFrameChg chg="mod modGraphic">
          <ac:chgData name="NESTOR JULIO HERNANDEZ BOCKER" userId="a413b3be1cc3406f" providerId="LiveId" clId="{F8DC3BF0-C841-4221-B413-23FDBFB5F3DF}" dt="2023-06-07T02:10:44.571" v="319" actId="207"/>
          <ac:graphicFrameMkLst>
            <pc:docMk/>
            <pc:sldMk cId="537324164" sldId="311"/>
            <ac:graphicFrameMk id="6" creationId="{7F794479-1392-0BE5-0A85-76017F6BA507}"/>
          </ac:graphicFrameMkLst>
        </pc:graphicFrameChg>
      </pc:sldChg>
      <pc:sldChg chg="modSp add del mod">
        <pc:chgData name="NESTOR JULIO HERNANDEZ BOCKER" userId="a413b3be1cc3406f" providerId="LiveId" clId="{F8DC3BF0-C841-4221-B413-23FDBFB5F3DF}" dt="2023-06-07T02:11:31.225" v="326" actId="207"/>
        <pc:sldMkLst>
          <pc:docMk/>
          <pc:sldMk cId="757931575" sldId="312"/>
        </pc:sldMkLst>
        <pc:spChg chg="mod">
          <ac:chgData name="NESTOR JULIO HERNANDEZ BOCKER" userId="a413b3be1cc3406f" providerId="LiveId" clId="{F8DC3BF0-C841-4221-B413-23FDBFB5F3DF}" dt="2023-06-07T02:11:02.808" v="322"/>
          <ac:spMkLst>
            <pc:docMk/>
            <pc:sldMk cId="757931575" sldId="31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F8DC3BF0-C841-4221-B413-23FDBFB5F3DF}" dt="2023-06-07T02:11:19.557" v="324" actId="207"/>
          <ac:graphicFrameMkLst>
            <pc:docMk/>
            <pc:sldMk cId="757931575" sldId="312"/>
            <ac:graphicFrameMk id="4" creationId="{DE44ECD0-1321-5CBC-A6D1-7191793841B1}"/>
          </ac:graphicFrameMkLst>
        </pc:graphicFrameChg>
        <pc:graphicFrameChg chg="mod modGraphic">
          <ac:chgData name="NESTOR JULIO HERNANDEZ BOCKER" userId="a413b3be1cc3406f" providerId="LiveId" clId="{F8DC3BF0-C841-4221-B413-23FDBFB5F3DF}" dt="2023-06-07T02:11:31.225" v="326" actId="207"/>
          <ac:graphicFrameMkLst>
            <pc:docMk/>
            <pc:sldMk cId="757931575" sldId="312"/>
            <ac:graphicFrameMk id="6" creationId="{A872AEEA-4D20-45E5-8FD5-33F95235DB1F}"/>
          </ac:graphicFrameMkLst>
        </pc:graphicFrameChg>
      </pc:sldChg>
      <pc:sldChg chg="delSp modSp add mod ord">
        <pc:chgData name="NESTOR JULIO HERNANDEZ BOCKER" userId="a413b3be1cc3406f" providerId="LiveId" clId="{F8DC3BF0-C841-4221-B413-23FDBFB5F3DF}" dt="2023-06-07T02:14:19.363" v="373" actId="478"/>
        <pc:sldMkLst>
          <pc:docMk/>
          <pc:sldMk cId="2590248872" sldId="313"/>
        </pc:sldMkLst>
        <pc:spChg chg="mod">
          <ac:chgData name="NESTOR JULIO HERNANDEZ BOCKER" userId="a413b3be1cc3406f" providerId="LiveId" clId="{F8DC3BF0-C841-4221-B413-23FDBFB5F3DF}" dt="2023-06-07T02:14:16.367" v="372"/>
          <ac:spMkLst>
            <pc:docMk/>
            <pc:sldMk cId="2590248872" sldId="313"/>
            <ac:spMk id="5" creationId="{BDA1159D-A0ED-18DC-0747-141EBF1A2086}"/>
          </ac:spMkLst>
        </pc:spChg>
        <pc:spChg chg="del">
          <ac:chgData name="NESTOR JULIO HERNANDEZ BOCKER" userId="a413b3be1cc3406f" providerId="LiveId" clId="{F8DC3BF0-C841-4221-B413-23FDBFB5F3DF}" dt="2023-06-07T02:14:19.363" v="373" actId="478"/>
          <ac:spMkLst>
            <pc:docMk/>
            <pc:sldMk cId="2590248872" sldId="313"/>
            <ac:spMk id="6" creationId="{C2171E36-1462-87BF-6CE9-51FF81D0C5FB}"/>
          </ac:spMkLst>
        </pc:spChg>
      </pc:sldChg>
      <pc:sldChg chg="addSp modSp add mod ord">
        <pc:chgData name="NESTOR JULIO HERNANDEZ BOCKER" userId="a413b3be1cc3406f" providerId="LiveId" clId="{F8DC3BF0-C841-4221-B413-23FDBFB5F3DF}" dt="2023-06-07T02:17:16.170" v="418" actId="20577"/>
        <pc:sldMkLst>
          <pc:docMk/>
          <pc:sldMk cId="3633284213" sldId="314"/>
        </pc:sldMkLst>
        <pc:spChg chg="add mod">
          <ac:chgData name="NESTOR JULIO HERNANDEZ BOCKER" userId="a413b3be1cc3406f" providerId="LiveId" clId="{F8DC3BF0-C841-4221-B413-23FDBFB5F3DF}" dt="2023-06-07T02:17:16.170" v="418" actId="20577"/>
          <ac:spMkLst>
            <pc:docMk/>
            <pc:sldMk cId="3633284213" sldId="314"/>
            <ac:spMk id="3" creationId="{909C031B-51F5-08F7-8363-BE3CCE2F94B6}"/>
          </ac:spMkLst>
        </pc:spChg>
        <pc:spChg chg="mod">
          <ac:chgData name="NESTOR JULIO HERNANDEZ BOCKER" userId="a413b3be1cc3406f" providerId="LiveId" clId="{F8DC3BF0-C841-4221-B413-23FDBFB5F3DF}" dt="2023-06-07T02:16:28.465" v="412" actId="27636"/>
          <ac:spMkLst>
            <pc:docMk/>
            <pc:sldMk cId="3633284213" sldId="314"/>
            <ac:spMk id="5" creationId="{BDA1159D-A0ED-18DC-0747-141EBF1A2086}"/>
          </ac:spMkLst>
        </pc:spChg>
      </pc:sldChg>
      <pc:sldChg chg="addSp modSp add mod">
        <pc:chgData name="NESTOR JULIO HERNANDEZ BOCKER" userId="a413b3be1cc3406f" providerId="LiveId" clId="{F8DC3BF0-C841-4221-B413-23FDBFB5F3DF}" dt="2023-06-07T02:20:24.139" v="748" actId="6549"/>
        <pc:sldMkLst>
          <pc:docMk/>
          <pc:sldMk cId="1867422395" sldId="315"/>
        </pc:sldMkLst>
        <pc:spChg chg="add mod">
          <ac:chgData name="NESTOR JULIO HERNANDEZ BOCKER" userId="a413b3be1cc3406f" providerId="LiveId" clId="{F8DC3BF0-C841-4221-B413-23FDBFB5F3DF}" dt="2023-06-07T02:19:55.682" v="741" actId="207"/>
          <ac:spMkLst>
            <pc:docMk/>
            <pc:sldMk cId="1867422395" sldId="315"/>
            <ac:spMk id="2" creationId="{0A41AFBB-A0B0-2081-360C-C918C9402815}"/>
          </ac:spMkLst>
        </pc:spChg>
        <pc:spChg chg="mod">
          <ac:chgData name="NESTOR JULIO HERNANDEZ BOCKER" userId="a413b3be1cc3406f" providerId="LiveId" clId="{F8DC3BF0-C841-4221-B413-23FDBFB5F3DF}" dt="2023-06-07T02:20:24.139" v="748" actId="6549"/>
          <ac:spMkLst>
            <pc:docMk/>
            <pc:sldMk cId="1867422395" sldId="315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20:01.142" v="743" actId="14100"/>
          <ac:graphicFrameMkLst>
            <pc:docMk/>
            <pc:sldMk cId="1867422395" sldId="315"/>
            <ac:graphicFrameMk id="4" creationId="{AAD20EE8-6BF9-944B-45A1-2DD8B05AD847}"/>
          </ac:graphicFrameMkLst>
        </pc:graphicFrameChg>
      </pc:sldChg>
    </pc:docChg>
  </pc:docChgLst>
  <pc:docChgLst>
    <pc:chgData name="NESTOR JULIO HERNANDEZ BOCKER" userId="a413b3be1cc3406f" providerId="LiveId" clId="{89506A28-5A45-4142-BC4C-DA81BE63E408}"/>
    <pc:docChg chg="undo custSel modSld">
      <pc:chgData name="NESTOR JULIO HERNANDEZ BOCKER" userId="a413b3be1cc3406f" providerId="LiveId" clId="{89506A28-5A45-4142-BC4C-DA81BE63E408}" dt="2023-06-04T01:46:42.307" v="26" actId="207"/>
      <pc:docMkLst>
        <pc:docMk/>
      </pc:docMkLst>
      <pc:sldChg chg="modSp mod">
        <pc:chgData name="NESTOR JULIO HERNANDEZ BOCKER" userId="a413b3be1cc3406f" providerId="LiveId" clId="{89506A28-5A45-4142-BC4C-DA81BE63E408}" dt="2023-06-04T01:44:35.407" v="6" actId="255"/>
        <pc:sldMkLst>
          <pc:docMk/>
          <pc:sldMk cId="2130645913" sldId="281"/>
        </pc:sldMkLst>
        <pc:spChg chg="mod">
          <ac:chgData name="NESTOR JULIO HERNANDEZ BOCKER" userId="a413b3be1cc3406f" providerId="LiveId" clId="{89506A28-5A45-4142-BC4C-DA81BE63E408}" dt="2023-06-04T01:44:35.407" v="6" actId="255"/>
          <ac:spMkLst>
            <pc:docMk/>
            <pc:sldMk cId="2130645913" sldId="281"/>
            <ac:spMk id="10" creationId="{CE550A21-583D-7FBE-6302-9562E532219E}"/>
          </ac:spMkLst>
        </pc:spChg>
      </pc:sldChg>
      <pc:sldChg chg="modSp mod">
        <pc:chgData name="NESTOR JULIO HERNANDEZ BOCKER" userId="a413b3be1cc3406f" providerId="LiveId" clId="{89506A28-5A45-4142-BC4C-DA81BE63E408}" dt="2023-06-04T01:40:26.991" v="5"/>
        <pc:sldMkLst>
          <pc:docMk/>
          <pc:sldMk cId="3855831146" sldId="282"/>
        </pc:sldMkLst>
        <pc:spChg chg="mod">
          <ac:chgData name="NESTOR JULIO HERNANDEZ BOCKER" userId="a413b3be1cc3406f" providerId="LiveId" clId="{89506A28-5A45-4142-BC4C-DA81BE63E408}" dt="2023-06-04T01:40:26.991" v="5"/>
          <ac:spMkLst>
            <pc:docMk/>
            <pc:sldMk cId="3855831146" sldId="282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89506A28-5A45-4142-BC4C-DA81BE63E408}" dt="2023-06-04T01:44:45.887" v="7" actId="255"/>
        <pc:sldMkLst>
          <pc:docMk/>
          <pc:sldMk cId="3275677300" sldId="283"/>
        </pc:sldMkLst>
        <pc:spChg chg="mod">
          <ac:chgData name="NESTOR JULIO HERNANDEZ BOCKER" userId="a413b3be1cc3406f" providerId="LiveId" clId="{89506A28-5A45-4142-BC4C-DA81BE63E408}" dt="2023-06-04T01:44:45.887" v="7" actId="255"/>
          <ac:spMkLst>
            <pc:docMk/>
            <pc:sldMk cId="3275677300" sldId="283"/>
            <ac:spMk id="10" creationId="{CE550A21-583D-7FBE-6302-9562E532219E}"/>
          </ac:spMkLst>
        </pc:spChg>
        <pc:graphicFrameChg chg="mod">
          <ac:chgData name="NESTOR JULIO HERNANDEZ BOCKER" userId="a413b3be1cc3406f" providerId="LiveId" clId="{89506A28-5A45-4142-BC4C-DA81BE63E408}" dt="2023-06-04T00:42:10.123" v="0"/>
          <ac:graphicFrameMkLst>
            <pc:docMk/>
            <pc:sldMk cId="3275677300" sldId="283"/>
            <ac:graphicFrameMk id="3" creationId="{41043A50-4A74-5610-777A-A81D28BBFB63}"/>
          </ac:graphicFrameMkLst>
        </pc:graphicFrameChg>
      </pc:sldChg>
      <pc:sldChg chg="modSp mod">
        <pc:chgData name="NESTOR JULIO HERNANDEZ BOCKER" userId="a413b3be1cc3406f" providerId="LiveId" clId="{89506A28-5A45-4142-BC4C-DA81BE63E408}" dt="2023-06-04T01:44:55.897" v="8" actId="255"/>
        <pc:sldMkLst>
          <pc:docMk/>
          <pc:sldMk cId="2609771912" sldId="284"/>
        </pc:sldMkLst>
        <pc:spChg chg="mod">
          <ac:chgData name="NESTOR JULIO HERNANDEZ BOCKER" userId="a413b3be1cc3406f" providerId="LiveId" clId="{89506A28-5A45-4142-BC4C-DA81BE63E408}" dt="2023-06-04T01:44:55.897" v="8" actId="255"/>
          <ac:spMkLst>
            <pc:docMk/>
            <pc:sldMk cId="2609771912" sldId="284"/>
            <ac:spMk id="10" creationId="{CE550A21-583D-7FBE-6302-9562E532219E}"/>
          </ac:spMkLst>
        </pc:spChg>
      </pc:sldChg>
      <pc:sldChg chg="modSp mod">
        <pc:chgData name="NESTOR JULIO HERNANDEZ BOCKER" userId="a413b3be1cc3406f" providerId="LiveId" clId="{89506A28-5A45-4142-BC4C-DA81BE63E408}" dt="2023-06-04T01:45:03.877" v="9" actId="255"/>
        <pc:sldMkLst>
          <pc:docMk/>
          <pc:sldMk cId="185742075" sldId="285"/>
        </pc:sldMkLst>
        <pc:spChg chg="mod">
          <ac:chgData name="NESTOR JULIO HERNANDEZ BOCKER" userId="a413b3be1cc3406f" providerId="LiveId" clId="{89506A28-5A45-4142-BC4C-DA81BE63E408}" dt="2023-06-04T01:45:03.877" v="9" actId="255"/>
          <ac:spMkLst>
            <pc:docMk/>
            <pc:sldMk cId="185742075" sldId="285"/>
            <ac:spMk id="10" creationId="{CE550A21-583D-7FBE-6302-9562E532219E}"/>
          </ac:spMkLst>
        </pc:spChg>
        <pc:graphicFrameChg chg="mod">
          <ac:chgData name="NESTOR JULIO HERNANDEZ BOCKER" userId="a413b3be1cc3406f" providerId="LiveId" clId="{89506A28-5A45-4142-BC4C-DA81BE63E408}" dt="2023-06-04T01:26:01.239" v="2" actId="113"/>
          <ac:graphicFrameMkLst>
            <pc:docMk/>
            <pc:sldMk cId="185742075" sldId="285"/>
            <ac:graphicFrameMk id="2" creationId="{24496ED9-7835-3B52-A1A0-7D466324A28C}"/>
          </ac:graphicFrameMkLst>
        </pc:graphicFrameChg>
      </pc:sldChg>
      <pc:sldChg chg="modSp mod">
        <pc:chgData name="NESTOR JULIO HERNANDEZ BOCKER" userId="a413b3be1cc3406f" providerId="LiveId" clId="{89506A28-5A45-4142-BC4C-DA81BE63E408}" dt="2023-06-04T01:45:12.257" v="10" actId="255"/>
        <pc:sldMkLst>
          <pc:docMk/>
          <pc:sldMk cId="761130282" sldId="286"/>
        </pc:sldMkLst>
        <pc:spChg chg="mod">
          <ac:chgData name="NESTOR JULIO HERNANDEZ BOCKER" userId="a413b3be1cc3406f" providerId="LiveId" clId="{89506A28-5A45-4142-BC4C-DA81BE63E408}" dt="2023-06-04T01:45:12.257" v="10" actId="255"/>
          <ac:spMkLst>
            <pc:docMk/>
            <pc:sldMk cId="761130282" sldId="286"/>
            <ac:spMk id="10" creationId="{CE550A21-583D-7FBE-6302-9562E532219E}"/>
          </ac:spMkLst>
        </pc:spChg>
      </pc:sldChg>
      <pc:sldChg chg="modSp mod">
        <pc:chgData name="NESTOR JULIO HERNANDEZ BOCKER" userId="a413b3be1cc3406f" providerId="LiveId" clId="{89506A28-5A45-4142-BC4C-DA81BE63E408}" dt="2023-06-04T01:46:42.307" v="26" actId="207"/>
        <pc:sldMkLst>
          <pc:docMk/>
          <pc:sldMk cId="4096092239" sldId="287"/>
        </pc:sldMkLst>
        <pc:graphicFrameChg chg="modGraphic">
          <ac:chgData name="NESTOR JULIO HERNANDEZ BOCKER" userId="a413b3be1cc3406f" providerId="LiveId" clId="{89506A28-5A45-4142-BC4C-DA81BE63E408}" dt="2023-06-04T01:46:42.307" v="26" actId="207"/>
          <ac:graphicFrameMkLst>
            <pc:docMk/>
            <pc:sldMk cId="4096092239" sldId="287"/>
            <ac:graphicFrameMk id="3" creationId="{2EA92314-3BA4-5F8B-268A-4E50A5144569}"/>
          </ac:graphicFrameMkLst>
        </pc:graphicFrameChg>
      </pc:sldChg>
    </pc:docChg>
  </pc:docChgLst>
  <pc:docChgLst>
    <pc:chgData name="NESTOR JULIO HERNANDEZ BOCKER" userId="a413b3be1cc3406f" providerId="LiveId" clId="{83E3FA2C-5845-48F7-BE9C-686FE900854A}"/>
    <pc:docChg chg="undo custSel addSld delSld modSld">
      <pc:chgData name="NESTOR JULIO HERNANDEZ BOCKER" userId="a413b3be1cc3406f" providerId="LiveId" clId="{83E3FA2C-5845-48F7-BE9C-686FE900854A}" dt="2023-06-04T00:33:10.041" v="1347" actId="113"/>
      <pc:docMkLst>
        <pc:docMk/>
      </pc:docMkLst>
      <pc:sldChg chg="addSp delSp modSp del mod">
        <pc:chgData name="NESTOR JULIO HERNANDEZ BOCKER" userId="a413b3be1cc3406f" providerId="LiveId" clId="{83E3FA2C-5845-48F7-BE9C-686FE900854A}" dt="2023-06-03T23:46:28.712" v="729" actId="47"/>
        <pc:sldMkLst>
          <pc:docMk/>
          <pc:sldMk cId="822856960" sldId="270"/>
        </pc:sldMkLst>
        <pc:spChg chg="add mod">
          <ac:chgData name="NESTOR JULIO HERNANDEZ BOCKER" userId="a413b3be1cc3406f" providerId="LiveId" clId="{83E3FA2C-5845-48F7-BE9C-686FE900854A}" dt="2023-06-03T23:46:26.880" v="728" actId="478"/>
          <ac:spMkLst>
            <pc:docMk/>
            <pc:sldMk cId="822856960" sldId="270"/>
            <ac:spMk id="3" creationId="{166EE194-215B-2733-338E-8641A8733C43}"/>
          </ac:spMkLst>
        </pc:spChg>
        <pc:spChg chg="del mod">
          <ac:chgData name="NESTOR JULIO HERNANDEZ BOCKER" userId="a413b3be1cc3406f" providerId="LiveId" clId="{83E3FA2C-5845-48F7-BE9C-686FE900854A}" dt="2023-06-03T23:46:26.880" v="728" actId="478"/>
          <ac:spMkLst>
            <pc:docMk/>
            <pc:sldMk cId="822856960" sldId="270"/>
            <ac:spMk id="8" creationId="{D7895C9D-FBF7-68D9-0111-31E819D25C53}"/>
          </ac:spMkLst>
        </pc:spChg>
        <pc:spChg chg="del">
          <ac:chgData name="NESTOR JULIO HERNANDEZ BOCKER" userId="a413b3be1cc3406f" providerId="LiveId" clId="{83E3FA2C-5845-48F7-BE9C-686FE900854A}" dt="2023-06-03T23:23:30.126" v="2" actId="478"/>
          <ac:spMkLst>
            <pc:docMk/>
            <pc:sldMk cId="822856960" sldId="270"/>
            <ac:spMk id="14" creationId="{6DBF9C93-2AED-91ED-9EBC-75499F2F2478}"/>
          </ac:spMkLst>
        </pc:spChg>
        <pc:picChg chg="del">
          <ac:chgData name="NESTOR JULIO HERNANDEZ BOCKER" userId="a413b3be1cc3406f" providerId="LiveId" clId="{83E3FA2C-5845-48F7-BE9C-686FE900854A}" dt="2023-06-03T23:23:33.405" v="4" actId="478"/>
          <ac:picMkLst>
            <pc:docMk/>
            <pc:sldMk cId="822856960" sldId="270"/>
            <ac:picMk id="16" creationId="{43C74737-BF8C-F8D1-4026-46632CBCFB7E}"/>
          </ac:picMkLst>
        </pc:picChg>
        <pc:picChg chg="del">
          <ac:chgData name="NESTOR JULIO HERNANDEZ BOCKER" userId="a413b3be1cc3406f" providerId="LiveId" clId="{83E3FA2C-5845-48F7-BE9C-686FE900854A}" dt="2023-06-03T23:23:31.679" v="3" actId="478"/>
          <ac:picMkLst>
            <pc:docMk/>
            <pc:sldMk cId="822856960" sldId="270"/>
            <ac:picMk id="17" creationId="{208690F2-2CCB-3555-3FC8-06123DEB4D11}"/>
          </ac:picMkLst>
        </pc:picChg>
      </pc:sldChg>
      <pc:sldChg chg="del">
        <pc:chgData name="NESTOR JULIO HERNANDEZ BOCKER" userId="a413b3be1cc3406f" providerId="LiveId" clId="{83E3FA2C-5845-48F7-BE9C-686FE900854A}" dt="2023-06-03T23:47:27.813" v="733" actId="47"/>
        <pc:sldMkLst>
          <pc:docMk/>
          <pc:sldMk cId="415815192" sldId="271"/>
        </pc:sldMkLst>
      </pc:sldChg>
      <pc:sldChg chg="del">
        <pc:chgData name="NESTOR JULIO HERNANDEZ BOCKER" userId="a413b3be1cc3406f" providerId="LiveId" clId="{83E3FA2C-5845-48F7-BE9C-686FE900854A}" dt="2023-06-03T23:24:38.828" v="13" actId="47"/>
        <pc:sldMkLst>
          <pc:docMk/>
          <pc:sldMk cId="889605119" sldId="272"/>
        </pc:sldMkLst>
      </pc:sldChg>
      <pc:sldChg chg="del">
        <pc:chgData name="NESTOR JULIO HERNANDEZ BOCKER" userId="a413b3be1cc3406f" providerId="LiveId" clId="{83E3FA2C-5845-48F7-BE9C-686FE900854A}" dt="2023-06-03T23:22:32.426" v="1" actId="47"/>
        <pc:sldMkLst>
          <pc:docMk/>
          <pc:sldMk cId="178122350" sldId="273"/>
        </pc:sldMkLst>
      </pc:sldChg>
      <pc:sldChg chg="del">
        <pc:chgData name="NESTOR JULIO HERNANDEZ BOCKER" userId="a413b3be1cc3406f" providerId="LiveId" clId="{83E3FA2C-5845-48F7-BE9C-686FE900854A}" dt="2023-06-03T23:23:50.630" v="10" actId="47"/>
        <pc:sldMkLst>
          <pc:docMk/>
          <pc:sldMk cId="721350290" sldId="274"/>
        </pc:sldMkLst>
      </pc:sldChg>
      <pc:sldChg chg="addSp modSp mod">
        <pc:chgData name="NESTOR JULIO HERNANDEZ BOCKER" userId="a413b3be1cc3406f" providerId="LiveId" clId="{83E3FA2C-5845-48F7-BE9C-686FE900854A}" dt="2023-06-04T00:17:12.823" v="932"/>
        <pc:sldMkLst>
          <pc:docMk/>
          <pc:sldMk cId="1010862512" sldId="275"/>
        </pc:sldMkLst>
        <pc:spChg chg="add mod">
          <ac:chgData name="NESTOR JULIO HERNANDEZ BOCKER" userId="a413b3be1cc3406f" providerId="LiveId" clId="{83E3FA2C-5845-48F7-BE9C-686FE900854A}" dt="2023-06-04T00:17:12.823" v="932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83E3FA2C-5845-48F7-BE9C-686FE900854A}" dt="2023-06-03T23:25:49.164" v="33" actId="6549"/>
          <ac:spMkLst>
            <pc:docMk/>
            <pc:sldMk cId="1010862512" sldId="275"/>
            <ac:spMk id="5" creationId="{BDA1159D-A0ED-18DC-0747-141EBF1A2086}"/>
          </ac:spMkLst>
        </pc:spChg>
        <pc:spChg chg="mod">
          <ac:chgData name="NESTOR JULIO HERNANDEZ BOCKER" userId="a413b3be1cc3406f" providerId="LiveId" clId="{83E3FA2C-5845-48F7-BE9C-686FE900854A}" dt="2023-06-03T23:26:02.261" v="38"/>
          <ac:spMkLst>
            <pc:docMk/>
            <pc:sldMk cId="1010862512" sldId="275"/>
            <ac:spMk id="6" creationId="{C2171E36-1462-87BF-6CE9-51FF81D0C5FB}"/>
          </ac:spMkLst>
        </pc:spChg>
      </pc:sldChg>
      <pc:sldChg chg="del">
        <pc:chgData name="NESTOR JULIO HERNANDEZ BOCKER" userId="a413b3be1cc3406f" providerId="LiveId" clId="{83E3FA2C-5845-48F7-BE9C-686FE900854A}" dt="2023-06-03T23:22:31.061" v="0" actId="47"/>
        <pc:sldMkLst>
          <pc:docMk/>
          <pc:sldMk cId="64129795" sldId="276"/>
        </pc:sldMkLst>
      </pc:sldChg>
      <pc:sldChg chg="modSp add del mod">
        <pc:chgData name="NESTOR JULIO HERNANDEZ BOCKER" userId="a413b3be1cc3406f" providerId="LiveId" clId="{83E3FA2C-5845-48F7-BE9C-686FE900854A}" dt="2023-06-04T00:17:19.255" v="933" actId="47"/>
        <pc:sldMkLst>
          <pc:docMk/>
          <pc:sldMk cId="1610350232" sldId="277"/>
        </pc:sldMkLst>
        <pc:spChg chg="mod">
          <ac:chgData name="NESTOR JULIO HERNANDEZ BOCKER" userId="a413b3be1cc3406f" providerId="LiveId" clId="{83E3FA2C-5845-48F7-BE9C-686FE900854A}" dt="2023-06-03T23:25:01.518" v="23" actId="20577"/>
          <ac:spMkLst>
            <pc:docMk/>
            <pc:sldMk cId="1610350232" sldId="277"/>
            <ac:spMk id="6" creationId="{B2F2D106-82B9-0335-7236-4CF3863660F7}"/>
          </ac:spMkLst>
        </pc:spChg>
      </pc:sldChg>
      <pc:sldChg chg="del">
        <pc:chgData name="NESTOR JULIO HERNANDEZ BOCKER" userId="a413b3be1cc3406f" providerId="LiveId" clId="{83E3FA2C-5845-48F7-BE9C-686FE900854A}" dt="2023-06-03T23:24:47.518" v="16" actId="47"/>
        <pc:sldMkLst>
          <pc:docMk/>
          <pc:sldMk cId="58967716" sldId="278"/>
        </pc:sldMkLst>
      </pc:sldChg>
      <pc:sldChg chg="modSp add del mod">
        <pc:chgData name="NESTOR JULIO HERNANDEZ BOCKER" userId="a413b3be1cc3406f" providerId="LiveId" clId="{83E3FA2C-5845-48F7-BE9C-686FE900854A}" dt="2023-06-03T23:47:36.299" v="740" actId="20577"/>
        <pc:sldMkLst>
          <pc:docMk/>
          <pc:sldMk cId="3675170584" sldId="279"/>
        </pc:sldMkLst>
        <pc:spChg chg="mod">
          <ac:chgData name="NESTOR JULIO HERNANDEZ BOCKER" userId="a413b3be1cc3406f" providerId="LiveId" clId="{83E3FA2C-5845-48F7-BE9C-686FE900854A}" dt="2023-06-03T23:47:36.299" v="740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del">
        <pc:chgData name="NESTOR JULIO HERNANDEZ BOCKER" userId="a413b3be1cc3406f" providerId="LiveId" clId="{83E3FA2C-5845-48F7-BE9C-686FE900854A}" dt="2023-06-03T23:24:32.012" v="12" actId="47"/>
        <pc:sldMkLst>
          <pc:docMk/>
          <pc:sldMk cId="1088750907" sldId="280"/>
        </pc:sldMkLst>
      </pc:sldChg>
      <pc:sldChg chg="addSp delSp modSp add mod">
        <pc:chgData name="NESTOR JULIO HERNANDEZ BOCKER" userId="a413b3be1cc3406f" providerId="LiveId" clId="{83E3FA2C-5845-48F7-BE9C-686FE900854A}" dt="2023-06-03T23:58:37.478" v="787" actId="207"/>
        <pc:sldMkLst>
          <pc:docMk/>
          <pc:sldMk cId="2130645913" sldId="281"/>
        </pc:sldMkLst>
        <pc:spChg chg="add del mod">
          <ac:chgData name="NESTOR JULIO HERNANDEZ BOCKER" userId="a413b3be1cc3406f" providerId="LiveId" clId="{83E3FA2C-5845-48F7-BE9C-686FE900854A}" dt="2023-06-03T23:26:17.625" v="40" actId="478"/>
          <ac:spMkLst>
            <pc:docMk/>
            <pc:sldMk cId="2130645913" sldId="281"/>
            <ac:spMk id="3" creationId="{A926E197-15FE-3AEC-820A-9A4826A663CA}"/>
          </ac:spMkLst>
        </pc:spChg>
        <pc:spChg chg="add mod">
          <ac:chgData name="NESTOR JULIO HERNANDEZ BOCKER" userId="a413b3be1cc3406f" providerId="LiveId" clId="{83E3FA2C-5845-48F7-BE9C-686FE900854A}" dt="2023-06-03T23:54:36.851" v="759" actId="207"/>
          <ac:spMkLst>
            <pc:docMk/>
            <pc:sldMk cId="2130645913" sldId="281"/>
            <ac:spMk id="4" creationId="{9038051D-EB90-E24D-9DA9-5CDB500D1D62}"/>
          </ac:spMkLst>
        </pc:spChg>
        <pc:spChg chg="add del mod">
          <ac:chgData name="NESTOR JULIO HERNANDEZ BOCKER" userId="a413b3be1cc3406f" providerId="LiveId" clId="{83E3FA2C-5845-48F7-BE9C-686FE900854A}" dt="2023-06-03T23:27:01.241" v="54" actId="478"/>
          <ac:spMkLst>
            <pc:docMk/>
            <pc:sldMk cId="2130645913" sldId="281"/>
            <ac:spMk id="5" creationId="{9028E5CE-2DAA-EED9-E7FF-A8AC4141452F}"/>
          </ac:spMkLst>
        </pc:spChg>
        <pc:spChg chg="add del mod">
          <ac:chgData name="NESTOR JULIO HERNANDEZ BOCKER" userId="a413b3be1cc3406f" providerId="LiveId" clId="{83E3FA2C-5845-48F7-BE9C-686FE900854A}" dt="2023-06-03T23:37:42.671" v="399" actId="478"/>
          <ac:spMkLst>
            <pc:docMk/>
            <pc:sldMk cId="2130645913" sldId="281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3T23:27:48.352" v="92" actId="1035"/>
          <ac:spMkLst>
            <pc:docMk/>
            <pc:sldMk cId="2130645913" sldId="281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26:14.409" v="39" actId="478"/>
          <ac:spMkLst>
            <pc:docMk/>
            <pc:sldMk cId="2130645913" sldId="281"/>
            <ac:spMk id="8" creationId="{D7895C9D-FBF7-68D9-0111-31E819D25C53}"/>
          </ac:spMkLst>
        </pc:spChg>
        <pc:spChg chg="add mod">
          <ac:chgData name="NESTOR JULIO HERNANDEZ BOCKER" userId="a413b3be1cc3406f" providerId="LiveId" clId="{83E3FA2C-5845-48F7-BE9C-686FE900854A}" dt="2023-06-03T23:29:16.608" v="109" actId="2711"/>
          <ac:spMkLst>
            <pc:docMk/>
            <pc:sldMk cId="2130645913" sldId="281"/>
            <ac:spMk id="9" creationId="{30EE5C6D-D800-B9D3-F794-57264F801BFB}"/>
          </ac:spMkLst>
        </pc:spChg>
        <pc:spChg chg="add mod">
          <ac:chgData name="NESTOR JULIO HERNANDEZ BOCKER" userId="a413b3be1cc3406f" providerId="LiveId" clId="{83E3FA2C-5845-48F7-BE9C-686FE900854A}" dt="2023-06-03T23:29:23.260" v="110" actId="2711"/>
          <ac:spMkLst>
            <pc:docMk/>
            <pc:sldMk cId="2130645913" sldId="281"/>
            <ac:spMk id="10" creationId="{CE550A21-583D-7FBE-6302-9562E532219E}"/>
          </ac:spMkLst>
        </pc:spChg>
        <pc:spChg chg="add mod">
          <ac:chgData name="NESTOR JULIO HERNANDEZ BOCKER" userId="a413b3be1cc3406f" providerId="LiveId" clId="{83E3FA2C-5845-48F7-BE9C-686FE900854A}" dt="2023-06-03T23:54:36.851" v="759" actId="207"/>
          <ac:spMkLst>
            <pc:docMk/>
            <pc:sldMk cId="2130645913" sldId="281"/>
            <ac:spMk id="11" creationId="{83075EED-AA93-8D8A-3B48-058061B09424}"/>
          </ac:spMkLst>
        </pc:spChg>
        <pc:spChg chg="add mod">
          <ac:chgData name="NESTOR JULIO HERNANDEZ BOCKER" userId="a413b3be1cc3406f" providerId="LiveId" clId="{83E3FA2C-5845-48F7-BE9C-686FE900854A}" dt="2023-06-03T23:37:43.596" v="400"/>
          <ac:spMkLst>
            <pc:docMk/>
            <pc:sldMk cId="2130645913" sldId="281"/>
            <ac:spMk id="14" creationId="{0D28290A-5334-CC8B-9F46-16627EFA7B7D}"/>
          </ac:spMkLst>
        </pc:spChg>
        <pc:graphicFrameChg chg="add mod">
          <ac:chgData name="NESTOR JULIO HERNANDEZ BOCKER" userId="a413b3be1cc3406f" providerId="LiveId" clId="{83E3FA2C-5845-48F7-BE9C-686FE900854A}" dt="2023-06-03T23:58:30.324" v="786" actId="207"/>
          <ac:graphicFrameMkLst>
            <pc:docMk/>
            <pc:sldMk cId="2130645913" sldId="281"/>
            <ac:graphicFrameMk id="12" creationId="{09DCE6E8-E263-DF6C-D430-B909A0F7630B}"/>
          </ac:graphicFrameMkLst>
        </pc:graphicFrameChg>
        <pc:graphicFrameChg chg="add mod">
          <ac:chgData name="NESTOR JULIO HERNANDEZ BOCKER" userId="a413b3be1cc3406f" providerId="LiveId" clId="{83E3FA2C-5845-48F7-BE9C-686FE900854A}" dt="2023-06-03T23:58:37.478" v="787" actId="207"/>
          <ac:graphicFrameMkLst>
            <pc:docMk/>
            <pc:sldMk cId="2130645913" sldId="281"/>
            <ac:graphicFrameMk id="13" creationId="{0662E567-C2CB-FD30-DDBF-3431D93D0CA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3.469" v="93" actId="47"/>
        <pc:sldMkLst>
          <pc:docMk/>
          <pc:sldMk cId="1684054277" sldId="282"/>
        </pc:sldMkLst>
      </pc:sldChg>
      <pc:sldChg chg="addSp delSp modSp add mod">
        <pc:chgData name="NESTOR JULIO HERNANDEZ BOCKER" userId="a413b3be1cc3406f" providerId="LiveId" clId="{83E3FA2C-5845-48F7-BE9C-686FE900854A}" dt="2023-06-04T00:31:31.981" v="1341" actId="20577"/>
        <pc:sldMkLst>
          <pc:docMk/>
          <pc:sldMk cId="3855831146" sldId="282"/>
        </pc:sldMkLst>
        <pc:spChg chg="add del mod">
          <ac:chgData name="NESTOR JULIO HERNANDEZ BOCKER" userId="a413b3be1cc3406f" providerId="LiveId" clId="{83E3FA2C-5845-48F7-BE9C-686FE900854A}" dt="2023-06-04T00:17:49.141" v="937" actId="478"/>
          <ac:spMkLst>
            <pc:docMk/>
            <pc:sldMk cId="3855831146" sldId="282"/>
            <ac:spMk id="2" creationId="{970E212D-9580-C2BC-27C7-CC79963997CB}"/>
          </ac:spMkLst>
        </pc:spChg>
        <pc:spChg chg="add del mod">
          <ac:chgData name="NESTOR JULIO HERNANDEZ BOCKER" userId="a413b3be1cc3406f" providerId="LiveId" clId="{83E3FA2C-5845-48F7-BE9C-686FE900854A}" dt="2023-06-04T00:17:46.240" v="934" actId="478"/>
          <ac:spMkLst>
            <pc:docMk/>
            <pc:sldMk cId="3855831146" sldId="282"/>
            <ac:spMk id="3" creationId="{B047F6D7-41F2-F3B2-9672-56CAADB605B7}"/>
          </ac:spMkLst>
        </pc:spChg>
        <pc:spChg chg="mod">
          <ac:chgData name="NESTOR JULIO HERNANDEZ BOCKER" userId="a413b3be1cc3406f" providerId="LiveId" clId="{83E3FA2C-5845-48F7-BE9C-686FE900854A}" dt="2023-06-04T00:31:31.981" v="1341" actId="20577"/>
          <ac:spMkLst>
            <pc:docMk/>
            <pc:sldMk cId="3855831146" sldId="282"/>
            <ac:spMk id="4" creationId="{9038051D-EB90-E24D-9DA9-5CDB500D1D62}"/>
          </ac:spMkLst>
        </pc:spChg>
        <pc:spChg chg="add del mod">
          <ac:chgData name="NESTOR JULIO HERNANDEZ BOCKER" userId="a413b3be1cc3406f" providerId="LiveId" clId="{83E3FA2C-5845-48F7-BE9C-686FE900854A}" dt="2023-06-04T00:17:46.991" v="935" actId="478"/>
          <ac:spMkLst>
            <pc:docMk/>
            <pc:sldMk cId="3855831146" sldId="282"/>
            <ac:spMk id="5" creationId="{C5149CB5-EB9D-434B-934A-8035EF4B9A69}"/>
          </ac:spMkLst>
        </pc:spChg>
        <pc:spChg chg="mod">
          <ac:chgData name="NESTOR JULIO HERNANDEZ BOCKER" userId="a413b3be1cc3406f" providerId="LiveId" clId="{83E3FA2C-5845-48F7-BE9C-686FE900854A}" dt="2023-06-03T23:37:05.992" v="270" actId="207"/>
          <ac:spMkLst>
            <pc:docMk/>
            <pc:sldMk cId="3855831146" sldId="282"/>
            <ac:spMk id="6" creationId="{41D1D2C3-84E4-E9CA-2044-D3350F9642F4}"/>
          </ac:spMkLst>
        </pc:spChg>
        <pc:spChg chg="add del mod">
          <ac:chgData name="NESTOR JULIO HERNANDEZ BOCKER" userId="a413b3be1cc3406f" providerId="LiveId" clId="{83E3FA2C-5845-48F7-BE9C-686FE900854A}" dt="2023-06-04T00:17:50.725" v="938" actId="478"/>
          <ac:spMkLst>
            <pc:docMk/>
            <pc:sldMk cId="3855831146" sldId="282"/>
            <ac:spMk id="8" creationId="{70C0CED0-42B1-A39C-1064-EB6BEF8DFD22}"/>
          </ac:spMkLst>
        </pc:spChg>
        <pc:spChg chg="del">
          <ac:chgData name="NESTOR JULIO HERNANDEZ BOCKER" userId="a413b3be1cc3406f" providerId="LiveId" clId="{83E3FA2C-5845-48F7-BE9C-686FE900854A}" dt="2023-06-03T23:30:11.007" v="115" actId="478"/>
          <ac:spMkLst>
            <pc:docMk/>
            <pc:sldMk cId="3855831146" sldId="282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30:13.159" v="116" actId="478"/>
          <ac:spMkLst>
            <pc:docMk/>
            <pc:sldMk cId="3855831146" sldId="282"/>
            <ac:spMk id="10" creationId="{CE550A21-583D-7FBE-6302-9562E532219E}"/>
          </ac:spMkLst>
        </pc:spChg>
        <pc:spChg chg="del">
          <ac:chgData name="NESTOR JULIO HERNANDEZ BOCKER" userId="a413b3be1cc3406f" providerId="LiveId" clId="{83E3FA2C-5845-48F7-BE9C-686FE900854A}" dt="2023-06-03T23:30:18.161" v="117" actId="478"/>
          <ac:spMkLst>
            <pc:docMk/>
            <pc:sldMk cId="3855831146" sldId="282"/>
            <ac:spMk id="11" creationId="{83075EED-AA93-8D8A-3B48-058061B09424}"/>
          </ac:spMkLst>
        </pc:spChg>
        <pc:graphicFrameChg chg="del">
          <ac:chgData name="NESTOR JULIO HERNANDEZ BOCKER" userId="a413b3be1cc3406f" providerId="LiveId" clId="{83E3FA2C-5845-48F7-BE9C-686FE900854A}" dt="2023-06-03T23:29:58.185" v="112" actId="478"/>
          <ac:graphicFrameMkLst>
            <pc:docMk/>
            <pc:sldMk cId="3855831146" sldId="282"/>
            <ac:graphicFrameMk id="12" creationId="{09DCE6E8-E263-DF6C-D430-B909A0F7630B}"/>
          </ac:graphicFrameMkLst>
        </pc:graphicFrameChg>
        <pc:graphicFrameChg chg="del mod">
          <ac:chgData name="NESTOR JULIO HERNANDEZ BOCKER" userId="a413b3be1cc3406f" providerId="LiveId" clId="{83E3FA2C-5845-48F7-BE9C-686FE900854A}" dt="2023-06-03T23:29:59.675" v="114" actId="478"/>
          <ac:graphicFrameMkLst>
            <pc:docMk/>
            <pc:sldMk cId="3855831146" sldId="282"/>
            <ac:graphicFrameMk id="13" creationId="{0662E567-C2CB-FD30-DDBF-3431D93D0CA9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1:18.482" v="1340" actId="403"/>
          <ac:graphicFrameMkLst>
            <pc:docMk/>
            <pc:sldMk cId="3855831146" sldId="282"/>
            <ac:graphicFrameMk id="14" creationId="{C5605CA2-ADF8-5BB7-054C-CABDEAC87DA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3.119" v="971"/>
          <ac:graphicFrameMkLst>
            <pc:docMk/>
            <pc:sldMk cId="3855831146" sldId="282"/>
            <ac:graphicFrameMk id="17" creationId="{A7CCBF4C-8F52-2AF0-DC14-38BA936A72ED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2.747" v="970"/>
          <ac:graphicFrameMkLst>
            <pc:docMk/>
            <pc:sldMk cId="3855831146" sldId="282"/>
            <ac:graphicFrameMk id="18" creationId="{C06A9CAA-29E2-FD74-714F-3AFDE700633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2.512" v="969"/>
          <ac:graphicFrameMkLst>
            <pc:docMk/>
            <pc:sldMk cId="3855831146" sldId="282"/>
            <ac:graphicFrameMk id="19" creationId="{B2B4BAA2-84F2-16B4-C5BD-993E7DE3473B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2.104" v="968"/>
          <ac:graphicFrameMkLst>
            <pc:docMk/>
            <pc:sldMk cId="3855831146" sldId="282"/>
            <ac:graphicFrameMk id="20" creationId="{7F234314-FBC4-27CA-0724-38848945CC5B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1.664" v="967"/>
          <ac:graphicFrameMkLst>
            <pc:docMk/>
            <pc:sldMk cId="3855831146" sldId="282"/>
            <ac:graphicFrameMk id="21" creationId="{16FCC947-63DA-F166-65CE-424D2B4B2FE8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1.444" v="966"/>
          <ac:graphicFrameMkLst>
            <pc:docMk/>
            <pc:sldMk cId="3855831146" sldId="282"/>
            <ac:graphicFrameMk id="22" creationId="{EA953FD3-646A-8710-F691-AAB8816EBC57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0.958" v="965"/>
          <ac:graphicFrameMkLst>
            <pc:docMk/>
            <pc:sldMk cId="3855831146" sldId="282"/>
            <ac:graphicFrameMk id="23" creationId="{B55CB12E-74DC-2333-1F0D-0FA597D12576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0.441" v="964"/>
          <ac:graphicFrameMkLst>
            <pc:docMk/>
            <pc:sldMk cId="3855831146" sldId="282"/>
            <ac:graphicFrameMk id="24" creationId="{8592516D-2D84-12DF-A881-3606EAAE1627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39.938" v="963"/>
          <ac:graphicFrameMkLst>
            <pc:docMk/>
            <pc:sldMk cId="3855831146" sldId="282"/>
            <ac:graphicFrameMk id="25" creationId="{53D55516-23B9-3863-C848-83FF6D9F564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39.468" v="962"/>
          <ac:graphicFrameMkLst>
            <pc:docMk/>
            <pc:sldMk cId="3855831146" sldId="282"/>
            <ac:graphicFrameMk id="26" creationId="{DCBB626B-E3FC-92C6-4076-5E65BBA5BAB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39.060" v="961"/>
          <ac:graphicFrameMkLst>
            <pc:docMk/>
            <pc:sldMk cId="3855831146" sldId="282"/>
            <ac:graphicFrameMk id="27" creationId="{9A8C344E-1624-EB3D-A500-77324E939A6D}"/>
          </ac:graphicFrameMkLst>
        </pc:graphicFrameChg>
        <pc:cxnChg chg="add del mod">
          <ac:chgData name="NESTOR JULIO HERNANDEZ BOCKER" userId="a413b3be1cc3406f" providerId="LiveId" clId="{83E3FA2C-5845-48F7-BE9C-686FE900854A}" dt="2023-06-04T00:27:25.335" v="1136" actId="478"/>
          <ac:cxnSpMkLst>
            <pc:docMk/>
            <pc:sldMk cId="3855831146" sldId="282"/>
            <ac:cxnSpMk id="16" creationId="{5DCB4EDD-AA2D-6ACD-FC74-80524D552B08}"/>
          </ac:cxnSpMkLst>
        </pc:cxnChg>
      </pc:sldChg>
      <pc:sldChg chg="add del">
        <pc:chgData name="NESTOR JULIO HERNANDEZ BOCKER" userId="a413b3be1cc3406f" providerId="LiveId" clId="{83E3FA2C-5845-48F7-BE9C-686FE900854A}" dt="2023-06-03T23:27:54.497" v="94" actId="47"/>
        <pc:sldMkLst>
          <pc:docMk/>
          <pc:sldMk cId="573650844" sldId="283"/>
        </pc:sldMkLst>
      </pc:sldChg>
      <pc:sldChg chg="addSp delSp modSp add mod">
        <pc:chgData name="NESTOR JULIO HERNANDEZ BOCKER" userId="a413b3be1cc3406f" providerId="LiveId" clId="{83E3FA2C-5845-48F7-BE9C-686FE900854A}" dt="2023-06-04T00:32:46.368" v="1343" actId="113"/>
        <pc:sldMkLst>
          <pc:docMk/>
          <pc:sldMk cId="3275677300" sldId="283"/>
        </pc:sldMkLst>
        <pc:spChg chg="del">
          <ac:chgData name="NESTOR JULIO HERNANDEZ BOCKER" userId="a413b3be1cc3406f" providerId="LiveId" clId="{83E3FA2C-5845-48F7-BE9C-686FE900854A}" dt="2023-06-03T23:33:29.922" v="234" actId="478"/>
          <ac:spMkLst>
            <pc:docMk/>
            <pc:sldMk cId="3275677300" sldId="283"/>
            <ac:spMk id="4" creationId="{9038051D-EB90-E24D-9DA9-5CDB500D1D62}"/>
          </ac:spMkLst>
        </pc:spChg>
        <pc:spChg chg="add mod">
          <ac:chgData name="NESTOR JULIO HERNANDEZ BOCKER" userId="a413b3be1cc3406f" providerId="LiveId" clId="{83E3FA2C-5845-48F7-BE9C-686FE900854A}" dt="2023-06-03T23:37:22.325" v="287"/>
          <ac:spMkLst>
            <pc:docMk/>
            <pc:sldMk cId="3275677300" sldId="283"/>
            <ac:spMk id="5" creationId="{A23628EE-74BF-98AA-A55E-B2148E42906E}"/>
          </ac:spMkLst>
        </pc:spChg>
        <pc:spChg chg="del">
          <ac:chgData name="NESTOR JULIO HERNANDEZ BOCKER" userId="a413b3be1cc3406f" providerId="LiveId" clId="{83E3FA2C-5845-48F7-BE9C-686FE900854A}" dt="2023-06-03T23:37:20.929" v="286" actId="478"/>
          <ac:spMkLst>
            <pc:docMk/>
            <pc:sldMk cId="3275677300" sldId="283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4T00:14:50.145" v="915" actId="6549"/>
          <ac:spMkLst>
            <pc:docMk/>
            <pc:sldMk cId="3275677300" sldId="283"/>
            <ac:spMk id="7" creationId="{469CD69D-8310-32BB-7403-36C4ABF01797}"/>
          </ac:spMkLst>
        </pc:spChg>
        <pc:spChg chg="mod">
          <ac:chgData name="NESTOR JULIO HERNANDEZ BOCKER" userId="a413b3be1cc3406f" providerId="LiveId" clId="{83E3FA2C-5845-48F7-BE9C-686FE900854A}" dt="2023-06-03T23:33:49.776" v="235"/>
          <ac:spMkLst>
            <pc:docMk/>
            <pc:sldMk cId="3275677300" sldId="283"/>
            <ac:spMk id="9" creationId="{30EE5C6D-D800-B9D3-F794-57264F801BFB}"/>
          </ac:spMkLst>
        </pc:spChg>
        <pc:spChg chg="mod">
          <ac:chgData name="NESTOR JULIO HERNANDEZ BOCKER" userId="a413b3be1cc3406f" providerId="LiveId" clId="{83E3FA2C-5845-48F7-BE9C-686FE900854A}" dt="2023-06-03T23:33:58.139" v="236"/>
          <ac:spMkLst>
            <pc:docMk/>
            <pc:sldMk cId="3275677300" sldId="283"/>
            <ac:spMk id="10" creationId="{CE550A21-583D-7FBE-6302-9562E532219E}"/>
          </ac:spMkLst>
        </pc:spChg>
        <pc:spChg chg="del">
          <ac:chgData name="NESTOR JULIO HERNANDEZ BOCKER" userId="a413b3be1cc3406f" providerId="LiveId" clId="{83E3FA2C-5845-48F7-BE9C-686FE900854A}" dt="2023-06-03T23:33:29.922" v="234" actId="478"/>
          <ac:spMkLst>
            <pc:docMk/>
            <pc:sldMk cId="3275677300" sldId="283"/>
            <ac:spMk id="11" creationId="{83075EED-AA93-8D8A-3B48-058061B09424}"/>
          </ac:spMkLst>
        </pc:spChg>
        <pc:graphicFrameChg chg="add mod">
          <ac:chgData name="NESTOR JULIO HERNANDEZ BOCKER" userId="a413b3be1cc3406f" providerId="LiveId" clId="{83E3FA2C-5845-48F7-BE9C-686FE900854A}" dt="2023-06-04T00:32:43.566" v="1342" actId="113"/>
          <ac:graphicFrameMkLst>
            <pc:docMk/>
            <pc:sldMk cId="3275677300" sldId="283"/>
            <ac:graphicFrameMk id="2" creationId="{5E1C4DD8-641D-A5F5-D2F6-1BBF031AA7B0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2:46.368" v="1343" actId="113"/>
          <ac:graphicFrameMkLst>
            <pc:docMk/>
            <pc:sldMk cId="3275677300" sldId="283"/>
            <ac:graphicFrameMk id="3" creationId="{41043A50-4A74-5610-777A-A81D28BBFB63}"/>
          </ac:graphicFrameMkLst>
        </pc:graphicFrameChg>
        <pc:graphicFrameChg chg="del">
          <ac:chgData name="NESTOR JULIO HERNANDEZ BOCKER" userId="a413b3be1cc3406f" providerId="LiveId" clId="{83E3FA2C-5845-48F7-BE9C-686FE900854A}" dt="2023-06-03T23:33:23.523" v="232" actId="478"/>
          <ac:graphicFrameMkLst>
            <pc:docMk/>
            <pc:sldMk cId="3275677300" sldId="283"/>
            <ac:graphicFrameMk id="12" creationId="{09DCE6E8-E263-DF6C-D430-B909A0F7630B}"/>
          </ac:graphicFrameMkLst>
        </pc:graphicFrameChg>
        <pc:graphicFrameChg chg="del">
          <ac:chgData name="NESTOR JULIO HERNANDEZ BOCKER" userId="a413b3be1cc3406f" providerId="LiveId" clId="{83E3FA2C-5845-48F7-BE9C-686FE900854A}" dt="2023-06-03T23:33:25.202" v="233" actId="478"/>
          <ac:graphicFrameMkLst>
            <pc:docMk/>
            <pc:sldMk cId="3275677300" sldId="283"/>
            <ac:graphicFrameMk id="13" creationId="{0662E567-C2CB-FD30-DDBF-3431D93D0CA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4.999" v="95" actId="47"/>
        <pc:sldMkLst>
          <pc:docMk/>
          <pc:sldMk cId="1497656693" sldId="284"/>
        </pc:sldMkLst>
      </pc:sldChg>
      <pc:sldChg chg="addSp delSp modSp add mod">
        <pc:chgData name="NESTOR JULIO HERNANDEZ BOCKER" userId="a413b3be1cc3406f" providerId="LiveId" clId="{83E3FA2C-5845-48F7-BE9C-686FE900854A}" dt="2023-06-04T00:32:55.246" v="1346" actId="113"/>
        <pc:sldMkLst>
          <pc:docMk/>
          <pc:sldMk cId="2609771912" sldId="284"/>
        </pc:sldMkLst>
        <pc:spChg chg="del mod">
          <ac:chgData name="NESTOR JULIO HERNANDEZ BOCKER" userId="a413b3be1cc3406f" providerId="LiveId" clId="{83E3FA2C-5845-48F7-BE9C-686FE900854A}" dt="2023-06-03T23:38:02.246" v="417" actId="478"/>
          <ac:spMkLst>
            <pc:docMk/>
            <pc:sldMk cId="2609771912" sldId="284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4T00:15:24.078" v="929" actId="6549"/>
          <ac:spMkLst>
            <pc:docMk/>
            <pc:sldMk cId="2609771912" sldId="284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83E3FA2C-5845-48F7-BE9C-686FE900854A}" dt="2023-06-03T23:35:01.234" v="248" actId="478"/>
          <ac:graphicFrameMkLst>
            <pc:docMk/>
            <pc:sldMk cId="2609771912" sldId="284"/>
            <ac:graphicFrameMk id="2" creationId="{5E1C4DD8-641D-A5F5-D2F6-1BBF031AA7B0}"/>
          </ac:graphicFrameMkLst>
        </pc:graphicFrameChg>
        <pc:graphicFrameChg chg="del">
          <ac:chgData name="NESTOR JULIO HERNANDEZ BOCKER" userId="a413b3be1cc3406f" providerId="LiveId" clId="{83E3FA2C-5845-48F7-BE9C-686FE900854A}" dt="2023-06-03T23:35:02.552" v="249" actId="478"/>
          <ac:graphicFrameMkLst>
            <pc:docMk/>
            <pc:sldMk cId="2609771912" sldId="284"/>
            <ac:graphicFrameMk id="3" creationId="{41043A50-4A74-5610-777A-A81D28BBFB63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2:55.246" v="1346" actId="113"/>
          <ac:graphicFrameMkLst>
            <pc:docMk/>
            <pc:sldMk cId="2609771912" sldId="284"/>
            <ac:graphicFrameMk id="4" creationId="{BC2AE36B-13E9-E78C-A3CA-EF3F36CEDD1F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2:53.065" v="1345" actId="113"/>
          <ac:graphicFrameMkLst>
            <pc:docMk/>
            <pc:sldMk cId="2609771912" sldId="284"/>
            <ac:graphicFrameMk id="5" creationId="{990A3292-2F64-B83A-CB19-51CF0F099D57}"/>
          </ac:graphicFrameMkLst>
        </pc:graphicFrameChg>
      </pc:sldChg>
      <pc:sldChg chg="addSp delSp modSp add mod">
        <pc:chgData name="NESTOR JULIO HERNANDEZ BOCKER" userId="a413b3be1cc3406f" providerId="LiveId" clId="{83E3FA2C-5845-48F7-BE9C-686FE900854A}" dt="2023-06-04T00:33:10.041" v="1347" actId="113"/>
        <pc:sldMkLst>
          <pc:docMk/>
          <pc:sldMk cId="185742075" sldId="285"/>
        </pc:sldMkLst>
        <pc:spChg chg="add mod">
          <ac:chgData name="NESTOR JULIO HERNANDEZ BOCKER" userId="a413b3be1cc3406f" providerId="LiveId" clId="{83E3FA2C-5845-48F7-BE9C-686FE900854A}" dt="2023-06-03T23:40:57.761" v="572"/>
          <ac:spMkLst>
            <pc:docMk/>
            <pc:sldMk cId="185742075" sldId="285"/>
            <ac:spMk id="4" creationId="{589EA829-7F4F-2047-2597-8C99EA2EB0BF}"/>
          </ac:spMkLst>
        </pc:spChg>
        <pc:spChg chg="del">
          <ac:chgData name="NESTOR JULIO HERNANDEZ BOCKER" userId="a413b3be1cc3406f" providerId="LiveId" clId="{83E3FA2C-5845-48F7-BE9C-686FE900854A}" dt="2023-06-03T23:40:56.599" v="571" actId="478"/>
          <ac:spMkLst>
            <pc:docMk/>
            <pc:sldMk cId="185742075" sldId="285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4T00:15:11.014" v="926" actId="6549"/>
          <ac:spMkLst>
            <pc:docMk/>
            <pc:sldMk cId="185742075" sldId="285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83E3FA2C-5845-48F7-BE9C-686FE900854A}" dt="2023-06-03T23:59:53.966" v="792" actId="207"/>
          <ac:graphicFrameMkLst>
            <pc:docMk/>
            <pc:sldMk cId="185742075" sldId="285"/>
            <ac:graphicFrameMk id="2" creationId="{24496ED9-7835-3B52-A1A0-7D466324A28C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3:10.041" v="1347" actId="113"/>
          <ac:graphicFrameMkLst>
            <pc:docMk/>
            <pc:sldMk cId="185742075" sldId="285"/>
            <ac:graphicFrameMk id="3" creationId="{DCBC361C-5195-469F-399A-1E257BCBE52D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5.345" v="96" actId="47"/>
        <pc:sldMkLst>
          <pc:docMk/>
          <pc:sldMk cId="3836270115" sldId="285"/>
        </pc:sldMkLst>
      </pc:sldChg>
      <pc:sldChg chg="addSp delSp modSp add mod">
        <pc:chgData name="NESTOR JULIO HERNANDEZ BOCKER" userId="a413b3be1cc3406f" providerId="LiveId" clId="{83E3FA2C-5845-48F7-BE9C-686FE900854A}" dt="2023-06-04T00:12:28.874" v="893"/>
        <pc:sldMkLst>
          <pc:docMk/>
          <pc:sldMk cId="761130282" sldId="286"/>
        </pc:sldMkLst>
        <pc:spChg chg="add mod">
          <ac:chgData name="NESTOR JULIO HERNANDEZ BOCKER" userId="a413b3be1cc3406f" providerId="LiveId" clId="{83E3FA2C-5845-48F7-BE9C-686FE900854A}" dt="2023-06-03T23:41:27.259" v="684"/>
          <ac:spMkLst>
            <pc:docMk/>
            <pc:sldMk cId="761130282" sldId="286"/>
            <ac:spMk id="2" creationId="{ED83159B-FD29-D8E1-23F1-F30FD57F3054}"/>
          </ac:spMkLst>
        </pc:spChg>
        <pc:spChg chg="del">
          <ac:chgData name="NESTOR JULIO HERNANDEZ BOCKER" userId="a413b3be1cc3406f" providerId="LiveId" clId="{83E3FA2C-5845-48F7-BE9C-686FE900854A}" dt="2023-06-03T23:41:26.103" v="683" actId="478"/>
          <ac:spMkLst>
            <pc:docMk/>
            <pc:sldMk cId="761130282" sldId="286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3T23:42:17.576" v="702" actId="20577"/>
          <ac:spMkLst>
            <pc:docMk/>
            <pc:sldMk cId="761130282" sldId="286"/>
            <ac:spMk id="7" creationId="{469CD69D-8310-32BB-7403-36C4ABF01797}"/>
          </ac:spMkLst>
        </pc:spChg>
        <pc:spChg chg="mod">
          <ac:chgData name="NESTOR JULIO HERNANDEZ BOCKER" userId="a413b3be1cc3406f" providerId="LiveId" clId="{83E3FA2C-5845-48F7-BE9C-686FE900854A}" dt="2023-06-03T23:56:30.152" v="773" actId="1076"/>
          <ac:spMkLst>
            <pc:docMk/>
            <pc:sldMk cId="761130282" sldId="286"/>
            <ac:spMk id="10" creationId="{CE550A21-583D-7FBE-6302-9562E532219E}"/>
          </ac:spMkLst>
        </pc:spChg>
        <pc:graphicFrameChg chg="add mod">
          <ac:chgData name="NESTOR JULIO HERNANDEZ BOCKER" userId="a413b3be1cc3406f" providerId="LiveId" clId="{83E3FA2C-5845-48F7-BE9C-686FE900854A}" dt="2023-06-04T00:12:28.874" v="893"/>
          <ac:graphicFrameMkLst>
            <pc:docMk/>
            <pc:sldMk cId="761130282" sldId="286"/>
            <ac:graphicFrameMk id="3" creationId="{73D35491-8180-7569-4B4D-6F90854597AA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11:27.118" v="885"/>
          <ac:graphicFrameMkLst>
            <pc:docMk/>
            <pc:sldMk cId="761130282" sldId="286"/>
            <ac:graphicFrameMk id="4" creationId="{206272FB-F433-C634-2B41-EB95476B7C2B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5.611" v="97" actId="47"/>
        <pc:sldMkLst>
          <pc:docMk/>
          <pc:sldMk cId="3829692372" sldId="286"/>
        </pc:sldMkLst>
      </pc:sldChg>
      <pc:sldChg chg="add del">
        <pc:chgData name="NESTOR JULIO HERNANDEZ BOCKER" userId="a413b3be1cc3406f" providerId="LiveId" clId="{83E3FA2C-5845-48F7-BE9C-686FE900854A}" dt="2023-06-03T23:27:55.815" v="98" actId="47"/>
        <pc:sldMkLst>
          <pc:docMk/>
          <pc:sldMk cId="1680853642" sldId="287"/>
        </pc:sldMkLst>
      </pc:sldChg>
      <pc:sldChg chg="add del">
        <pc:chgData name="NESTOR JULIO HERNANDEZ BOCKER" userId="a413b3be1cc3406f" providerId="LiveId" clId="{83E3FA2C-5845-48F7-BE9C-686FE900854A}" dt="2023-06-03T23:41:29.690" v="685" actId="47"/>
        <pc:sldMkLst>
          <pc:docMk/>
          <pc:sldMk cId="2308568585" sldId="287"/>
        </pc:sldMkLst>
      </pc:sldChg>
      <pc:sldChg chg="addSp delSp modSp add mod">
        <pc:chgData name="NESTOR JULIO HERNANDEZ BOCKER" userId="a413b3be1cc3406f" providerId="LiveId" clId="{83E3FA2C-5845-48F7-BE9C-686FE900854A}" dt="2023-06-04T00:01:24.564" v="805" actId="6549"/>
        <pc:sldMkLst>
          <pc:docMk/>
          <pc:sldMk cId="4096092239" sldId="287"/>
        </pc:sldMkLst>
        <pc:spChg chg="del">
          <ac:chgData name="NESTOR JULIO HERNANDEZ BOCKER" userId="a413b3be1cc3406f" providerId="LiveId" clId="{83E3FA2C-5845-48F7-BE9C-686FE900854A}" dt="2023-06-04T00:01:17.462" v="799" actId="478"/>
          <ac:spMkLst>
            <pc:docMk/>
            <pc:sldMk cId="4096092239" sldId="287"/>
            <ac:spMk id="2" creationId="{ED83159B-FD29-D8E1-23F1-F30FD57F3054}"/>
          </ac:spMkLst>
        </pc:spChg>
        <pc:spChg chg="add mod">
          <ac:chgData name="NESTOR JULIO HERNANDEZ BOCKER" userId="a413b3be1cc3406f" providerId="LiveId" clId="{83E3FA2C-5845-48F7-BE9C-686FE900854A}" dt="2023-06-04T00:01:17.792" v="800"/>
          <ac:spMkLst>
            <pc:docMk/>
            <pc:sldMk cId="4096092239" sldId="287"/>
            <ac:spMk id="4" creationId="{5372CBC4-F57B-73DB-75FD-914B77E83363}"/>
          </ac:spMkLst>
        </pc:spChg>
        <pc:spChg chg="mod">
          <ac:chgData name="NESTOR JULIO HERNANDEZ BOCKER" userId="a413b3be1cc3406f" providerId="LiveId" clId="{83E3FA2C-5845-48F7-BE9C-686FE900854A}" dt="2023-06-03T23:42:53.807" v="707"/>
          <ac:spMkLst>
            <pc:docMk/>
            <pc:sldMk cId="4096092239" sldId="287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42:36.576" v="704" actId="478"/>
          <ac:spMkLst>
            <pc:docMk/>
            <pc:sldMk cId="4096092239" sldId="287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42:38.976" v="705" actId="478"/>
          <ac:spMkLst>
            <pc:docMk/>
            <pc:sldMk cId="4096092239" sldId="287"/>
            <ac:spMk id="10" creationId="{CE550A21-583D-7FBE-6302-9562E532219E}"/>
          </ac:spMkLst>
        </pc:spChg>
        <pc:graphicFrameChg chg="add mod modGraphic">
          <ac:chgData name="NESTOR JULIO HERNANDEZ BOCKER" userId="a413b3be1cc3406f" providerId="LiveId" clId="{83E3FA2C-5845-48F7-BE9C-686FE900854A}" dt="2023-06-04T00:01:24.564" v="805" actId="6549"/>
          <ac:graphicFrameMkLst>
            <pc:docMk/>
            <pc:sldMk cId="4096092239" sldId="287"/>
            <ac:graphicFrameMk id="3" creationId="{2EA92314-3BA4-5F8B-268A-4E50A514456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6.004" v="99" actId="47"/>
        <pc:sldMkLst>
          <pc:docMk/>
          <pc:sldMk cId="784827020" sldId="288"/>
        </pc:sldMkLst>
      </pc:sldChg>
      <pc:sldChg chg="add del">
        <pc:chgData name="NESTOR JULIO HERNANDEZ BOCKER" userId="a413b3be1cc3406f" providerId="LiveId" clId="{83E3FA2C-5845-48F7-BE9C-686FE900854A}" dt="2023-06-03T23:41:30.601" v="686" actId="47"/>
        <pc:sldMkLst>
          <pc:docMk/>
          <pc:sldMk cId="3105523235" sldId="288"/>
        </pc:sldMkLst>
      </pc:sldChg>
      <pc:sldChg chg="addSp delSp modSp add mod">
        <pc:chgData name="NESTOR JULIO HERNANDEZ BOCKER" userId="a413b3be1cc3406f" providerId="LiveId" clId="{83E3FA2C-5845-48F7-BE9C-686FE900854A}" dt="2023-06-04T00:01:32.441" v="812" actId="20577"/>
        <pc:sldMkLst>
          <pc:docMk/>
          <pc:sldMk cId="4195406661" sldId="288"/>
        </pc:sldMkLst>
        <pc:spChg chg="mod">
          <ac:chgData name="NESTOR JULIO HERNANDEZ BOCKER" userId="a413b3be1cc3406f" providerId="LiveId" clId="{83E3FA2C-5845-48F7-BE9C-686FE900854A}" dt="2023-06-03T23:43:23.776" v="711" actId="6549"/>
          <ac:spMkLst>
            <pc:docMk/>
            <pc:sldMk cId="4195406661" sldId="288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43:04.426" v="708" actId="478"/>
          <ac:spMkLst>
            <pc:docMk/>
            <pc:sldMk cId="4195406661" sldId="288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43:06.043" v="709" actId="478"/>
          <ac:spMkLst>
            <pc:docMk/>
            <pc:sldMk cId="4195406661" sldId="288"/>
            <ac:spMk id="10" creationId="{CE550A21-583D-7FBE-6302-9562E532219E}"/>
          </ac:spMkLst>
        </pc:spChg>
        <pc:graphicFrameChg chg="add mod modGraphic">
          <ac:chgData name="NESTOR JULIO HERNANDEZ BOCKER" userId="a413b3be1cc3406f" providerId="LiveId" clId="{83E3FA2C-5845-48F7-BE9C-686FE900854A}" dt="2023-06-04T00:01:32.441" v="812" actId="20577"/>
          <ac:graphicFrameMkLst>
            <pc:docMk/>
            <pc:sldMk cId="4195406661" sldId="288"/>
            <ac:graphicFrameMk id="3" creationId="{1FC4975E-A22B-F131-85EB-3116FFDD2574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7.290" v="100" actId="47"/>
        <pc:sldMkLst>
          <pc:docMk/>
          <pc:sldMk cId="1552279589" sldId="289"/>
        </pc:sldMkLst>
      </pc:sldChg>
      <pc:sldChg chg="add del">
        <pc:chgData name="NESTOR JULIO HERNANDEZ BOCKER" userId="a413b3be1cc3406f" providerId="LiveId" clId="{83E3FA2C-5845-48F7-BE9C-686FE900854A}" dt="2023-06-03T23:41:30.946" v="687" actId="47"/>
        <pc:sldMkLst>
          <pc:docMk/>
          <pc:sldMk cId="3011558527" sldId="289"/>
        </pc:sldMkLst>
      </pc:sldChg>
      <pc:sldChg chg="addSp delSp modSp add mod">
        <pc:chgData name="NESTOR JULIO HERNANDEZ BOCKER" userId="a413b3be1cc3406f" providerId="LiveId" clId="{83E3FA2C-5845-48F7-BE9C-686FE900854A}" dt="2023-06-04T00:01:42.488" v="819" actId="20577"/>
        <pc:sldMkLst>
          <pc:docMk/>
          <pc:sldMk cId="3371494069" sldId="289"/>
        </pc:sldMkLst>
        <pc:spChg chg="mod">
          <ac:chgData name="NESTOR JULIO HERNANDEZ BOCKER" userId="a413b3be1cc3406f" providerId="LiveId" clId="{83E3FA2C-5845-48F7-BE9C-686FE900854A}" dt="2023-06-04T00:01:09.982" v="798" actId="6549"/>
          <ac:spMkLst>
            <pc:docMk/>
            <pc:sldMk cId="3371494069" sldId="289"/>
            <ac:spMk id="2" creationId="{ED83159B-FD29-D8E1-23F1-F30FD57F3054}"/>
          </ac:spMkLst>
        </pc:spChg>
        <pc:spChg chg="mod">
          <ac:chgData name="NESTOR JULIO HERNANDEZ BOCKER" userId="a413b3be1cc3406f" providerId="LiveId" clId="{83E3FA2C-5845-48F7-BE9C-686FE900854A}" dt="2023-06-03T23:44:02.307" v="720" actId="6549"/>
          <ac:spMkLst>
            <pc:docMk/>
            <pc:sldMk cId="3371494069" sldId="289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43:38.482" v="713" actId="478"/>
          <ac:spMkLst>
            <pc:docMk/>
            <pc:sldMk cId="3371494069" sldId="289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43:39.926" v="714" actId="478"/>
          <ac:spMkLst>
            <pc:docMk/>
            <pc:sldMk cId="3371494069" sldId="289"/>
            <ac:spMk id="10" creationId="{CE550A21-583D-7FBE-6302-9562E532219E}"/>
          </ac:spMkLst>
        </pc:spChg>
        <pc:graphicFrameChg chg="add mod modGraphic">
          <ac:chgData name="NESTOR JULIO HERNANDEZ BOCKER" userId="a413b3be1cc3406f" providerId="LiveId" clId="{83E3FA2C-5845-48F7-BE9C-686FE900854A}" dt="2023-06-04T00:01:42.488" v="819" actId="20577"/>
          <ac:graphicFrameMkLst>
            <pc:docMk/>
            <pc:sldMk cId="3371494069" sldId="289"/>
            <ac:graphicFrameMk id="3" creationId="{89CB9840-150F-E6AC-EA93-306DC819538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7.573" v="101" actId="47"/>
        <pc:sldMkLst>
          <pc:docMk/>
          <pc:sldMk cId="1422948711" sldId="290"/>
        </pc:sldMkLst>
      </pc:sldChg>
      <pc:sldChg chg="add del">
        <pc:chgData name="NESTOR JULIO HERNANDEZ BOCKER" userId="a413b3be1cc3406f" providerId="LiveId" clId="{83E3FA2C-5845-48F7-BE9C-686FE900854A}" dt="2023-06-03T23:41:31.181" v="688" actId="47"/>
        <pc:sldMkLst>
          <pc:docMk/>
          <pc:sldMk cId="1477188278" sldId="290"/>
        </pc:sldMkLst>
      </pc:sldChg>
      <pc:sldChg chg="add del">
        <pc:chgData name="NESTOR JULIO HERNANDEZ BOCKER" userId="a413b3be1cc3406f" providerId="LiveId" clId="{83E3FA2C-5845-48F7-BE9C-686FE900854A}" dt="2023-06-03T23:41:31.636" v="689" actId="47"/>
        <pc:sldMkLst>
          <pc:docMk/>
          <pc:sldMk cId="2827053692" sldId="291"/>
        </pc:sldMkLst>
      </pc:sldChg>
    </pc:docChg>
  </pc:docChgLst>
  <pc:docChgLst>
    <pc:chgData name="NESTOR JULIO HERNANDEZ BOCKER" userId="a413b3be1cc3406f" providerId="LiveId" clId="{B9C528A1-51CE-4F9F-A330-422180F4AF28}"/>
    <pc:docChg chg="undo custSel addSld delSld modSld">
      <pc:chgData name="NESTOR JULIO HERNANDEZ BOCKER" userId="a413b3be1cc3406f" providerId="LiveId" clId="{B9C528A1-51CE-4F9F-A330-422180F4AF28}" dt="2023-07-05T20:22:40.569" v="778" actId="207"/>
      <pc:docMkLst>
        <pc:docMk/>
      </pc:docMkLst>
      <pc:sldChg chg="modSp mod">
        <pc:chgData name="NESTOR JULIO HERNANDEZ BOCKER" userId="a413b3be1cc3406f" providerId="LiveId" clId="{B9C528A1-51CE-4F9F-A330-422180F4AF28}" dt="2023-07-05T20:09:30.180" v="770" actId="20577"/>
        <pc:sldMkLst>
          <pc:docMk/>
          <pc:sldMk cId="1010862512" sldId="275"/>
        </pc:sldMkLst>
        <pc:spChg chg="mod">
          <ac:chgData name="NESTOR JULIO HERNANDEZ BOCKER" userId="a413b3be1cc3406f" providerId="LiveId" clId="{B9C528A1-51CE-4F9F-A330-422180F4AF28}" dt="2023-07-05T20:09:30.180" v="770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B9C528A1-51CE-4F9F-A330-422180F4AF28}" dt="2023-07-05T19:02:34.065" v="3"/>
          <ac:spMkLst>
            <pc:docMk/>
            <pc:sldMk cId="1010862512" sldId="275"/>
            <ac:spMk id="6" creationId="{C2171E36-1462-87BF-6CE9-51FF81D0C5FB}"/>
          </ac:spMkLst>
        </pc:spChg>
      </pc:sldChg>
      <pc:sldChg chg="modSp mod">
        <pc:chgData name="NESTOR JULIO HERNANDEZ BOCKER" userId="a413b3be1cc3406f" providerId="LiveId" clId="{B9C528A1-51CE-4F9F-A330-422180F4AF28}" dt="2023-07-05T19:10:29.982" v="36" actId="20577"/>
        <pc:sldMkLst>
          <pc:docMk/>
          <pc:sldMk cId="3675170584" sldId="279"/>
        </pc:sldMkLst>
        <pc:spChg chg="mod">
          <ac:chgData name="NESTOR JULIO HERNANDEZ BOCKER" userId="a413b3be1cc3406f" providerId="LiveId" clId="{B9C528A1-51CE-4F9F-A330-422180F4AF28}" dt="2023-07-05T19:10:29.982" v="36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addSp delSp modSp mod">
        <pc:chgData name="NESTOR JULIO HERNANDEZ BOCKER" userId="a413b3be1cc3406f" providerId="LiveId" clId="{B9C528A1-51CE-4F9F-A330-422180F4AF28}" dt="2023-07-05T20:10:04.811" v="771" actId="20577"/>
        <pc:sldMkLst>
          <pc:docMk/>
          <pc:sldMk cId="2130645913" sldId="281"/>
        </pc:sldMkLst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2130645913" sldId="281"/>
            <ac:spMk id="2" creationId="{F740E246-1AD4-B974-C53E-83D4E32CFB1B}"/>
          </ac:spMkLst>
        </pc:spChg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2130645913" sldId="281"/>
            <ac:spMk id="3" creationId="{C63AA922-20BD-53BA-DECA-57AB55467D00}"/>
          </ac:spMkLst>
        </pc:spChg>
        <pc:spChg chg="mod">
          <ac:chgData name="NESTOR JULIO HERNANDEZ BOCKER" userId="a413b3be1cc3406f" providerId="LiveId" clId="{B9C528A1-51CE-4F9F-A330-422180F4AF28}" dt="2023-07-05T19:16:13.158" v="151" actId="20577"/>
          <ac:spMkLst>
            <pc:docMk/>
            <pc:sldMk cId="2130645913" sldId="281"/>
            <ac:spMk id="5" creationId="{9A54FADB-B618-5D91-A11B-C8B1D2E643DB}"/>
          </ac:spMkLst>
        </pc:spChg>
        <pc:spChg chg="mod">
          <ac:chgData name="NESTOR JULIO HERNANDEZ BOCKER" userId="a413b3be1cc3406f" providerId="LiveId" clId="{B9C528A1-51CE-4F9F-A330-422180F4AF28}" dt="2023-07-05T20:10:04.811" v="771" actId="20577"/>
          <ac:spMkLst>
            <pc:docMk/>
            <pc:sldMk cId="2130645913" sldId="281"/>
            <ac:spMk id="6" creationId="{408F8310-5685-B970-A2FA-4068D6AA4728}"/>
          </ac:spMkLst>
        </pc:spChg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2130645913" sldId="281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B9C528A1-51CE-4F9F-A330-422180F4AF28}" dt="2023-07-05T19:15:32.434" v="136" actId="1037"/>
          <ac:graphicFrameMkLst>
            <pc:docMk/>
            <pc:sldMk cId="2130645913" sldId="281"/>
            <ac:graphicFrameMk id="4" creationId="{00000000-0008-0000-0200-000002000000}"/>
          </ac:graphicFrameMkLst>
        </pc:graphicFrameChg>
        <pc:graphicFrameChg chg="del">
          <ac:chgData name="NESTOR JULIO HERNANDEZ BOCKER" userId="a413b3be1cc3406f" providerId="LiveId" clId="{B9C528A1-51CE-4F9F-A330-422180F4AF28}" dt="2023-07-05T19:15:07.485" v="49" actId="478"/>
          <ac:graphicFrameMkLst>
            <pc:docMk/>
            <pc:sldMk cId="2130645913" sldId="281"/>
            <ac:graphicFrameMk id="15" creationId="{B434F442-316A-6E2B-D874-8FAEBAD09031}"/>
          </ac:graphicFrameMkLst>
        </pc:graphicFrameChg>
      </pc:sldChg>
      <pc:sldChg chg="addSp delSp modSp mod">
        <pc:chgData name="NESTOR JULIO HERNANDEZ BOCKER" userId="a413b3be1cc3406f" providerId="LiveId" clId="{B9C528A1-51CE-4F9F-A330-422180F4AF28}" dt="2023-07-05T19:29:19.404" v="245" actId="478"/>
        <pc:sldMkLst>
          <pc:docMk/>
          <pc:sldMk cId="1230455291" sldId="290"/>
        </pc:sldMkLst>
        <pc:spChg chg="mod">
          <ac:chgData name="NESTOR JULIO HERNANDEZ BOCKER" userId="a413b3be1cc3406f" providerId="LiveId" clId="{B9C528A1-51CE-4F9F-A330-422180F4AF28}" dt="2023-07-05T19:28:50.388" v="244" actId="20577"/>
          <ac:spMkLst>
            <pc:docMk/>
            <pc:sldMk cId="1230455291" sldId="290"/>
            <ac:spMk id="4" creationId="{2B0A8386-09F2-CD66-A93D-1B1C9C188168}"/>
          </ac:spMkLst>
        </pc:spChg>
        <pc:spChg chg="mod">
          <ac:chgData name="NESTOR JULIO HERNANDEZ BOCKER" userId="a413b3be1cc3406f" providerId="LiveId" clId="{B9C528A1-51CE-4F9F-A330-422180F4AF28}" dt="2023-07-05T19:02:34.065" v="3"/>
          <ac:spMkLst>
            <pc:docMk/>
            <pc:sldMk cId="1230455291" sldId="290"/>
            <ac:spMk id="7" creationId="{469CD69D-8310-32BB-7403-36C4ABF01797}"/>
          </ac:spMkLst>
        </pc:spChg>
        <pc:picChg chg="add del mod">
          <ac:chgData name="NESTOR JULIO HERNANDEZ BOCKER" userId="a413b3be1cc3406f" providerId="LiveId" clId="{B9C528A1-51CE-4F9F-A330-422180F4AF28}" dt="2023-07-05T19:27:20.556" v="214" actId="478"/>
          <ac:picMkLst>
            <pc:docMk/>
            <pc:sldMk cId="1230455291" sldId="290"/>
            <ac:picMk id="2" creationId="{C12EA2BF-253F-C95A-B810-AD132A96EA4F}"/>
          </ac:picMkLst>
        </pc:picChg>
        <pc:picChg chg="add del mod">
          <ac:chgData name="NESTOR JULIO HERNANDEZ BOCKER" userId="a413b3be1cc3406f" providerId="LiveId" clId="{B9C528A1-51CE-4F9F-A330-422180F4AF28}" dt="2023-07-05T19:29:19.404" v="245" actId="478"/>
          <ac:picMkLst>
            <pc:docMk/>
            <pc:sldMk cId="1230455291" sldId="290"/>
            <ac:picMk id="6" creationId="{42FEF350-CDA8-635C-5775-6E3D1C1F50DA}"/>
          </ac:picMkLst>
        </pc:picChg>
      </pc:sldChg>
      <pc:sldChg chg="addSp delSp modSp mod">
        <pc:chgData name="NESTOR JULIO HERNANDEZ BOCKER" userId="a413b3be1cc3406f" providerId="LiveId" clId="{B9C528A1-51CE-4F9F-A330-422180F4AF28}" dt="2023-07-05T20:07:27.636" v="768" actId="20577"/>
        <pc:sldMkLst>
          <pc:docMk/>
          <pc:sldMk cId="3207670988" sldId="291"/>
        </pc:sldMkLst>
        <pc:spChg chg="mod">
          <ac:chgData name="NESTOR JULIO HERNANDEZ BOCKER" userId="a413b3be1cc3406f" providerId="LiveId" clId="{B9C528A1-51CE-4F9F-A330-422180F4AF28}" dt="2023-07-05T20:07:27.636" v="768" actId="20577"/>
          <ac:spMkLst>
            <pc:docMk/>
            <pc:sldMk cId="3207670988" sldId="291"/>
            <ac:spMk id="4" creationId="{5BA1C177-1054-6BB3-85B2-35BE822983F3}"/>
          </ac:spMkLst>
        </pc:spChg>
        <pc:spChg chg="mod">
          <ac:chgData name="NESTOR JULIO HERNANDEZ BOCKER" userId="a413b3be1cc3406f" providerId="LiveId" clId="{B9C528A1-51CE-4F9F-A330-422180F4AF28}" dt="2023-07-05T19:02:34.065" v="3"/>
          <ac:spMkLst>
            <pc:docMk/>
            <pc:sldMk cId="3207670988" sldId="291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B9C528A1-51CE-4F9F-A330-422180F4AF28}" dt="2023-07-05T20:07:02.708" v="761" actId="1037"/>
          <ac:graphicFrameMkLst>
            <pc:docMk/>
            <pc:sldMk cId="3207670988" sldId="291"/>
            <ac:graphicFrameMk id="2" creationId="{00000000-0008-0000-0000-000003000000}"/>
          </ac:graphicFrameMkLst>
        </pc:graphicFrameChg>
        <pc:graphicFrameChg chg="del">
          <ac:chgData name="NESTOR JULIO HERNANDEZ BOCKER" userId="a413b3be1cc3406f" providerId="LiveId" clId="{B9C528A1-51CE-4F9F-A330-422180F4AF28}" dt="2023-07-05T20:06:40.122" v="758" actId="478"/>
          <ac:graphicFrameMkLst>
            <pc:docMk/>
            <pc:sldMk cId="3207670988" sldId="291"/>
            <ac:graphicFrameMk id="5" creationId="{E007ED42-2267-55A0-8AD9-490DAA43A599}"/>
          </ac:graphicFrameMkLst>
        </pc:graphicFrameChg>
      </pc:sldChg>
      <pc:sldChg chg="modSp mod">
        <pc:chgData name="NESTOR JULIO HERNANDEZ BOCKER" userId="a413b3be1cc3406f" providerId="LiveId" clId="{B9C528A1-51CE-4F9F-A330-422180F4AF28}" dt="2023-07-05T19:17:37.993" v="154" actId="27107"/>
        <pc:sldMkLst>
          <pc:docMk/>
          <pc:sldMk cId="1058868022" sldId="297"/>
        </pc:sldMkLst>
        <pc:spChg chg="mod">
          <ac:chgData name="NESTOR JULIO HERNANDEZ BOCKER" userId="a413b3be1cc3406f" providerId="LiveId" clId="{B9C528A1-51CE-4F9F-A330-422180F4AF28}" dt="2023-07-05T19:17:37.993" v="154" actId="27107"/>
          <ac:spMkLst>
            <pc:docMk/>
            <pc:sldMk cId="1058868022" sldId="297"/>
            <ac:spMk id="10" creationId="{AE85FA06-F043-6F76-2D7A-77CFAD99732C}"/>
          </ac:spMkLst>
        </pc:spChg>
      </pc:sldChg>
      <pc:sldChg chg="modSp mod">
        <pc:chgData name="NESTOR JULIO HERNANDEZ BOCKER" userId="a413b3be1cc3406f" providerId="LiveId" clId="{B9C528A1-51CE-4F9F-A330-422180F4AF28}" dt="2023-07-05T19:31:09.931" v="257" actId="207"/>
        <pc:sldMkLst>
          <pc:docMk/>
          <pc:sldMk cId="999383766" sldId="298"/>
        </pc:sldMkLst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999383766" sldId="298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B9C528A1-51CE-4F9F-A330-422180F4AF28}" dt="2023-07-05T19:31:09.931" v="257" actId="207"/>
          <ac:graphicFrameMkLst>
            <pc:docMk/>
            <pc:sldMk cId="999383766" sldId="298"/>
            <ac:graphicFrameMk id="2" creationId="{A58FA763-46FD-063D-8FC1-337FD23EE5D8}"/>
          </ac:graphicFrameMkLst>
        </pc:graphicFrameChg>
      </pc:sldChg>
      <pc:sldChg chg="modSp mod">
        <pc:chgData name="NESTOR JULIO HERNANDEZ BOCKER" userId="a413b3be1cc3406f" providerId="LiveId" clId="{B9C528A1-51CE-4F9F-A330-422180F4AF28}" dt="2023-07-05T19:32:08.884" v="273"/>
        <pc:sldMkLst>
          <pc:docMk/>
          <pc:sldMk cId="1402838187" sldId="299"/>
        </pc:sldMkLst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1402838187" sldId="299"/>
            <ac:spMk id="2" creationId="{42315A67-099D-D895-EE2E-AF8ABCE44733}"/>
          </ac:spMkLst>
        </pc:spChg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1402838187" sldId="299"/>
            <ac:spMk id="5" creationId="{84F38300-0E68-27A4-55E5-3AA44DD0BAA6}"/>
          </ac:spMkLst>
        </pc:spChg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1402838187" sldId="299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B9C528A1-51CE-4F9F-A330-422180F4AF28}" dt="2023-07-05T19:31:48.415" v="272" actId="207"/>
          <ac:graphicFrameMkLst>
            <pc:docMk/>
            <pc:sldMk cId="1402838187" sldId="299"/>
            <ac:graphicFrameMk id="4" creationId="{0207AEFD-ED24-9EBE-8EEC-7F3C8DD2CFDC}"/>
          </ac:graphicFrameMkLst>
        </pc:graphicFrameChg>
        <pc:graphicFrameChg chg="mod">
          <ac:chgData name="NESTOR JULIO HERNANDEZ BOCKER" userId="a413b3be1cc3406f" providerId="LiveId" clId="{B9C528A1-51CE-4F9F-A330-422180F4AF28}" dt="2023-07-05T19:32:08.884" v="273"/>
          <ac:graphicFrameMkLst>
            <pc:docMk/>
            <pc:sldMk cId="1402838187" sldId="299"/>
            <ac:graphicFrameMk id="6" creationId="{7F794479-1392-0BE5-0A85-76017F6BA507}"/>
          </ac:graphicFrameMkLst>
        </pc:graphicFrameChg>
      </pc:sldChg>
      <pc:sldChg chg="modSp mod">
        <pc:chgData name="NESTOR JULIO HERNANDEZ BOCKER" userId="a413b3be1cc3406f" providerId="LiveId" clId="{B9C528A1-51CE-4F9F-A330-422180F4AF28}" dt="2023-07-05T19:33:24.663" v="306"/>
        <pc:sldMkLst>
          <pc:docMk/>
          <pc:sldMk cId="3528884864" sldId="300"/>
        </pc:sldMkLst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3528884864" sldId="300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B9C528A1-51CE-4F9F-A330-422180F4AF28}" dt="2023-07-05T19:32:58.089" v="302" actId="20577"/>
          <ac:graphicFrameMkLst>
            <pc:docMk/>
            <pc:sldMk cId="3528884864" sldId="300"/>
            <ac:graphicFrameMk id="4" creationId="{DE44ECD0-1321-5CBC-A6D1-7191793841B1}"/>
          </ac:graphicFrameMkLst>
        </pc:graphicFrameChg>
        <pc:graphicFrameChg chg="mod modGraphic">
          <ac:chgData name="NESTOR JULIO HERNANDEZ BOCKER" userId="a413b3be1cc3406f" providerId="LiveId" clId="{B9C528A1-51CE-4F9F-A330-422180F4AF28}" dt="2023-07-05T19:33:24.663" v="306"/>
          <ac:graphicFrameMkLst>
            <pc:docMk/>
            <pc:sldMk cId="3528884864" sldId="300"/>
            <ac:graphicFrameMk id="6" creationId="{A872AEEA-4D20-45E5-8FD5-33F95235DB1F}"/>
          </ac:graphicFrameMkLst>
        </pc:graphicFrameChg>
      </pc:sldChg>
      <pc:sldChg chg="modSp mod">
        <pc:chgData name="NESTOR JULIO HERNANDEZ BOCKER" userId="a413b3be1cc3406f" providerId="LiveId" clId="{B9C528A1-51CE-4F9F-A330-422180F4AF28}" dt="2023-07-05T19:34:53.078" v="316" actId="1076"/>
        <pc:sldMkLst>
          <pc:docMk/>
          <pc:sldMk cId="433723799" sldId="301"/>
        </pc:sldMkLst>
        <pc:spChg chg="mod">
          <ac:chgData name="NESTOR JULIO HERNANDEZ BOCKER" userId="a413b3be1cc3406f" providerId="LiveId" clId="{B9C528A1-51CE-4F9F-A330-422180F4AF28}" dt="2023-07-05T19:34:53.078" v="316" actId="1076"/>
          <ac:spMkLst>
            <pc:docMk/>
            <pc:sldMk cId="433723799" sldId="301"/>
            <ac:spMk id="2" creationId="{FC6A04EE-D3B8-BA90-1779-1167670B8274}"/>
          </ac:spMkLst>
        </pc:spChg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433723799" sldId="301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B9C528A1-51CE-4F9F-A330-422180F4AF28}" dt="2023-07-05T19:08:33.886" v="16"/>
          <ac:graphicFrameMkLst>
            <pc:docMk/>
            <pc:sldMk cId="433723799" sldId="301"/>
            <ac:graphicFrameMk id="4" creationId="{BF282E18-E2DE-868D-F840-5713E36B0112}"/>
          </ac:graphicFrameMkLst>
        </pc:graphicFrameChg>
      </pc:sldChg>
      <pc:sldChg chg="modSp mod">
        <pc:chgData name="NESTOR JULIO HERNANDEZ BOCKER" userId="a413b3be1cc3406f" providerId="LiveId" clId="{B9C528A1-51CE-4F9F-A330-422180F4AF28}" dt="2023-07-05T19:35:46.661" v="336" actId="20577"/>
        <pc:sldMkLst>
          <pc:docMk/>
          <pc:sldMk cId="2938667470" sldId="302"/>
        </pc:sldMkLst>
        <pc:spChg chg="mod">
          <ac:chgData name="NESTOR JULIO HERNANDEZ BOCKER" userId="a413b3be1cc3406f" providerId="LiveId" clId="{B9C528A1-51CE-4F9F-A330-422180F4AF28}" dt="2023-07-05T19:35:46.661" v="336" actId="20577"/>
          <ac:spMkLst>
            <pc:docMk/>
            <pc:sldMk cId="2938667470" sldId="302"/>
            <ac:spMk id="2" creationId="{54F81D6A-46E7-BE66-588D-9258AA66021D}"/>
          </ac:spMkLst>
        </pc:spChg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2938667470" sldId="302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B9C528A1-51CE-4F9F-A330-422180F4AF28}" dt="2023-07-05T19:08:49.691" v="20"/>
          <ac:graphicFrameMkLst>
            <pc:docMk/>
            <pc:sldMk cId="2938667470" sldId="302"/>
            <ac:graphicFrameMk id="4" creationId="{87DE4256-898E-CC6D-68EE-F177D89F0CFA}"/>
          </ac:graphicFrameMkLst>
        </pc:graphicFrameChg>
      </pc:sldChg>
      <pc:sldChg chg="modSp mod">
        <pc:chgData name="NESTOR JULIO HERNANDEZ BOCKER" userId="a413b3be1cc3406f" providerId="LiveId" clId="{B9C528A1-51CE-4F9F-A330-422180F4AF28}" dt="2023-07-05T20:12:38.729" v="772" actId="27918"/>
        <pc:sldMkLst>
          <pc:docMk/>
          <pc:sldMk cId="2869489403" sldId="303"/>
        </pc:sldMkLst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2869489403" sldId="303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B9C528A1-51CE-4F9F-A330-422180F4AF28}" dt="2023-07-05T19:36:26.605" v="340"/>
          <ac:graphicFrameMkLst>
            <pc:docMk/>
            <pc:sldMk cId="2869489403" sldId="303"/>
            <ac:graphicFrameMk id="2" creationId="{E0221926-509B-7FF6-FAF4-333485CF632D}"/>
          </ac:graphicFrameMkLst>
        </pc:graphicFrameChg>
      </pc:sldChg>
      <pc:sldChg chg="modSp mod">
        <pc:chgData name="NESTOR JULIO HERNANDEZ BOCKER" userId="a413b3be1cc3406f" providerId="LiveId" clId="{B9C528A1-51CE-4F9F-A330-422180F4AF28}" dt="2023-07-05T19:50:53.141" v="652" actId="20577"/>
        <pc:sldMkLst>
          <pc:docMk/>
          <pc:sldMk cId="2994828080" sldId="304"/>
        </pc:sldMkLst>
        <pc:spChg chg="mod">
          <ac:chgData name="NESTOR JULIO HERNANDEZ BOCKER" userId="a413b3be1cc3406f" providerId="LiveId" clId="{B9C528A1-51CE-4F9F-A330-422180F4AF28}" dt="2023-07-05T19:50:53.141" v="652" actId="20577"/>
          <ac:spMkLst>
            <pc:docMk/>
            <pc:sldMk cId="2994828080" sldId="304"/>
            <ac:spMk id="2" creationId="{077661EC-381A-3E4A-F0F0-5C72F32440DF}"/>
          </ac:spMkLst>
        </pc:spChg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2994828080" sldId="304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B9C528A1-51CE-4F9F-A330-422180F4AF28}" dt="2023-07-05T20:22:24.679" v="777" actId="20577"/>
        <pc:sldMkLst>
          <pc:docMk/>
          <pc:sldMk cId="1400359443" sldId="305"/>
        </pc:sldMkLst>
        <pc:spChg chg="mod">
          <ac:chgData name="NESTOR JULIO HERNANDEZ BOCKER" userId="a413b3be1cc3406f" providerId="LiveId" clId="{B9C528A1-51CE-4F9F-A330-422180F4AF28}" dt="2023-07-05T19:51:32.950" v="668" actId="20577"/>
          <ac:spMkLst>
            <pc:docMk/>
            <pc:sldMk cId="1400359443" sldId="305"/>
            <ac:spMk id="2" creationId="{FF9461AB-7823-F6C6-32D6-8B0B0E8E09F6}"/>
          </ac:spMkLst>
        </pc:spChg>
        <pc:spChg chg="mod">
          <ac:chgData name="NESTOR JULIO HERNANDEZ BOCKER" userId="a413b3be1cc3406f" providerId="LiveId" clId="{B9C528A1-51CE-4F9F-A330-422180F4AF28}" dt="2023-07-05T20:22:24.679" v="777" actId="20577"/>
          <ac:spMkLst>
            <pc:docMk/>
            <pc:sldMk cId="1400359443" sldId="305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B9C528A1-51CE-4F9F-A330-422180F4AF28}" dt="2023-07-05T19:09:52.243" v="30"/>
          <ac:graphicFrameMkLst>
            <pc:docMk/>
            <pc:sldMk cId="1400359443" sldId="305"/>
            <ac:graphicFrameMk id="4" creationId="{D9605828-2B56-30DE-0CDC-4838A1C9CCCA}"/>
          </ac:graphicFrameMkLst>
        </pc:graphicFrameChg>
      </pc:sldChg>
      <pc:sldChg chg="modSp del">
        <pc:chgData name="NESTOR JULIO HERNANDEZ BOCKER" userId="a413b3be1cc3406f" providerId="LiveId" clId="{B9C528A1-51CE-4F9F-A330-422180F4AF28}" dt="2023-07-05T19:53:32.655" v="669" actId="47"/>
        <pc:sldMkLst>
          <pc:docMk/>
          <pc:sldMk cId="4061541852" sldId="306"/>
        </pc:sldMkLst>
        <pc:spChg chg="mod">
          <ac:chgData name="NESTOR JULIO HERNANDEZ BOCKER" userId="a413b3be1cc3406f" providerId="LiveId" clId="{B9C528A1-51CE-4F9F-A330-422180F4AF28}" dt="2023-07-05T19:02:41.357" v="4"/>
          <ac:spMkLst>
            <pc:docMk/>
            <pc:sldMk cId="4061541852" sldId="306"/>
            <ac:spMk id="2" creationId="{72B88293-3E96-F306-F8E4-E798EDD68606}"/>
          </ac:spMkLst>
        </pc:spChg>
        <pc:spChg chg="mod">
          <ac:chgData name="NESTOR JULIO HERNANDEZ BOCKER" userId="a413b3be1cc3406f" providerId="LiveId" clId="{B9C528A1-51CE-4F9F-A330-422180F4AF28}" dt="2023-07-05T19:02:41.357" v="4"/>
          <ac:spMkLst>
            <pc:docMk/>
            <pc:sldMk cId="4061541852" sldId="306"/>
            <ac:spMk id="7" creationId="{469CD69D-8310-32BB-7403-36C4ABF01797}"/>
          </ac:spMkLst>
        </pc:spChg>
      </pc:sldChg>
      <pc:sldChg chg="modSp add del">
        <pc:chgData name="NESTOR JULIO HERNANDEZ BOCKER" userId="a413b3be1cc3406f" providerId="LiveId" clId="{B9C528A1-51CE-4F9F-A330-422180F4AF28}" dt="2023-07-05T19:56:46.579" v="670"/>
        <pc:sldMkLst>
          <pc:docMk/>
          <pc:sldMk cId="3902090573" sldId="307"/>
        </pc:sldMkLst>
        <pc:spChg chg="mod">
          <ac:chgData name="NESTOR JULIO HERNANDEZ BOCKER" userId="a413b3be1cc3406f" providerId="LiveId" clId="{B9C528A1-51CE-4F9F-A330-422180F4AF28}" dt="2023-07-05T19:02:41.357" v="4"/>
          <ac:spMkLst>
            <pc:docMk/>
            <pc:sldMk cId="3902090573" sldId="307"/>
            <ac:spMk id="2" creationId="{6039FD84-5207-C577-ED7F-A1F47A4A8D13}"/>
          </ac:spMkLst>
        </pc:spChg>
        <pc:spChg chg="mod">
          <ac:chgData name="NESTOR JULIO HERNANDEZ BOCKER" userId="a413b3be1cc3406f" providerId="LiveId" clId="{B9C528A1-51CE-4F9F-A330-422180F4AF28}" dt="2023-07-05T19:02:41.357" v="4"/>
          <ac:spMkLst>
            <pc:docMk/>
            <pc:sldMk cId="3902090573" sldId="307"/>
            <ac:spMk id="7" creationId="{469CD69D-8310-32BB-7403-36C4ABF01797}"/>
          </ac:spMkLst>
        </pc:spChg>
      </pc:sldChg>
      <pc:sldChg chg="addSp delSp modSp mod">
        <pc:chgData name="NESTOR JULIO HERNANDEZ BOCKER" userId="a413b3be1cc3406f" providerId="LiveId" clId="{B9C528A1-51CE-4F9F-A330-422180F4AF28}" dt="2023-07-05T20:00:19.497" v="752" actId="27918"/>
        <pc:sldMkLst>
          <pc:docMk/>
          <pc:sldMk cId="2799606255" sldId="308"/>
        </pc:sldMkLst>
        <pc:spChg chg="mod">
          <ac:chgData name="NESTOR JULIO HERNANDEZ BOCKER" userId="a413b3be1cc3406f" providerId="LiveId" clId="{B9C528A1-51CE-4F9F-A330-422180F4AF28}" dt="2023-07-05T20:00:01.589" v="751" actId="6549"/>
          <ac:spMkLst>
            <pc:docMk/>
            <pc:sldMk cId="2799606255" sldId="308"/>
            <ac:spMk id="2" creationId="{EB68139D-53E9-508D-8E58-10FEC4240DC2}"/>
          </ac:spMkLst>
        </pc:spChg>
        <pc:spChg chg="mod">
          <ac:chgData name="NESTOR JULIO HERNANDEZ BOCKER" userId="a413b3be1cc3406f" providerId="LiveId" clId="{B9C528A1-51CE-4F9F-A330-422180F4AF28}" dt="2023-07-05T19:02:34.065" v="3"/>
          <ac:spMkLst>
            <pc:docMk/>
            <pc:sldMk cId="2799606255" sldId="308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B9C528A1-51CE-4F9F-A330-422180F4AF28}" dt="2023-07-05T19:58:28.111" v="676"/>
          <ac:graphicFrameMkLst>
            <pc:docMk/>
            <pc:sldMk cId="2799606255" sldId="308"/>
            <ac:graphicFrameMk id="3" creationId="{00000000-0008-0000-0200-000005000000}"/>
          </ac:graphicFrameMkLst>
        </pc:graphicFrameChg>
        <pc:graphicFrameChg chg="del">
          <ac:chgData name="NESTOR JULIO HERNANDEZ BOCKER" userId="a413b3be1cc3406f" providerId="LiveId" clId="{B9C528A1-51CE-4F9F-A330-422180F4AF28}" dt="2023-07-05T19:58:22.581" v="674" actId="478"/>
          <ac:graphicFrameMkLst>
            <pc:docMk/>
            <pc:sldMk cId="2799606255" sldId="308"/>
            <ac:graphicFrameMk id="4" creationId="{7354B5F1-BFE1-2D31-DD7D-B1E1FC120D1D}"/>
          </ac:graphicFrameMkLst>
        </pc:graphicFrameChg>
        <pc:graphicFrameChg chg="add mod">
          <ac:chgData name="NESTOR JULIO HERNANDEZ BOCKER" userId="a413b3be1cc3406f" providerId="LiveId" clId="{B9C528A1-51CE-4F9F-A330-422180F4AF28}" dt="2023-07-05T19:58:40.285" v="678"/>
          <ac:graphicFrameMkLst>
            <pc:docMk/>
            <pc:sldMk cId="2799606255" sldId="308"/>
            <ac:graphicFrameMk id="6" creationId="{00000000-0008-0000-0200-000005000000}"/>
          </ac:graphicFrameMkLst>
        </pc:graphicFrameChg>
      </pc:sldChg>
      <pc:sldChg chg="addSp delSp modSp mod">
        <pc:chgData name="NESTOR JULIO HERNANDEZ BOCKER" userId="a413b3be1cc3406f" providerId="LiveId" clId="{B9C528A1-51CE-4F9F-A330-422180F4AF28}" dt="2023-07-05T20:21:34.726" v="776"/>
        <pc:sldMkLst>
          <pc:docMk/>
          <pc:sldMk cId="12027702" sldId="309"/>
        </pc:sldMkLst>
        <pc:spChg chg="mod">
          <ac:chgData name="NESTOR JULIO HERNANDEZ BOCKER" userId="a413b3be1cc3406f" providerId="LiveId" clId="{B9C528A1-51CE-4F9F-A330-422180F4AF28}" dt="2023-07-05T20:21:34.726" v="776"/>
          <ac:spMkLst>
            <pc:docMk/>
            <pc:sldMk cId="12027702" sldId="309"/>
            <ac:spMk id="4" creationId="{2B0A8386-09F2-CD66-A93D-1B1C9C188168}"/>
          </ac:spMkLst>
        </pc:spChg>
        <pc:spChg chg="mod">
          <ac:chgData name="NESTOR JULIO HERNANDEZ BOCKER" userId="a413b3be1cc3406f" providerId="LiveId" clId="{B9C528A1-51CE-4F9F-A330-422180F4AF28}" dt="2023-07-05T19:02:34.065" v="3"/>
          <ac:spMkLst>
            <pc:docMk/>
            <pc:sldMk cId="12027702" sldId="309"/>
            <ac:spMk id="7" creationId="{469CD69D-8310-32BB-7403-36C4ABF01797}"/>
          </ac:spMkLst>
        </pc:spChg>
        <pc:picChg chg="add del mod">
          <ac:chgData name="NESTOR JULIO HERNANDEZ BOCKER" userId="a413b3be1cc3406f" providerId="LiveId" clId="{B9C528A1-51CE-4F9F-A330-422180F4AF28}" dt="2023-07-05T19:41:31.283" v="488" actId="478"/>
          <ac:picMkLst>
            <pc:docMk/>
            <pc:sldMk cId="12027702" sldId="309"/>
            <ac:picMk id="5" creationId="{303825A0-F33F-3D71-098D-498767C0BDB6}"/>
          </ac:picMkLst>
        </pc:picChg>
        <pc:picChg chg="add del mod">
          <ac:chgData name="NESTOR JULIO HERNANDEZ BOCKER" userId="a413b3be1cc3406f" providerId="LiveId" clId="{B9C528A1-51CE-4F9F-A330-422180F4AF28}" dt="2023-07-05T19:44:54.467" v="520" actId="478"/>
          <ac:picMkLst>
            <pc:docMk/>
            <pc:sldMk cId="12027702" sldId="309"/>
            <ac:picMk id="6" creationId="{373436B0-00A6-3263-5F22-0F283D739139}"/>
          </ac:picMkLst>
        </pc:picChg>
      </pc:sldChg>
      <pc:sldChg chg="modSp mod">
        <pc:chgData name="NESTOR JULIO HERNANDEZ BOCKER" userId="a413b3be1cc3406f" providerId="LiveId" clId="{B9C528A1-51CE-4F9F-A330-422180F4AF28}" dt="2023-07-05T19:46:44.446" v="529"/>
        <pc:sldMkLst>
          <pc:docMk/>
          <pc:sldMk cId="436528798" sldId="310"/>
        </pc:sldMkLst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436528798" sldId="310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B9C528A1-51CE-4F9F-A330-422180F4AF28}" dt="2023-07-05T19:46:44.446" v="529"/>
          <ac:graphicFrameMkLst>
            <pc:docMk/>
            <pc:sldMk cId="436528798" sldId="310"/>
            <ac:graphicFrameMk id="4" creationId="{5916A944-18CD-31A5-329B-A40623A65BA6}"/>
          </ac:graphicFrameMkLst>
        </pc:graphicFrameChg>
      </pc:sldChg>
      <pc:sldChg chg="modSp mod">
        <pc:chgData name="NESTOR JULIO HERNANDEZ BOCKER" userId="a413b3be1cc3406f" providerId="LiveId" clId="{B9C528A1-51CE-4F9F-A330-422180F4AF28}" dt="2023-07-05T19:49:04.899" v="598" actId="20577"/>
        <pc:sldMkLst>
          <pc:docMk/>
          <pc:sldMk cId="537324164" sldId="311"/>
        </pc:sldMkLst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537324164" sldId="311"/>
            <ac:spMk id="2" creationId="{42315A67-099D-D895-EE2E-AF8ABCE44733}"/>
          </ac:spMkLst>
        </pc:spChg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537324164" sldId="311"/>
            <ac:spMk id="5" creationId="{84F38300-0E68-27A4-55E5-3AA44DD0BAA6}"/>
          </ac:spMkLst>
        </pc:spChg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537324164" sldId="311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B9C528A1-51CE-4F9F-A330-422180F4AF28}" dt="2023-07-05T19:49:04.899" v="598" actId="20577"/>
          <ac:graphicFrameMkLst>
            <pc:docMk/>
            <pc:sldMk cId="537324164" sldId="311"/>
            <ac:graphicFrameMk id="4" creationId="{0207AEFD-ED24-9EBE-8EEC-7F3C8DD2CFDC}"/>
          </ac:graphicFrameMkLst>
        </pc:graphicFrameChg>
        <pc:graphicFrameChg chg="mod">
          <ac:chgData name="NESTOR JULIO HERNANDEZ BOCKER" userId="a413b3be1cc3406f" providerId="LiveId" clId="{B9C528A1-51CE-4F9F-A330-422180F4AF28}" dt="2023-07-05T19:48:39.151" v="596"/>
          <ac:graphicFrameMkLst>
            <pc:docMk/>
            <pc:sldMk cId="537324164" sldId="311"/>
            <ac:graphicFrameMk id="6" creationId="{7F794479-1392-0BE5-0A85-76017F6BA507}"/>
          </ac:graphicFrameMkLst>
        </pc:graphicFrameChg>
      </pc:sldChg>
      <pc:sldChg chg="modSp mod">
        <pc:chgData name="NESTOR JULIO HERNANDEZ BOCKER" userId="a413b3be1cc3406f" providerId="LiveId" clId="{B9C528A1-51CE-4F9F-A330-422180F4AF28}" dt="2023-07-05T19:50:13.544" v="647"/>
        <pc:sldMkLst>
          <pc:docMk/>
          <pc:sldMk cId="757931575" sldId="312"/>
        </pc:sldMkLst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757931575" sldId="31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B9C528A1-51CE-4F9F-A330-422180F4AF28}" dt="2023-07-05T19:50:02.290" v="646" actId="6549"/>
          <ac:graphicFrameMkLst>
            <pc:docMk/>
            <pc:sldMk cId="757931575" sldId="312"/>
            <ac:graphicFrameMk id="4" creationId="{DE44ECD0-1321-5CBC-A6D1-7191793841B1}"/>
          </ac:graphicFrameMkLst>
        </pc:graphicFrameChg>
        <pc:graphicFrameChg chg="mod">
          <ac:chgData name="NESTOR JULIO HERNANDEZ BOCKER" userId="a413b3be1cc3406f" providerId="LiveId" clId="{B9C528A1-51CE-4F9F-A330-422180F4AF28}" dt="2023-07-05T19:50:13.544" v="647"/>
          <ac:graphicFrameMkLst>
            <pc:docMk/>
            <pc:sldMk cId="757931575" sldId="312"/>
            <ac:graphicFrameMk id="6" creationId="{A872AEEA-4D20-45E5-8FD5-33F95235DB1F}"/>
          </ac:graphicFrameMkLst>
        </pc:graphicFrameChg>
      </pc:sldChg>
      <pc:sldChg chg="modSp mod">
        <pc:chgData name="NESTOR JULIO HERNANDEZ BOCKER" userId="a413b3be1cc3406f" providerId="LiveId" clId="{B9C528A1-51CE-4F9F-A330-422180F4AF28}" dt="2023-07-05T19:10:01.063" v="31" actId="20577"/>
        <pc:sldMkLst>
          <pc:docMk/>
          <pc:sldMk cId="2590248872" sldId="313"/>
        </pc:sldMkLst>
        <pc:spChg chg="mod">
          <ac:chgData name="NESTOR JULIO HERNANDEZ BOCKER" userId="a413b3be1cc3406f" providerId="LiveId" clId="{B9C528A1-51CE-4F9F-A330-422180F4AF28}" dt="2023-07-05T19:10:01.063" v="31" actId="20577"/>
          <ac:spMkLst>
            <pc:docMk/>
            <pc:sldMk cId="2590248872" sldId="313"/>
            <ac:spMk id="2" creationId="{FC9310B6-78FF-FC2D-DFF2-60E67B3FB9B8}"/>
          </ac:spMkLst>
        </pc:spChg>
        <pc:spChg chg="mod">
          <ac:chgData name="NESTOR JULIO HERNANDEZ BOCKER" userId="a413b3be1cc3406f" providerId="LiveId" clId="{B9C528A1-51CE-4F9F-A330-422180F4AF28}" dt="2023-07-05T19:02:41.357" v="4"/>
          <ac:spMkLst>
            <pc:docMk/>
            <pc:sldMk cId="2590248872" sldId="313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B9C528A1-51CE-4F9F-A330-422180F4AF28}" dt="2023-07-05T20:07:53.196" v="769" actId="20577"/>
        <pc:sldMkLst>
          <pc:docMk/>
          <pc:sldMk cId="3633284213" sldId="314"/>
        </pc:sldMkLst>
        <pc:spChg chg="mod">
          <ac:chgData name="NESTOR JULIO HERNANDEZ BOCKER" userId="a413b3be1cc3406f" providerId="LiveId" clId="{B9C528A1-51CE-4F9F-A330-422180F4AF28}" dt="2023-07-05T20:07:53.196" v="769" actId="20577"/>
          <ac:spMkLst>
            <pc:docMk/>
            <pc:sldMk cId="3633284213" sldId="314"/>
            <ac:spMk id="2" creationId="{FC9310B6-78FF-FC2D-DFF2-60E67B3FB9B8}"/>
          </ac:spMkLst>
        </pc:spChg>
        <pc:spChg chg="mod">
          <ac:chgData name="NESTOR JULIO HERNANDEZ BOCKER" userId="a413b3be1cc3406f" providerId="LiveId" clId="{B9C528A1-51CE-4F9F-A330-422180F4AF28}" dt="2023-07-05T19:10:22.302" v="35" actId="20577"/>
          <ac:spMkLst>
            <pc:docMk/>
            <pc:sldMk cId="3633284213" sldId="314"/>
            <ac:spMk id="3" creationId="{909C031B-51F5-08F7-8363-BE3CCE2F94B6}"/>
          </ac:spMkLst>
        </pc:spChg>
      </pc:sldChg>
      <pc:sldChg chg="addSp delSp modSp mod">
        <pc:chgData name="NESTOR JULIO HERNANDEZ BOCKER" userId="a413b3be1cc3406f" providerId="LiveId" clId="{B9C528A1-51CE-4F9F-A330-422180F4AF28}" dt="2023-07-05T20:04:32.701" v="757" actId="20577"/>
        <pc:sldMkLst>
          <pc:docMk/>
          <pc:sldMk cId="1867422395" sldId="315"/>
        </pc:sldMkLst>
        <pc:spChg chg="mod">
          <ac:chgData name="NESTOR JULIO HERNANDEZ BOCKER" userId="a413b3be1cc3406f" providerId="LiveId" clId="{B9C528A1-51CE-4F9F-A330-422180F4AF28}" dt="2023-07-05T20:04:32.701" v="757" actId="20577"/>
          <ac:spMkLst>
            <pc:docMk/>
            <pc:sldMk cId="1867422395" sldId="315"/>
            <ac:spMk id="2" creationId="{0A41AFBB-A0B0-2081-360C-C918C9402815}"/>
          </ac:spMkLst>
        </pc:spChg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1867422395" sldId="315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B9C528A1-51CE-4F9F-A330-422180F4AF28}" dt="2023-07-05T20:03:10.362" v="753" actId="478"/>
          <ac:graphicFrameMkLst>
            <pc:docMk/>
            <pc:sldMk cId="1867422395" sldId="315"/>
            <ac:graphicFrameMk id="4" creationId="{AAD20EE8-6BF9-944B-45A1-2DD8B05AD847}"/>
          </ac:graphicFrameMkLst>
        </pc:graphicFrameChg>
        <pc:graphicFrameChg chg="add mod">
          <ac:chgData name="NESTOR JULIO HERNANDEZ BOCKER" userId="a413b3be1cc3406f" providerId="LiveId" clId="{B9C528A1-51CE-4F9F-A330-422180F4AF28}" dt="2023-07-05T20:04:25.284" v="754"/>
          <ac:graphicFrameMkLst>
            <pc:docMk/>
            <pc:sldMk cId="1867422395" sldId="315"/>
            <ac:graphicFrameMk id="5" creationId="{00000000-0008-0000-0000-000002000000}"/>
          </ac:graphicFrameMkLst>
        </pc:graphicFrameChg>
      </pc:sldChg>
      <pc:sldChg chg="modSp add mod">
        <pc:chgData name="NESTOR JULIO HERNANDEZ BOCKER" userId="a413b3be1cc3406f" providerId="LiveId" clId="{B9C528A1-51CE-4F9F-A330-422180F4AF28}" dt="2023-07-05T20:22:40.569" v="778" actId="207"/>
        <pc:sldMkLst>
          <pc:docMk/>
          <pc:sldMk cId="3692254647" sldId="318"/>
        </pc:sldMkLst>
        <pc:spChg chg="mod">
          <ac:chgData name="NESTOR JULIO HERNANDEZ BOCKER" userId="a413b3be1cc3406f" providerId="LiveId" clId="{B9C528A1-51CE-4F9F-A330-422180F4AF28}" dt="2023-07-05T20:22:40.569" v="778" actId="207"/>
          <ac:spMkLst>
            <pc:docMk/>
            <pc:sldMk cId="3692254647" sldId="318"/>
            <ac:spMk id="12" creationId="{3E889A6C-AE7D-4B2A-B727-ED8FF9487E5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Comercio%20exterior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Comercio%20exterior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TRM/TRM%20Y%20PETR&#211;LEO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TRM/TRM%20Y%20PETR&#211;LEO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https://d.docs.live.net/a413b3be1cc3406f/4-INDICADORES%20ECON&#211;MICOS/5-Exportaciones/TRM/TRM%20Y%20PETR&#211;LEO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https://d.docs.live.net/a413b3be1cc3406f/4-INDICADORES%20ECON&#211;MICOS/5-EXPORTACIONES/Comercio%20exterior.xlsx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Comercio%20exterior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Comercio%20exterior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2021/Exportacion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https://d.docs.live.net/a413b3be1cc3406f/4-INDICADORES%20ECON&#211;MICOS/5-EXPORTACIONES/Comercio%20exterior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mensuales'!$E$9</c:f>
              <c:strCache>
                <c:ptCount val="1"/>
                <c:pt idx="0">
                  <c:v>Exportaciones USD millones FOB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12"/>
              <c:layout>
                <c:manualLayout>
                  <c:x val="-4.1666666666668193E-3"/>
                  <c:y val="8.0822917306382185E-3"/>
                </c:manualLayout>
              </c:layout>
              <c:spPr>
                <a:solidFill>
                  <a:srgbClr val="DEEBF7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27689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D5CE-4BF9-845A-EBF5E8EEA4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mensuales'!$D$10:$D$22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strCache>
            </c:strRef>
          </c:cat>
          <c:val>
            <c:numRef>
              <c:f>'Totales mensuales'!$E$10:$E$22</c:f>
              <c:numCache>
                <c:formatCode>_-* #,##0_-;\-* #,##0_-;_-* "-"??_-;_-@_-</c:formatCode>
                <c:ptCount val="13"/>
                <c:pt idx="0">
                  <c:v>3184.4086757099972</c:v>
                </c:pt>
                <c:pt idx="1">
                  <c:v>2808.1628950599993</c:v>
                </c:pt>
                <c:pt idx="2">
                  <c:v>2829.3263781000014</c:v>
                </c:pt>
                <c:pt idx="3">
                  <c:v>3025.1331334999977</c:v>
                </c:pt>
                <c:pt idx="4">
                  <c:v>3071.2562896699997</c:v>
                </c:pt>
                <c:pt idx="5">
                  <c:v>2954.6103340800014</c:v>
                </c:pt>
                <c:pt idx="6">
                  <c:v>3166.8198951499962</c:v>
                </c:pt>
                <c:pt idx="7">
                  <c:v>3295.0263126600012</c:v>
                </c:pt>
                <c:pt idx="8">
                  <c:v>3239.4127403399989</c:v>
                </c:pt>
                <c:pt idx="9">
                  <c:v>3176.1209473200061</c:v>
                </c:pt>
                <c:pt idx="10">
                  <c:v>3784.404799930001</c:v>
                </c:pt>
                <c:pt idx="11">
                  <c:v>5055.5653755199974</c:v>
                </c:pt>
                <c:pt idx="12">
                  <c:v>4346.3242263099983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CE-4BF9-845A-EBF5E8EEA4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74"/>
        <c:axId val="-1094528304"/>
        <c:axId val="-1394027808"/>
      </c:barChart>
      <c:catAx>
        <c:axId val="-109452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394027808"/>
        <c:crosses val="autoZero"/>
        <c:auto val="1"/>
        <c:lblAlgn val="ctr"/>
        <c:lblOffset val="100"/>
        <c:noMultiLvlLbl val="0"/>
      </c:catAx>
      <c:valAx>
        <c:axId val="-13940278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>
                    <a:solidFill>
                      <a:srgbClr val="395F9B"/>
                    </a:solidFill>
                  </a:rPr>
                  <a:t>USD millones FOB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094528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197322773088858E-2"/>
          <c:y val="2.1171477931741445E-2"/>
          <c:w val="0.94241529405821434"/>
          <c:h val="0.835293787228638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3E-4FF6-8939-115A0DB61100}"/>
                </c:ext>
              </c:extLst>
            </c:dLbl>
            <c:dLbl>
              <c:idx val="1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3E-4FF6-8939-115A0DB61100}"/>
                </c:ext>
              </c:extLst>
            </c:dLbl>
            <c:dLbl>
              <c:idx val="2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F3E-4FF6-8939-115A0DB61100}"/>
                </c:ext>
              </c:extLst>
            </c:dLbl>
            <c:dLbl>
              <c:idx val="3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F3E-4FF6-8939-115A0DB611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'Expo Volumen'!$B$58:$B$94</c:f>
              <c:numCache>
                <c:formatCode>mmm\-yy</c:formatCode>
                <c:ptCount val="37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  <c:pt idx="5">
                  <c:v>44105</c:v>
                </c:pt>
                <c:pt idx="6">
                  <c:v>44136</c:v>
                </c:pt>
                <c:pt idx="7">
                  <c:v>44166</c:v>
                </c:pt>
                <c:pt idx="8">
                  <c:v>44197</c:v>
                </c:pt>
                <c:pt idx="9">
                  <c:v>44228</c:v>
                </c:pt>
                <c:pt idx="10">
                  <c:v>44256</c:v>
                </c:pt>
                <c:pt idx="11">
                  <c:v>44287</c:v>
                </c:pt>
                <c:pt idx="12">
                  <c:v>44317</c:v>
                </c:pt>
                <c:pt idx="13">
                  <c:v>44348</c:v>
                </c:pt>
                <c:pt idx="14">
                  <c:v>44378</c:v>
                </c:pt>
                <c:pt idx="15">
                  <c:v>44409</c:v>
                </c:pt>
                <c:pt idx="16">
                  <c:v>44440</c:v>
                </c:pt>
                <c:pt idx="17">
                  <c:v>44470</c:v>
                </c:pt>
                <c:pt idx="18">
                  <c:v>44501</c:v>
                </c:pt>
                <c:pt idx="19">
                  <c:v>44531</c:v>
                </c:pt>
                <c:pt idx="20">
                  <c:v>44562</c:v>
                </c:pt>
                <c:pt idx="21">
                  <c:v>44593</c:v>
                </c:pt>
                <c:pt idx="22">
                  <c:v>44621</c:v>
                </c:pt>
                <c:pt idx="23">
                  <c:v>44652</c:v>
                </c:pt>
                <c:pt idx="24">
                  <c:v>44682</c:v>
                </c:pt>
                <c:pt idx="25">
                  <c:v>44713</c:v>
                </c:pt>
                <c:pt idx="26">
                  <c:v>44743</c:v>
                </c:pt>
                <c:pt idx="27">
                  <c:v>44774</c:v>
                </c:pt>
                <c:pt idx="28">
                  <c:v>44805</c:v>
                </c:pt>
                <c:pt idx="29">
                  <c:v>44835</c:v>
                </c:pt>
                <c:pt idx="30">
                  <c:v>44866</c:v>
                </c:pt>
                <c:pt idx="31">
                  <c:v>44896</c:v>
                </c:pt>
                <c:pt idx="32">
                  <c:v>44927</c:v>
                </c:pt>
                <c:pt idx="33">
                  <c:v>44958</c:v>
                </c:pt>
                <c:pt idx="34">
                  <c:v>44986</c:v>
                </c:pt>
                <c:pt idx="35">
                  <c:v>45017</c:v>
                </c:pt>
                <c:pt idx="36">
                  <c:v>45047</c:v>
                </c:pt>
              </c:numCache>
            </c:numRef>
          </c:cat>
          <c:val>
            <c:numRef>
              <c:f>'Expo Volumen'!$C$58:$C$94</c:f>
              <c:numCache>
                <c:formatCode>_-* #,##0_-;\-* #,##0_-;_-* "-"??_-;_-@_-</c:formatCode>
                <c:ptCount val="37"/>
                <c:pt idx="0">
                  <c:v>269.11115973000017</c:v>
                </c:pt>
                <c:pt idx="1">
                  <c:v>276.96013318000001</c:v>
                </c:pt>
                <c:pt idx="2">
                  <c:v>295.13627421999985</c:v>
                </c:pt>
                <c:pt idx="3">
                  <c:v>253.59121811000014</c:v>
                </c:pt>
                <c:pt idx="4">
                  <c:v>255.84801250000012</c:v>
                </c:pt>
                <c:pt idx="5">
                  <c:v>326.85301893999991</c:v>
                </c:pt>
                <c:pt idx="6">
                  <c:v>304.28560639000011</c:v>
                </c:pt>
                <c:pt idx="7">
                  <c:v>454.75375470999961</c:v>
                </c:pt>
                <c:pt idx="8">
                  <c:v>287.96582796000007</c:v>
                </c:pt>
                <c:pt idx="9">
                  <c:v>260.71582264000011</c:v>
                </c:pt>
                <c:pt idx="10">
                  <c:v>380.76263621000004</c:v>
                </c:pt>
                <c:pt idx="11">
                  <c:v>308.37826219999999</c:v>
                </c:pt>
                <c:pt idx="12">
                  <c:v>315.97525024000009</c:v>
                </c:pt>
                <c:pt idx="13">
                  <c:v>293.09490346000013</c:v>
                </c:pt>
                <c:pt idx="14">
                  <c:v>375.76916776999997</c:v>
                </c:pt>
                <c:pt idx="15">
                  <c:v>302.30940465999993</c:v>
                </c:pt>
                <c:pt idx="16">
                  <c:v>301.83506784999992</c:v>
                </c:pt>
                <c:pt idx="17">
                  <c:v>343.31594544000006</c:v>
                </c:pt>
                <c:pt idx="18">
                  <c:v>336.76760339000026</c:v>
                </c:pt>
                <c:pt idx="19">
                  <c:v>293.48369882000014</c:v>
                </c:pt>
                <c:pt idx="20">
                  <c:v>311.70049913000008</c:v>
                </c:pt>
                <c:pt idx="21">
                  <c:v>335.90196711999994</c:v>
                </c:pt>
                <c:pt idx="22">
                  <c:v>287.50293817000005</c:v>
                </c:pt>
                <c:pt idx="23">
                  <c:v>354.25864152999975</c:v>
                </c:pt>
                <c:pt idx="24">
                  <c:v>333.80474792999996</c:v>
                </c:pt>
                <c:pt idx="25">
                  <c:v>391.28621700000002</c:v>
                </c:pt>
                <c:pt idx="26">
                  <c:v>251.36990626999997</c:v>
                </c:pt>
                <c:pt idx="27">
                  <c:v>288.36721975999973</c:v>
                </c:pt>
                <c:pt idx="28">
                  <c:v>396.85583911999959</c:v>
                </c:pt>
                <c:pt idx="29">
                  <c:v>299.38947411999993</c:v>
                </c:pt>
                <c:pt idx="30">
                  <c:v>314.48795215999985</c:v>
                </c:pt>
                <c:pt idx="31">
                  <c:v>357.01351242999993</c:v>
                </c:pt>
                <c:pt idx="32">
                  <c:v>158.33677655000002</c:v>
                </c:pt>
                <c:pt idx="33">
                  <c:v>226.04475693999996</c:v>
                </c:pt>
                <c:pt idx="34">
                  <c:v>284.07341136999997</c:v>
                </c:pt>
                <c:pt idx="35">
                  <c:v>245.27015637000005</c:v>
                </c:pt>
                <c:pt idx="36">
                  <c:v>303.76935922000007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3E-4FF6-8939-115A0DB61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68068928"/>
        <c:axId val="-868068384"/>
      </c:barChart>
      <c:dateAx>
        <c:axId val="-86806892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8384"/>
        <c:crosses val="autoZero"/>
        <c:auto val="1"/>
        <c:lblOffset val="100"/>
        <c:baseTimeUnit val="months"/>
      </c:dateAx>
      <c:valAx>
        <c:axId val="-868068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>
                    <a:solidFill>
                      <a:schemeClr val="bg2">
                        <a:lumMod val="50000"/>
                      </a:schemeClr>
                    </a:solidFill>
                  </a:defRPr>
                </a:pPr>
                <a:r>
                  <a:rPr lang="es-CO" b="0" dirty="0">
                    <a:solidFill>
                      <a:schemeClr val="bg2">
                        <a:lumMod val="50000"/>
                      </a:schemeClr>
                    </a:solidFill>
                  </a:rPr>
                  <a:t>Miles</a:t>
                </a:r>
                <a:r>
                  <a:rPr lang="es-CO" b="0" baseline="0" dirty="0">
                    <a:solidFill>
                      <a:schemeClr val="bg2">
                        <a:lumMod val="50000"/>
                      </a:schemeClr>
                    </a:solidFill>
                  </a:rPr>
                  <a:t> de toneladas</a:t>
                </a:r>
                <a:endParaRPr lang="es-CO" b="0" dirty="0">
                  <a:solidFill>
                    <a:schemeClr val="bg2">
                      <a:lumMod val="50000"/>
                    </a:schemeClr>
                  </a:solidFill>
                </a:endParaRPr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8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292480935401157E-2"/>
          <c:y val="2.4812986765592984E-2"/>
          <c:w val="0.94432016662162788"/>
          <c:h val="0.8175754878475831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63-4344-BED9-7A7CC037473B}"/>
                </c:ext>
              </c:extLst>
            </c:dLbl>
            <c:dLbl>
              <c:idx val="1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63-4344-BED9-7A7CC037473B}"/>
                </c:ext>
              </c:extLst>
            </c:dLbl>
            <c:dLbl>
              <c:idx val="2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63-4344-BED9-7A7CC037473B}"/>
                </c:ext>
              </c:extLst>
            </c:dLbl>
            <c:dLbl>
              <c:idx val="3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63-4344-BED9-7A7CC03747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'Expo Volumen'!$B$58:$B$94</c:f>
              <c:numCache>
                <c:formatCode>mmm\-yy</c:formatCode>
                <c:ptCount val="37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  <c:pt idx="5">
                  <c:v>44105</c:v>
                </c:pt>
                <c:pt idx="6">
                  <c:v>44136</c:v>
                </c:pt>
                <c:pt idx="7">
                  <c:v>44166</c:v>
                </c:pt>
                <c:pt idx="8">
                  <c:v>44197</c:v>
                </c:pt>
                <c:pt idx="9">
                  <c:v>44228</c:v>
                </c:pt>
                <c:pt idx="10">
                  <c:v>44256</c:v>
                </c:pt>
                <c:pt idx="11">
                  <c:v>44287</c:v>
                </c:pt>
                <c:pt idx="12">
                  <c:v>44317</c:v>
                </c:pt>
                <c:pt idx="13">
                  <c:v>44348</c:v>
                </c:pt>
                <c:pt idx="14">
                  <c:v>44378</c:v>
                </c:pt>
                <c:pt idx="15">
                  <c:v>44409</c:v>
                </c:pt>
                <c:pt idx="16">
                  <c:v>44440</c:v>
                </c:pt>
                <c:pt idx="17">
                  <c:v>44470</c:v>
                </c:pt>
                <c:pt idx="18">
                  <c:v>44501</c:v>
                </c:pt>
                <c:pt idx="19">
                  <c:v>44531</c:v>
                </c:pt>
                <c:pt idx="20">
                  <c:v>44562</c:v>
                </c:pt>
                <c:pt idx="21">
                  <c:v>44593</c:v>
                </c:pt>
                <c:pt idx="22">
                  <c:v>44621</c:v>
                </c:pt>
                <c:pt idx="23">
                  <c:v>44652</c:v>
                </c:pt>
                <c:pt idx="24">
                  <c:v>44682</c:v>
                </c:pt>
                <c:pt idx="25">
                  <c:v>44713</c:v>
                </c:pt>
                <c:pt idx="26">
                  <c:v>44743</c:v>
                </c:pt>
                <c:pt idx="27">
                  <c:v>44774</c:v>
                </c:pt>
                <c:pt idx="28">
                  <c:v>44805</c:v>
                </c:pt>
                <c:pt idx="29">
                  <c:v>44835</c:v>
                </c:pt>
                <c:pt idx="30">
                  <c:v>44866</c:v>
                </c:pt>
                <c:pt idx="31">
                  <c:v>44896</c:v>
                </c:pt>
                <c:pt idx="32">
                  <c:v>44927</c:v>
                </c:pt>
                <c:pt idx="33">
                  <c:v>44958</c:v>
                </c:pt>
                <c:pt idx="34">
                  <c:v>44986</c:v>
                </c:pt>
                <c:pt idx="35">
                  <c:v>45017</c:v>
                </c:pt>
                <c:pt idx="36">
                  <c:v>45047</c:v>
                </c:pt>
              </c:numCache>
            </c:numRef>
          </c:cat>
          <c:val>
            <c:numRef>
              <c:f>'Expo Volumen'!$D$58:$D$94</c:f>
              <c:numCache>
                <c:formatCode>_-* #,##0_-;\-* #,##0_-;_-* "-"??_-;_-@_-</c:formatCode>
                <c:ptCount val="37"/>
                <c:pt idx="0">
                  <c:v>193.49014440999994</c:v>
                </c:pt>
                <c:pt idx="1">
                  <c:v>192.27266445000004</c:v>
                </c:pt>
                <c:pt idx="2">
                  <c:v>173.67758226000004</c:v>
                </c:pt>
                <c:pt idx="3">
                  <c:v>169.63422216000012</c:v>
                </c:pt>
                <c:pt idx="4">
                  <c:v>172.08138495000009</c:v>
                </c:pt>
                <c:pt idx="5">
                  <c:v>184.96928739000001</c:v>
                </c:pt>
                <c:pt idx="6">
                  <c:v>163.82946197999991</c:v>
                </c:pt>
                <c:pt idx="7">
                  <c:v>149.00067913999987</c:v>
                </c:pt>
                <c:pt idx="8">
                  <c:v>110.46134869999997</c:v>
                </c:pt>
                <c:pt idx="9">
                  <c:v>125.75392083999996</c:v>
                </c:pt>
                <c:pt idx="10">
                  <c:v>186.04312501999999</c:v>
                </c:pt>
                <c:pt idx="11">
                  <c:v>138.10790992</c:v>
                </c:pt>
                <c:pt idx="12">
                  <c:v>124.69416230000003</c:v>
                </c:pt>
                <c:pt idx="13">
                  <c:v>124.09978305999996</c:v>
                </c:pt>
                <c:pt idx="14">
                  <c:v>124.43092651000002</c:v>
                </c:pt>
                <c:pt idx="15">
                  <c:v>155.87510167000002</c:v>
                </c:pt>
                <c:pt idx="16">
                  <c:v>157.12174393000012</c:v>
                </c:pt>
                <c:pt idx="17">
                  <c:v>128.12715506000001</c:v>
                </c:pt>
                <c:pt idx="18">
                  <c:v>152.46419373000006</c:v>
                </c:pt>
                <c:pt idx="19">
                  <c:v>150.58358921000004</c:v>
                </c:pt>
                <c:pt idx="20">
                  <c:v>131.57571325000001</c:v>
                </c:pt>
                <c:pt idx="21">
                  <c:v>139.43409016999996</c:v>
                </c:pt>
                <c:pt idx="22">
                  <c:v>162.63186291</c:v>
                </c:pt>
                <c:pt idx="23">
                  <c:v>209.88927650000019</c:v>
                </c:pt>
                <c:pt idx="24">
                  <c:v>152.58546708999995</c:v>
                </c:pt>
                <c:pt idx="25">
                  <c:v>166.58820307000002</c:v>
                </c:pt>
                <c:pt idx="26">
                  <c:v>161.49073098</c:v>
                </c:pt>
                <c:pt idx="27">
                  <c:v>115.87114357000004</c:v>
                </c:pt>
                <c:pt idx="28">
                  <c:v>153.36818576999997</c:v>
                </c:pt>
                <c:pt idx="29">
                  <c:v>119.48901253000002</c:v>
                </c:pt>
                <c:pt idx="30">
                  <c:v>159.53444158000011</c:v>
                </c:pt>
                <c:pt idx="31">
                  <c:v>165.54521891999997</c:v>
                </c:pt>
                <c:pt idx="32">
                  <c:v>151.51303738999991</c:v>
                </c:pt>
                <c:pt idx="33">
                  <c:v>136.90490245999999</c:v>
                </c:pt>
                <c:pt idx="34">
                  <c:v>188.90567942999991</c:v>
                </c:pt>
                <c:pt idx="35">
                  <c:v>153.12306075000004</c:v>
                </c:pt>
                <c:pt idx="36">
                  <c:v>208.70967398999994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63-4344-BED9-7A7CC03747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68060224"/>
        <c:axId val="-868061856"/>
      </c:barChart>
      <c:dateAx>
        <c:axId val="-8680602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1856"/>
        <c:crosses val="autoZero"/>
        <c:auto val="1"/>
        <c:lblOffset val="100"/>
        <c:baseTimeUnit val="months"/>
      </c:dateAx>
      <c:valAx>
        <c:axId val="-86806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>
                    <a:solidFill>
                      <a:schemeClr val="bg2">
                        <a:lumMod val="50000"/>
                      </a:schemeClr>
                    </a:solidFill>
                  </a:defRPr>
                </a:pPr>
                <a:r>
                  <a:rPr lang="es-CO" b="0" dirty="0">
                    <a:solidFill>
                      <a:schemeClr val="bg2">
                        <a:lumMod val="50000"/>
                      </a:schemeClr>
                    </a:solidFill>
                  </a:rPr>
                  <a:t>Miles</a:t>
                </a:r>
                <a:r>
                  <a:rPr lang="es-CO" b="0" baseline="0" dirty="0">
                    <a:solidFill>
                      <a:schemeClr val="bg2">
                        <a:lumMod val="50000"/>
                      </a:schemeClr>
                    </a:solidFill>
                  </a:rPr>
                  <a:t> de toneladas</a:t>
                </a:r>
                <a:endParaRPr lang="es-CO" b="0" dirty="0">
                  <a:solidFill>
                    <a:schemeClr val="bg2">
                      <a:lumMod val="5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2776590513193643"/>
            </c:manualLayout>
          </c:layout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0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Balanza!$O$71</c:f>
              <c:strCache>
                <c:ptCount val="1"/>
                <c:pt idx="0">
                  <c:v>Exportaciones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Balanza!$P$71:$Z$71</c:f>
              <c:numCache>
                <c:formatCode>_-* #,##0_-;\-* #,##0_-;_-* "-"??_-;_-@_-</c:formatCode>
                <c:ptCount val="11"/>
                <c:pt idx="0">
                  <c:v>2218.9459467000011</c:v>
                </c:pt>
                <c:pt idx="1">
                  <c:v>2291.1469252299976</c:v>
                </c:pt>
                <c:pt idx="2">
                  <c:v>2486.2177334200005</c:v>
                </c:pt>
                <c:pt idx="3">
                  <c:v>2371.8126835100006</c:v>
                </c:pt>
                <c:pt idx="4">
                  <c:v>2446.6225313999967</c:v>
                </c:pt>
                <c:pt idx="5">
                  <c:v>2605.6588356700008</c:v>
                </c:pt>
                <c:pt idx="6">
                  <c:v>2549.0422479699992</c:v>
                </c:pt>
                <c:pt idx="7">
                  <c:v>2562.6062716700044</c:v>
                </c:pt>
                <c:pt idx="8">
                  <c:v>3098.240351450002</c:v>
                </c:pt>
                <c:pt idx="9">
                  <c:v>4023.2450140899978</c:v>
                </c:pt>
                <c:pt idx="10">
                  <c:v>3349.4396521600006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CA-4A6A-A2D2-6E478487AD3A}"/>
            </c:ext>
          </c:extLst>
        </c:ser>
        <c:ser>
          <c:idx val="1"/>
          <c:order val="1"/>
          <c:tx>
            <c:strRef>
              <c:f>Balanza!$O$72</c:f>
              <c:strCache>
                <c:ptCount val="1"/>
                <c:pt idx="0">
                  <c:v>Importaciones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Balanza!$P$72:$Z$72</c:f>
              <c:numCache>
                <c:formatCode>_-* #,##0_-;\-* #,##0_-;_-* "-"??_-;_-@_-</c:formatCode>
                <c:ptCount val="11"/>
                <c:pt idx="0">
                  <c:v>1904.8830240799996</c:v>
                </c:pt>
                <c:pt idx="1">
                  <c:v>1872.8195470699993</c:v>
                </c:pt>
                <c:pt idx="2">
                  <c:v>1912.1169521799989</c:v>
                </c:pt>
                <c:pt idx="3">
                  <c:v>1918.5292111999993</c:v>
                </c:pt>
                <c:pt idx="4">
                  <c:v>2061.3016905099985</c:v>
                </c:pt>
                <c:pt idx="5">
                  <c:v>2087.7783583699993</c:v>
                </c:pt>
                <c:pt idx="6">
                  <c:v>2100.0974419800009</c:v>
                </c:pt>
                <c:pt idx="7">
                  <c:v>2253.0267546599994</c:v>
                </c:pt>
                <c:pt idx="8">
                  <c:v>2507.4395455000008</c:v>
                </c:pt>
                <c:pt idx="9">
                  <c:v>3198.1163021723105</c:v>
                </c:pt>
                <c:pt idx="10">
                  <c:v>3169.3863968931746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CA-4A6A-A2D2-6E478487AD3A}"/>
            </c:ext>
          </c:extLst>
        </c:ser>
        <c:ser>
          <c:idx val="2"/>
          <c:order val="2"/>
          <c:tx>
            <c:strRef>
              <c:f>Balanza!$O$73</c:f>
              <c:strCache>
                <c:ptCount val="1"/>
                <c:pt idx="0">
                  <c:v>Balanza comercial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Balanza!$P$73:$Z$73</c:f>
              <c:numCache>
                <c:formatCode>_-* #,##0_-;\-* #,##0_-;_-* "-"??_-;_-@_-</c:formatCode>
                <c:ptCount val="11"/>
                <c:pt idx="0">
                  <c:v>314.06292262000147</c:v>
                </c:pt>
                <c:pt idx="1">
                  <c:v>418.32737815999798</c:v>
                </c:pt>
                <c:pt idx="2">
                  <c:v>574.10078124000154</c:v>
                </c:pt>
                <c:pt idx="3">
                  <c:v>453.28347231000151</c:v>
                </c:pt>
                <c:pt idx="4">
                  <c:v>385.32084088999801</c:v>
                </c:pt>
                <c:pt idx="5">
                  <c:v>517.88047730000153</c:v>
                </c:pt>
                <c:pt idx="6">
                  <c:v>448.94480598999792</c:v>
                </c:pt>
                <c:pt idx="7">
                  <c:v>309.57951701000519</c:v>
                </c:pt>
                <c:pt idx="8">
                  <c:v>590.80080595000084</c:v>
                </c:pt>
                <c:pt idx="9">
                  <c:v>825.12871191768716</c:v>
                </c:pt>
                <c:pt idx="10">
                  <c:v>180.05325526682614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CA-4A6A-A2D2-6E478487AD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987581536"/>
        <c:axId val="-987590240"/>
      </c:barChart>
      <c:catAx>
        <c:axId val="-987581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Work Sans Medium" panose="00000600000000000000" pitchFamily="2" charset="0"/>
                <a:ea typeface="+mn-ea"/>
                <a:cs typeface="+mn-cs"/>
              </a:defRPr>
            </a:pPr>
            <a:endParaRPr lang="es-CO"/>
          </a:p>
        </c:txPr>
        <c:crossAx val="-987590240"/>
        <c:crosses val="autoZero"/>
        <c:auto val="1"/>
        <c:lblAlgn val="ctr"/>
        <c:lblOffset val="100"/>
        <c:noMultiLvlLbl val="0"/>
      </c:catAx>
      <c:valAx>
        <c:axId val="-987590240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-987581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2">
                  <a:lumMod val="50000"/>
                </a:schemeClr>
              </a:solidFill>
              <a:latin typeface="Work Sans Medium" panose="000006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  <a:latin typeface="Work Sans Medium" panose="00000600000000000000" pitchFamily="2" charset="0"/>
        </a:defRPr>
      </a:pPr>
      <a:endParaRPr lang="es-C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66995654129804E-2"/>
          <c:y val="2.8540572933898486E-2"/>
          <c:w val="0.97219106553106349"/>
          <c:h val="0.938840273919584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Balanza!$O$88</c:f>
              <c:strCache>
                <c:ptCount val="1"/>
                <c:pt idx="0">
                  <c:v>Exportaciones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Balanza!$P$88:$Z$88</c:f>
              <c:numCache>
                <c:formatCode>_(* #,##0.00_);_(* \(#,##0.00\);_(* "-"??_);_(@_)</c:formatCode>
                <c:ptCount val="11"/>
                <c:pt idx="0">
                  <c:v>1.1793242843899994</c:v>
                </c:pt>
                <c:pt idx="1">
                  <c:v>1.502849113829998</c:v>
                </c:pt>
                <c:pt idx="2">
                  <c:v>1.5300023132500002</c:v>
                </c:pt>
                <c:pt idx="3">
                  <c:v>1.5536904058799987</c:v>
                </c:pt>
                <c:pt idx="4">
                  <c:v>1.6096996312599987</c:v>
                </c:pt>
                <c:pt idx="5">
                  <c:v>1.8599338823499967</c:v>
                </c:pt>
                <c:pt idx="6">
                  <c:v>1.9015673332499974</c:v>
                </c:pt>
                <c:pt idx="7">
                  <c:v>1.8088447320699996</c:v>
                </c:pt>
                <c:pt idx="8">
                  <c:v>1.7981888534899975</c:v>
                </c:pt>
                <c:pt idx="9">
                  <c:v>1.9328949887799991</c:v>
                </c:pt>
                <c:pt idx="10">
                  <c:v>1.5441717812599991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26-4608-9C13-EC8F1F89ECC2}"/>
            </c:ext>
          </c:extLst>
        </c:ser>
        <c:ser>
          <c:idx val="1"/>
          <c:order val="1"/>
          <c:tx>
            <c:strRef>
              <c:f>Balanza!$O$89</c:f>
              <c:strCache>
                <c:ptCount val="1"/>
                <c:pt idx="0">
                  <c:v>Importaciones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Balanza!$P$89:$Z$89</c:f>
              <c:numCache>
                <c:formatCode>_(* #,##0.00_);_(* \(#,##0.00\);_(* "-"??_);_(@_)</c:formatCode>
                <c:ptCount val="11"/>
                <c:pt idx="0">
                  <c:v>3.2782282892100021</c:v>
                </c:pt>
                <c:pt idx="1">
                  <c:v>3.5227632268700013</c:v>
                </c:pt>
                <c:pt idx="2">
                  <c:v>3.9749726524000017</c:v>
                </c:pt>
                <c:pt idx="3">
                  <c:v>4.9418859597000031</c:v>
                </c:pt>
                <c:pt idx="4">
                  <c:v>5.2391828255200013</c:v>
                </c:pt>
                <c:pt idx="5">
                  <c:v>4.7915372103200005</c:v>
                </c:pt>
                <c:pt idx="6">
                  <c:v>4.7264059235400051</c:v>
                </c:pt>
                <c:pt idx="7">
                  <c:v>5.1189354047300037</c:v>
                </c:pt>
                <c:pt idx="8">
                  <c:v>4.7068660013700052</c:v>
                </c:pt>
                <c:pt idx="9">
                  <c:v>4.8911630057504185</c:v>
                </c:pt>
                <c:pt idx="10">
                  <c:v>4.9639715509495064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26-4608-9C13-EC8F1F89ECC2}"/>
            </c:ext>
          </c:extLst>
        </c:ser>
        <c:ser>
          <c:idx val="2"/>
          <c:order val="2"/>
          <c:tx>
            <c:strRef>
              <c:f>Balanza!$O$90</c:f>
              <c:strCache>
                <c:ptCount val="1"/>
                <c:pt idx="0">
                  <c:v>Balanza comercial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Balanza!$P$90:$Z$90</c:f>
              <c:numCache>
                <c:formatCode>_(* #,##0.00_);_(* \(#,##0.00\);_(* "-"??_);_(@_)</c:formatCode>
                <c:ptCount val="11"/>
                <c:pt idx="0">
                  <c:v>-2.0989040048200032</c:v>
                </c:pt>
                <c:pt idx="1">
                  <c:v>-2.0199141130399987</c:v>
                </c:pt>
                <c:pt idx="2">
                  <c:v>-2.4449703391500002</c:v>
                </c:pt>
                <c:pt idx="3">
                  <c:v>-3.3881955538199993</c:v>
                </c:pt>
                <c:pt idx="4">
                  <c:v>-3.6294831942600032</c:v>
                </c:pt>
                <c:pt idx="5">
                  <c:v>-2.9316033279699978</c:v>
                </c:pt>
                <c:pt idx="6">
                  <c:v>-2.8248385902899997</c:v>
                </c:pt>
                <c:pt idx="7">
                  <c:v>-3.3100906726600039</c:v>
                </c:pt>
                <c:pt idx="8">
                  <c:v>-2.9086771478800064</c:v>
                </c:pt>
                <c:pt idx="9">
                  <c:v>-2.9582680169704227</c:v>
                </c:pt>
                <c:pt idx="10">
                  <c:v>-3.4197997696895053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26-4608-9C13-EC8F1F89ECC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987579360"/>
        <c:axId val="-986465008"/>
      </c:barChart>
      <c:catAx>
        <c:axId val="-98757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Work Sans Medium" panose="00000600000000000000" pitchFamily="2" charset="0"/>
                <a:ea typeface="+mn-ea"/>
                <a:cs typeface="+mn-cs"/>
              </a:defRPr>
            </a:pPr>
            <a:endParaRPr lang="es-CO"/>
          </a:p>
        </c:txPr>
        <c:crossAx val="-986465008"/>
        <c:crosses val="autoZero"/>
        <c:auto val="1"/>
        <c:lblAlgn val="ctr"/>
        <c:lblOffset val="100"/>
        <c:noMultiLvlLbl val="0"/>
      </c:catAx>
      <c:valAx>
        <c:axId val="-986465008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extTo"/>
        <c:crossAx val="-98757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395F9B"/>
              </a:solidFill>
              <a:latin typeface="Work Sans Medium" panose="000006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  <a:latin typeface="Work Sans Medium" panose="00000600000000000000" pitchFamily="2" charset="0"/>
        </a:defRPr>
      </a:pPr>
      <a:endParaRPr lang="es-C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264271653543294E-2"/>
          <c:y val="1.7093256518860376E-2"/>
          <c:w val="0.86935383858267712"/>
          <c:h val="0.85266081480491329"/>
        </c:manualLayout>
      </c:layout>
      <c:lineChart>
        <c:grouping val="standard"/>
        <c:varyColors val="0"/>
        <c:ser>
          <c:idx val="0"/>
          <c:order val="0"/>
          <c:tx>
            <c:strRef>
              <c:f>'GRÁFICO PETRÓLEO'!$D$1</c:f>
              <c:strCache>
                <c:ptCount val="1"/>
                <c:pt idx="0">
                  <c:v> Precio promedio del petróleo (Dólares por barril)  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D9-49C3-8507-6452D24772CD}"/>
                </c:ext>
              </c:extLst>
            </c:dLbl>
            <c:dLbl>
              <c:idx val="12"/>
              <c:layout>
                <c:manualLayout>
                  <c:x val="-4.71256038647343E-2"/>
                  <c:y val="1.22177148688386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D9-49C3-8507-6452D24772CD}"/>
                </c:ext>
              </c:extLst>
            </c:dLbl>
            <c:dLbl>
              <c:idx val="24"/>
              <c:layout>
                <c:manualLayout>
                  <c:x val="-1.0003280839895013E-3"/>
                  <c:y val="2.7936478464954815E-2"/>
                </c:manualLayout>
              </c:layout>
              <c:spPr>
                <a:solidFill>
                  <a:schemeClr val="bg1">
                    <a:lumMod val="65000"/>
                  </a:schemeClr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DCD9-49C3-8507-6452D24772CD}"/>
                </c:ext>
              </c:extLst>
            </c:dLbl>
            <c:dLbl>
              <c:idx val="2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D9-49C3-8507-6452D24772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'GRÁFICO PETRÓLEO'!$C$138:$C$162</c:f>
              <c:strCache>
                <c:ptCount val="25"/>
                <c:pt idx="0">
                  <c:v>May-21</c:v>
                </c:pt>
                <c:pt idx="1">
                  <c:v>Jun-21</c:v>
                </c:pt>
                <c:pt idx="2">
                  <c:v>Jul-21</c:v>
                </c:pt>
                <c:pt idx="3">
                  <c:v>Ago-21</c:v>
                </c:pt>
                <c:pt idx="4">
                  <c:v>Sep-21</c:v>
                </c:pt>
                <c:pt idx="5">
                  <c:v>Oct-21</c:v>
                </c:pt>
                <c:pt idx="6">
                  <c:v>Nov-21</c:v>
                </c:pt>
                <c:pt idx="7">
                  <c:v>Dic-21</c:v>
                </c:pt>
                <c:pt idx="8">
                  <c:v>Ene-22</c:v>
                </c:pt>
                <c:pt idx="9">
                  <c:v>Feb-22</c:v>
                </c:pt>
                <c:pt idx="10">
                  <c:v>Mar-22</c:v>
                </c:pt>
                <c:pt idx="11">
                  <c:v>Abr-22</c:v>
                </c:pt>
                <c:pt idx="12">
                  <c:v>May-22</c:v>
                </c:pt>
                <c:pt idx="13">
                  <c:v>Jun-22</c:v>
                </c:pt>
                <c:pt idx="14">
                  <c:v>Jul-22</c:v>
                </c:pt>
                <c:pt idx="15">
                  <c:v>Ago-22</c:v>
                </c:pt>
                <c:pt idx="16">
                  <c:v>Sep-22</c:v>
                </c:pt>
                <c:pt idx="17">
                  <c:v>Oct-22</c:v>
                </c:pt>
                <c:pt idx="18">
                  <c:v>Nov-22</c:v>
                </c:pt>
                <c:pt idx="19">
                  <c:v>Dic-22</c:v>
                </c:pt>
                <c:pt idx="20">
                  <c:v>Ene-23</c:v>
                </c:pt>
                <c:pt idx="21">
                  <c:v>Feb-23</c:v>
                </c:pt>
                <c:pt idx="22">
                  <c:v>Mar-23</c:v>
                </c:pt>
                <c:pt idx="23">
                  <c:v>Abr-23</c:v>
                </c:pt>
                <c:pt idx="24">
                  <c:v>May-23</c:v>
                </c:pt>
              </c:strCache>
            </c:strRef>
          </c:cat>
          <c:val>
            <c:numRef>
              <c:f>'GRÁFICO PETRÓLEO'!$D$138:$D$162</c:f>
              <c:numCache>
                <c:formatCode>_(* #,##0.0_);_(* \(#,##0.0\);_(* "-"??_);_(@_)</c:formatCode>
                <c:ptCount val="25"/>
                <c:pt idx="0">
                  <c:v>66.400000000000006</c:v>
                </c:pt>
                <c:pt idx="1">
                  <c:v>71.803333333333313</c:v>
                </c:pt>
                <c:pt idx="2">
                  <c:v>73.283333333333317</c:v>
                </c:pt>
                <c:pt idx="3">
                  <c:v>68.866666666666674</c:v>
                </c:pt>
                <c:pt idx="4">
                  <c:v>72.8</c:v>
                </c:pt>
                <c:pt idx="5">
                  <c:v>82.063333333333333</c:v>
                </c:pt>
                <c:pt idx="6">
                  <c:v>79.916666666666671</c:v>
                </c:pt>
                <c:pt idx="7">
                  <c:v>72.866666666666674</c:v>
                </c:pt>
                <c:pt idx="8">
                  <c:v>83.92</c:v>
                </c:pt>
                <c:pt idx="9">
                  <c:v>93.543333333333322</c:v>
                </c:pt>
                <c:pt idx="10">
                  <c:v>112.39666666666676</c:v>
                </c:pt>
                <c:pt idx="11">
                  <c:v>103.41333333333324</c:v>
                </c:pt>
                <c:pt idx="12">
                  <c:v>110.09666666666675</c:v>
                </c:pt>
                <c:pt idx="13">
                  <c:v>116.80000000000001</c:v>
                </c:pt>
                <c:pt idx="14">
                  <c:v>105.08333333333326</c:v>
                </c:pt>
                <c:pt idx="15">
                  <c:v>95.973333333333315</c:v>
                </c:pt>
                <c:pt idx="16">
                  <c:v>88.22</c:v>
                </c:pt>
                <c:pt idx="17">
                  <c:v>90.326666666667506</c:v>
                </c:pt>
                <c:pt idx="18">
                  <c:v>87.376666666667489</c:v>
                </c:pt>
                <c:pt idx="19">
                  <c:v>78.066666666667501</c:v>
                </c:pt>
                <c:pt idx="20">
                  <c:v>80.41</c:v>
                </c:pt>
                <c:pt idx="21">
                  <c:v>80.253333333332506</c:v>
                </c:pt>
                <c:pt idx="22">
                  <c:v>76.473333333332505</c:v>
                </c:pt>
                <c:pt idx="23">
                  <c:v>82.46</c:v>
                </c:pt>
                <c:pt idx="24">
                  <c:v>74.123333333332511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DCD9-49C3-8507-6452D24772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59476032"/>
        <c:axId val="-659482016"/>
      </c:lineChart>
      <c:lineChart>
        <c:grouping val="standard"/>
        <c:varyColors val="0"/>
        <c:ser>
          <c:idx val="1"/>
          <c:order val="1"/>
          <c:tx>
            <c:strRef>
              <c:f>'GRÁFICO PETRÓLEO'!$E$1</c:f>
              <c:strCache>
                <c:ptCount val="1"/>
                <c:pt idx="0">
                  <c:v>Tasa de cambio promedio mensual (Pesos por dólar)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CD9-49C3-8507-6452D24772CD}"/>
                </c:ext>
              </c:extLst>
            </c:dLbl>
            <c:dLbl>
              <c:idx val="12"/>
              <c:layout>
                <c:manualLayout>
                  <c:x val="-2.5072463768115942E-2"/>
                  <c:y val="5.55066659900425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CD9-49C3-8507-6452D24772CD}"/>
                </c:ext>
              </c:extLst>
            </c:dLbl>
            <c:dLbl>
              <c:idx val="24"/>
              <c:layout>
                <c:manualLayout>
                  <c:x val="6.5692875347103349E-4"/>
                  <c:y val="-4.4662001006758945E-4"/>
                </c:manualLayout>
              </c:layout>
              <c:spPr>
                <a:solidFill>
                  <a:schemeClr val="accent2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DCD9-49C3-8507-6452D24772CD}"/>
                </c:ext>
              </c:extLst>
            </c:dLbl>
            <c:dLbl>
              <c:idx val="2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CD9-49C3-8507-6452D24772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'GRÁFICO PETRÓLEO'!$C$138:$C$162</c:f>
              <c:strCache>
                <c:ptCount val="25"/>
                <c:pt idx="0">
                  <c:v>May-21</c:v>
                </c:pt>
                <c:pt idx="1">
                  <c:v>Jun-21</c:v>
                </c:pt>
                <c:pt idx="2">
                  <c:v>Jul-21</c:v>
                </c:pt>
                <c:pt idx="3">
                  <c:v>Ago-21</c:v>
                </c:pt>
                <c:pt idx="4">
                  <c:v>Sep-21</c:v>
                </c:pt>
                <c:pt idx="5">
                  <c:v>Oct-21</c:v>
                </c:pt>
                <c:pt idx="6">
                  <c:v>Nov-21</c:v>
                </c:pt>
                <c:pt idx="7">
                  <c:v>Dic-21</c:v>
                </c:pt>
                <c:pt idx="8">
                  <c:v>Ene-22</c:v>
                </c:pt>
                <c:pt idx="9">
                  <c:v>Feb-22</c:v>
                </c:pt>
                <c:pt idx="10">
                  <c:v>Mar-22</c:v>
                </c:pt>
                <c:pt idx="11">
                  <c:v>Abr-22</c:v>
                </c:pt>
                <c:pt idx="12">
                  <c:v>May-22</c:v>
                </c:pt>
                <c:pt idx="13">
                  <c:v>Jun-22</c:v>
                </c:pt>
                <c:pt idx="14">
                  <c:v>Jul-22</c:v>
                </c:pt>
                <c:pt idx="15">
                  <c:v>Ago-22</c:v>
                </c:pt>
                <c:pt idx="16">
                  <c:v>Sep-22</c:v>
                </c:pt>
                <c:pt idx="17">
                  <c:v>Oct-22</c:v>
                </c:pt>
                <c:pt idx="18">
                  <c:v>Nov-22</c:v>
                </c:pt>
                <c:pt idx="19">
                  <c:v>Dic-22</c:v>
                </c:pt>
                <c:pt idx="20">
                  <c:v>Ene-23</c:v>
                </c:pt>
                <c:pt idx="21">
                  <c:v>Feb-23</c:v>
                </c:pt>
                <c:pt idx="22">
                  <c:v>Mar-23</c:v>
                </c:pt>
                <c:pt idx="23">
                  <c:v>Abr-23</c:v>
                </c:pt>
                <c:pt idx="24">
                  <c:v>May-23</c:v>
                </c:pt>
              </c:strCache>
            </c:strRef>
          </c:cat>
          <c:val>
            <c:numRef>
              <c:f>'GRÁFICO PETRÓLEO'!$E$138:$E$162</c:f>
              <c:numCache>
                <c:formatCode>#,##0</c:formatCode>
                <c:ptCount val="25"/>
                <c:pt idx="0">
                  <c:v>3741.96</c:v>
                </c:pt>
                <c:pt idx="1">
                  <c:v>3693</c:v>
                </c:pt>
                <c:pt idx="2">
                  <c:v>3832.24</c:v>
                </c:pt>
                <c:pt idx="3">
                  <c:v>3887.68</c:v>
                </c:pt>
                <c:pt idx="4">
                  <c:v>3820.28</c:v>
                </c:pt>
                <c:pt idx="5">
                  <c:v>3771.68</c:v>
                </c:pt>
                <c:pt idx="6">
                  <c:v>3900.51</c:v>
                </c:pt>
                <c:pt idx="7">
                  <c:v>3967.77</c:v>
                </c:pt>
                <c:pt idx="8">
                  <c:v>4000.72</c:v>
                </c:pt>
                <c:pt idx="9">
                  <c:v>3938.36</c:v>
                </c:pt>
                <c:pt idx="10">
                  <c:v>3805.52</c:v>
                </c:pt>
                <c:pt idx="11">
                  <c:v>3796.39</c:v>
                </c:pt>
                <c:pt idx="12">
                  <c:v>4027.6</c:v>
                </c:pt>
                <c:pt idx="13">
                  <c:v>3922.5</c:v>
                </c:pt>
                <c:pt idx="14">
                  <c:v>4394.01</c:v>
                </c:pt>
                <c:pt idx="15">
                  <c:v>4326.7700000000004</c:v>
                </c:pt>
                <c:pt idx="16">
                  <c:v>4437.3100000000004</c:v>
                </c:pt>
                <c:pt idx="17">
                  <c:v>4714.96</c:v>
                </c:pt>
                <c:pt idx="18">
                  <c:v>4922.3</c:v>
                </c:pt>
                <c:pt idx="19">
                  <c:v>4787.8900000000003</c:v>
                </c:pt>
                <c:pt idx="20">
                  <c:v>4712.18</c:v>
                </c:pt>
                <c:pt idx="21">
                  <c:v>4802.75</c:v>
                </c:pt>
                <c:pt idx="22">
                  <c:v>4760.96</c:v>
                </c:pt>
                <c:pt idx="23">
                  <c:v>4526.03</c:v>
                </c:pt>
                <c:pt idx="24">
                  <c:v>4539.54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DCD9-49C3-8507-6452D24772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59478208"/>
        <c:axId val="-659480928"/>
      </c:lineChart>
      <c:catAx>
        <c:axId val="-659476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0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82016"/>
        <c:crosses val="autoZero"/>
        <c:auto val="1"/>
        <c:lblAlgn val="ctr"/>
        <c:lblOffset val="100"/>
        <c:tickLblSkip val="1"/>
        <c:noMultiLvlLbl val="1"/>
      </c:catAx>
      <c:valAx>
        <c:axId val="-65948201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USD</a:t>
                </a:r>
              </a:p>
            </c:rich>
          </c:tx>
          <c:layout>
            <c:manualLayout>
              <c:xMode val="edge"/>
              <c:yMode val="edge"/>
              <c:x val="6.9932742782152215E-3"/>
              <c:y val="0.40202078117856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6032"/>
        <c:crosses val="autoZero"/>
        <c:crossBetween val="between"/>
        <c:majorUnit val="20"/>
        <c:minorUnit val="10"/>
      </c:valAx>
      <c:valAx>
        <c:axId val="-659480928"/>
        <c:scaling>
          <c:orientation val="minMax"/>
          <c:min val="25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Pesos ($)</a:t>
                </a:r>
              </a:p>
            </c:rich>
          </c:tx>
          <c:layout>
            <c:manualLayout>
              <c:xMode val="edge"/>
              <c:yMode val="edge"/>
              <c:x val="0.97463758606261175"/>
              <c:y val="0.384182917470057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8208"/>
        <c:crosses val="max"/>
        <c:crossBetween val="between"/>
        <c:majorUnit val="300"/>
        <c:minorUnit val="100"/>
      </c:valAx>
      <c:catAx>
        <c:axId val="-6594782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659480928"/>
        <c:crosses val="autoZero"/>
        <c:auto val="1"/>
        <c:lblAlgn val="ctr"/>
        <c:lblOffset val="100"/>
        <c:noMultiLvlLbl val="1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537756588113177"/>
          <c:y val="4.3476843854903365E-2"/>
          <c:w val="0.37848683559527951"/>
          <c:h val="7.45050378470890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'[TRM Y PETRÓLEO.xlsx]GRÁFICOS'!$B$3:$B$15</c:f>
              <c:numCache>
                <c:formatCode>mmm\-yy</c:formatCode>
                <c:ptCount val="13"/>
                <c:pt idx="0">
                  <c:v>40694</c:v>
                </c:pt>
                <c:pt idx="1">
                  <c:v>41060</c:v>
                </c:pt>
                <c:pt idx="2">
                  <c:v>41425</c:v>
                </c:pt>
                <c:pt idx="3">
                  <c:v>41790</c:v>
                </c:pt>
                <c:pt idx="4">
                  <c:v>42155</c:v>
                </c:pt>
                <c:pt idx="5">
                  <c:v>42521</c:v>
                </c:pt>
                <c:pt idx="6">
                  <c:v>42886</c:v>
                </c:pt>
                <c:pt idx="7">
                  <c:v>43251</c:v>
                </c:pt>
                <c:pt idx="8">
                  <c:v>43616</c:v>
                </c:pt>
                <c:pt idx="9">
                  <c:v>43982</c:v>
                </c:pt>
                <c:pt idx="10">
                  <c:v>44347</c:v>
                </c:pt>
                <c:pt idx="11">
                  <c:v>44712</c:v>
                </c:pt>
                <c:pt idx="12">
                  <c:v>45077</c:v>
                </c:pt>
              </c:numCache>
            </c:numRef>
          </c:cat>
          <c:val>
            <c:numRef>
              <c:f>'[TRM Y PETRÓLEO.xlsx]GRÁFICOS'!$C$3:$C$15</c:f>
              <c:numCache>
                <c:formatCode>_-"$"* #,##0_-;\-"$"* #,##0_-;_-"$"* "-"??_-;_-@_-</c:formatCode>
                <c:ptCount val="13"/>
                <c:pt idx="0">
                  <c:v>1817.3399999999986</c:v>
                </c:pt>
                <c:pt idx="1">
                  <c:v>1827.8300000000013</c:v>
                </c:pt>
                <c:pt idx="2">
                  <c:v>1891.4800000000014</c:v>
                </c:pt>
                <c:pt idx="3">
                  <c:v>1900.6399999999996</c:v>
                </c:pt>
                <c:pt idx="4">
                  <c:v>2533.7899999999991</c:v>
                </c:pt>
                <c:pt idx="5">
                  <c:v>3069.1699999999987</c:v>
                </c:pt>
                <c:pt idx="6">
                  <c:v>2920.4199999999987</c:v>
                </c:pt>
                <c:pt idx="7">
                  <c:v>2879.320000000002</c:v>
                </c:pt>
                <c:pt idx="8">
                  <c:v>3357.8200000000029</c:v>
                </c:pt>
                <c:pt idx="9">
                  <c:v>3718.8200000000033</c:v>
                </c:pt>
                <c:pt idx="10">
                  <c:v>3715.2799999999993</c:v>
                </c:pt>
                <c:pt idx="11">
                  <c:v>3912.34</c:v>
                </c:pt>
                <c:pt idx="12">
                  <c:v>4408.6499999999996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8B86-4821-8A49-030C6E50FC6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marker val="1"/>
        <c:smooth val="0"/>
        <c:axId val="-659476032"/>
        <c:axId val="-659479296"/>
      </c:lineChart>
      <c:catAx>
        <c:axId val="-6594760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929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-659479296"/>
        <c:scaling>
          <c:orientation val="minMax"/>
          <c:min val="1500"/>
        </c:scaling>
        <c:delete val="0"/>
        <c:axPos val="l"/>
        <c:numFmt formatCode="_-&quot;$&quot;* #,##0_-;\-&quot;$&quot;* #,##0_-;_-&quot;$&quot;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6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</a:defRPr>
      </a:pPr>
      <a:endParaRPr lang="es-C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652710085288646E-2"/>
          <c:y val="3.6201791296535668E-2"/>
          <c:w val="0.92042252484128606"/>
          <c:h val="0.77789767209103056"/>
        </c:manualLayout>
      </c:layout>
      <c:lineChart>
        <c:grouping val="standard"/>
        <c:varyColors val="0"/>
        <c:ser>
          <c:idx val="1"/>
          <c:order val="0"/>
          <c:tx>
            <c:strRef>
              <c:f>'[TRM Y PETRÓLEO.xlsx]GRÁFICOS'!$C$32</c:f>
              <c:strCache>
                <c:ptCount val="1"/>
                <c:pt idx="0">
                  <c:v>TRM 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rgbClr val="ED7D31"/>
              </a:solidFill>
              <a:ln>
                <a:solidFill>
                  <a:srgbClr val="4472C4">
                    <a:shade val="50000"/>
                  </a:srgbClr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F0-422C-B7D0-8374542470D0}"/>
                </c:ext>
              </c:extLst>
            </c:dLbl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F0-422C-B7D0-8374542470D0}"/>
                </c:ext>
              </c:extLst>
            </c:dLbl>
            <c:dLbl>
              <c:idx val="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EF0-422C-B7D0-8374542470D0}"/>
                </c:ext>
              </c:extLst>
            </c:dLbl>
            <c:dLbl>
              <c:idx val="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F0-422C-B7D0-8374542470D0}"/>
                </c:ext>
              </c:extLst>
            </c:dLbl>
            <c:dLbl>
              <c:idx val="1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EF0-422C-B7D0-8374542470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'[TRM Y PETRÓLEO.xlsx]GRÁFICOS'!$B$33:$B$45</c:f>
              <c:numCache>
                <c:formatCode>mmm\-yy</c:formatCode>
                <c:ptCount val="13"/>
                <c:pt idx="0">
                  <c:v>40694</c:v>
                </c:pt>
                <c:pt idx="1">
                  <c:v>41060</c:v>
                </c:pt>
                <c:pt idx="2">
                  <c:v>41425</c:v>
                </c:pt>
                <c:pt idx="3">
                  <c:v>41790</c:v>
                </c:pt>
                <c:pt idx="4">
                  <c:v>42155</c:v>
                </c:pt>
                <c:pt idx="5">
                  <c:v>42521</c:v>
                </c:pt>
                <c:pt idx="6">
                  <c:v>42886</c:v>
                </c:pt>
                <c:pt idx="7">
                  <c:v>43251</c:v>
                </c:pt>
                <c:pt idx="8">
                  <c:v>43616</c:v>
                </c:pt>
                <c:pt idx="9">
                  <c:v>43982</c:v>
                </c:pt>
                <c:pt idx="10">
                  <c:v>44347</c:v>
                </c:pt>
                <c:pt idx="11">
                  <c:v>44712</c:v>
                </c:pt>
                <c:pt idx="12">
                  <c:v>45077</c:v>
                </c:pt>
              </c:numCache>
            </c:numRef>
          </c:cat>
          <c:val>
            <c:numRef>
              <c:f>'[TRM Y PETRÓLEO.xlsx]GRÁFICOS'!$C$33:$C$45</c:f>
              <c:numCache>
                <c:formatCode>_-* #,##0.0_-;\-* #,##0.0_-;_-* "-"??_-;_-@_-</c:formatCode>
                <c:ptCount val="13"/>
                <c:pt idx="0">
                  <c:v>-7.8217646014558255</c:v>
                </c:pt>
                <c:pt idx="1">
                  <c:v>0.57721725158764059</c:v>
                </c:pt>
                <c:pt idx="2">
                  <c:v>3.4822713272021986</c:v>
                </c:pt>
                <c:pt idx="3">
                  <c:v>0.48427686256256663</c:v>
                </c:pt>
                <c:pt idx="4">
                  <c:v>33.312463170300504</c:v>
                </c:pt>
                <c:pt idx="5">
                  <c:v>21.129612162018162</c:v>
                </c:pt>
                <c:pt idx="6">
                  <c:v>-4.846587188067133</c:v>
                </c:pt>
                <c:pt idx="7">
                  <c:v>-1.4073318221350632</c:v>
                </c:pt>
                <c:pt idx="8">
                  <c:v>16.618507147520958</c:v>
                </c:pt>
                <c:pt idx="9">
                  <c:v>10.751022985151096</c:v>
                </c:pt>
                <c:pt idx="10">
                  <c:v>-9.5191485471303849E-2</c:v>
                </c:pt>
                <c:pt idx="11">
                  <c:v>5.3040416873021883</c:v>
                </c:pt>
                <c:pt idx="12">
                  <c:v>12.685758395231488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6EF0-422C-B7D0-8374542470D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>
              <a:solidFill>
                <a:srgbClr val="395F9B"/>
              </a:solidFill>
            </a:ln>
            <a:effectLst/>
          </c:spPr>
        </c:dropLines>
        <c:marker val="1"/>
        <c:smooth val="0"/>
        <c:axId val="-659477664"/>
        <c:axId val="-659479840"/>
      </c:lineChart>
      <c:catAx>
        <c:axId val="-6594776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Mes</a:t>
                </a:r>
              </a:p>
            </c:rich>
          </c:tx>
          <c:layout>
            <c:manualLayout>
              <c:xMode val="edge"/>
              <c:yMode val="edge"/>
              <c:x val="0.51217502532573322"/>
              <c:y val="0.958005249343832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659479840"/>
        <c:crosses val="autoZero"/>
        <c:auto val="0"/>
        <c:lblAlgn val="ctr"/>
        <c:lblOffset val="100"/>
        <c:tickLblSkip val="1"/>
        <c:noMultiLvlLbl val="0"/>
      </c:catAx>
      <c:valAx>
        <c:axId val="-6594798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Devaluación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#,##0.0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65947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solidFill>
            <a:srgbClr val="395F9B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47618458676"/>
          <c:y val="9.3769886725213192E-2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'[Comercio exterior.xlsx]Totales mensuales'!$E$33</c:f>
              <c:strCache>
                <c:ptCount val="1"/>
                <c:pt idx="0">
                  <c:v>Miles de toneladas</c:v>
                </c:pt>
              </c:strCache>
            </c:strRef>
          </c:tx>
          <c:spPr>
            <a:solidFill>
              <a:srgbClr val="DEEBF7"/>
            </a:solidFill>
            <a:ln>
              <a:noFill/>
            </a:ln>
            <a:effectLst/>
          </c:spPr>
          <c:invertIfNegative val="0"/>
          <c:dLbls>
            <c:dLbl>
              <c:idx val="11"/>
              <c:layout>
                <c:manualLayout>
                  <c:x val="-4.1666666666666666E-3"/>
                  <c:y val="8.08196512663864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70-4721-B8A1-7B0C33EAA58E}"/>
                </c:ext>
              </c:extLst>
            </c:dLbl>
            <c:dLbl>
              <c:idx val="12"/>
              <c:spPr>
                <a:solidFill>
                  <a:srgbClr val="DEEBF7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27689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0570-4721-B8A1-7B0C33EAA5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'[Comercio exterior.xlsx]Totales mensuales'!$D$34:$D$46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strCache>
            </c:strRef>
          </c:cat>
          <c:val>
            <c:numRef>
              <c:f>'[Comercio exterior.xlsx]Totales mensuales'!$E$34:$E$46</c:f>
              <c:numCache>
                <c:formatCode>_(* #,##0.00_);_(* \(#,##0.00\);_(* "-"??_);_(@_)</c:formatCode>
                <c:ptCount val="13"/>
                <c:pt idx="0">
                  <c:v>1.6964931469199995</c:v>
                </c:pt>
                <c:pt idx="1">
                  <c:v>1.5907860765599988</c:v>
                </c:pt>
                <c:pt idx="2">
                  <c:v>1.5033995506999998</c:v>
                </c:pt>
                <c:pt idx="3">
                  <c:v>1.9995707224699979</c:v>
                </c:pt>
                <c:pt idx="4">
                  <c:v>1.8813379837599997</c:v>
                </c:pt>
                <c:pt idx="5">
                  <c:v>2.0045642997899984</c:v>
                </c:pt>
                <c:pt idx="6">
                  <c:v>2.1942516393299973</c:v>
                </c:pt>
                <c:pt idx="7">
                  <c:v>2.3403550445899954</c:v>
                </c:pt>
                <c:pt idx="8">
                  <c:v>2.493991096099998</c:v>
                </c:pt>
                <c:pt idx="9">
                  <c:v>2.2714460362099995</c:v>
                </c:pt>
                <c:pt idx="10">
                  <c:v>2.2388582660299976</c:v>
                </c:pt>
                <c:pt idx="11">
                  <c:v>2.419285203799999</c:v>
                </c:pt>
                <c:pt idx="12">
                  <c:v>2.056650814469998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70-4721-B8A1-7B0C33EAA5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74"/>
        <c:axId val="-1843027072"/>
        <c:axId val="-1843037408"/>
      </c:barChart>
      <c:catAx>
        <c:axId val="-184302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843037408"/>
        <c:crosses val="autoZero"/>
        <c:auto val="1"/>
        <c:lblAlgn val="ctr"/>
        <c:lblOffset val="100"/>
        <c:noMultiLvlLbl val="0"/>
      </c:catAx>
      <c:valAx>
        <c:axId val="-18430374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Millones</a:t>
                </a:r>
                <a:r>
                  <a:rPr lang="es-CO" sz="700" baseline="0" dirty="0">
                    <a:solidFill>
                      <a:srgbClr val="395F9B"/>
                    </a:solidFill>
                  </a:rPr>
                  <a:t> </a:t>
                </a:r>
                <a:r>
                  <a:rPr lang="es-CO" sz="700" dirty="0">
                    <a:solidFill>
                      <a:srgbClr val="395F9B"/>
                    </a:solidFill>
                  </a:rPr>
                  <a:t>de toneladas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843027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13"/>
              <c:layout>
                <c:manualLayout>
                  <c:x val="-4.1666666666666666E-3"/>
                  <c:y val="-4.0411458653191274E-3"/>
                </c:manualLayout>
              </c:layout>
              <c:spPr>
                <a:solidFill>
                  <a:srgbClr val="DEEBF7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27689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7A95-475D-9B1B-FBBB99C682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anuales'!$D$9:$D$22</c:f>
              <c:strCach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</c:strCache>
            </c:strRef>
          </c:cat>
          <c:val>
            <c:numRef>
              <c:f>'Totales anuales'!$E$9:$E$22</c:f>
              <c:numCache>
                <c:formatCode>_-* #,##0_-;\-* #,##0_-;_-* "-"??_-;_-@_-</c:formatCode>
                <c:ptCount val="14"/>
                <c:pt idx="0">
                  <c:v>5985.3018135500006</c:v>
                </c:pt>
                <c:pt idx="1">
                  <c:v>5770.3420184500028</c:v>
                </c:pt>
                <c:pt idx="2">
                  <c:v>7085.1107534899966</c:v>
                </c:pt>
                <c:pt idx="3">
                  <c:v>6643.6048022799996</c:v>
                </c:pt>
                <c:pt idx="4">
                  <c:v>6687.5285974100025</c:v>
                </c:pt>
                <c:pt idx="5">
                  <c:v>7350.3049800399904</c:v>
                </c:pt>
                <c:pt idx="6">
                  <c:v>6943.5962183899965</c:v>
                </c:pt>
                <c:pt idx="7">
                  <c:v>6859.7090738099987</c:v>
                </c:pt>
                <c:pt idx="8">
                  <c:v>7369.4637539699934</c:v>
                </c:pt>
                <c:pt idx="9">
                  <c:v>7286.4293123999996</c:v>
                </c:pt>
                <c:pt idx="10">
                  <c:v>7340.2628031399981</c:v>
                </c:pt>
                <c:pt idx="11">
                  <c:v>7856.2969838300087</c:v>
                </c:pt>
                <c:pt idx="12">
                  <c:v>9417.6924307999943</c:v>
                </c:pt>
                <c:pt idx="13">
                  <c:v>11573.780433950002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95-475D-9B1B-FBBB99C682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74"/>
        <c:axId val="-1094528304"/>
        <c:axId val="-1394027808"/>
      </c:barChart>
      <c:catAx>
        <c:axId val="-109452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394027808"/>
        <c:crosses val="autoZero"/>
        <c:auto val="1"/>
        <c:lblAlgn val="ctr"/>
        <c:lblOffset val="100"/>
        <c:noMultiLvlLbl val="0"/>
      </c:catAx>
      <c:valAx>
        <c:axId val="-13940278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>
                    <a:solidFill>
                      <a:srgbClr val="395F9B"/>
                    </a:solidFill>
                  </a:rPr>
                  <a:t>USD millones FOB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094528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DEEBF7"/>
            </a:solidFill>
            <a:ln>
              <a:noFill/>
            </a:ln>
            <a:effectLst/>
          </c:spPr>
          <c:invertIfNegative val="0"/>
          <c:dLbls>
            <c:dLbl>
              <c:idx val="12"/>
              <c:layout>
                <c:manualLayout>
                  <c:x val="-4.1666666666666666E-3"/>
                  <c:y val="8.08196512663864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C8-4478-8868-0F81ABEFEB77}"/>
                </c:ext>
              </c:extLst>
            </c:dLbl>
            <c:dLbl>
              <c:idx val="13"/>
              <c:spPr>
                <a:solidFill>
                  <a:srgbClr val="DEEBF7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27689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E1C8-4478-8868-0F81ABEFEB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anuales'!$D$33:$D$46</c:f>
              <c:strCach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</c:strCache>
            </c:strRef>
          </c:cat>
          <c:val>
            <c:numRef>
              <c:f>'Totales anuales'!$E$33:$E$46</c:f>
              <c:numCache>
                <c:formatCode>_(* #,##0.00_);_(* \(#,##0.00\);_(* "-"??_);_(@_)</c:formatCode>
                <c:ptCount val="14"/>
                <c:pt idx="0">
                  <c:v>4.7155715702100034</c:v>
                </c:pt>
                <c:pt idx="1">
                  <c:v>3.9198453536599995</c:v>
                </c:pt>
                <c:pt idx="2">
                  <c:v>4.2113096428299999</c:v>
                </c:pt>
                <c:pt idx="3">
                  <c:v>4.1026847629799974</c:v>
                </c:pt>
                <c:pt idx="4">
                  <c:v>3.9582965270799995</c:v>
                </c:pt>
                <c:pt idx="5">
                  <c:v>4.4540453615499969</c:v>
                </c:pt>
                <c:pt idx="6">
                  <c:v>4.5364722838199976</c:v>
                </c:pt>
                <c:pt idx="7">
                  <c:v>4.4794909098599982</c:v>
                </c:pt>
                <c:pt idx="8">
                  <c:v>5.0389338380399957</c:v>
                </c:pt>
                <c:pt idx="9">
                  <c:v>5.166968037359994</c:v>
                </c:pt>
                <c:pt idx="10">
                  <c:v>5.3470119985899993</c:v>
                </c:pt>
                <c:pt idx="11">
                  <c:v>5.6443393365899963</c:v>
                </c:pt>
                <c:pt idx="12">
                  <c:v>5.4781365505899924</c:v>
                </c:pt>
                <c:pt idx="13">
                  <c:v>5.7599422610799929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C8-4478-8868-0F81ABEFEB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74"/>
        <c:axId val="-1092065072"/>
        <c:axId val="-1092061808"/>
      </c:barChart>
      <c:catAx>
        <c:axId val="-109206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092061808"/>
        <c:crosses val="autoZero"/>
        <c:auto val="1"/>
        <c:lblAlgn val="ctr"/>
        <c:lblOffset val="100"/>
        <c:noMultiLvlLbl val="0"/>
      </c:catAx>
      <c:valAx>
        <c:axId val="-10920618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Millones</a:t>
                </a:r>
                <a:r>
                  <a:rPr lang="es-CO" sz="700" baseline="0" dirty="0">
                    <a:solidFill>
                      <a:srgbClr val="395F9B"/>
                    </a:solidFill>
                  </a:rPr>
                  <a:t> </a:t>
                </a:r>
                <a:r>
                  <a:rPr lang="es-CO" sz="700" dirty="0">
                    <a:solidFill>
                      <a:srgbClr val="395F9B"/>
                    </a:solidFill>
                  </a:rPr>
                  <a:t>de toneladas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092065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9210044127761179E-2"/>
          <c:y val="3.9457899999163312E-2"/>
          <c:w val="0.82415554860722773"/>
          <c:h val="0.80424840459575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Comercio!$J$5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E7E6E6">
                <a:lumMod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Comercio!$I$6:$I$8</c:f>
              <c:strCache>
                <c:ptCount val="3"/>
                <c:pt idx="0">
                  <c:v>Mayo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Comercio!$J$6:$J$8</c:f>
              <c:numCache>
                <c:formatCode>#,##0</c:formatCode>
                <c:ptCount val="3"/>
                <c:pt idx="0">
                  <c:v>1032.32036143</c:v>
                </c:pt>
                <c:pt idx="1">
                  <c:v>5055.5653755199992</c:v>
                </c:pt>
                <c:pt idx="2">
                  <c:v>10688.85300639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8D-45CD-A3B4-F70356C7F76A}"/>
            </c:ext>
          </c:extLst>
        </c:ser>
        <c:ser>
          <c:idx val="1"/>
          <c:order val="1"/>
          <c:tx>
            <c:strRef>
              <c:f>Comercio!$K$5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Comercio!$I$6:$I$8</c:f>
              <c:strCache>
                <c:ptCount val="3"/>
                <c:pt idx="0">
                  <c:v>Mayo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Comercio!$K$6:$K$8</c:f>
              <c:numCache>
                <c:formatCode>#,##0</c:formatCode>
                <c:ptCount val="3"/>
                <c:pt idx="0">
                  <c:v>996.88457414999982</c:v>
                </c:pt>
                <c:pt idx="1">
                  <c:v>4346.3242263100001</c:v>
                </c:pt>
                <c:pt idx="2">
                  <c:v>10864.53928474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8D-45CD-A3B4-F70356C7F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-6"/>
        <c:axId val="877099488"/>
        <c:axId val="877108192"/>
      </c:barChart>
      <c:lineChart>
        <c:grouping val="standard"/>
        <c:varyColors val="0"/>
        <c:ser>
          <c:idx val="2"/>
          <c:order val="2"/>
          <c:tx>
            <c:strRef>
              <c:f>Comercio!$L$5</c:f>
              <c:strCache>
                <c:ptCount val="1"/>
                <c:pt idx="0">
                  <c:v>Variación (%)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</c:spPr>
          </c:marker>
          <c:dLbls>
            <c:spPr>
              <a:solidFill>
                <a:sysClr val="window" lastClr="FFFFFF"/>
              </a:solidFill>
              <a:ln>
                <a:solidFill>
                  <a:sysClr val="window" lastClr="FFFFFF">
                    <a:lumMod val="95000"/>
                  </a:sys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Comercio!$I$6:$I$8</c:f>
              <c:strCache>
                <c:ptCount val="3"/>
                <c:pt idx="0">
                  <c:v>Mayo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Comercio!$L$6:$L$8</c:f>
              <c:numCache>
                <c:formatCode>0.0%</c:formatCode>
                <c:ptCount val="3"/>
                <c:pt idx="0">
                  <c:v>-3.432634732779416E-2</c:v>
                </c:pt>
                <c:pt idx="1">
                  <c:v>-0.14028918558630032</c:v>
                </c:pt>
                <c:pt idx="2">
                  <c:v>1.6436401384224419E-2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F8D-45CD-A3B4-F70356C7F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7101664"/>
        <c:axId val="877102208"/>
      </c:lineChart>
      <c:catAx>
        <c:axId val="877099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700" b="1">
                <a:solidFill>
                  <a:schemeClr val="bg2">
                    <a:lumMod val="50000"/>
                  </a:schemeClr>
                </a:solidFill>
              </a:defRPr>
            </a:pPr>
            <a:endParaRPr lang="es-CO"/>
          </a:p>
        </c:txPr>
        <c:crossAx val="877108192"/>
        <c:crosses val="autoZero"/>
        <c:auto val="1"/>
        <c:lblAlgn val="ctr"/>
        <c:lblOffset val="100"/>
        <c:noMultiLvlLbl val="0"/>
      </c:catAx>
      <c:valAx>
        <c:axId val="87710819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chemeClr val="bg2">
                        <a:lumMod val="50000"/>
                      </a:schemeClr>
                    </a:solidFill>
                  </a:defRPr>
                </a:pPr>
                <a:r>
                  <a:rPr lang="es-CO" sz="700" dirty="0">
                    <a:solidFill>
                      <a:schemeClr val="bg2">
                        <a:lumMod val="50000"/>
                      </a:schemeClr>
                    </a:solidFill>
                  </a:rPr>
                  <a:t>USD millones FOB</a:t>
                </a:r>
              </a:p>
            </c:rich>
          </c:tx>
          <c:layout>
            <c:manualLayout>
              <c:xMode val="edge"/>
              <c:yMode val="edge"/>
              <c:x val="1.7134389600210544E-2"/>
              <c:y val="0.29906437470193026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700">
                <a:solidFill>
                  <a:schemeClr val="bg2">
                    <a:lumMod val="50000"/>
                  </a:schemeClr>
                </a:solidFill>
              </a:defRPr>
            </a:pPr>
            <a:endParaRPr lang="es-CO"/>
          </a:p>
        </c:txPr>
        <c:crossAx val="877099488"/>
        <c:crosses val="autoZero"/>
        <c:crossBetween val="between"/>
      </c:valAx>
      <c:valAx>
        <c:axId val="877102208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chemeClr val="bg2">
                        <a:lumMod val="50000"/>
                      </a:schemeClr>
                    </a:solidFill>
                  </a:defRPr>
                </a:pPr>
                <a:r>
                  <a:rPr lang="en-US" sz="700">
                    <a:solidFill>
                      <a:schemeClr val="bg2">
                        <a:lumMod val="50000"/>
                      </a:schemeClr>
                    </a:solidFill>
                  </a:rPr>
                  <a:t>Variación (%)</a:t>
                </a:r>
              </a:p>
            </c:rich>
          </c:tx>
          <c:layout>
            <c:manualLayout>
              <c:xMode val="edge"/>
              <c:yMode val="edge"/>
              <c:x val="0.97718019045923343"/>
              <c:y val="0.32058684184104619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700">
                <a:solidFill>
                  <a:schemeClr val="bg2">
                    <a:lumMod val="50000"/>
                  </a:schemeClr>
                </a:solidFill>
              </a:defRPr>
            </a:pPr>
            <a:endParaRPr lang="es-CO"/>
          </a:p>
        </c:txPr>
        <c:crossAx val="877101664"/>
        <c:crosses val="max"/>
        <c:crossBetween val="between"/>
      </c:valAx>
      <c:catAx>
        <c:axId val="8771016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877102208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solidFill>
                <a:schemeClr val="bg2">
                  <a:lumMod val="50000"/>
                </a:schemeClr>
              </a:solidFill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722776000557372E-2"/>
          <c:y val="2.4812986765592984E-2"/>
          <c:w val="0.9318897416375741"/>
          <c:h val="0.80900437073793907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C00000"/>
              </a:solidFill>
            </a:ln>
          </c:spPr>
          <c:marker>
            <c:symbol val="diamond"/>
            <c:size val="5"/>
            <c:spPr>
              <a:solidFill>
                <a:srgbClr val="C00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66-4555-82B9-66F24887CFF3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66-4555-82B9-66F24887CFF3}"/>
                </c:ext>
              </c:extLst>
            </c:dLbl>
            <c:dLbl>
              <c:idx val="2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A66-4555-82B9-66F24887CFF3}"/>
                </c:ext>
              </c:extLst>
            </c:dLbl>
            <c:dLbl>
              <c:idx val="3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66-4555-82B9-66F24887CF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'Expo Valor'!$B$58:$B$94</c:f>
              <c:numCache>
                <c:formatCode>mmm\-yy</c:formatCode>
                <c:ptCount val="37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  <c:pt idx="5">
                  <c:v>44105</c:v>
                </c:pt>
                <c:pt idx="6">
                  <c:v>44136</c:v>
                </c:pt>
                <c:pt idx="7">
                  <c:v>44166</c:v>
                </c:pt>
                <c:pt idx="8">
                  <c:v>44197</c:v>
                </c:pt>
                <c:pt idx="9">
                  <c:v>44228</c:v>
                </c:pt>
                <c:pt idx="10">
                  <c:v>44256</c:v>
                </c:pt>
                <c:pt idx="11">
                  <c:v>44287</c:v>
                </c:pt>
                <c:pt idx="12">
                  <c:v>44317</c:v>
                </c:pt>
                <c:pt idx="13">
                  <c:v>44348</c:v>
                </c:pt>
                <c:pt idx="14">
                  <c:v>44378</c:v>
                </c:pt>
                <c:pt idx="15">
                  <c:v>44409</c:v>
                </c:pt>
                <c:pt idx="16">
                  <c:v>44440</c:v>
                </c:pt>
                <c:pt idx="17">
                  <c:v>44470</c:v>
                </c:pt>
                <c:pt idx="18">
                  <c:v>44501</c:v>
                </c:pt>
                <c:pt idx="19">
                  <c:v>44531</c:v>
                </c:pt>
                <c:pt idx="20">
                  <c:v>44562</c:v>
                </c:pt>
                <c:pt idx="21">
                  <c:v>44593</c:v>
                </c:pt>
                <c:pt idx="22">
                  <c:v>44621</c:v>
                </c:pt>
                <c:pt idx="23">
                  <c:v>44652</c:v>
                </c:pt>
                <c:pt idx="24">
                  <c:v>44682</c:v>
                </c:pt>
                <c:pt idx="25">
                  <c:v>44713</c:v>
                </c:pt>
                <c:pt idx="26">
                  <c:v>44743</c:v>
                </c:pt>
                <c:pt idx="27">
                  <c:v>44774</c:v>
                </c:pt>
                <c:pt idx="28">
                  <c:v>44805</c:v>
                </c:pt>
                <c:pt idx="29">
                  <c:v>44835</c:v>
                </c:pt>
                <c:pt idx="30">
                  <c:v>44866</c:v>
                </c:pt>
                <c:pt idx="31">
                  <c:v>44896</c:v>
                </c:pt>
                <c:pt idx="32">
                  <c:v>44927</c:v>
                </c:pt>
                <c:pt idx="33">
                  <c:v>44958</c:v>
                </c:pt>
                <c:pt idx="34">
                  <c:v>44986</c:v>
                </c:pt>
                <c:pt idx="35">
                  <c:v>45017</c:v>
                </c:pt>
                <c:pt idx="36">
                  <c:v>45047</c:v>
                </c:pt>
              </c:numCache>
            </c:numRef>
          </c:cat>
          <c:val>
            <c:numRef>
              <c:f>'Expo Valor'!$C$58:$C$94</c:f>
              <c:numCache>
                <c:formatCode>_-* #,##0_-;\-* #,##0_-;_-* "-"??_-;_-@_-</c:formatCode>
                <c:ptCount val="37"/>
                <c:pt idx="0">
                  <c:v>434.19044407000001</c:v>
                </c:pt>
                <c:pt idx="1">
                  <c:v>445.34576137999994</c:v>
                </c:pt>
                <c:pt idx="2">
                  <c:v>514.45171112000003</c:v>
                </c:pt>
                <c:pt idx="3">
                  <c:v>426.87071942000006</c:v>
                </c:pt>
                <c:pt idx="4">
                  <c:v>462.0459372100002</c:v>
                </c:pt>
                <c:pt idx="5">
                  <c:v>453.96476650000011</c:v>
                </c:pt>
                <c:pt idx="6">
                  <c:v>517.81017799999995</c:v>
                </c:pt>
                <c:pt idx="7">
                  <c:v>658.32055858000012</c:v>
                </c:pt>
                <c:pt idx="8">
                  <c:v>541.90844807000019</c:v>
                </c:pt>
                <c:pt idx="9">
                  <c:v>576.49689011000021</c:v>
                </c:pt>
                <c:pt idx="10">
                  <c:v>711.25549692000004</c:v>
                </c:pt>
                <c:pt idx="11">
                  <c:v>587.10754598000017</c:v>
                </c:pt>
                <c:pt idx="12">
                  <c:v>522.56633281000006</c:v>
                </c:pt>
                <c:pt idx="13">
                  <c:v>420.20709807999998</c:v>
                </c:pt>
                <c:pt idx="14">
                  <c:v>613.72075015999951</c:v>
                </c:pt>
                <c:pt idx="15">
                  <c:v>599.5594636699999</c:v>
                </c:pt>
                <c:pt idx="16">
                  <c:v>535.98162953999997</c:v>
                </c:pt>
                <c:pt idx="17">
                  <c:v>675.14759890000016</c:v>
                </c:pt>
                <c:pt idx="18">
                  <c:v>645.77045606000001</c:v>
                </c:pt>
                <c:pt idx="19">
                  <c:v>709.63528471999973</c:v>
                </c:pt>
                <c:pt idx="20">
                  <c:v>652.26894408999965</c:v>
                </c:pt>
                <c:pt idx="21">
                  <c:v>843.93907903999957</c:v>
                </c:pt>
                <c:pt idx="22">
                  <c:v>839.17356220000045</c:v>
                </c:pt>
                <c:pt idx="23">
                  <c:v>734.00549186999956</c:v>
                </c:pt>
                <c:pt idx="24">
                  <c:v>749.04653843999984</c:v>
                </c:pt>
                <c:pt idx="25">
                  <c:v>758.38476946000037</c:v>
                </c:pt>
                <c:pt idx="26">
                  <c:v>684.94906028000037</c:v>
                </c:pt>
                <c:pt idx="27">
                  <c:v>654.51670301000001</c:v>
                </c:pt>
                <c:pt idx="28">
                  <c:v>697.6086002199994</c:v>
                </c:pt>
                <c:pt idx="29">
                  <c:v>662.8695610699998</c:v>
                </c:pt>
                <c:pt idx="30">
                  <c:v>622.90220156999976</c:v>
                </c:pt>
                <c:pt idx="31">
                  <c:v>695.32410765000054</c:v>
                </c:pt>
                <c:pt idx="32">
                  <c:v>529.53807189999998</c:v>
                </c:pt>
                <c:pt idx="33">
                  <c:v>629.16581165999958</c:v>
                </c:pt>
                <c:pt idx="34">
                  <c:v>708.48849343999996</c:v>
                </c:pt>
                <c:pt idx="35">
                  <c:v>541.22098251999955</c:v>
                </c:pt>
                <c:pt idx="36">
                  <c:v>696.24750168999969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CA66-4555-82B9-66F24887CF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3174272"/>
        <c:axId val="-2053167744"/>
      </c:lineChart>
      <c:dateAx>
        <c:axId val="-205317427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3167744"/>
        <c:crosses val="autoZero"/>
        <c:auto val="1"/>
        <c:lblOffset val="100"/>
        <c:baseTimeUnit val="months"/>
      </c:dateAx>
      <c:valAx>
        <c:axId val="-205316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r>
                  <a:rPr lang="es-CO" dirty="0">
                    <a:solidFill>
                      <a:srgbClr val="002060"/>
                    </a:solidFill>
                  </a:rPr>
                  <a:t>USD millones FOB</a:t>
                </a:r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3174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53080082654521E-2"/>
          <c:y val="2.4812986765592984E-2"/>
          <c:w val="0.92655947491129909"/>
          <c:h val="0.82071958090910135"/>
        </c:manualLayout>
      </c:layout>
      <c:lineChart>
        <c:grouping val="standard"/>
        <c:varyColors val="0"/>
        <c:ser>
          <c:idx val="0"/>
          <c:order val="0"/>
          <c:marker>
            <c:symbol val="diamond"/>
            <c:size val="5"/>
            <c:spPr>
              <a:solidFill>
                <a:srgbClr val="0070C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4D7-4A3D-8302-22C82639A3FD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D7-4A3D-8302-22C82639A3FD}"/>
                </c:ext>
              </c:extLst>
            </c:dLbl>
            <c:dLbl>
              <c:idx val="2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4D7-4A3D-8302-22C82639A3FD}"/>
                </c:ext>
              </c:extLst>
            </c:dLbl>
            <c:dLbl>
              <c:idx val="3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D7-4A3D-8302-22C82639A3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'Expo Valor'!$B$58:$B$94</c:f>
              <c:numCache>
                <c:formatCode>mmm\-yy</c:formatCode>
                <c:ptCount val="37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  <c:pt idx="5">
                  <c:v>44105</c:v>
                </c:pt>
                <c:pt idx="6">
                  <c:v>44136</c:v>
                </c:pt>
                <c:pt idx="7">
                  <c:v>44166</c:v>
                </c:pt>
                <c:pt idx="8">
                  <c:v>44197</c:v>
                </c:pt>
                <c:pt idx="9">
                  <c:v>44228</c:v>
                </c:pt>
                <c:pt idx="10">
                  <c:v>44256</c:v>
                </c:pt>
                <c:pt idx="11">
                  <c:v>44287</c:v>
                </c:pt>
                <c:pt idx="12">
                  <c:v>44317</c:v>
                </c:pt>
                <c:pt idx="13">
                  <c:v>44348</c:v>
                </c:pt>
                <c:pt idx="14">
                  <c:v>44378</c:v>
                </c:pt>
                <c:pt idx="15">
                  <c:v>44409</c:v>
                </c:pt>
                <c:pt idx="16">
                  <c:v>44440</c:v>
                </c:pt>
                <c:pt idx="17">
                  <c:v>44470</c:v>
                </c:pt>
                <c:pt idx="18">
                  <c:v>44501</c:v>
                </c:pt>
                <c:pt idx="19">
                  <c:v>44531</c:v>
                </c:pt>
                <c:pt idx="20">
                  <c:v>44562</c:v>
                </c:pt>
                <c:pt idx="21">
                  <c:v>44593</c:v>
                </c:pt>
                <c:pt idx="22">
                  <c:v>44621</c:v>
                </c:pt>
                <c:pt idx="23">
                  <c:v>44652</c:v>
                </c:pt>
                <c:pt idx="24">
                  <c:v>44682</c:v>
                </c:pt>
                <c:pt idx="25">
                  <c:v>44713</c:v>
                </c:pt>
                <c:pt idx="26">
                  <c:v>44743</c:v>
                </c:pt>
                <c:pt idx="27">
                  <c:v>44774</c:v>
                </c:pt>
                <c:pt idx="28">
                  <c:v>44805</c:v>
                </c:pt>
                <c:pt idx="29">
                  <c:v>44835</c:v>
                </c:pt>
                <c:pt idx="30">
                  <c:v>44866</c:v>
                </c:pt>
                <c:pt idx="31">
                  <c:v>44896</c:v>
                </c:pt>
                <c:pt idx="32">
                  <c:v>44927</c:v>
                </c:pt>
                <c:pt idx="33">
                  <c:v>44958</c:v>
                </c:pt>
                <c:pt idx="34">
                  <c:v>44986</c:v>
                </c:pt>
                <c:pt idx="35">
                  <c:v>45017</c:v>
                </c:pt>
                <c:pt idx="36">
                  <c:v>45047</c:v>
                </c:pt>
              </c:numCache>
            </c:numRef>
          </c:cat>
          <c:val>
            <c:numRef>
              <c:f>'Expo Valor'!$D$58:$D$94</c:f>
              <c:numCache>
                <c:formatCode>_-* #,##0_-;\-* #,##0_-;_-* "-"??_-;_-@_-</c:formatCode>
                <c:ptCount val="37"/>
                <c:pt idx="0">
                  <c:v>179.32423157999997</c:v>
                </c:pt>
                <c:pt idx="1">
                  <c:v>170.86385359000008</c:v>
                </c:pt>
                <c:pt idx="2">
                  <c:v>175.87614637000001</c:v>
                </c:pt>
                <c:pt idx="3">
                  <c:v>168.13245585999999</c:v>
                </c:pt>
                <c:pt idx="4">
                  <c:v>173.50705382000007</c:v>
                </c:pt>
                <c:pt idx="5">
                  <c:v>178.23979782999996</c:v>
                </c:pt>
                <c:pt idx="6">
                  <c:v>163.92500959999995</c:v>
                </c:pt>
                <c:pt idx="7">
                  <c:v>170.82208723000008</c:v>
                </c:pt>
                <c:pt idx="8">
                  <c:v>116.09513417000001</c:v>
                </c:pt>
                <c:pt idx="9">
                  <c:v>158.90332493000003</c:v>
                </c:pt>
                <c:pt idx="10">
                  <c:v>218.40706278999997</c:v>
                </c:pt>
                <c:pt idx="11">
                  <c:v>188.06644848000005</c:v>
                </c:pt>
                <c:pt idx="12">
                  <c:v>163.59811567000003</c:v>
                </c:pt>
                <c:pt idx="13">
                  <c:v>201.68859526</c:v>
                </c:pt>
                <c:pt idx="14">
                  <c:v>198.01384976000003</c:v>
                </c:pt>
                <c:pt idx="15">
                  <c:v>211.72877951999996</c:v>
                </c:pt>
                <c:pt idx="16">
                  <c:v>213.70802363999996</c:v>
                </c:pt>
                <c:pt idx="17">
                  <c:v>184.53383864</c:v>
                </c:pt>
                <c:pt idx="18">
                  <c:v>211.35932791999997</c:v>
                </c:pt>
                <c:pt idx="19">
                  <c:v>212.23293500000003</c:v>
                </c:pt>
                <c:pt idx="20">
                  <c:v>163.56890719000003</c:v>
                </c:pt>
                <c:pt idx="21">
                  <c:v>216.43646373999997</c:v>
                </c:pt>
                <c:pt idx="22">
                  <c:v>259.46517420999999</c:v>
                </c:pt>
                <c:pt idx="23">
                  <c:v>314.38739174999989</c:v>
                </c:pt>
                <c:pt idx="24">
                  <c:v>283.2738229900001</c:v>
                </c:pt>
                <c:pt idx="25">
                  <c:v>302.40145711000002</c:v>
                </c:pt>
                <c:pt idx="26">
                  <c:v>277.33764028000002</c:v>
                </c:pt>
                <c:pt idx="27">
                  <c:v>222.27720314999991</c:v>
                </c:pt>
                <c:pt idx="28">
                  <c:v>246.11902590000003</c:v>
                </c:pt>
                <c:pt idx="29">
                  <c:v>206.90814032999995</c:v>
                </c:pt>
                <c:pt idx="30">
                  <c:v>245.34370886000002</c:v>
                </c:pt>
                <c:pt idx="31">
                  <c:v>241.27287953999991</c:v>
                </c:pt>
                <c:pt idx="32">
                  <c:v>207.86949717999997</c:v>
                </c:pt>
                <c:pt idx="33">
                  <c:v>225.41644117000004</c:v>
                </c:pt>
                <c:pt idx="34">
                  <c:v>278.52301090999987</c:v>
                </c:pt>
                <c:pt idx="35">
                  <c:v>229.21734338000002</c:v>
                </c:pt>
                <c:pt idx="36">
                  <c:v>300.63707245999996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24D7-4A3D-8302-22C82639A3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3166656"/>
        <c:axId val="-2053162848"/>
      </c:lineChart>
      <c:dateAx>
        <c:axId val="-205316665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3162848"/>
        <c:crosses val="autoZero"/>
        <c:auto val="1"/>
        <c:lblOffset val="100"/>
        <c:baseTimeUnit val="months"/>
      </c:dateAx>
      <c:valAx>
        <c:axId val="-2053162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r>
                  <a:rPr lang="es-CO" dirty="0">
                    <a:solidFill>
                      <a:srgbClr val="002060"/>
                    </a:solidFill>
                  </a:rPr>
                  <a:t>USD millones FOB</a:t>
                </a:r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3166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767394419897838E-2"/>
          <c:y val="4.1126403469414513E-2"/>
          <c:w val="0.85483027658516975"/>
          <c:h val="0.761268252543993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'D18. Destinos expo'!$H$2</c:f>
              <c:strCache>
                <c:ptCount val="1"/>
                <c:pt idx="0">
                  <c:v>Jun 21 - may 22</c:v>
                </c:pt>
              </c:strCache>
            </c:strRef>
          </c:tx>
          <c:spPr>
            <a:solidFill>
              <a:srgbClr val="DEEBF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'D18. Destinos expo'!$G$3:$G$13</c:f>
              <c:strCache>
                <c:ptCount val="11"/>
                <c:pt idx="0">
                  <c:v>Estados Unidos</c:v>
                </c:pt>
                <c:pt idx="1">
                  <c:v>Países Bajos</c:v>
                </c:pt>
                <c:pt idx="2">
                  <c:v>Bélgica</c:v>
                </c:pt>
                <c:pt idx="3">
                  <c:v>Alemania</c:v>
                </c:pt>
                <c:pt idx="4">
                  <c:v>Canadá</c:v>
                </c:pt>
                <c:pt idx="5">
                  <c:v>Japón</c:v>
                </c:pt>
                <c:pt idx="6">
                  <c:v>Reino Unido</c:v>
                </c:pt>
                <c:pt idx="7">
                  <c:v>Ecuador</c:v>
                </c:pt>
                <c:pt idx="8">
                  <c:v>España</c:v>
                </c:pt>
                <c:pt idx="9">
                  <c:v>Italia</c:v>
                </c:pt>
                <c:pt idx="10">
                  <c:v>Otros</c:v>
                </c:pt>
              </c:strCache>
            </c:strRef>
          </c:cat>
          <c:val>
            <c:numRef>
              <c:f>'D18. Destinos expo'!$H$3:$H$13</c:f>
              <c:numCache>
                <c:formatCode>#,##0</c:formatCode>
                <c:ptCount val="11"/>
                <c:pt idx="0">
                  <c:v>4035.5973502500001</c:v>
                </c:pt>
                <c:pt idx="1">
                  <c:v>535.44911594999985</c:v>
                </c:pt>
                <c:pt idx="2">
                  <c:v>491.08321603000007</c:v>
                </c:pt>
                <c:pt idx="3">
                  <c:v>447.56443268999999</c:v>
                </c:pt>
                <c:pt idx="4">
                  <c:v>407.82710670000006</c:v>
                </c:pt>
                <c:pt idx="5">
                  <c:v>350.63231137000002</c:v>
                </c:pt>
                <c:pt idx="6">
                  <c:v>337.64514773000002</c:v>
                </c:pt>
                <c:pt idx="7">
                  <c:v>329.22098997000001</c:v>
                </c:pt>
                <c:pt idx="8">
                  <c:v>340.09385610999999</c:v>
                </c:pt>
                <c:pt idx="9">
                  <c:v>321.78628109000005</c:v>
                </c:pt>
                <c:pt idx="10">
                  <c:v>3091.7871448100013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B5-481B-93A0-415FA796F7BC}"/>
            </c:ext>
          </c:extLst>
        </c:ser>
        <c:ser>
          <c:idx val="1"/>
          <c:order val="1"/>
          <c:tx>
            <c:strRef>
              <c:f>'D18. Destinos expo'!$I$2</c:f>
              <c:strCache>
                <c:ptCount val="1"/>
                <c:pt idx="0">
                  <c:v>Jun 22 - may 23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'D18. Destinos expo'!$G$3:$G$13</c:f>
              <c:strCache>
                <c:ptCount val="11"/>
                <c:pt idx="0">
                  <c:v>Estados Unidos</c:v>
                </c:pt>
                <c:pt idx="1">
                  <c:v>Países Bajos</c:v>
                </c:pt>
                <c:pt idx="2">
                  <c:v>Bélgica</c:v>
                </c:pt>
                <c:pt idx="3">
                  <c:v>Alemania</c:v>
                </c:pt>
                <c:pt idx="4">
                  <c:v>Canadá</c:v>
                </c:pt>
                <c:pt idx="5">
                  <c:v>Japón</c:v>
                </c:pt>
                <c:pt idx="6">
                  <c:v>Reino Unido</c:v>
                </c:pt>
                <c:pt idx="7">
                  <c:v>Ecuador</c:v>
                </c:pt>
                <c:pt idx="8">
                  <c:v>España</c:v>
                </c:pt>
                <c:pt idx="9">
                  <c:v>Italia</c:v>
                </c:pt>
                <c:pt idx="10">
                  <c:v>Otros</c:v>
                </c:pt>
              </c:strCache>
            </c:strRef>
          </c:cat>
          <c:val>
            <c:numRef>
              <c:f>'D18. Destinos expo'!$I$3:$I$13</c:f>
              <c:numCache>
                <c:formatCode>#,##0</c:formatCode>
                <c:ptCount val="11"/>
                <c:pt idx="0">
                  <c:v>4386.95878567</c:v>
                </c:pt>
                <c:pt idx="1">
                  <c:v>510.07094803000001</c:v>
                </c:pt>
                <c:pt idx="2">
                  <c:v>435.20537332000009</c:v>
                </c:pt>
                <c:pt idx="3">
                  <c:v>401.24891687000007</c:v>
                </c:pt>
                <c:pt idx="4">
                  <c:v>383.34675855</c:v>
                </c:pt>
                <c:pt idx="5">
                  <c:v>338.40130501000004</c:v>
                </c:pt>
                <c:pt idx="6">
                  <c:v>337.04504459000003</c:v>
                </c:pt>
                <c:pt idx="7">
                  <c:v>332.03462919000003</c:v>
                </c:pt>
                <c:pt idx="8">
                  <c:v>290.91704286999999</c:v>
                </c:pt>
                <c:pt idx="9">
                  <c:v>250.70213202999997</c:v>
                </c:pt>
                <c:pt idx="10">
                  <c:v>3198.6083486099988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B5-481B-93A0-415FA796F7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1"/>
        <c:overlap val="-26"/>
        <c:axId val="1442521232"/>
        <c:axId val="1442523408"/>
      </c:barChart>
      <c:lineChart>
        <c:grouping val="standard"/>
        <c:varyColors val="0"/>
        <c:ser>
          <c:idx val="2"/>
          <c:order val="2"/>
          <c:tx>
            <c:strRef>
              <c:f>'D18. Destinos expo'!$J$2</c:f>
              <c:strCache>
                <c:ptCount val="1"/>
                <c:pt idx="0">
                  <c:v>Variación 12 meses (%)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10"/>
            <c:spPr>
              <a:solidFill>
                <a:srgbClr val="069169"/>
              </a:solidFill>
              <a:ln w="9525">
                <a:noFill/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8B5-481B-93A0-415FA796F7BC}"/>
                </c:ext>
              </c:extLst>
            </c:dLbl>
            <c:dLbl>
              <c:idx val="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067261078351463E-2"/>
                      <c:h val="4.615440687615703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8B5-481B-93A0-415FA796F7BC}"/>
                </c:ext>
              </c:extLst>
            </c:dLbl>
            <c:dLbl>
              <c:idx val="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233928086772317E-2"/>
                      <c:h val="4.615440687615703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48B5-481B-93A0-415FA796F7BC}"/>
                </c:ext>
              </c:extLst>
            </c:dLbl>
            <c:dLbl>
              <c:idx val="9"/>
              <c:layout>
                <c:manualLayout>
                  <c:x val="-3.2908631308122646E-2"/>
                  <c:y val="-8.69222058699699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233928086772317E-2"/>
                      <c:h val="4.615440687615703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8B5-481B-93A0-415FA796F7BC}"/>
                </c:ext>
              </c:extLst>
            </c:dLbl>
            <c:dLbl>
              <c:idx val="10"/>
              <c:layout>
                <c:manualLayout>
                  <c:x val="-2.7014109827272786E-2"/>
                  <c:y val="-7.18002824429175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68-4194-AEEB-017B5F06585A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'D18. Destinos expo'!$G$3:$G$13</c:f>
              <c:strCache>
                <c:ptCount val="11"/>
                <c:pt idx="0">
                  <c:v>Estados Unidos</c:v>
                </c:pt>
                <c:pt idx="1">
                  <c:v>Países Bajos</c:v>
                </c:pt>
                <c:pt idx="2">
                  <c:v>Bélgica</c:v>
                </c:pt>
                <c:pt idx="3">
                  <c:v>Alemania</c:v>
                </c:pt>
                <c:pt idx="4">
                  <c:v>Canadá</c:v>
                </c:pt>
                <c:pt idx="5">
                  <c:v>Japón</c:v>
                </c:pt>
                <c:pt idx="6">
                  <c:v>Reino Unido</c:v>
                </c:pt>
                <c:pt idx="7">
                  <c:v>Ecuador</c:v>
                </c:pt>
                <c:pt idx="8">
                  <c:v>España</c:v>
                </c:pt>
                <c:pt idx="9">
                  <c:v>Italia</c:v>
                </c:pt>
                <c:pt idx="10">
                  <c:v>Otros</c:v>
                </c:pt>
              </c:strCache>
            </c:strRef>
          </c:cat>
          <c:val>
            <c:numRef>
              <c:f>'D18. Destinos expo'!$J$3:$J$13</c:f>
              <c:numCache>
                <c:formatCode>0.0%</c:formatCode>
                <c:ptCount val="11"/>
                <c:pt idx="0">
                  <c:v>8.7065533284244476E-2</c:v>
                </c:pt>
                <c:pt idx="1">
                  <c:v>-4.7396040378129244E-2</c:v>
                </c:pt>
                <c:pt idx="2">
                  <c:v>-0.11378487573190937</c:v>
                </c:pt>
                <c:pt idx="3">
                  <c:v>-0.10348345944656373</c:v>
                </c:pt>
                <c:pt idx="4">
                  <c:v>-6.0026289934690308E-2</c:v>
                </c:pt>
                <c:pt idx="5">
                  <c:v>-3.4882713210915031E-2</c:v>
                </c:pt>
                <c:pt idx="6">
                  <c:v>-1.777319010903966E-3</c:v>
                </c:pt>
                <c:pt idx="7">
                  <c:v>8.5463542900360776E-3</c:v>
                </c:pt>
                <c:pt idx="8">
                  <c:v>-0.14459777016405212</c:v>
                </c:pt>
                <c:pt idx="9">
                  <c:v>-0.22090484659325368</c:v>
                </c:pt>
                <c:pt idx="10">
                  <c:v>3.45499863984206E-2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8B5-481B-93A0-415FA796F7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2523952"/>
        <c:axId val="1442515792"/>
      </c:lineChart>
      <c:catAx>
        <c:axId val="1442521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442523408"/>
        <c:crosses val="autoZero"/>
        <c:auto val="1"/>
        <c:lblAlgn val="ctr"/>
        <c:lblOffset val="100"/>
        <c:noMultiLvlLbl val="0"/>
      </c:catAx>
      <c:valAx>
        <c:axId val="14425234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r>
                  <a:rPr lang="en-US" sz="1000"/>
                  <a:t>USD millones FOB</a:t>
                </a:r>
              </a:p>
            </c:rich>
          </c:tx>
          <c:layout>
            <c:manualLayout>
              <c:xMode val="edge"/>
              <c:yMode val="edge"/>
              <c:x val="1.3882352398846077E-2"/>
              <c:y val="0.350200446328166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#,##0" sourceLinked="1"/>
        <c:majorTickMark val="in"/>
        <c:minorTickMark val="none"/>
        <c:tickLblPos val="nextTo"/>
        <c:spPr>
          <a:noFill/>
          <a:ln>
            <a:solidFill>
              <a:srgbClr val="395F9B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442521232"/>
        <c:crosses val="autoZero"/>
        <c:crossBetween val="between"/>
      </c:valAx>
      <c:valAx>
        <c:axId val="144251579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r>
                  <a:rPr lang="en-US" sz="1000"/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0.0%" sourceLinked="1"/>
        <c:majorTickMark val="out"/>
        <c:minorTickMark val="none"/>
        <c:tickLblPos val="nextTo"/>
        <c:spPr>
          <a:noFill/>
          <a:ln>
            <a:solidFill>
              <a:srgbClr val="069169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442523952"/>
        <c:crosses val="max"/>
        <c:crossBetween val="between"/>
      </c:valAx>
      <c:catAx>
        <c:axId val="14425239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425157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579690000274296E-2"/>
          <c:y val="0.90684837081866576"/>
          <c:w val="0.89113981435356648"/>
          <c:h val="7.6634383616279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395F9B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rgbClr val="395F9B"/>
          </a:solidFill>
          <a:latin typeface="+mn-lt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85219778120384"/>
          <c:y val="3.9457904319242405E-2"/>
          <c:w val="0.79229561209654442"/>
          <c:h val="0.80424840459575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Comercio!$J$5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E7E6E6">
                <a:lumMod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Comercio!$I$10:$I$12</c:f>
              <c:strCache>
                <c:ptCount val="3"/>
                <c:pt idx="0">
                  <c:v>Mayo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Comercio!$J$10:$J$12</c:f>
              <c:numCache>
                <c:formatCode>#,##0</c:formatCode>
                <c:ptCount val="3"/>
                <c:pt idx="0">
                  <c:v>486.39021501999991</c:v>
                </c:pt>
                <c:pt idx="1">
                  <c:v>2419.2852037999996</c:v>
                </c:pt>
                <c:pt idx="2">
                  <c:v>5658.5634883599996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C0-4509-8150-83E2C4498130}"/>
            </c:ext>
          </c:extLst>
        </c:ser>
        <c:ser>
          <c:idx val="1"/>
          <c:order val="1"/>
          <c:tx>
            <c:strRef>
              <c:f>Comercio!$K$5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Comercio!$I$10:$I$12</c:f>
              <c:strCache>
                <c:ptCount val="3"/>
                <c:pt idx="0">
                  <c:v>Mayo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Comercio!$K$10:$K$12</c:f>
              <c:numCache>
                <c:formatCode>#,##0</c:formatCode>
                <c:ptCount val="3"/>
                <c:pt idx="0">
                  <c:v>512.47903321000001</c:v>
                </c:pt>
                <c:pt idx="1">
                  <c:v>2056.6508144699997</c:v>
                </c:pt>
                <c:pt idx="2">
                  <c:v>5397.3078717499993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C0-4509-8150-83E2C44981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-6"/>
        <c:axId val="877092960"/>
        <c:axId val="877098400"/>
      </c:barChart>
      <c:lineChart>
        <c:grouping val="standard"/>
        <c:varyColors val="0"/>
        <c:ser>
          <c:idx val="2"/>
          <c:order val="2"/>
          <c:tx>
            <c:strRef>
              <c:f>Comercio!$L$5</c:f>
              <c:strCache>
                <c:ptCount val="1"/>
                <c:pt idx="0">
                  <c:v>Variación (%)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</c:spPr>
          </c:marker>
          <c:dLbls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BC0-4509-8150-83E2C4498130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" lastClr="FFFFFF">
                    <a:lumMod val="95000"/>
                  </a:sys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Comercio!$I$10:$I$12</c:f>
              <c:strCache>
                <c:ptCount val="3"/>
                <c:pt idx="0">
                  <c:v>Mayo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Comercio!$L$10:$L$12</c:f>
              <c:numCache>
                <c:formatCode>0.0%</c:formatCode>
                <c:ptCount val="3"/>
                <c:pt idx="0">
                  <c:v>5.3637629591144931E-2</c:v>
                </c:pt>
                <c:pt idx="1">
                  <c:v>-0.14989319521336542</c:v>
                </c:pt>
                <c:pt idx="2">
                  <c:v>-4.6169954114223311E-2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BC0-4509-8150-83E2C44981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7100032"/>
        <c:axId val="877095680"/>
      </c:lineChart>
      <c:catAx>
        <c:axId val="87709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700" b="1">
                <a:solidFill>
                  <a:schemeClr val="bg2">
                    <a:lumMod val="50000"/>
                  </a:schemeClr>
                </a:solidFill>
              </a:defRPr>
            </a:pPr>
            <a:endParaRPr lang="es-CO"/>
          </a:p>
        </c:txPr>
        <c:crossAx val="877098400"/>
        <c:crosses val="autoZero"/>
        <c:auto val="1"/>
        <c:lblAlgn val="ctr"/>
        <c:lblOffset val="100"/>
        <c:noMultiLvlLbl val="0"/>
      </c:catAx>
      <c:valAx>
        <c:axId val="8770984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chemeClr val="bg2">
                        <a:lumMod val="50000"/>
                      </a:schemeClr>
                    </a:solidFill>
                  </a:defRPr>
                </a:pPr>
                <a:r>
                  <a:rPr lang="es-CO" sz="700" dirty="0">
                    <a:solidFill>
                      <a:schemeClr val="bg2">
                        <a:lumMod val="50000"/>
                      </a:schemeClr>
                    </a:solidFill>
                  </a:rPr>
                  <a:t>Miles de toneladas</a:t>
                </a:r>
              </a:p>
            </c:rich>
          </c:tx>
          <c:layout>
            <c:manualLayout>
              <c:xMode val="edge"/>
              <c:yMode val="edge"/>
              <c:x val="2.1087564606857245E-2"/>
              <c:y val="0.30238497644725942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700">
                <a:solidFill>
                  <a:schemeClr val="bg2">
                    <a:lumMod val="50000"/>
                  </a:schemeClr>
                </a:solidFill>
              </a:defRPr>
            </a:pPr>
            <a:endParaRPr lang="es-CO"/>
          </a:p>
        </c:txPr>
        <c:crossAx val="877092960"/>
        <c:crosses val="autoZero"/>
        <c:crossBetween val="between"/>
      </c:valAx>
      <c:valAx>
        <c:axId val="87709568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chemeClr val="bg2">
                        <a:lumMod val="50000"/>
                      </a:schemeClr>
                    </a:solidFill>
                  </a:defRPr>
                </a:pPr>
                <a:r>
                  <a:rPr lang="en-US" sz="700">
                    <a:solidFill>
                      <a:schemeClr val="bg2">
                        <a:lumMod val="50000"/>
                      </a:schemeClr>
                    </a:solidFill>
                  </a:rPr>
                  <a:t>Variación (%)</a:t>
                </a:r>
              </a:p>
            </c:rich>
          </c:tx>
          <c:layout>
            <c:manualLayout>
              <c:xMode val="edge"/>
              <c:yMode val="edge"/>
              <c:x val="0.97007703991531902"/>
              <c:y val="0.32058684184104619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s-CO"/>
          </a:p>
        </c:txPr>
        <c:crossAx val="877100032"/>
        <c:crosses val="max"/>
        <c:crossBetween val="between"/>
      </c:valAx>
      <c:catAx>
        <c:axId val="8771000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877095680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solidFill>
                <a:schemeClr val="bg2">
                  <a:lumMod val="50000"/>
                </a:schemeClr>
              </a:solidFill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t>5/07/2023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2003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8322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4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36C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1296243D-14A6-D015-775D-FF5D368A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469" y="465513"/>
            <a:ext cx="8357062" cy="10889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F15CB6EF-F3A5-B296-939A-F66AEC903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1" y="2219499"/>
            <a:ext cx="8013468" cy="3084022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839583"/>
            <a:ext cx="6172200" cy="55030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4AD67D3-0A7E-A282-6E58-765C3AA98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22" y="839584"/>
            <a:ext cx="4431203" cy="151291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E204B9DA-D131-4D2E-6032-4E41C4648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0822" y="2435629"/>
            <a:ext cx="4431203" cy="39069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4196" y="856210"/>
            <a:ext cx="4713317" cy="1496291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201"/>
            <a:ext cx="7008812" cy="66742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24196" y="2435629"/>
            <a:ext cx="4713317" cy="39069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917469" y="465513"/>
            <a:ext cx="8357062" cy="10889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0" y="6367548"/>
            <a:ext cx="1338349" cy="315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72688" y="6367548"/>
            <a:ext cx="8646624" cy="315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553306" y="6367548"/>
            <a:ext cx="638694" cy="315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7D983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hyperlink" Target="http://www.worldbank.org/en/research/commodity-market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BDA1159D-A0ED-18DC-0747-141EBF1A2086}"/>
              </a:ext>
            </a:extLst>
          </p:cNvPr>
          <p:cNvSpPr txBox="1">
            <a:spLocks/>
          </p:cNvSpPr>
          <p:nvPr/>
        </p:nvSpPr>
        <p:spPr>
          <a:xfrm>
            <a:off x="261256" y="1330863"/>
            <a:ext cx="8046722" cy="292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800" dirty="0">
                <a:solidFill>
                  <a:prstClr val="white"/>
                </a:solidFill>
                <a:latin typeface="Arial Black" panose="020B0A04020102020204" pitchFamily="34" charset="0"/>
              </a:rPr>
              <a:t>Exportaciones de productos agropecuarios y agroindustriales</a:t>
            </a:r>
          </a:p>
        </p:txBody>
      </p:sp>
      <p:sp>
        <p:nvSpPr>
          <p:cNvPr id="6" name="Subtítulo 4">
            <a:extLst>
              <a:ext uri="{FF2B5EF4-FFF2-40B4-BE49-F238E27FC236}">
                <a16:creationId xmlns:a16="http://schemas.microsoft.com/office/drawing/2014/main" id="{C2171E36-1462-87BF-6CE9-51FF81D0C5FB}"/>
              </a:ext>
            </a:extLst>
          </p:cNvPr>
          <p:cNvSpPr txBox="1">
            <a:spLocks/>
          </p:cNvSpPr>
          <p:nvPr/>
        </p:nvSpPr>
        <p:spPr>
          <a:xfrm>
            <a:off x="261256" y="4409554"/>
            <a:ext cx="8046722" cy="14663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800" dirty="0">
                <a:solidFill>
                  <a:prstClr val="white"/>
                </a:solidFill>
                <a:latin typeface="Arial Black" panose="020B0A04020102020204" pitchFamily="34" charset="0"/>
              </a:rPr>
              <a:t>Mayo de 2023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C9310B6-78FF-FC2D-DFF2-60E67B3FB9B8}"/>
              </a:ext>
            </a:extLst>
          </p:cNvPr>
          <p:cNvSpPr txBox="1"/>
          <p:nvPr/>
        </p:nvSpPr>
        <p:spPr>
          <a:xfrm>
            <a:off x="330925" y="95795"/>
            <a:ext cx="822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Julio 05 de 2023</a:t>
            </a:r>
          </a:p>
        </p:txBody>
      </p:sp>
    </p:spTree>
    <p:extLst>
      <p:ext uri="{BB962C8B-B14F-4D97-AF65-F5344CB8AC3E}">
        <p14:creationId xmlns:p14="http://schemas.microsoft.com/office/powerpoint/2010/main" val="1010862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Principales destinos de las exportaciones agropecuarias y agroindustriales mayo 2023</a:t>
            </a:r>
            <a:br>
              <a:rPr lang="es-MX" sz="2400" dirty="0"/>
            </a:br>
            <a:r>
              <a:rPr lang="es-MX" sz="2400" dirty="0"/>
              <a:t>Variación 12 meses (USD millones FOB)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E0221926-509B-7FF6-FAF4-333485CF63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3595063"/>
              </p:ext>
            </p:extLst>
          </p:nvPr>
        </p:nvGraphicFramePr>
        <p:xfrm>
          <a:off x="1" y="1531849"/>
          <a:ext cx="12191999" cy="4774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9489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Volumen exportaciones de productos agropecuarios y agroindustriales </a:t>
            </a:r>
            <a:br>
              <a:rPr lang="es-MX" sz="2400" dirty="0"/>
            </a:br>
            <a:r>
              <a:rPr lang="es-MX" sz="2400" dirty="0"/>
              <a:t>Mayo de 2023 (toneladas)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2B0A8386-09F2-CD66-A93D-1B1C9C188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2549" y="1455317"/>
            <a:ext cx="5686384" cy="5309695"/>
          </a:xfrm>
        </p:spPr>
        <p:txBody>
          <a:bodyPr>
            <a:noAutofit/>
          </a:bodyPr>
          <a:lstStyle/>
          <a:p>
            <a:pPr marL="285750" indent="-285750" algn="just"/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exportaciones del sector en mayo de 2023 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aumentaron en volumen 5,4% 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respecto al mismo mes de 2022, comportamiento explicado principalmente por el incremento en las exportaciones de aceite de palma y palmiste en 27.046 toneladas (41,9%), azúcar en 13.313 toneladas (38,4%) y los demás azúcares y los demás jarabes en 9.493 toneladas.</a:t>
            </a:r>
          </a:p>
          <a:p>
            <a:pPr marL="285750" indent="-285750" algn="just"/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Entre enero y mayo (año corrido) 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exportaciones en volumen disminuyeron 15,0% 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respecto al mismo periodo del año anterior, comportamiento explicado principalmente por la reducción en las exportaciones de banano en 328.407 toneladas (-35,9%), café en 32.909 toneladas (-12,1%) y ganado bovino en pie en 30.504 toneladas (-38,2%).</a:t>
            </a:r>
          </a:p>
          <a:p>
            <a:pPr marL="285750" indent="-285750" algn="just"/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Durante los últimos 12 meses (junio de 2022 - mayo de 2023) 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exportaciones disminuyeron en volumen 4,6%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 con respecto al mismo periodo un año atrás.</a:t>
            </a:r>
          </a:p>
        </p:txBody>
      </p:sp>
      <p:graphicFrame>
        <p:nvGraphicFramePr>
          <p:cNvPr id="2" name="9 Gráfico">
            <a:extLst>
              <a:ext uri="{FF2B5EF4-FFF2-40B4-BE49-F238E27FC236}">
                <a16:creationId xmlns:a16="http://schemas.microsoft.com/office/drawing/2014/main" id="{A71A2518-968B-738B-55E1-D05EFC632A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4616262"/>
              </p:ext>
            </p:extLst>
          </p:nvPr>
        </p:nvGraphicFramePr>
        <p:xfrm>
          <a:off x="-6042" y="2008394"/>
          <a:ext cx="6348590" cy="382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27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Exportaciones de productos agropecuarios y agroindustriales en volumen enero-mayo (2022-2023) toneladas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916A944-18CD-31A5-329B-A40623A65B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530881"/>
              </p:ext>
            </p:extLst>
          </p:nvPr>
        </p:nvGraphicFramePr>
        <p:xfrm>
          <a:off x="812113" y="1273427"/>
          <a:ext cx="11148724" cy="4694560"/>
        </p:xfrm>
        <a:graphic>
          <a:graphicData uri="http://schemas.openxmlformats.org/drawingml/2006/table">
            <a:tbl>
              <a:tblPr/>
              <a:tblGrid>
                <a:gridCol w="222255">
                  <a:extLst>
                    <a:ext uri="{9D8B030D-6E8A-4147-A177-3AD203B41FA5}">
                      <a16:colId xmlns:a16="http://schemas.microsoft.com/office/drawing/2014/main" val="395234546"/>
                    </a:ext>
                  </a:extLst>
                </a:gridCol>
                <a:gridCol w="4738896">
                  <a:extLst>
                    <a:ext uri="{9D8B030D-6E8A-4147-A177-3AD203B41FA5}">
                      <a16:colId xmlns:a16="http://schemas.microsoft.com/office/drawing/2014/main" val="1004523477"/>
                    </a:ext>
                  </a:extLst>
                </a:gridCol>
                <a:gridCol w="1146531">
                  <a:extLst>
                    <a:ext uri="{9D8B030D-6E8A-4147-A177-3AD203B41FA5}">
                      <a16:colId xmlns:a16="http://schemas.microsoft.com/office/drawing/2014/main" val="1124530104"/>
                    </a:ext>
                  </a:extLst>
                </a:gridCol>
                <a:gridCol w="1128272">
                  <a:extLst>
                    <a:ext uri="{9D8B030D-6E8A-4147-A177-3AD203B41FA5}">
                      <a16:colId xmlns:a16="http://schemas.microsoft.com/office/drawing/2014/main" val="256910738"/>
                    </a:ext>
                  </a:extLst>
                </a:gridCol>
                <a:gridCol w="1216006">
                  <a:extLst>
                    <a:ext uri="{9D8B030D-6E8A-4147-A177-3AD203B41FA5}">
                      <a16:colId xmlns:a16="http://schemas.microsoft.com/office/drawing/2014/main" val="3188263118"/>
                    </a:ext>
                  </a:extLst>
                </a:gridCol>
                <a:gridCol w="1171779">
                  <a:extLst>
                    <a:ext uri="{9D8B030D-6E8A-4147-A177-3AD203B41FA5}">
                      <a16:colId xmlns:a16="http://schemas.microsoft.com/office/drawing/2014/main" val="498599117"/>
                    </a:ext>
                  </a:extLst>
                </a:gridCol>
                <a:gridCol w="1524985">
                  <a:extLst>
                    <a:ext uri="{9D8B030D-6E8A-4147-A177-3AD203B41FA5}">
                      <a16:colId xmlns:a16="http://schemas.microsoft.com/office/drawing/2014/main" val="3455490375"/>
                    </a:ext>
                  </a:extLst>
                </a:gridCol>
              </a:tblGrid>
              <a:tr h="38735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Producto General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Ene-may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Ene-may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(toneladas)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(%)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Participación 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(%)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520609"/>
                  </a:ext>
                </a:extLst>
              </a:tr>
              <a:tr h="250391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Tradicionales</a:t>
                      </a:r>
                    </a:p>
                  </a:txBody>
                  <a:tcPr marL="9525" marR="9525" marT="9525" marB="0" vert="vert27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Banano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914.037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585.630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-328.407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-35,9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28,5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644467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272.017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239.107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-32.909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-12,1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11,6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840753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Flores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152.945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134.122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-18.823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-12,3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6,5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191681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tradicionales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1.338.999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958.859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-380.139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-28,4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46,6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960953"/>
                  </a:ext>
                </a:extLst>
              </a:tr>
              <a:tr h="250391">
                <a:tc rowSpan="12"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tradicionales</a:t>
                      </a:r>
                    </a:p>
                  </a:txBody>
                  <a:tcPr marL="9525" marR="9525" marT="9525" marB="0" vert="vert27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280.887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306.362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25.475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9,1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14,9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3906998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258.639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242.791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-15.849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-6,1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11,8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0994958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Aguacate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49.830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61.683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11.852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23,8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8456113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Ganado bovino en pie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79.845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49.341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-30.504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-38,2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26831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Bombones, caramelos, confites y pastillas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39.125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44.344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5.219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13,3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643173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Harinas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28.116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30.603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2.487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8,8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866238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Grasas o aceites - mezclas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23.421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26.179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2.758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11,8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4514084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Productos de panadería, pastelería y galletería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20.275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24.197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3.922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19,3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9805740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Lima Tahití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23.912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23.825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-87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-0,4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234019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Glicerinas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19.453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22.096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2.643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13,6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7625280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Demás no tradicionales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256.783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266.370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9.588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13,0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062395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no tradicionales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1.080.287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1.097.792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17.505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53,4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201417"/>
                  </a:ext>
                </a:extLst>
              </a:tr>
              <a:tr h="25039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exportaciones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2.419.285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2.056.651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-362.634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-15,0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448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6528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Principales productos agropecuarios, alimentos y bebidas que aumentaron y disminuyeron sus exportaciones en mayo (2022-2023). Toneladas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42315A67-099D-D895-EE2E-AF8ABCE44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Aumentaron sus exportaciones en mayo de 2023 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207AEFD-ED24-9EBE-8EEC-7F3C8DD2CF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242186"/>
              </p:ext>
            </p:extLst>
          </p:nvPr>
        </p:nvGraphicFramePr>
        <p:xfrm>
          <a:off x="1504757" y="2017173"/>
          <a:ext cx="8946661" cy="1641473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Mayo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Mayo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Variación     (toneladas)</a:t>
                      </a:r>
                      <a:endParaRPr lang="es-CO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  <a:endParaRPr lang="es-CO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64.593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91.639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27.046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41,9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34.626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47.939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13.313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38,4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Los demás azúcares y los demás jarabes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9.493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  9.493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42.207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46.891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  4.684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11,1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Aguacate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11.079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14.735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  3.656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33,0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1 CuadroTexto">
            <a:extLst>
              <a:ext uri="{FF2B5EF4-FFF2-40B4-BE49-F238E27FC236}">
                <a16:creationId xmlns:a16="http://schemas.microsoft.com/office/drawing/2014/main" id="{84F38300-0E68-27A4-55E5-3AA44DD0B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Disminuyeron sus exportaciones en mayo de 2023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7F794479-1392-0BE5-0A85-76017F6BA5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067539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Mayo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Mayo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Variación    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Banano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200.984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163.424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  37.560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-18,7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Flores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35.132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31.437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     3.695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-10,5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Grasas o aceites - mezclas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6.425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4.466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     1.959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-30,5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267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Malta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2.810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941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     1.868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-66,5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273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Carne bovina y despojos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3.476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2.942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        534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-15,4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7324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8388" y="212023"/>
            <a:ext cx="8999145" cy="973987"/>
          </a:xfrm>
        </p:spPr>
        <p:txBody>
          <a:bodyPr>
            <a:noAutofit/>
          </a:bodyPr>
          <a:lstStyle/>
          <a:p>
            <a:r>
              <a:rPr lang="es-MX" sz="2400" dirty="0"/>
              <a:t>Principales productos agropecuarios, alimentos y bebidas que aumentaron y disminuyeron sus exportaciones entre enero y mayo (2022-2023). Toneladas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F44D3E8A-264C-DEB6-6052-59E409B8F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Aumentaron sus exportaciones en lo corrido de 2023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E44ECD0-1321-5CBC-A6D1-7191793841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934017"/>
              </p:ext>
            </p:extLst>
          </p:nvPr>
        </p:nvGraphicFramePr>
        <p:xfrm>
          <a:off x="1504757" y="2017173"/>
          <a:ext cx="8946661" cy="1643048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may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may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   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280.887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306.362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25.475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9,1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Aguacate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49.830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61.683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11.852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23,8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Los demás azúcares y los demás jarabes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9.467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18.993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  9.526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100,6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Bombones, caramelos, confites y pastillas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39.125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44.344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  5.219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13,3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Productos de panadería y pastelería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20.275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24.197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  3.922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19,3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1 CuadroTexto">
            <a:extLst>
              <a:ext uri="{FF2B5EF4-FFF2-40B4-BE49-F238E27FC236}">
                <a16:creationId xmlns:a16="http://schemas.microsoft.com/office/drawing/2014/main" id="{2A52D388-1615-6224-9DE6-4267FD7CE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Disminuyeron sus exportaciones en lo corrido de 2023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872AEEA-4D20-45E5-8FD5-33F95235D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039510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may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may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   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Banano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914.037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585.630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-328.407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-35,9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272.017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239.107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  32.909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-12,1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Ganado bovino en pie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79.845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49.341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  30.504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-38,2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Flores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152.945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134.122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  18.823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-12,3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258.639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242.791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  15.849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-6,1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7931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Exportaciones de productos del sector agropecuario* </a:t>
            </a:r>
            <a:br>
              <a:rPr lang="es-MX" sz="2400" dirty="0"/>
            </a:br>
            <a:r>
              <a:rPr lang="es-MX" sz="2400" dirty="0"/>
              <a:t>en volumen mayo de 2023 (miles de toneladas)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077661EC-381A-3E4A-F0F0-5C72F3244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890182"/>
            <a:ext cx="11970564" cy="758409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Las exportaciones de productos agropecuarios en volumen en el mes de mayo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disminuyeron en 30 mil toneladas (-9,0%) 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en comparación con el mismo mes del año anterior.</a:t>
            </a:r>
            <a:endParaRPr lang="es-CO" sz="1800" b="1" dirty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309C83EA-4E4B-1727-08E7-9FF5B87048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5081066"/>
              </p:ext>
            </p:extLst>
          </p:nvPr>
        </p:nvGraphicFramePr>
        <p:xfrm>
          <a:off x="0" y="1685262"/>
          <a:ext cx="12192000" cy="348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4828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Exportaciones de productos del sector agroindustrial* en volumen mayo de 2023 (miles de toneladas)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FF9461AB-7823-F6C6-32D6-8B0B0E8E0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50" y="5890182"/>
            <a:ext cx="12028932" cy="758409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Las exportaciones de productos agroindustriales en volumen en el mes de mayo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aumentaron en 56 mil toneladas (36,8%) 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en comparación con el mismo mes del año anterior.</a:t>
            </a:r>
            <a:endParaRPr lang="es-CO" sz="1800" b="1" dirty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D9605828-2B56-30DE-0CDC-4838A1C9CC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8674034"/>
              </p:ext>
            </p:extLst>
          </p:nvPr>
        </p:nvGraphicFramePr>
        <p:xfrm>
          <a:off x="27160" y="1685262"/>
          <a:ext cx="12137680" cy="3583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0359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BDA1159D-A0ED-18DC-0747-141EBF1A2086}"/>
              </a:ext>
            </a:extLst>
          </p:cNvPr>
          <p:cNvSpPr txBox="1">
            <a:spLocks/>
          </p:cNvSpPr>
          <p:nvPr/>
        </p:nvSpPr>
        <p:spPr>
          <a:xfrm>
            <a:off x="261256" y="1330863"/>
            <a:ext cx="8046722" cy="292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dirty="0">
                <a:solidFill>
                  <a:prstClr val="white"/>
                </a:solidFill>
                <a:latin typeface="Arial Black" panose="020B0A04020102020204" pitchFamily="34" charset="0"/>
              </a:rPr>
              <a:t>Balanza comercial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Enero - abril de 2023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C9310B6-78FF-FC2D-DFF2-60E67B3FB9B8}"/>
              </a:ext>
            </a:extLst>
          </p:cNvPr>
          <p:cNvSpPr txBox="1"/>
          <p:nvPr/>
        </p:nvSpPr>
        <p:spPr>
          <a:xfrm>
            <a:off x="330925" y="95795"/>
            <a:ext cx="822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Julio 05 de 2023</a:t>
            </a:r>
          </a:p>
        </p:txBody>
      </p:sp>
    </p:spTree>
    <p:extLst>
      <p:ext uri="{BB962C8B-B14F-4D97-AF65-F5344CB8AC3E}">
        <p14:creationId xmlns:p14="http://schemas.microsoft.com/office/powerpoint/2010/main" val="2590248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3E889A6C-AE7D-4B2A-B727-ED8FF9487E59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OMC+PESCA.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A1FEE787-43FA-4043-9C5B-EE2767A8C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0546" y="5823400"/>
            <a:ext cx="9502299" cy="846726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CO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lo corrido del año (enero-abril)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balanza comercial presentó un superávit de USD 180 millones FOB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, cifra inferior en 78,2% al superávit presentado en el mismo periodo de 2022.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7C642EE-4349-7724-3C9D-28E4712E92D1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85F9FF-D6F0-6D7B-51DE-8619B86A3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8" y="6285085"/>
            <a:ext cx="2035391" cy="324000"/>
          </a:xfrm>
          <a:prstGeom prst="rect">
            <a:avLst/>
          </a:prstGeom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/>
        </p:nvGraphicFramePr>
        <p:xfrm>
          <a:off x="394442" y="1713765"/>
          <a:ext cx="11403116" cy="3430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ítulo 6">
            <a:extLst>
              <a:ext uri="{FF2B5EF4-FFF2-40B4-BE49-F238E27FC236}">
                <a16:creationId xmlns:a16="http://schemas.microsoft.com/office/drawing/2014/main" id="{1397BAFB-700D-31C4-391B-BECE43799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Valor balanza comercial productos agropecuarios y agroindustriales enero-abril (2013- 2023) </a:t>
            </a:r>
            <a:br>
              <a:rPr lang="es-MX" sz="2400" dirty="0"/>
            </a:br>
            <a:r>
              <a:rPr lang="es-MX" sz="2400" dirty="0"/>
              <a:t>USD millones FOB</a:t>
            </a:r>
          </a:p>
        </p:txBody>
      </p:sp>
    </p:spTree>
    <p:extLst>
      <p:ext uri="{BB962C8B-B14F-4D97-AF65-F5344CB8AC3E}">
        <p14:creationId xmlns:p14="http://schemas.microsoft.com/office/powerpoint/2010/main" val="3692254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Volumen balanza comercial productos agropecuarios y agroindustriales enero-abril (2013- 2023) </a:t>
            </a:r>
            <a:br>
              <a:rPr lang="es-MX" sz="2400" dirty="0"/>
            </a:br>
            <a:r>
              <a:rPr lang="es-MX" sz="2400" dirty="0"/>
              <a:t>Millones de toneladas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6039FD84-5207-C577-ED7F-A1F47A4A8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808813"/>
            <a:ext cx="12191999" cy="77691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CO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lo corrido del año (enero-abril)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balanza comercial en volumen presentó un saldo negativo de 3,42 millones de toneladas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, déficit superior en 15,6% al saldo presentado en el mismo periodo de 2022.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395D67DA-B6B2-41D2-E9A1-322EEE3BBE6A}"/>
              </a:ext>
            </a:extLst>
          </p:cNvPr>
          <p:cNvGraphicFramePr>
            <a:graphicFrameLocks/>
          </p:cNvGraphicFramePr>
          <p:nvPr/>
        </p:nvGraphicFramePr>
        <p:xfrm>
          <a:off x="276045" y="1245932"/>
          <a:ext cx="11521513" cy="4613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2090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Exportaciones de productos agropecuarios y agroindustriales</a:t>
            </a:r>
            <a:br>
              <a:rPr lang="es-MX" sz="2400" dirty="0"/>
            </a:br>
            <a:r>
              <a:rPr lang="es-MX" sz="2400" dirty="0"/>
              <a:t>Enero - mayo de 2023</a:t>
            </a: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F740E246-1AD4-B974-C53E-83D4E32CF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5" y="1167351"/>
            <a:ext cx="60821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Valor exportaciones de productos agropecuarios y agroindustriales enero-mayo (2011 – 2023)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USD millones FOB</a:t>
            </a:r>
            <a:endParaRPr lang="es-CO" altLang="es-CO" sz="1600" b="1" dirty="0">
              <a:solidFill>
                <a:srgbClr val="7D9837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1 CuadroTexto">
            <a:extLst>
              <a:ext uri="{FF2B5EF4-FFF2-40B4-BE49-F238E27FC236}">
                <a16:creationId xmlns:a16="http://schemas.microsoft.com/office/drawing/2014/main" id="{C63AA922-20BD-53BA-DECA-57AB55467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1162733"/>
            <a:ext cx="60821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Volumen exportaciones de productos agropecuarios y agroindustriales enero-mayo (2011 – 2023)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Millones de toneladas</a:t>
            </a:r>
            <a:endParaRPr lang="es-CO" altLang="es-CO" sz="1600" b="1" dirty="0">
              <a:solidFill>
                <a:srgbClr val="7D9837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A54FADB-B618-5D91-A11B-C8B1D2E643DB}"/>
              </a:ext>
            </a:extLst>
          </p:cNvPr>
          <p:cNvSpPr/>
          <p:nvPr/>
        </p:nvSpPr>
        <p:spPr>
          <a:xfrm>
            <a:off x="7543721" y="4646571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Exportaciones en volumen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Enero-mayo de 2023</a:t>
            </a:r>
          </a:p>
          <a:p>
            <a:pPr algn="ctr"/>
            <a:r>
              <a:rPr lang="es-CO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2,06 millones de toneladas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disminuyeron</a:t>
            </a:r>
          </a:p>
          <a:p>
            <a:pPr algn="ctr"/>
            <a:r>
              <a:rPr lang="es-CO" sz="2400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15,0%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Enero-mayo de 2022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08F8310-5685-B970-A2FA-4068D6AA4728}"/>
              </a:ext>
            </a:extLst>
          </p:cNvPr>
          <p:cNvSpPr/>
          <p:nvPr/>
        </p:nvSpPr>
        <p:spPr>
          <a:xfrm>
            <a:off x="1332256" y="4632716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Exportaciones en valor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Enero-mayo de 2023</a:t>
            </a:r>
          </a:p>
          <a:p>
            <a:pPr algn="ctr"/>
            <a:r>
              <a:rPr lang="es-CO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USD 4.346 millones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disminuyeron</a:t>
            </a:r>
          </a:p>
          <a:p>
            <a:pPr algn="ctr"/>
            <a:r>
              <a:rPr lang="es-CO" sz="2400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14,0%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Enero-mayo de 2022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286999D8-DF98-0E31-376F-26AD3D9A44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7518605"/>
              </p:ext>
            </p:extLst>
          </p:nvPr>
        </p:nvGraphicFramePr>
        <p:xfrm>
          <a:off x="2884" y="1633385"/>
          <a:ext cx="6096000" cy="3142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ctángulo 15">
            <a:extLst>
              <a:ext uri="{FF2B5EF4-FFF2-40B4-BE49-F238E27FC236}">
                <a16:creationId xmlns:a16="http://schemas.microsoft.com/office/drawing/2014/main" id="{51FD3A7F-65A0-29C0-E012-458B419CFA80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7773183"/>
              </p:ext>
            </p:extLst>
          </p:nvPr>
        </p:nvGraphicFramePr>
        <p:xfrm>
          <a:off x="6150479" y="1658217"/>
          <a:ext cx="6047974" cy="314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0645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BDA1159D-A0ED-18DC-0747-141EBF1A2086}"/>
              </a:ext>
            </a:extLst>
          </p:cNvPr>
          <p:cNvSpPr txBox="1">
            <a:spLocks/>
          </p:cNvSpPr>
          <p:nvPr/>
        </p:nvSpPr>
        <p:spPr>
          <a:xfrm>
            <a:off x="261256" y="1330863"/>
            <a:ext cx="8046722" cy="292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800" dirty="0">
                <a:solidFill>
                  <a:prstClr val="white"/>
                </a:solidFill>
                <a:latin typeface="Arial Black" panose="020B0A04020102020204" pitchFamily="34" charset="0"/>
              </a:rPr>
              <a:t>Contexto</a:t>
            </a:r>
            <a:br>
              <a:rPr lang="es-MX" sz="48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MX" sz="4800" dirty="0">
                <a:solidFill>
                  <a:prstClr val="white"/>
                </a:solidFill>
                <a:latin typeface="Arial Black" panose="020B0A04020102020204" pitchFamily="34" charset="0"/>
              </a:rPr>
              <a:t>Precio internacional del petróleo y tasa representativa del mercado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C9310B6-78FF-FC2D-DFF2-60E67B3FB9B8}"/>
              </a:ext>
            </a:extLst>
          </p:cNvPr>
          <p:cNvSpPr txBox="1"/>
          <p:nvPr/>
        </p:nvSpPr>
        <p:spPr>
          <a:xfrm>
            <a:off x="330925" y="95795"/>
            <a:ext cx="822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Julio 05 de 2023</a:t>
            </a:r>
          </a:p>
        </p:txBody>
      </p:sp>
      <p:sp>
        <p:nvSpPr>
          <p:cNvPr id="3" name="Subtítulo 4">
            <a:extLst>
              <a:ext uri="{FF2B5EF4-FFF2-40B4-BE49-F238E27FC236}">
                <a16:creationId xmlns:a16="http://schemas.microsoft.com/office/drawing/2014/main" id="{909C031B-51F5-08F7-8363-BE3CCE2F94B6}"/>
              </a:ext>
            </a:extLst>
          </p:cNvPr>
          <p:cNvSpPr txBox="1">
            <a:spLocks/>
          </p:cNvSpPr>
          <p:nvPr/>
        </p:nvSpPr>
        <p:spPr>
          <a:xfrm>
            <a:off x="261256" y="4409554"/>
            <a:ext cx="8046722" cy="14663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800" dirty="0">
                <a:solidFill>
                  <a:prstClr val="white"/>
                </a:solidFill>
                <a:latin typeface="Arial Black" panose="020B0A04020102020204" pitchFamily="34" charset="0"/>
              </a:rPr>
              <a:t>Mayo de 2023</a:t>
            </a:r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284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Tasa  de cambio promedio mensual y precio internacional del petróleo </a:t>
            </a:r>
            <a:br>
              <a:rPr lang="es-MX" sz="2400" dirty="0"/>
            </a:br>
            <a:r>
              <a:rPr lang="es-MX" sz="2400" dirty="0"/>
              <a:t>Mayo 2021 – mayo 2023</a:t>
            </a: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EB68139D-53E9-508D-8E58-10FEC4240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723937"/>
            <a:ext cx="12051050" cy="839824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mayo de 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2023 el precio internacional del petróleo tuvo un valor de USD 74,1 por barril y presentó una disminución de 10,1% 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respecto al mes anterior. De otro lado, en mayo se presentó una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tasa de cambio promedio de $4.540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ES" sz="1800" dirty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7497207-3E69-8B3F-ADCC-3C089CC6E285}"/>
              </a:ext>
            </a:extLst>
          </p:cNvPr>
          <p:cNvSpPr/>
          <p:nvPr/>
        </p:nvSpPr>
        <p:spPr>
          <a:xfrm>
            <a:off x="192252" y="6676479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 Precio Petróleo: Banco Mundial en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http://www.worldbank.org/en/research/commodity-markets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                                                                                                                                  Fuente TRM - Dólar: Súper Intendencia Financiera de Colombia.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2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6717562"/>
              </p:ext>
            </p:extLst>
          </p:nvPr>
        </p:nvGraphicFramePr>
        <p:xfrm>
          <a:off x="0" y="1350051"/>
          <a:ext cx="12192000" cy="4157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9606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Tasa de cambio representativa de fin de  mes del mercado mayo 2011-2023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15EB62E-D1A8-1641-0383-BA3312B7539A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0A41AFBB-A0B0-2081-360C-C918C9402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068" y="5951461"/>
            <a:ext cx="11400917" cy="567032"/>
          </a:xfrm>
        </p:spPr>
        <p:txBody>
          <a:bodyPr>
            <a:no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es-CO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mayo de 2023, la TRM cerró el mes con un valor de $4.409, siendo la cotización de fin de mes más alta para un mes de mayo en el país.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/>
        </p:nvGraphicFramePr>
        <p:xfrm>
          <a:off x="342181" y="1406106"/>
          <a:ext cx="11507638" cy="4045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7422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Devaluación nominal fin de mes</a:t>
            </a:r>
            <a:br>
              <a:rPr lang="es-MX" sz="2400" dirty="0"/>
            </a:br>
            <a:r>
              <a:rPr lang="es-MX" sz="2400" dirty="0"/>
              <a:t>Mayo 2011 – 2023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15EB62E-D1A8-1641-0383-BA3312B7539A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5BA1C177-1054-6BB3-85B2-35BE82298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34" y="5829950"/>
            <a:ext cx="11704488" cy="706583"/>
          </a:xfrm>
        </p:spPr>
        <p:txBody>
          <a:bodyPr>
            <a:no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TRM de fin de mes de mayo de 2023 ($4.409),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aumentó en 12,7%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mes de 2022 ($3.912).</a:t>
            </a:r>
            <a:endParaRPr lang="es-CO" sz="1800" dirty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4887496"/>
              </p:ext>
            </p:extLst>
          </p:nvPr>
        </p:nvGraphicFramePr>
        <p:xfrm>
          <a:off x="81534" y="1343518"/>
          <a:ext cx="12028932" cy="4170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76709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0C18376-DA66-1F87-172F-165ABF4CD9C3}"/>
              </a:ext>
            </a:extLst>
          </p:cNvPr>
          <p:cNvSpPr txBox="1"/>
          <p:nvPr/>
        </p:nvSpPr>
        <p:spPr>
          <a:xfrm>
            <a:off x="261257" y="2643326"/>
            <a:ext cx="80554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dirty="0">
                <a:solidFill>
                  <a:schemeClr val="bg1"/>
                </a:solidFill>
                <a:latin typeface="Montserrat SemiBold" panose="00000700000000000000" pitchFamily="2" charset="0"/>
              </a:rPr>
              <a:t>Gracias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FEEF914-D9F7-B425-8EE4-B9C129921851}"/>
              </a:ext>
            </a:extLst>
          </p:cNvPr>
          <p:cNvSpPr txBox="1"/>
          <p:nvPr/>
        </p:nvSpPr>
        <p:spPr>
          <a:xfrm>
            <a:off x="330925" y="95795"/>
            <a:ext cx="822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Julio 05 de 2023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8BB7E7D-2FCF-CF3A-A826-6F3F6C68DF8B}"/>
              </a:ext>
            </a:extLst>
          </p:cNvPr>
          <p:cNvSpPr txBox="1"/>
          <p:nvPr/>
        </p:nvSpPr>
        <p:spPr>
          <a:xfrm>
            <a:off x="261256" y="3678636"/>
            <a:ext cx="80554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chemeClr val="bg1"/>
                </a:solidFill>
                <a:cs typeface="Arial" panose="020B0604020202020204" pitchFamily="34" charset="0"/>
              </a:rPr>
              <a:t>Visita nuestro portal</a:t>
            </a:r>
          </a:p>
          <a:p>
            <a:pPr algn="ctr"/>
            <a:r>
              <a:rPr lang="es-CO" sz="3200" b="1" i="1" dirty="0">
                <a:solidFill>
                  <a:schemeClr val="bg1"/>
                </a:solidFill>
                <a:cs typeface="Arial" panose="020B0604020202020204" pitchFamily="34" charset="0"/>
              </a:rPr>
              <a:t>upra.gov.co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48392D0B-1E4A-B0EC-4842-7F205391CC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900000">
            <a:off x="5082813" y="4386907"/>
            <a:ext cx="579632" cy="57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70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7110DCAC-DBE7-4065-96AB-2C32D83775A4}"/>
              </a:ext>
            </a:extLst>
          </p:cNvPr>
          <p:cNvSpPr/>
          <p:nvPr/>
        </p:nvSpPr>
        <p:spPr>
          <a:xfrm>
            <a:off x="7543721" y="4646571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Exportaciones en volumen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2022</a:t>
            </a:r>
          </a:p>
          <a:p>
            <a:pPr algn="ctr"/>
            <a:r>
              <a:rPr lang="es-CO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5,76 millones de toneladas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Aumentaron</a:t>
            </a:r>
          </a:p>
          <a:p>
            <a:pPr algn="ctr"/>
            <a:r>
              <a:rPr lang="es-CO" sz="2400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5,1%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429D940-E554-4FB7-91D3-1A9CD28C5C86}"/>
              </a:ext>
            </a:extLst>
          </p:cNvPr>
          <p:cNvSpPr/>
          <p:nvPr/>
        </p:nvSpPr>
        <p:spPr>
          <a:xfrm>
            <a:off x="1332256" y="4632716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Exportaciones en valor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2022</a:t>
            </a:r>
          </a:p>
          <a:p>
            <a:pPr algn="ctr"/>
            <a:r>
              <a:rPr lang="es-CO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USD 11.574 millones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Aumentaron</a:t>
            </a:r>
          </a:p>
          <a:p>
            <a:pPr algn="ctr"/>
            <a:r>
              <a:rPr lang="es-CO" sz="2400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22,9%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2021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/>
        </p:nvGraphicFramePr>
        <p:xfrm>
          <a:off x="-5742" y="1633376"/>
          <a:ext cx="6096000" cy="3142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/>
        </p:nvGraphicFramePr>
        <p:xfrm>
          <a:off x="6105291" y="1633318"/>
          <a:ext cx="6088900" cy="314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ítulo 6">
            <a:extLst>
              <a:ext uri="{FF2B5EF4-FFF2-40B4-BE49-F238E27FC236}">
                <a16:creationId xmlns:a16="http://schemas.microsoft.com/office/drawing/2014/main" id="{AE85FA06-F043-6F76-2D7A-77CFAD997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Exportaciones de productos agropecuarios y agroindustriales</a:t>
            </a:r>
            <a:br>
              <a:rPr lang="es-MX" sz="2400" dirty="0"/>
            </a:br>
            <a:r>
              <a:rPr lang="es-MX" sz="2400" dirty="0"/>
              <a:t>Total anual 2009-2022</a:t>
            </a:r>
          </a:p>
        </p:txBody>
      </p:sp>
      <p:sp>
        <p:nvSpPr>
          <p:cNvPr id="11" name="1 CuadroTexto">
            <a:extLst>
              <a:ext uri="{FF2B5EF4-FFF2-40B4-BE49-F238E27FC236}">
                <a16:creationId xmlns:a16="http://schemas.microsoft.com/office/drawing/2014/main" id="{DAFBDAAE-0F2D-BA10-01C7-6BCF9C20A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5" y="1167351"/>
            <a:ext cx="60821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Valor exportaciones de productos agropecuarios y agroindustriales 2009 – 2022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USD millones FOB</a:t>
            </a:r>
            <a:endParaRPr lang="es-CO" altLang="es-CO" sz="1600" b="1" dirty="0">
              <a:solidFill>
                <a:srgbClr val="7D9837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1 CuadroTexto">
            <a:extLst>
              <a:ext uri="{FF2B5EF4-FFF2-40B4-BE49-F238E27FC236}">
                <a16:creationId xmlns:a16="http://schemas.microsoft.com/office/drawing/2014/main" id="{D3219EAA-4D63-31C9-1CC8-36454F12C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1162733"/>
            <a:ext cx="60821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Volumen exportaciones de productos agropecuarios y agroindustriales 2009 – 2022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Millones de toneladas</a:t>
            </a:r>
            <a:endParaRPr lang="es-CO" altLang="es-CO" sz="1600" b="1" dirty="0">
              <a:solidFill>
                <a:srgbClr val="7D9837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AC57E5C-3E42-7390-1285-7DEA0E5866D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868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Valor exportaciones de productos agropecuarios y agroindustriales Mayo de 2023 (USD millones FOB)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2B0A8386-09F2-CD66-A93D-1B1C9C188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2548" y="1455317"/>
            <a:ext cx="5849451" cy="5309695"/>
          </a:xfrm>
        </p:spPr>
        <p:txBody>
          <a:bodyPr>
            <a:noAutofit/>
          </a:bodyPr>
          <a:lstStyle/>
          <a:p>
            <a:pPr marL="285750" indent="-285750" algn="just"/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exportaciones del sector en mayo de 2023 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disminuyeron en valor 3,4% 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respecto al mismo mes de 2022, comportamiento explicado principalmente por la reducción en las exportaciones de flores en USD 28,7 millones (-11,4%), café en USD 24,1 millones (-8,8%) y aceite de palma y palmiste en USD 18,9 millones (-16,8%)</a:t>
            </a:r>
            <a:r>
              <a:rPr lang="es-CO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/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Entre enero y mayo 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exportaciones disminuyeron 14,0%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periodo del año anterior, comportamiento explicado principalmente por la reducción en las exportaciones de café en USD 462,8 millones (-26,8%), aceite de palma y palmiste en USD 112,0 millones (-25,3%) y flores en USD 96,8 millones (-9,2%).</a:t>
            </a:r>
            <a:endParaRPr lang="es-CO" sz="1800" dirty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/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Durante los últimos 12 meses (junio de 2022 - mayo de 2023) 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exportaciones aumentaron en valor en 1,6%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periodo del año anterior</a:t>
            </a:r>
            <a:r>
              <a:rPr lang="es-CO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5" name="9 Gráfico">
            <a:extLst>
              <a:ext uri="{FF2B5EF4-FFF2-40B4-BE49-F238E27FC236}">
                <a16:creationId xmlns:a16="http://schemas.microsoft.com/office/drawing/2014/main" id="{3DA64992-A043-EAAC-5602-8C350FF21B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7525157"/>
              </p:ext>
            </p:extLst>
          </p:nvPr>
        </p:nvGraphicFramePr>
        <p:xfrm>
          <a:off x="-15355" y="1999771"/>
          <a:ext cx="6425207" cy="382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0455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Exportaciones de productos agropecuarios y agroindustriales en valor</a:t>
            </a:r>
            <a:br>
              <a:rPr lang="es-MX" sz="2400" dirty="0"/>
            </a:br>
            <a:r>
              <a:rPr lang="es-MX" sz="2400" dirty="0"/>
              <a:t> Enero-mayo (2022-2023) USD millones FOB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58FA763-46FD-063D-8FC1-337FD23EE5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093876"/>
              </p:ext>
            </p:extLst>
          </p:nvPr>
        </p:nvGraphicFramePr>
        <p:xfrm>
          <a:off x="812113" y="1264801"/>
          <a:ext cx="11148724" cy="4694560"/>
        </p:xfrm>
        <a:graphic>
          <a:graphicData uri="http://schemas.openxmlformats.org/drawingml/2006/table">
            <a:tbl>
              <a:tblPr/>
              <a:tblGrid>
                <a:gridCol w="222255">
                  <a:extLst>
                    <a:ext uri="{9D8B030D-6E8A-4147-A177-3AD203B41FA5}">
                      <a16:colId xmlns:a16="http://schemas.microsoft.com/office/drawing/2014/main" val="395234546"/>
                    </a:ext>
                  </a:extLst>
                </a:gridCol>
                <a:gridCol w="4738896">
                  <a:extLst>
                    <a:ext uri="{9D8B030D-6E8A-4147-A177-3AD203B41FA5}">
                      <a16:colId xmlns:a16="http://schemas.microsoft.com/office/drawing/2014/main" val="1004523477"/>
                    </a:ext>
                  </a:extLst>
                </a:gridCol>
                <a:gridCol w="1146531">
                  <a:extLst>
                    <a:ext uri="{9D8B030D-6E8A-4147-A177-3AD203B41FA5}">
                      <a16:colId xmlns:a16="http://schemas.microsoft.com/office/drawing/2014/main" val="1124530104"/>
                    </a:ext>
                  </a:extLst>
                </a:gridCol>
                <a:gridCol w="1128272">
                  <a:extLst>
                    <a:ext uri="{9D8B030D-6E8A-4147-A177-3AD203B41FA5}">
                      <a16:colId xmlns:a16="http://schemas.microsoft.com/office/drawing/2014/main" val="256910738"/>
                    </a:ext>
                  </a:extLst>
                </a:gridCol>
                <a:gridCol w="1216006">
                  <a:extLst>
                    <a:ext uri="{9D8B030D-6E8A-4147-A177-3AD203B41FA5}">
                      <a16:colId xmlns:a16="http://schemas.microsoft.com/office/drawing/2014/main" val="3188263118"/>
                    </a:ext>
                  </a:extLst>
                </a:gridCol>
                <a:gridCol w="1171779">
                  <a:extLst>
                    <a:ext uri="{9D8B030D-6E8A-4147-A177-3AD203B41FA5}">
                      <a16:colId xmlns:a16="http://schemas.microsoft.com/office/drawing/2014/main" val="498599117"/>
                    </a:ext>
                  </a:extLst>
                </a:gridCol>
                <a:gridCol w="1524985">
                  <a:extLst>
                    <a:ext uri="{9D8B030D-6E8A-4147-A177-3AD203B41FA5}">
                      <a16:colId xmlns:a16="http://schemas.microsoft.com/office/drawing/2014/main" val="3455490375"/>
                    </a:ext>
                  </a:extLst>
                </a:gridCol>
              </a:tblGrid>
              <a:tr h="38735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Producto General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Producto General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Ene-may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Ene-may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(USD millones)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(%)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Participación 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(%)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520609"/>
                  </a:ext>
                </a:extLst>
              </a:tr>
              <a:tr h="250391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Tradicionales</a:t>
                      </a:r>
                    </a:p>
                  </a:txBody>
                  <a:tcPr marL="9525" marR="9525" marT="9525" marB="0" vert="vert27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1.725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1.262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-463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-26,8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29,0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644467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Flores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1.053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956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-97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-9,2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22,0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840753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Banano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308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-92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-22,9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191681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tradicionales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3.178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2.527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-651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-20,5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58,1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960953"/>
                  </a:ext>
                </a:extLst>
              </a:tr>
              <a:tr h="250391">
                <a:tc rowSpan="12"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tradicionales</a:t>
                      </a:r>
                    </a:p>
                  </a:txBody>
                  <a:tcPr marL="9525" marR="9525" marT="9525" marB="0" vert="vert27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443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331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-112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-25,3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3906998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Extractos, esencias y concentrados de café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149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178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19,3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0994958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146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155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8456113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Aguacate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26831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Bombones, caramelos, confites y pastillas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25,9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643173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Ganado bovino en pie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184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103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-81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-44,1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866238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Productos de panadería, pastelería y galletería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31,9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4514084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Carne bovina y despojos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-12,2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9805740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Cacao y sus preparaciones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-7,8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234019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Preparaciones alimenticias -otras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7625280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Demás no tradicionales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569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14,3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062395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no tradicionales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1.878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1.820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-58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-3,1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41,9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201417"/>
                  </a:ext>
                </a:extLst>
              </a:tr>
              <a:tr h="25039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exportaciones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5.056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4.346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-709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-14,0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448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9383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Principales productos agropecuarios, alimentos y bebidas que aumentaron y disminuyeron sus exportaciones en mayo (2022-2023) - USD miles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42315A67-099D-D895-EE2E-AF8ABCE44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Aumentaron sus exportaciones en mayo de 2023 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207AEFD-ED24-9EBE-8EEC-7F3C8DD2CF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396687"/>
              </p:ext>
            </p:extLst>
          </p:nvPr>
        </p:nvGraphicFramePr>
        <p:xfrm>
          <a:off x="1504757" y="2017173"/>
          <a:ext cx="8946661" cy="1641473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Mayo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Mayo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22.681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33.372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10.691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47,1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Tilapia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8.305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14.753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6.448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77,6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Aguacate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20.672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26.718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6.046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29,2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Bombones, caramelos, confites y pastillas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19.737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25.577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5.839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29,6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Productos de panadería, pastelería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11.127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16.752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     5.624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50,5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1 CuadroTexto">
            <a:extLst>
              <a:ext uri="{FF2B5EF4-FFF2-40B4-BE49-F238E27FC236}">
                <a16:creationId xmlns:a16="http://schemas.microsoft.com/office/drawing/2014/main" id="{84F38300-0E68-27A4-55E5-3AA44DD0B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Disminuyeron sus exportaciones en mayo de 2023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7F794479-1392-0BE5-0A85-76017F6BA5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591434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Mayo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Mayo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Flores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250.739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222.073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  28.666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-11,4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274.266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250.170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  24.096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-8,8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113.013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94.070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  18.943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-16,8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267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Banano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91.696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82.619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     9.078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-9,9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273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Grasas o aceites - mezclas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10.672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6.790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     3.883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-36,4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838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8388" y="212023"/>
            <a:ext cx="8999145" cy="973987"/>
          </a:xfrm>
        </p:spPr>
        <p:txBody>
          <a:bodyPr>
            <a:noAutofit/>
          </a:bodyPr>
          <a:lstStyle/>
          <a:p>
            <a:r>
              <a:rPr lang="es-MX" sz="2400" dirty="0"/>
              <a:t>Principales productos agropecuarios, alimentos y bebidas que aumentaron y disminuyeron sus exportaciones entre enero y mayo (2022-2023) - USD miles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F44D3E8A-264C-DEB6-6052-59E409B8F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Aumentaron sus exportaciones en lo corrido de 2023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E44ECD0-1321-5CBC-A6D1-7191793841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239547"/>
              </p:ext>
            </p:extLst>
          </p:nvPr>
        </p:nvGraphicFramePr>
        <p:xfrm>
          <a:off x="1504757" y="2017173"/>
          <a:ext cx="8946661" cy="1643048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may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may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Extractos, esencias y concentrados de café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149.173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177.936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28.763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19,3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Bombones, caramelos, confites y pastillas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84.819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106.753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21.934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25,9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Aguacate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93.385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112.095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18.710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Productos de panadería y pastelería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47.811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63.060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15.249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31,9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Tilapia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30.588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42.686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12.097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39,5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1 CuadroTexto">
            <a:extLst>
              <a:ext uri="{FF2B5EF4-FFF2-40B4-BE49-F238E27FC236}">
                <a16:creationId xmlns:a16="http://schemas.microsoft.com/office/drawing/2014/main" id="{2A52D388-1615-6224-9DE6-4267FD7CE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Disminuyeron sus exportaciones en lo corrido de 2023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872AEEA-4D20-45E5-8FD5-33F95235D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118454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may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may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1.724.980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1.262.139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-462.841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-26,8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442.937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330.915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-112.022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-25,3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Flores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1.053.260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956.453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   96.808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-9,2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Banano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399.619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307.995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   91.624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-22,9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Ganado bovino en pie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184.220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102.932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   81.289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-44,1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8884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7320" y="212023"/>
            <a:ext cx="9288854" cy="973987"/>
          </a:xfrm>
        </p:spPr>
        <p:txBody>
          <a:bodyPr>
            <a:noAutofit/>
          </a:bodyPr>
          <a:lstStyle/>
          <a:p>
            <a:r>
              <a:rPr lang="es-MX" sz="2400" dirty="0"/>
              <a:t>Exportaciones de productos del sector agropecuario* en </a:t>
            </a:r>
            <a:br>
              <a:rPr lang="es-MX" sz="2400" dirty="0"/>
            </a:br>
            <a:r>
              <a:rPr lang="es-MX" sz="2400" dirty="0"/>
              <a:t>valor mayo de 2023 (USD millones FOB)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FC6A04EE-D3B8-BA90-1779-1167670B8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795" y="5811067"/>
            <a:ext cx="11782205" cy="758409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Las exportaciones de productos agropecuarios en valor en el mes de mayo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disminuyeron en USD 52,8 millones (-7,0%) 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en comparación con el mismo mes del año anterior.</a:t>
            </a:r>
            <a:endParaRPr lang="es-CO" sz="18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BF282E18-E2DE-868D-F840-5713E36B01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6747407"/>
              </p:ext>
            </p:extLst>
          </p:nvPr>
        </p:nvGraphicFramePr>
        <p:xfrm>
          <a:off x="31453" y="1738210"/>
          <a:ext cx="11913110" cy="3381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3723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587" y="212023"/>
            <a:ext cx="9080626" cy="973987"/>
          </a:xfrm>
        </p:spPr>
        <p:txBody>
          <a:bodyPr>
            <a:noAutofit/>
          </a:bodyPr>
          <a:lstStyle/>
          <a:p>
            <a:r>
              <a:rPr lang="es-MX" sz="2400" dirty="0"/>
              <a:t>Exportaciones de productos del sector agroindustrial* en valor mayo de 2023 (USD millones FOB)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54F81D6A-46E7-BE66-588D-9258AA660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100" y="5864384"/>
            <a:ext cx="11807494" cy="758409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Las exportaciones de productos agroindustriales en valor en el mes de mayo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aumentaron en USD 17,4 millones (6,1%) 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en comparación con el mismo mes del año anterior.</a:t>
            </a:r>
            <a:endParaRPr lang="es-CO" sz="18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87DE4256-898E-CC6D-68EE-F177D89F0C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5402012"/>
              </p:ext>
            </p:extLst>
          </p:nvPr>
        </p:nvGraphicFramePr>
        <p:xfrm>
          <a:off x="4940" y="1738210"/>
          <a:ext cx="12187059" cy="3485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86674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UPRA 20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36C9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PRA 2023">
      <a:majorFont>
        <a:latin typeface="Nunito Sans ExtraBold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689f541-6f0a-46bd-8c13-86a1ba0ba003">
      <Terms xmlns="http://schemas.microsoft.com/office/infopath/2007/PartnerControls"/>
    </lcf76f155ced4ddcb4097134ff3c332f>
    <TaxCatchAll xmlns="344f0279-cae2-4899-8a1f-930fb84c6281" xsi:nil="true"/>
    <Fecha xmlns="a689f541-6f0a-46bd-8c13-86a1ba0ba00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0C1E38A4661484DB58C7124AF1E6938" ma:contentTypeVersion="17" ma:contentTypeDescription="Crear nuevo documento." ma:contentTypeScope="" ma:versionID="827eade3d7433f382e3d0e2d5fdfe168">
  <xsd:schema xmlns:xsd="http://www.w3.org/2001/XMLSchema" xmlns:xs="http://www.w3.org/2001/XMLSchema" xmlns:p="http://schemas.microsoft.com/office/2006/metadata/properties" xmlns:ns2="a689f541-6f0a-46bd-8c13-86a1ba0ba003" xmlns:ns3="344f0279-cae2-4899-8a1f-930fb84c6281" targetNamespace="http://schemas.microsoft.com/office/2006/metadata/properties" ma:root="true" ma:fieldsID="89c8a080a1b09d382c82bdf7561436f4" ns2:_="" ns3:_="">
    <xsd:import namespace="a689f541-6f0a-46bd-8c13-86a1ba0ba003"/>
    <xsd:import namespace="344f0279-cae2-4899-8a1f-930fb84c62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Fecha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89f541-6f0a-46bd-8c13-86a1ba0ba0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Fecha" ma:index="15" nillable="true" ma:displayName="Fecha" ma:format="DateOnly" ma:internalName="Fecha">
      <xsd:simpleType>
        <xsd:restriction base="dms:DateTime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a953dc2c-0b01-4691-9f90-5ef86a1698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4f0279-cae2-4899-8a1f-930fb84c628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c5c5ba2-5ee0-41be-a015-d96a52ad0961}" ma:internalName="TaxCatchAll" ma:showField="CatchAllData" ma:web="344f0279-cae2-4899-8a1f-930fb84c62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3803D3-5821-45A2-B4B3-DFB83F74B2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B42C7C-D391-4691-8746-20646D6DAEC2}">
  <ds:schemaRefs>
    <ds:schemaRef ds:uri="344f0279-cae2-4899-8a1f-930fb84c6281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a689f541-6f0a-46bd-8c13-86a1ba0ba00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889BD81-C29C-4897-8214-171457818A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89f541-6f0a-46bd-8c13-86a1ba0ba003"/>
    <ds:schemaRef ds:uri="344f0279-cae2-4899-8a1f-930fb84c62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1149</TotalTime>
  <Words>2278</Words>
  <Application>Microsoft Office PowerPoint</Application>
  <PresentationFormat>Panorámica</PresentationFormat>
  <Paragraphs>642</Paragraphs>
  <Slides>24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2" baseType="lpstr">
      <vt:lpstr>Calibri</vt:lpstr>
      <vt:lpstr>Wingdings</vt:lpstr>
      <vt:lpstr>Arial</vt:lpstr>
      <vt:lpstr>Nunito Sans ExtraBold</vt:lpstr>
      <vt:lpstr>Arial Black</vt:lpstr>
      <vt:lpstr>Montserrat SemiBold</vt:lpstr>
      <vt:lpstr>Nunito Sans</vt:lpstr>
      <vt:lpstr>Tema de Office</vt:lpstr>
      <vt:lpstr>Presentación de PowerPoint</vt:lpstr>
      <vt:lpstr>Exportaciones de productos agropecuarios y agroindustriales Enero - mayo de 2023</vt:lpstr>
      <vt:lpstr>Exportaciones de productos agropecuarios y agroindustriales Total anual 2009-2022</vt:lpstr>
      <vt:lpstr>Valor exportaciones de productos agropecuarios y agroindustriales Mayo de 2023 (USD millones FOB)</vt:lpstr>
      <vt:lpstr>Exportaciones de productos agropecuarios y agroindustriales en valor  Enero-mayo (2022-2023) USD millones FOB</vt:lpstr>
      <vt:lpstr>Principales productos agropecuarios, alimentos y bebidas que aumentaron y disminuyeron sus exportaciones en mayo (2022-2023) - USD miles</vt:lpstr>
      <vt:lpstr>Principales productos agropecuarios, alimentos y bebidas que aumentaron y disminuyeron sus exportaciones entre enero y mayo (2022-2023) - USD miles</vt:lpstr>
      <vt:lpstr>Exportaciones de productos del sector agropecuario* en  valor mayo de 2023 (USD millones FOB) </vt:lpstr>
      <vt:lpstr>Exportaciones de productos del sector agroindustrial* en valor mayo de 2023 (USD millones FOB)</vt:lpstr>
      <vt:lpstr>Principales destinos de las exportaciones agropecuarias y agroindustriales mayo 2023 Variación 12 meses (USD millones FOB)</vt:lpstr>
      <vt:lpstr>Volumen exportaciones de productos agropecuarios y agroindustriales  Mayo de 2023 (toneladas)</vt:lpstr>
      <vt:lpstr>Exportaciones de productos agropecuarios y agroindustriales en volumen enero-mayo (2022-2023) toneladas</vt:lpstr>
      <vt:lpstr>Principales productos agropecuarios, alimentos y bebidas que aumentaron y disminuyeron sus exportaciones en mayo (2022-2023). Toneladas</vt:lpstr>
      <vt:lpstr>Principales productos agropecuarios, alimentos y bebidas que aumentaron y disminuyeron sus exportaciones entre enero y mayo (2022-2023). Toneladas</vt:lpstr>
      <vt:lpstr>Exportaciones de productos del sector agropecuario*  en volumen mayo de 2023 (miles de toneladas)</vt:lpstr>
      <vt:lpstr>Exportaciones de productos del sector agroindustrial* en volumen mayo de 2023 (miles de toneladas)</vt:lpstr>
      <vt:lpstr>Presentación de PowerPoint</vt:lpstr>
      <vt:lpstr>Valor balanza comercial productos agropecuarios y agroindustriales enero-abril (2013- 2023)  USD millones FOB</vt:lpstr>
      <vt:lpstr>Volumen balanza comercial productos agropecuarios y agroindustriales enero-abril (2013- 2023)  Millones de toneladas</vt:lpstr>
      <vt:lpstr>Presentación de PowerPoint</vt:lpstr>
      <vt:lpstr>Tasa  de cambio promedio mensual y precio internacional del petróleo  Mayo 2021 – mayo 2023</vt:lpstr>
      <vt:lpstr>Tasa de cambio representativa de fin de  mes del mercado mayo 2011-2023 </vt:lpstr>
      <vt:lpstr>Devaluación nominal fin de mes Mayo 2011 – 2023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NESTOR JULIO HERNANDEZ BOCKER</cp:lastModifiedBy>
  <cp:revision>92</cp:revision>
  <dcterms:created xsi:type="dcterms:W3CDTF">2019-02-12T04:28:07Z</dcterms:created>
  <dcterms:modified xsi:type="dcterms:W3CDTF">2023-07-05T20:22:44Z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0x01010090C1E38A4661484DB58C7124AF1E6938</vt:lpwstr>
  </property>
  <property fmtid="{D5CDD505-2E9C-101B-9397-08002B2CF9AE}" pid="3" name="MediaServiceImageTags">
    <vt:lpwstr/>
  </property>
</Properties>
</file>