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2" r:id="rId3"/>
    <p:sldId id="281" r:id="rId4"/>
    <p:sldId id="257" r:id="rId5"/>
    <p:sldId id="277" r:id="rId6"/>
    <p:sldId id="276" r:id="rId7"/>
    <p:sldId id="288" r:id="rId8"/>
    <p:sldId id="272" r:id="rId9"/>
    <p:sldId id="273" r:id="rId10"/>
    <p:sldId id="280" r:id="rId11"/>
    <p:sldId id="266" r:id="rId12"/>
    <p:sldId id="279" r:id="rId13"/>
    <p:sldId id="278" r:id="rId14"/>
    <p:sldId id="289" r:id="rId15"/>
    <p:sldId id="274" r:id="rId16"/>
    <p:sldId id="275" r:id="rId17"/>
    <p:sldId id="284" r:id="rId18"/>
    <p:sldId id="290" r:id="rId19"/>
    <p:sldId id="291" r:id="rId20"/>
    <p:sldId id="268" r:id="rId21"/>
    <p:sldId id="269" r:id="rId22"/>
    <p:sldId id="270" r:id="rId23"/>
    <p:sldId id="271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F9B"/>
    <a:srgbClr val="DEEBF7"/>
    <a:srgbClr val="27689D"/>
    <a:srgbClr val="0070C0"/>
    <a:srgbClr val="009165"/>
    <a:srgbClr val="1F4E79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EE37B1-D997-4A63-94B7-564280C3E21E}" v="88" dt="2023-05-09T01:58:59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0697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4E5A5CBB-46FE-486D-8E9F-71FA2C2D9F21}"/>
    <pc:docChg chg="undo custSel modSld">
      <pc:chgData name="NESTOR JULIO HERNANDEZ BOCKER" userId="a413b3be1cc3406f" providerId="LiveId" clId="{4E5A5CBB-46FE-486D-8E9F-71FA2C2D9F21}" dt="2022-01-18T23:47:18.006" v="478" actId="20577"/>
      <pc:docMkLst>
        <pc:docMk/>
      </pc:docMkLst>
      <pc:sldChg chg="modSp mod">
        <pc:chgData name="NESTOR JULIO HERNANDEZ BOCKER" userId="a413b3be1cc3406f" providerId="LiveId" clId="{4E5A5CBB-46FE-486D-8E9F-71FA2C2D9F21}" dt="2022-01-15T05:03:55.993" v="474" actId="20577"/>
        <pc:sldMkLst>
          <pc:docMk/>
          <pc:sldMk cId="3489943008" sldId="256"/>
        </pc:sldMkLst>
        <pc:spChg chg="mod">
          <ac:chgData name="NESTOR JULIO HERNANDEZ BOCKER" userId="a413b3be1cc3406f" providerId="LiveId" clId="{4E5A5CBB-46FE-486D-8E9F-71FA2C2D9F21}" dt="2022-01-15T05:03:55.993" v="47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4:40:30.700" v="308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E5A5CBB-46FE-486D-8E9F-71FA2C2D9F21}" dt="2022-01-15T03:35:25.031" v="88" actId="20577"/>
        <pc:sldMkLst>
          <pc:docMk/>
          <pc:sldMk cId="1297091760" sldId="257"/>
        </pc:sldMkLst>
        <pc:spChg chg="mod">
          <ac:chgData name="NESTOR JULIO HERNANDEZ BOCKER" userId="a413b3be1cc3406f" providerId="LiveId" clId="{4E5A5CBB-46FE-486D-8E9F-71FA2C2D9F21}" dt="2022-01-15T03:35:25.031" v="8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3:34:59.558" v="87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2:02:46.517" v="11" actId="103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4E5A5CBB-46FE-486D-8E9F-71FA2C2D9F21}" dt="2022-01-15T02:23:15.809" v="49" actId="478"/>
          <ac:picMkLst>
            <pc:docMk/>
            <pc:sldMk cId="1297091760" sldId="257"/>
            <ac:picMk id="2" creationId="{020927AF-B580-4DDC-A511-E9939B036DB5}"/>
          </ac:picMkLst>
        </pc:picChg>
        <pc:picChg chg="add del mod">
          <ac:chgData name="NESTOR JULIO HERNANDEZ BOCKER" userId="a413b3be1cc3406f" providerId="LiveId" clId="{4E5A5CBB-46FE-486D-8E9F-71FA2C2D9F21}" dt="2022-01-15T03:34:49.215" v="86" actId="478"/>
          <ac:picMkLst>
            <pc:docMk/>
            <pc:sldMk cId="1297091760" sldId="257"/>
            <ac:picMk id="2" creationId="{55B2C04E-265B-4DE1-953F-F50DBB7B3F83}"/>
          </ac:picMkLst>
        </pc:picChg>
        <pc:picChg chg="add del mod">
          <ac:chgData name="NESTOR JULIO HERNANDEZ BOCKER" userId="a413b3be1cc3406f" providerId="LiveId" clId="{4E5A5CBB-46FE-486D-8E9F-71FA2C2D9F21}" dt="2022-01-15T03:05:08.582" v="67" actId="478"/>
          <ac:picMkLst>
            <pc:docMk/>
            <pc:sldMk cId="1297091760" sldId="257"/>
            <ac:picMk id="10" creationId="{7241DE4B-43A0-49D1-A438-77786E5BC99F}"/>
          </ac:picMkLst>
        </pc:picChg>
      </pc:sldChg>
      <pc:sldChg chg="modSp mod">
        <pc:chgData name="NESTOR JULIO HERNANDEZ BOCKER" userId="a413b3be1cc3406f" providerId="LiveId" clId="{4E5A5CBB-46FE-486D-8E9F-71FA2C2D9F21}" dt="2022-01-18T23:43:59.099" v="476" actId="20577"/>
        <pc:sldMkLst>
          <pc:docMk/>
          <pc:sldMk cId="1714585994" sldId="264"/>
        </pc:sldMkLst>
        <pc:spChg chg="mod">
          <ac:chgData name="NESTOR JULIO HERNANDEZ BOCKER" userId="a413b3be1cc3406f" providerId="LiveId" clId="{4E5A5CBB-46FE-486D-8E9F-71FA2C2D9F21}" dt="2022-01-18T23:43:59.099" v="476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5:03:43.476" v="473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">
        <pc:chgData name="NESTOR JULIO HERNANDEZ BOCKER" userId="a413b3be1cc3406f" providerId="LiveId" clId="{4E5A5CBB-46FE-486D-8E9F-71FA2C2D9F21}" dt="2022-01-15T03:52:55.808" v="118"/>
        <pc:sldMkLst>
          <pc:docMk/>
          <pc:sldMk cId="3321077232" sldId="265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3:52:30.411" v="117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3:52:55.808" v="118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4E5A5CBB-46FE-486D-8E9F-71FA2C2D9F21}" dt="2022-01-18T23:47:18.006" v="478" actId="20577"/>
        <pc:sldMkLst>
          <pc:docMk/>
          <pc:sldMk cId="2687120463" sldId="266"/>
        </pc:sldMkLst>
        <pc:spChg chg="mod">
          <ac:chgData name="NESTOR JULIO HERNANDEZ BOCKER" userId="a413b3be1cc3406f" providerId="LiveId" clId="{4E5A5CBB-46FE-486D-8E9F-71FA2C2D9F21}" dt="2022-01-18T23:47:18.006" v="478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4:24:09.117" v="244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E5A5CBB-46FE-486D-8E9F-71FA2C2D9F21}" dt="2022-01-15T04:12:31.737" v="206" actId="478"/>
          <ac:picMkLst>
            <pc:docMk/>
            <pc:sldMk cId="2687120463" sldId="266"/>
            <ac:picMk id="2" creationId="{CF22BC42-F00C-4297-853E-23104E00E770}"/>
          </ac:picMkLst>
        </pc:picChg>
        <pc:picChg chg="add del mod">
          <ac:chgData name="NESTOR JULIO HERNANDEZ BOCKER" userId="a413b3be1cc3406f" providerId="LiveId" clId="{4E5A5CBB-46FE-486D-8E9F-71FA2C2D9F21}" dt="2022-01-15T04:24:12.558" v="245" actId="478"/>
          <ac:picMkLst>
            <pc:docMk/>
            <pc:sldMk cId="2687120463" sldId="266"/>
            <ac:picMk id="3" creationId="{65FF1FF8-0918-467E-B566-9D957D9F4969}"/>
          </ac:picMkLst>
        </pc:picChg>
      </pc:sldChg>
      <pc:sldChg chg="modSp">
        <pc:chgData name="NESTOR JULIO HERNANDEZ BOCKER" userId="a413b3be1cc3406f" providerId="LiveId" clId="{4E5A5CBB-46FE-486D-8E9F-71FA2C2D9F21}" dt="2022-01-15T04:38:26.876" v="265"/>
        <pc:sldMkLst>
          <pc:docMk/>
          <pc:sldMk cId="2772694670" sldId="267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4:38:08.989" v="26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4:38:26.876" v="265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E5A5CBB-46FE-486D-8E9F-71FA2C2D9F21}" dt="2022-01-18T23:43:53.198" v="475" actId="20577"/>
        <pc:sldMkLst>
          <pc:docMk/>
          <pc:sldMk cId="290937702" sldId="268"/>
        </pc:sldMkLst>
        <pc:spChg chg="mod">
          <ac:chgData name="NESTOR JULIO HERNANDEZ BOCKER" userId="a413b3be1cc3406f" providerId="LiveId" clId="{4E5A5CBB-46FE-486D-8E9F-71FA2C2D9F21}" dt="2022-01-18T23:43:53.198" v="475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E5A5CBB-46FE-486D-8E9F-71FA2C2D9F21}" dt="2022-01-15T04:57:24.071" v="434" actId="20577"/>
        <pc:sldMkLst>
          <pc:docMk/>
          <pc:sldMk cId="772786361" sldId="269"/>
        </pc:sldMkLst>
        <pc:spChg chg="mod">
          <ac:chgData name="NESTOR JULIO HERNANDEZ BOCKER" userId="a413b3be1cc3406f" providerId="LiveId" clId="{4E5A5CBB-46FE-486D-8E9F-71FA2C2D9F21}" dt="2022-01-15T04:53:12.618" v="31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4:57:24.071" v="434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E5A5CBB-46FE-486D-8E9F-71FA2C2D9F21}" dt="2022-01-15T04:52:47.392" v="316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4E5A5CBB-46FE-486D-8E9F-71FA2C2D9F21}" dt="2022-01-15T04:51:14.974" v="311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4E5A5CBB-46FE-486D-8E9F-71FA2C2D9F21}" dt="2022-01-15T05:01:08.621" v="449" actId="6549"/>
        <pc:sldMkLst>
          <pc:docMk/>
          <pc:sldMk cId="2522447131" sldId="270"/>
        </pc:sldMkLst>
        <pc:spChg chg="mod">
          <ac:chgData name="NESTOR JULIO HERNANDEZ BOCKER" userId="a413b3be1cc3406f" providerId="LiveId" clId="{4E5A5CBB-46FE-486D-8E9F-71FA2C2D9F21}" dt="2022-01-15T05:00:19.448" v="437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5:01:08.621" v="449" actId="6549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E5A5CBB-46FE-486D-8E9F-71FA2C2D9F21}" dt="2022-01-15T05:00:15.343" v="436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4E5A5CBB-46FE-486D-8E9F-71FA2C2D9F21}" dt="2022-01-15T05:00:10.274" v="435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4E5A5CBB-46FE-486D-8E9F-71FA2C2D9F21}" dt="2022-01-18T23:46:36.865" v="477" actId="20577"/>
        <pc:sldMkLst>
          <pc:docMk/>
          <pc:sldMk cId="1064889117" sldId="271"/>
        </pc:sldMkLst>
        <pc:spChg chg="mod">
          <ac:chgData name="NESTOR JULIO HERNANDEZ BOCKER" userId="a413b3be1cc3406f" providerId="LiveId" clId="{4E5A5CBB-46FE-486D-8E9F-71FA2C2D9F21}" dt="2022-01-18T23:46:36.865" v="477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5:03:00.028" v="469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E5A5CBB-46FE-486D-8E9F-71FA2C2D9F21}" dt="2022-01-15T05:02:00.072" v="452"/>
          <ac:graphicFrameMkLst>
            <pc:docMk/>
            <pc:sldMk cId="1064889117" sldId="271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4E5A5CBB-46FE-486D-8E9F-71FA2C2D9F21}" dt="2022-01-15T05:01:32.323" v="450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  <pc:graphicFrameChg chg="add mod">
          <ac:chgData name="NESTOR JULIO HERNANDEZ BOCKER" userId="a413b3be1cc3406f" providerId="LiveId" clId="{4E5A5CBB-46FE-486D-8E9F-71FA2C2D9F21}" dt="2022-01-15T05:02:04.388" v="453"/>
          <ac:graphicFrameMkLst>
            <pc:docMk/>
            <pc:sldMk cId="1064889117" sldId="271"/>
            <ac:graphicFrameMk id="9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4E5A5CBB-46FE-486D-8E9F-71FA2C2D9F21}" dt="2022-01-15T03:47:19.184" v="98" actId="20577"/>
        <pc:sldMkLst>
          <pc:docMk/>
          <pc:sldMk cId="4212946076" sldId="272"/>
        </pc:sldMkLst>
        <pc:spChg chg="mod">
          <ac:chgData name="NESTOR JULIO HERNANDEZ BOCKER" userId="a413b3be1cc3406f" providerId="LiveId" clId="{4E5A5CBB-46FE-486D-8E9F-71FA2C2D9F21}" dt="2022-01-15T03:47:19.184" v="98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3:48:08.482" v="105" actId="1035"/>
        <pc:sldMkLst>
          <pc:docMk/>
          <pc:sldMk cId="2331247576" sldId="273"/>
        </pc:sldMkLst>
        <pc:spChg chg="mod">
          <ac:chgData name="NESTOR JULIO HERNANDEZ BOCKER" userId="a413b3be1cc3406f" providerId="LiveId" clId="{4E5A5CBB-46FE-486D-8E9F-71FA2C2D9F21}" dt="2022-01-15T03:48:08.482" v="105" actId="1035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4:36:12.049" v="258" actId="20577"/>
        <pc:sldMkLst>
          <pc:docMk/>
          <pc:sldMk cId="3712370987" sldId="274"/>
        </pc:sldMkLst>
        <pc:spChg chg="mod">
          <ac:chgData name="NESTOR JULIO HERNANDEZ BOCKER" userId="a413b3be1cc3406f" providerId="LiveId" clId="{4E5A5CBB-46FE-486D-8E9F-71FA2C2D9F21}" dt="2022-01-15T04:35:20.639" v="257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4:36:12.049" v="258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4:36:35.219" v="261" actId="20577"/>
        <pc:sldMkLst>
          <pc:docMk/>
          <pc:sldMk cId="2004471611" sldId="275"/>
        </pc:sldMkLst>
        <pc:spChg chg="mod">
          <ac:chgData name="NESTOR JULIO HERNANDEZ BOCKER" userId="a413b3be1cc3406f" providerId="LiveId" clId="{4E5A5CBB-46FE-486D-8E9F-71FA2C2D9F21}" dt="2022-01-15T04:36:35.219" v="261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4E5A5CBB-46FE-486D-8E9F-71FA2C2D9F21}" dt="2022-01-15T04:33:34.564" v="250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E5A5CBB-46FE-486D-8E9F-71FA2C2D9F21}" dt="2022-01-15T03:54:24.416" v="120"/>
        <pc:sldMkLst>
          <pc:docMk/>
          <pc:sldMk cId="2643471665" sldId="276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E5A5CBB-46FE-486D-8E9F-71FA2C2D9F21}" dt="2022-01-15T03:54:06.984" v="119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3:54:24.416" v="120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addSp delSp modSp mod setBg">
        <pc:chgData name="NESTOR JULIO HERNANDEZ BOCKER" userId="a413b3be1cc3406f" providerId="LiveId" clId="{4E5A5CBB-46FE-486D-8E9F-71FA2C2D9F21}" dt="2022-01-15T02:26:08.319" v="61" actId="21"/>
        <pc:sldMkLst>
          <pc:docMk/>
          <pc:sldMk cId="254701575" sldId="277"/>
        </pc:sldMkLst>
        <pc:spChg chg="mod ord">
          <ac:chgData name="NESTOR JULIO HERNANDEZ BOCKER" userId="a413b3be1cc3406f" providerId="LiveId" clId="{4E5A5CBB-46FE-486D-8E9F-71FA2C2D9F21}" dt="2022-01-15T02:26:06.240" v="60" actId="26606"/>
          <ac:spMkLst>
            <pc:docMk/>
            <pc:sldMk cId="254701575" sldId="277"/>
            <ac:spMk id="16" creationId="{00000000-0000-0000-0000-000000000000}"/>
          </ac:spMkLst>
        </pc:spChg>
        <pc:spChg chg="mod">
          <ac:chgData name="NESTOR JULIO HERNANDEZ BOCKER" userId="a413b3be1cc3406f" providerId="LiveId" clId="{4E5A5CBB-46FE-486D-8E9F-71FA2C2D9F21}" dt="2022-01-15T02:26:06.240" v="60" actId="26606"/>
          <ac:spMkLst>
            <pc:docMk/>
            <pc:sldMk cId="254701575" sldId="277"/>
            <ac:spMk id="20" creationId="{00000000-0000-0000-0000-000000000000}"/>
          </ac:spMkLst>
        </pc:spChg>
        <pc:spChg chg="add del">
          <ac:chgData name="NESTOR JULIO HERNANDEZ BOCKER" userId="a413b3be1cc3406f" providerId="LiveId" clId="{4E5A5CBB-46FE-486D-8E9F-71FA2C2D9F21}" dt="2022-01-15T02:25:59.621" v="56" actId="26606"/>
          <ac:spMkLst>
            <pc:docMk/>
            <pc:sldMk cId="254701575" sldId="277"/>
            <ac:spMk id="25" creationId="{69D47016-023F-44BD-981C-50E7A10A6609}"/>
          </ac:spMkLst>
        </pc:spChg>
        <pc:spChg chg="add del">
          <ac:chgData name="NESTOR JULIO HERNANDEZ BOCKER" userId="a413b3be1cc3406f" providerId="LiveId" clId="{4E5A5CBB-46FE-486D-8E9F-71FA2C2D9F21}" dt="2022-01-15T02:25:59.621" v="56" actId="26606"/>
          <ac:spMkLst>
            <pc:docMk/>
            <pc:sldMk cId="254701575" sldId="277"/>
            <ac:spMk id="27" creationId="{6D8B37B0-0682-433E-BC8D-498C04ABD9A7}"/>
          </ac:spMkLst>
        </pc:spChg>
        <pc:spChg chg="add del">
          <ac:chgData name="NESTOR JULIO HERNANDEZ BOCKER" userId="a413b3be1cc3406f" providerId="LiveId" clId="{4E5A5CBB-46FE-486D-8E9F-71FA2C2D9F21}" dt="2022-01-15T02:26:01.288" v="58" actId="26606"/>
          <ac:spMkLst>
            <pc:docMk/>
            <pc:sldMk cId="254701575" sldId="277"/>
            <ac:spMk id="29" creationId="{8761DDFE-071F-4200-B0AA-394476C2D2D6}"/>
          </ac:spMkLst>
        </pc:spChg>
        <pc:spChg chg="add del">
          <ac:chgData name="NESTOR JULIO HERNANDEZ BOCKER" userId="a413b3be1cc3406f" providerId="LiveId" clId="{4E5A5CBB-46FE-486D-8E9F-71FA2C2D9F21}" dt="2022-01-15T02:26:06.240" v="60" actId="26606"/>
          <ac:spMkLst>
            <pc:docMk/>
            <pc:sldMk cId="254701575" sldId="277"/>
            <ac:spMk id="31" creationId="{8761DDFE-071F-4200-B0AA-394476C2D2D6}"/>
          </ac:spMkLst>
        </pc:spChg>
        <pc:graphicFrameChg chg="add mod ord">
          <ac:chgData name="NESTOR JULIO HERNANDEZ BOCKER" userId="a413b3be1cc3406f" providerId="LiveId" clId="{4E5A5CBB-46FE-486D-8E9F-71FA2C2D9F21}" dt="2022-01-15T02:26:06.240" v="60" actId="26606"/>
          <ac:graphicFrameMkLst>
            <pc:docMk/>
            <pc:sldMk cId="254701575" sldId="277"/>
            <ac:graphicFrameMk id="6" creationId="{1274B1B0-9B86-4259-BA87-AF38CFE4CE1B}"/>
          </ac:graphicFrameMkLst>
        </pc:graphicFrameChg>
        <pc:picChg chg="add del">
          <ac:chgData name="NESTOR JULIO HERNANDEZ BOCKER" userId="a413b3be1cc3406f" providerId="LiveId" clId="{4E5A5CBB-46FE-486D-8E9F-71FA2C2D9F21}" dt="2022-01-15T02:25:48.031" v="53" actId="21"/>
          <ac:picMkLst>
            <pc:docMk/>
            <pc:sldMk cId="254701575" sldId="277"/>
            <ac:picMk id="2" creationId="{AC03A308-A14D-4D48-B754-720315F509C6}"/>
          </ac:picMkLst>
        </pc:picChg>
        <pc:picChg chg="add del mod">
          <ac:chgData name="NESTOR JULIO HERNANDEZ BOCKER" userId="a413b3be1cc3406f" providerId="LiveId" clId="{4E5A5CBB-46FE-486D-8E9F-71FA2C2D9F21}" dt="2022-01-15T02:26:08.319" v="61" actId="21"/>
          <ac:picMkLst>
            <pc:docMk/>
            <pc:sldMk cId="254701575" sldId="277"/>
            <ac:picMk id="7" creationId="{E42E39F2-69E3-463B-9E5C-FD14762A69F5}"/>
          </ac:picMkLst>
        </pc:picChg>
      </pc:sldChg>
      <pc:sldChg chg="modSp mod">
        <pc:chgData name="NESTOR JULIO HERNANDEZ BOCKER" userId="a413b3be1cc3406f" providerId="LiveId" clId="{4E5A5CBB-46FE-486D-8E9F-71FA2C2D9F21}" dt="2022-01-15T04:39:32.332" v="305"/>
        <pc:sldMkLst>
          <pc:docMk/>
          <pc:sldMk cId="1413527724" sldId="278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E5A5CBB-46FE-486D-8E9F-71FA2C2D9F21}" dt="2022-01-15T04:39:06.477" v="303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E5A5CBB-46FE-486D-8E9F-71FA2C2D9F21}" dt="2022-01-15T04:39:32.332" v="305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4E5A5CBB-46FE-486D-8E9F-71FA2C2D9F21}" dt="2022-01-15T04:09:55.042" v="147"/>
        <pc:sldMkLst>
          <pc:docMk/>
          <pc:sldMk cId="2154987033" sldId="279"/>
        </pc:sldMkLst>
        <pc:spChg chg="mod">
          <ac:chgData name="NESTOR JULIO HERNANDEZ BOCKER" userId="a413b3be1cc3406f" providerId="LiveId" clId="{4E5A5CBB-46FE-486D-8E9F-71FA2C2D9F21}" dt="2022-01-15T01:57:32.648" v="2"/>
          <ac:spMkLst>
            <pc:docMk/>
            <pc:sldMk cId="2154987033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E5A5CBB-46FE-486D-8E9F-71FA2C2D9F21}" dt="2022-01-15T04:09:55.042" v="14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</pc:docChg>
  </pc:docChgLst>
  <pc:docChgLst>
    <pc:chgData name="NESTOR JULIO HERNANDEZ BOCKER" userId="a413b3be1cc3406f" providerId="LiveId" clId="{25B8929A-FF52-4E01-B811-4789551FFD76}"/>
    <pc:docChg chg="undo custSel addSld delSld modSld">
      <pc:chgData name="NESTOR JULIO HERNANDEZ BOCKER" userId="a413b3be1cc3406f" providerId="LiveId" clId="{25B8929A-FF52-4E01-B811-4789551FFD76}" dt="2022-06-01T00:28:44.100" v="588" actId="6549"/>
      <pc:docMkLst>
        <pc:docMk/>
      </pc:docMkLst>
      <pc:sldChg chg="modSp mod">
        <pc:chgData name="NESTOR JULIO HERNANDEZ BOCKER" userId="a413b3be1cc3406f" providerId="LiveId" clId="{25B8929A-FF52-4E01-B811-4789551FFD76}" dt="2022-05-31T22:28:43.325" v="3" actId="20577"/>
        <pc:sldMkLst>
          <pc:docMk/>
          <pc:sldMk cId="3489943008" sldId="256"/>
        </pc:sldMkLst>
        <pc:spChg chg="mod">
          <ac:chgData name="NESTOR JULIO HERNANDEZ BOCKER" userId="a413b3be1cc3406f" providerId="LiveId" clId="{25B8929A-FF52-4E01-B811-4789551FFD76}" dt="2022-05-31T22:28:37.209" v="1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2:28:43.325" v="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5B8929A-FF52-4E01-B811-4789551FFD76}" dt="2022-05-31T22:53:08.355" v="248" actId="20577"/>
        <pc:sldMkLst>
          <pc:docMk/>
          <pc:sldMk cId="1297091760" sldId="257"/>
        </pc:sldMkLst>
        <pc:spChg chg="mod">
          <ac:chgData name="NESTOR JULIO HERNANDEZ BOCKER" userId="a413b3be1cc3406f" providerId="LiveId" clId="{25B8929A-FF52-4E01-B811-4789551FFD76}" dt="2022-05-31T22:35:02.214" v="52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2:53:08.355" v="248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2:44:14.702" v="176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25B8929A-FF52-4E01-B811-4789551FFD76}" dt="2022-05-31T22:41:16.284" v="110" actId="478"/>
          <ac:picMkLst>
            <pc:docMk/>
            <pc:sldMk cId="1297091760" sldId="257"/>
            <ac:picMk id="2" creationId="{CE0E8BBA-500D-2787-3AEB-DD758150C14C}"/>
          </ac:picMkLst>
        </pc:picChg>
        <pc:picChg chg="add del mod">
          <ac:chgData name="NESTOR JULIO HERNANDEZ BOCKER" userId="a413b3be1cc3406f" providerId="LiveId" clId="{25B8929A-FF52-4E01-B811-4789551FFD76}" dt="2022-05-31T22:43:39.510" v="172" actId="478"/>
          <ac:picMkLst>
            <pc:docMk/>
            <pc:sldMk cId="1297091760" sldId="257"/>
            <ac:picMk id="3" creationId="{F86A8F01-1A7D-8376-CD97-39120A2494FB}"/>
          </ac:picMkLst>
        </pc:picChg>
        <pc:picChg chg="add del mod">
          <ac:chgData name="NESTOR JULIO HERNANDEZ BOCKER" userId="a413b3be1cc3406f" providerId="LiveId" clId="{25B8929A-FF52-4E01-B811-4789551FFD76}" dt="2022-05-31T22:52:50.970" v="243" actId="478"/>
          <ac:picMkLst>
            <pc:docMk/>
            <pc:sldMk cId="1297091760" sldId="257"/>
            <ac:picMk id="4" creationId="{EB5534CA-E201-14B5-CC87-37C4AADDA26A}"/>
          </ac:picMkLst>
        </pc:picChg>
      </pc:sldChg>
      <pc:sldChg chg="addSp delSp modSp mod">
        <pc:chgData name="NESTOR JULIO HERNANDEZ BOCKER" userId="a413b3be1cc3406f" providerId="LiveId" clId="{25B8929A-FF52-4E01-B811-4789551FFD76}" dt="2022-05-31T23:29:30.942" v="455" actId="20577"/>
        <pc:sldMkLst>
          <pc:docMk/>
          <pc:sldMk cId="2687120463" sldId="266"/>
        </pc:sldMkLst>
        <pc:spChg chg="mod">
          <ac:chgData name="NESTOR JULIO HERNANDEZ BOCKER" userId="a413b3be1cc3406f" providerId="LiveId" clId="{25B8929A-FF52-4E01-B811-4789551FFD76}" dt="2022-05-31T23:03:25.130" v="285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3:29:30.942" v="455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25B8929A-FF52-4E01-B811-4789551FFD76}" dt="2022-05-31T23:26:26.551" v="392" actId="478"/>
          <ac:picMkLst>
            <pc:docMk/>
            <pc:sldMk cId="2687120463" sldId="266"/>
            <ac:picMk id="2" creationId="{3FE3965C-0901-7FD8-4D84-6C2032C762FF}"/>
          </ac:picMkLst>
        </pc:picChg>
        <pc:picChg chg="add del mod">
          <ac:chgData name="NESTOR JULIO HERNANDEZ BOCKER" userId="a413b3be1cc3406f" providerId="LiveId" clId="{25B8929A-FF52-4E01-B811-4789551FFD76}" dt="2022-05-31T23:29:06.761" v="448" actId="478"/>
          <ac:picMkLst>
            <pc:docMk/>
            <pc:sldMk cId="2687120463" sldId="266"/>
            <ac:picMk id="3" creationId="{7C6EA2CE-0426-B95B-0994-04FE4F978062}"/>
          </ac:picMkLst>
        </pc:picChg>
      </pc:sldChg>
      <pc:sldChg chg="modSp mod">
        <pc:chgData name="NESTOR JULIO HERNANDEZ BOCKER" userId="a413b3be1cc3406f" providerId="LiveId" clId="{25B8929A-FF52-4E01-B811-4789551FFD76}" dt="2022-05-31T22:31:50.576" v="40" actId="20577"/>
        <pc:sldMkLst>
          <pc:docMk/>
          <pc:sldMk cId="290937702" sldId="268"/>
        </pc:sldMkLst>
        <pc:spChg chg="mod">
          <ac:chgData name="NESTOR JULIO HERNANDEZ BOCKER" userId="a413b3be1cc3406f" providerId="LiveId" clId="{25B8929A-FF52-4E01-B811-4789551FFD76}" dt="2022-05-31T22:31:50.576" v="4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5B8929A-FF52-4E01-B811-4789551FFD76}" dt="2022-06-01T00:25:17.876" v="582"/>
        <pc:sldMkLst>
          <pc:docMk/>
          <pc:sldMk cId="772786361" sldId="269"/>
        </pc:sldMkLst>
        <pc:spChg chg="mod">
          <ac:chgData name="NESTOR JULIO HERNANDEZ BOCKER" userId="a413b3be1cc3406f" providerId="LiveId" clId="{25B8929A-FF52-4E01-B811-4789551FFD76}" dt="2022-06-01T00:17:25.216" v="536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6-01T00:19:23.441" v="564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25B8929A-FF52-4E01-B811-4789551FFD76}" dt="2022-06-01T00:17:32.609" v="537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25B8929A-FF52-4E01-B811-4789551FFD76}" dt="2022-06-01T00:25:17.876" v="582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25B8929A-FF52-4E01-B811-4789551FFD76}" dt="2022-06-01T00:22:04.417" v="570" actId="20577"/>
        <pc:sldMkLst>
          <pc:docMk/>
          <pc:sldMk cId="2522447131" sldId="270"/>
        </pc:sldMkLst>
        <pc:spChg chg="mod">
          <ac:chgData name="NESTOR JULIO HERNANDEZ BOCKER" userId="a413b3be1cc3406f" providerId="LiveId" clId="{25B8929A-FF52-4E01-B811-4789551FFD76}" dt="2022-06-01T00:21:38.930" v="567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6-01T00:22:04.417" v="570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25B8929A-FF52-4E01-B811-4789551FFD76}" dt="2022-06-01T00:21:19.192" v="565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25B8929A-FF52-4E01-B811-4789551FFD76}" dt="2022-06-01T00:21:25.504" v="566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25B8929A-FF52-4E01-B811-4789551FFD76}" dt="2022-06-01T00:23:41.672" v="581" actId="20577"/>
        <pc:sldMkLst>
          <pc:docMk/>
          <pc:sldMk cId="1064889117" sldId="271"/>
        </pc:sldMkLst>
        <pc:spChg chg="mod">
          <ac:chgData name="NESTOR JULIO HERNANDEZ BOCKER" userId="a413b3be1cc3406f" providerId="LiveId" clId="{25B8929A-FF52-4E01-B811-4789551FFD76}" dt="2022-06-01T00:23:01.825" v="573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6-01T00:23:41.672" v="581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25B8929A-FF52-4E01-B811-4789551FFD76}" dt="2022-06-01T00:22:57.104" v="572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25B8929A-FF52-4E01-B811-4789551FFD76}" dt="2022-06-01T00:22:48.961" v="571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6-01T00:28:44.100" v="588" actId="6549"/>
        <pc:sldMkLst>
          <pc:docMk/>
          <pc:sldMk cId="4212946076" sldId="272"/>
        </pc:sldMkLst>
        <pc:spChg chg="mod">
          <ac:chgData name="NESTOR JULIO HERNANDEZ BOCKER" userId="a413b3be1cc3406f" providerId="LiveId" clId="{25B8929A-FF52-4E01-B811-4789551FFD76}" dt="2022-05-31T22:57:54.805" v="270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6-01T00:28:44.100" v="588" actId="6549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6-01T00:28:33.225" v="585" actId="20577"/>
        <pc:sldMkLst>
          <pc:docMk/>
          <pc:sldMk cId="2331247576" sldId="273"/>
        </pc:sldMkLst>
        <pc:spChg chg="mod">
          <ac:chgData name="NESTOR JULIO HERNANDEZ BOCKER" userId="a413b3be1cc3406f" providerId="LiveId" clId="{25B8929A-FF52-4E01-B811-4789551FFD76}" dt="2022-05-31T22:58:46.664" v="277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6-01T00:28:33.225" v="585" actId="2057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5-31T23:44:51.584" v="517" actId="20577"/>
        <pc:sldMkLst>
          <pc:docMk/>
          <pc:sldMk cId="3712370987" sldId="274"/>
        </pc:sldMkLst>
        <pc:spChg chg="mod">
          <ac:chgData name="NESTOR JULIO HERNANDEZ BOCKER" userId="a413b3be1cc3406f" providerId="LiveId" clId="{25B8929A-FF52-4E01-B811-4789551FFD76}" dt="2022-05-31T23:44:51.584" v="517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5-31T23:44:09.296" v="502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5-31T23:45:36.744" v="533" actId="20577"/>
        <pc:sldMkLst>
          <pc:docMk/>
          <pc:sldMk cId="2004471611" sldId="275"/>
        </pc:sldMkLst>
        <pc:spChg chg="mod">
          <ac:chgData name="NESTOR JULIO HERNANDEZ BOCKER" userId="a413b3be1cc3406f" providerId="LiveId" clId="{25B8929A-FF52-4E01-B811-4789551FFD76}" dt="2022-05-31T23:45:36.744" v="533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25B8929A-FF52-4E01-B811-4789551FFD76}" dt="2022-05-31T23:45:11.068" v="518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25B8929A-FF52-4E01-B811-4789551FFD76}" dt="2022-05-31T22:56:07.068" v="254"/>
        <pc:sldMkLst>
          <pc:docMk/>
          <pc:sldMk cId="2643471665" sldId="276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2:55:55.385" v="253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2:56:07.068" v="254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30:19.724" v="459"/>
        <pc:sldMkLst>
          <pc:docMk/>
          <pc:sldMk cId="254701575" sldId="277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3:30:19.724" v="459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25B8929A-FF52-4E01-B811-4789551FFD76}" dt="2022-05-31T23:37:32.833" v="466"/>
        <pc:sldMkLst>
          <pc:docMk/>
          <pc:sldMk cId="1413527724" sldId="278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3:37:19.830" v="465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3:37:32.833" v="466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31:49.820" v="462" actId="403"/>
        <pc:sldMkLst>
          <pc:docMk/>
          <pc:sldMk cId="2154987033" sldId="279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3:31:49.820" v="462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02:35.278" v="284"/>
        <pc:sldMkLst>
          <pc:docMk/>
          <pc:sldMk cId="1313828931" sldId="280"/>
        </pc:sldMkLst>
        <pc:spChg chg="mod">
          <ac:chgData name="NESTOR JULIO HERNANDEZ BOCKER" userId="a413b3be1cc3406f" providerId="LiveId" clId="{25B8929A-FF52-4E01-B811-4789551FFD76}" dt="2022-05-31T23:01:33.637" v="278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5B8929A-FF52-4E01-B811-4789551FFD76}" dt="2022-05-31T23:02:35.278" v="284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2:33:44.711" v="51" actId="20577"/>
        <pc:sldMkLst>
          <pc:docMk/>
          <pc:sldMk cId="1058868022" sldId="281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25B8929A-FF52-4E01-B811-4789551FFD76}" dt="2022-05-31T22:33:19.362" v="48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25B8929A-FF52-4E01-B811-4789551FFD76}" dt="2022-05-31T22:33:44.711" v="51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5B8929A-FF52-4E01-B811-4789551FFD76}" dt="2022-05-31T22:31:17.333" v="34" actId="20577"/>
        <pc:sldMkLst>
          <pc:docMk/>
          <pc:sldMk cId="3739594722" sldId="284"/>
        </pc:sldMkLst>
        <pc:spChg chg="mod">
          <ac:chgData name="NESTOR JULIO HERNANDEZ BOCKER" userId="a413b3be1cc3406f" providerId="LiveId" clId="{25B8929A-FF52-4E01-B811-4789551FFD76}" dt="2022-05-31T22:31:13.252" v="32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25B8929A-FF52-4E01-B811-4789551FFD76}" dt="2022-05-31T22:31:17.333" v="34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25B8929A-FF52-4E01-B811-4789551FFD76}" dt="2022-05-31T22:29:47.568" v="13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25B8929A-FF52-4E01-B811-4789551FFD76}" dt="2022-05-31T22:56:59.676" v="263"/>
        <pc:sldMkLst>
          <pc:docMk/>
          <pc:sldMk cId="3621436020" sldId="288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2:56:42.572" v="262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2:56:59.676" v="263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5B8929A-FF52-4E01-B811-4789551FFD76}" dt="2022-05-31T23:38:58.734" v="501"/>
        <pc:sldMkLst>
          <pc:docMk/>
          <pc:sldMk cId="1740099963" sldId="289"/>
        </pc:sldMkLst>
        <pc:spChg chg="mod">
          <ac:chgData name="NESTOR JULIO HERNANDEZ BOCKER" userId="a413b3be1cc3406f" providerId="LiveId" clId="{25B8929A-FF52-4E01-B811-4789551FFD76}" dt="2022-05-31T22:28:31.755" v="0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5B8929A-FF52-4E01-B811-4789551FFD76}" dt="2022-05-31T23:38:42.192" v="500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5B8929A-FF52-4E01-B811-4789551FFD76}" dt="2022-05-31T23:38:58.734" v="501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add del mod">
        <pc:chgData name="NESTOR JULIO HERNANDEZ BOCKER" userId="a413b3be1cc3406f" providerId="LiveId" clId="{25B8929A-FF52-4E01-B811-4789551FFD76}" dt="2022-05-31T23:49:35.706" v="535"/>
        <pc:sldMkLst>
          <pc:docMk/>
          <pc:sldMk cId="3692254647" sldId="290"/>
        </pc:sldMkLst>
      </pc:sldChg>
      <pc:sldChg chg="add del mod">
        <pc:chgData name="NESTOR JULIO HERNANDEZ BOCKER" userId="a413b3be1cc3406f" providerId="LiveId" clId="{25B8929A-FF52-4E01-B811-4789551FFD76}" dt="2022-05-31T23:49:35.706" v="535"/>
        <pc:sldMkLst>
          <pc:docMk/>
          <pc:sldMk cId="3431761031" sldId="291"/>
        </pc:sldMkLst>
      </pc:sldChg>
    </pc:docChg>
  </pc:docChgLst>
  <pc:docChgLst>
    <pc:chgData name="NESTOR JULIO HERNANDEZ BOCKER" userId="a413b3be1cc3406f" providerId="LiveId" clId="{237EBB98-5777-4D91-A0CD-74FBE527C522}"/>
    <pc:docChg chg="undo custSel addSld delSld modSld">
      <pc:chgData name="NESTOR JULIO HERNANDEZ BOCKER" userId="a413b3be1cc3406f" providerId="LiveId" clId="{237EBB98-5777-4D91-A0CD-74FBE527C522}" dt="2022-12-07T00:04:21.336" v="1027" actId="20577"/>
      <pc:docMkLst>
        <pc:docMk/>
      </pc:docMkLst>
      <pc:sldChg chg="modSp mod">
        <pc:chgData name="NESTOR JULIO HERNANDEZ BOCKER" userId="a413b3be1cc3406f" providerId="LiveId" clId="{237EBB98-5777-4D91-A0CD-74FBE527C522}" dt="2022-12-06T23:59:15.017" v="977" actId="20577"/>
        <pc:sldMkLst>
          <pc:docMk/>
          <pc:sldMk cId="3489943008" sldId="256"/>
        </pc:sldMkLst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59:15.017" v="97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37EBB98-5777-4D91-A0CD-74FBE527C522}" dt="2022-12-07T00:03:03.556" v="1007" actId="1035"/>
        <pc:sldMkLst>
          <pc:docMk/>
          <pc:sldMk cId="1297091760" sldId="257"/>
        </pc:sldMkLst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32:24.654" v="597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7T00:03:03.556" v="1007" actId="1035"/>
          <ac:graphicFrameMkLst>
            <pc:docMk/>
            <pc:sldMk cId="1297091760" sldId="257"/>
            <ac:graphicFrameMk id="5" creationId="{00000000-0008-0000-0000-000006000000}"/>
          </ac:graphicFrameMkLst>
        </pc:graphicFrameChg>
        <pc:graphicFrameChg chg="del mod">
          <ac:chgData name="NESTOR JULIO HERNANDEZ BOCKER" userId="a413b3be1cc3406f" providerId="LiveId" clId="{237EBB98-5777-4D91-A0CD-74FBE527C522}" dt="2022-12-06T23:15:11.099" v="211" actId="21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237EBB98-5777-4D91-A0CD-74FBE527C522}" dt="2022-12-06T23:29:27.028" v="537" actId="478"/>
          <ac:picMkLst>
            <pc:docMk/>
            <pc:sldMk cId="1297091760" sldId="257"/>
            <ac:picMk id="6" creationId="{73BA4C58-A869-2A97-58A0-542879BD2702}"/>
          </ac:picMkLst>
        </pc:picChg>
        <pc:picChg chg="add del mod modCrop">
          <ac:chgData name="NESTOR JULIO HERNANDEZ BOCKER" userId="a413b3be1cc3406f" providerId="LiveId" clId="{237EBB98-5777-4D91-A0CD-74FBE527C522}" dt="2022-12-06T23:31:57.218" v="569" actId="478"/>
          <ac:picMkLst>
            <pc:docMk/>
            <pc:sldMk cId="1297091760" sldId="257"/>
            <ac:picMk id="7" creationId="{EF35700C-98BC-9D56-16FA-98DA8499B562}"/>
          </ac:picMkLst>
        </pc:picChg>
        <pc:picChg chg="add del mod">
          <ac:chgData name="NESTOR JULIO HERNANDEZ BOCKER" userId="a413b3be1cc3406f" providerId="LiveId" clId="{237EBB98-5777-4D91-A0CD-74FBE527C522}" dt="2022-12-06T23:33:07.989" v="601" actId="478"/>
          <ac:picMkLst>
            <pc:docMk/>
            <pc:sldMk cId="1297091760" sldId="257"/>
            <ac:picMk id="10" creationId="{95B9902D-14E7-2871-E82E-D9C51E8C99F7}"/>
          </ac:picMkLst>
        </pc:picChg>
      </pc:sldChg>
      <pc:sldChg chg="modSp mod">
        <pc:chgData name="NESTOR JULIO HERNANDEZ BOCKER" userId="a413b3be1cc3406f" providerId="LiveId" clId="{237EBB98-5777-4D91-A0CD-74FBE527C522}" dt="2022-12-06T23:58:39.807" v="976" actId="20577"/>
        <pc:sldMkLst>
          <pc:docMk/>
          <pc:sldMk cId="1714585994" sldId="264"/>
        </pc:sldMkLst>
        <pc:spChg chg="mod">
          <ac:chgData name="NESTOR JULIO HERNANDEZ BOCKER" userId="a413b3be1cc3406f" providerId="LiveId" clId="{237EBB98-5777-4D91-A0CD-74FBE527C522}" dt="2022-12-06T23:58:39.807" v="97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237EBB98-5777-4D91-A0CD-74FBE527C522}" dt="2022-12-07T00:03:24.136" v="1026" actId="1036"/>
        <pc:sldMkLst>
          <pc:docMk/>
          <pc:sldMk cId="2687120463" sldId="266"/>
        </pc:sldMkLst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47:22.197" v="814" actId="20577"/>
          <ac:spMkLst>
            <pc:docMk/>
            <pc:sldMk cId="2687120463" sldId="266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7T00:03:24.136" v="1026" actId="1036"/>
          <ac:graphicFrameMkLst>
            <pc:docMk/>
            <pc:sldMk cId="2687120463" sldId="266"/>
            <ac:graphicFrameMk id="5" creationId="{00000000-0008-0000-0000-000007000000}"/>
          </ac:graphicFrameMkLst>
        </pc:graphicFrameChg>
        <pc:graphicFrameChg chg="del mod">
          <ac:chgData name="NESTOR JULIO HERNANDEZ BOCKER" userId="a413b3be1cc3406f" providerId="LiveId" clId="{237EBB98-5777-4D91-A0CD-74FBE527C522}" dt="2022-12-06T23:20:28.404" v="334" actId="478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237EBB98-5777-4D91-A0CD-74FBE527C522}" dt="2022-12-06T23:45:05.897" v="741" actId="478"/>
          <ac:picMkLst>
            <pc:docMk/>
            <pc:sldMk cId="2687120463" sldId="266"/>
            <ac:picMk id="6" creationId="{30FB6C7D-3DF0-5C00-9B2A-376102749AEE}"/>
          </ac:picMkLst>
        </pc:picChg>
        <pc:picChg chg="add del mod">
          <ac:chgData name="NESTOR JULIO HERNANDEZ BOCKER" userId="a413b3be1cc3406f" providerId="LiveId" clId="{237EBB98-5777-4D91-A0CD-74FBE527C522}" dt="2022-12-06T23:47:16.687" v="813" actId="478"/>
          <ac:picMkLst>
            <pc:docMk/>
            <pc:sldMk cId="2687120463" sldId="266"/>
            <ac:picMk id="8" creationId="{09214BF2-1A11-2B00-F896-39E30015C1C4}"/>
          </ac:picMkLst>
        </pc:picChg>
      </pc:sldChg>
      <pc:sldChg chg="modSp mod">
        <pc:chgData name="NESTOR JULIO HERNANDEZ BOCKER" userId="a413b3be1cc3406f" providerId="LiveId" clId="{237EBB98-5777-4D91-A0CD-74FBE527C522}" dt="2022-12-06T23:25:50.338" v="434" actId="20577"/>
        <pc:sldMkLst>
          <pc:docMk/>
          <pc:sldMk cId="290937702" sldId="268"/>
        </pc:sldMkLst>
        <pc:spChg chg="mod">
          <ac:chgData name="NESTOR JULIO HERNANDEZ BOCKER" userId="a413b3be1cc3406f" providerId="LiveId" clId="{237EBB98-5777-4D91-A0CD-74FBE527C522}" dt="2022-12-06T23:25:50.338" v="434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37EBB98-5777-4D91-A0CD-74FBE527C522}" dt="2022-12-06T23:55:56.587" v="956" actId="20577"/>
        <pc:sldMkLst>
          <pc:docMk/>
          <pc:sldMk cId="772786361" sldId="269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55:56.587" v="956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237EBB98-5777-4D91-A0CD-74FBE527C522}" dt="2022-12-06T23:54:09.043" v="939" actId="478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add mod">
          <ac:chgData name="NESTOR JULIO HERNANDEZ BOCKER" userId="a413b3be1cc3406f" providerId="LiveId" clId="{237EBB98-5777-4D91-A0CD-74FBE527C522}" dt="2022-12-06T23:54:29.160" v="940"/>
          <ac:graphicFrameMkLst>
            <pc:docMk/>
            <pc:sldMk cId="772786361" sldId="269"/>
            <ac:graphicFrameMk id="3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57:27.227" v="961" actId="20577"/>
        <pc:sldMkLst>
          <pc:docMk/>
          <pc:sldMk cId="2522447131" sldId="270"/>
        </pc:sldMkLst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57:27.227" v="961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57:20.216" v="958"/>
          <ac:graphicFrameMkLst>
            <pc:docMk/>
            <pc:sldMk cId="2522447131" sldId="270"/>
            <ac:graphicFrameMk id="2" creationId="{31B84DC0-3154-40ED-BCD5-3CD18A9A5D29}"/>
          </ac:graphicFrameMkLst>
        </pc:graphicFrameChg>
        <pc:graphicFrameChg chg="del">
          <ac:chgData name="NESTOR JULIO HERNANDEZ BOCKER" userId="a413b3be1cc3406f" providerId="LiveId" clId="{237EBB98-5777-4D91-A0CD-74FBE527C522}" dt="2022-12-06T23:57:16.186" v="957" actId="478"/>
          <ac:graphicFrameMkLst>
            <pc:docMk/>
            <pc:sldMk cId="2522447131" sldId="270"/>
            <ac:graphicFrameMk id="3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58:13.047" v="975" actId="20577"/>
        <pc:sldMkLst>
          <pc:docMk/>
          <pc:sldMk cId="1064889117" sldId="271"/>
        </pc:sldMkLst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58:13.047" v="975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57:48.436" v="966" actId="1036"/>
          <ac:graphicFrameMkLst>
            <pc:docMk/>
            <pc:sldMk cId="1064889117" sldId="271"/>
            <ac:graphicFrameMk id="2" creationId="{E404DB91-D1F3-42D0-81FD-27A5AB65EB47}"/>
          </ac:graphicFrameMkLst>
        </pc:graphicFrameChg>
        <pc:graphicFrameChg chg="del">
          <ac:chgData name="NESTOR JULIO HERNANDEZ BOCKER" userId="a413b3be1cc3406f" providerId="LiveId" clId="{237EBB98-5777-4D91-A0CD-74FBE527C522}" dt="2022-12-06T23:57:39.237" v="962" actId="478"/>
          <ac:graphicFrameMkLst>
            <pc:docMk/>
            <pc:sldMk cId="1064889117" sldId="271"/>
            <ac:graphicFrameMk id="3" creationId="{E404DB91-D1F3-42D0-81FD-27A5AB65EB47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35:04.563" v="632" actId="20577"/>
        <pc:sldMkLst>
          <pc:docMk/>
          <pc:sldMk cId="4212946076" sldId="272"/>
        </pc:sldMkLst>
        <pc:spChg chg="mod">
          <ac:chgData name="NESTOR JULIO HERNANDEZ BOCKER" userId="a413b3be1cc3406f" providerId="LiveId" clId="{237EBB98-5777-4D91-A0CD-74FBE527C522}" dt="2022-12-06T23:35:04.563" v="632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4212946076" sldId="272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19:09.238" v="328"/>
          <ac:graphicFrameMkLst>
            <pc:docMk/>
            <pc:sldMk cId="4212946076" sldId="272"/>
            <ac:graphicFrameMk id="5" creationId="{00000000-0008-0000-0200-000002000000}"/>
          </ac:graphicFrameMkLst>
        </pc:graphicFrameChg>
        <pc:graphicFrameChg chg="del">
          <ac:chgData name="NESTOR JULIO HERNANDEZ BOCKER" userId="a413b3be1cc3406f" providerId="LiveId" clId="{237EBB98-5777-4D91-A0CD-74FBE527C522}" dt="2022-12-06T23:19:08.748" v="327" actId="478"/>
          <ac:graphicFrameMkLst>
            <pc:docMk/>
            <pc:sldMk cId="4212946076" sldId="272"/>
            <ac:graphicFrameMk id="7" creationId="{00000000-0008-0000-0200-000002000000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41:33.377" v="636" actId="20577"/>
        <pc:sldMkLst>
          <pc:docMk/>
          <pc:sldMk cId="2331247576" sldId="273"/>
        </pc:sldMkLst>
        <pc:spChg chg="mod">
          <ac:chgData name="NESTOR JULIO HERNANDEZ BOCKER" userId="a413b3be1cc3406f" providerId="LiveId" clId="{237EBB98-5777-4D91-A0CD-74FBE527C522}" dt="2022-12-06T23:41:33.377" v="636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2331247576" sldId="273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19:26.650" v="330"/>
          <ac:graphicFrameMkLst>
            <pc:docMk/>
            <pc:sldMk cId="2331247576" sldId="273"/>
            <ac:graphicFrameMk id="5" creationId="{00000000-0008-0000-0200-000003000000}"/>
          </ac:graphicFrameMkLst>
        </pc:graphicFrameChg>
        <pc:graphicFrameChg chg="del">
          <ac:chgData name="NESTOR JULIO HERNANDEZ BOCKER" userId="a413b3be1cc3406f" providerId="LiveId" clId="{237EBB98-5777-4D91-A0CD-74FBE527C522}" dt="2022-12-06T23:19:15.669" v="329" actId="21"/>
          <ac:graphicFrameMkLst>
            <pc:docMk/>
            <pc:sldMk cId="2331247576" sldId="273"/>
            <ac:graphicFrameMk id="8" creationId="{00000000-0008-0000-0200-000003000000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50:52.817" v="935" actId="20577"/>
        <pc:sldMkLst>
          <pc:docMk/>
          <pc:sldMk cId="3712370987" sldId="274"/>
        </pc:sldMkLst>
        <pc:spChg chg="mod">
          <ac:chgData name="NESTOR JULIO HERNANDEZ BOCKER" userId="a413b3be1cc3406f" providerId="LiveId" clId="{237EBB98-5777-4D91-A0CD-74FBE527C522}" dt="2022-12-06T23:50:52.817" v="935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3712370987" sldId="274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24:20.048" v="427"/>
          <ac:graphicFrameMkLst>
            <pc:docMk/>
            <pc:sldMk cId="3712370987" sldId="274"/>
            <ac:graphicFrameMk id="5" creationId="{7F4AFCE1-3790-4E5E-BDC8-AFCE25FB7F9D}"/>
          </ac:graphicFrameMkLst>
        </pc:graphicFrameChg>
        <pc:graphicFrameChg chg="del">
          <ac:chgData name="NESTOR JULIO HERNANDEZ BOCKER" userId="a413b3be1cc3406f" providerId="LiveId" clId="{237EBB98-5777-4D91-A0CD-74FBE527C522}" dt="2022-12-06T23:24:13.128" v="426" actId="21"/>
          <ac:graphicFrameMkLst>
            <pc:docMk/>
            <pc:sldMk cId="3712370987" sldId="274"/>
            <ac:graphicFrameMk id="10" creationId="{7F4AFCE1-3790-4E5E-BDC8-AFCE25FB7F9D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51:27.618" v="938" actId="20577"/>
        <pc:sldMkLst>
          <pc:docMk/>
          <pc:sldMk cId="2004471611" sldId="275"/>
        </pc:sldMkLst>
        <pc:spChg chg="mod">
          <ac:chgData name="NESTOR JULIO HERNANDEZ BOCKER" userId="a413b3be1cc3406f" providerId="LiveId" clId="{237EBB98-5777-4D91-A0CD-74FBE527C522}" dt="2022-12-06T23:51:27.618" v="938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2004471611" sldId="275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24:29.218" v="429"/>
          <ac:graphicFrameMkLst>
            <pc:docMk/>
            <pc:sldMk cId="2004471611" sldId="275"/>
            <ac:graphicFrameMk id="5" creationId="{5E11EE77-0C34-4CA5-BD83-E70793E4341C}"/>
          </ac:graphicFrameMkLst>
        </pc:graphicFrameChg>
        <pc:graphicFrameChg chg="del">
          <ac:chgData name="NESTOR JULIO HERNANDEZ BOCKER" userId="a413b3be1cc3406f" providerId="LiveId" clId="{237EBB98-5777-4D91-A0CD-74FBE527C522}" dt="2022-12-06T23:24:24.328" v="428" actId="21"/>
          <ac:graphicFrameMkLst>
            <pc:docMk/>
            <pc:sldMk cId="2004471611" sldId="275"/>
            <ac:graphicFrameMk id="11" creationId="{5E11EE77-0C34-4CA5-BD83-E70793E4341C}"/>
          </ac:graphicFrameMkLst>
        </pc:graphicFrameChg>
      </pc:sldChg>
      <pc:sldChg chg="modSp">
        <pc:chgData name="NESTOR JULIO HERNANDEZ BOCKER" userId="a413b3be1cc3406f" providerId="LiveId" clId="{237EBB98-5777-4D91-A0CD-74FBE527C522}" dt="2022-12-06T23:33:38.700" v="603"/>
        <pc:sldMkLst>
          <pc:docMk/>
          <pc:sldMk cId="2643471665" sldId="276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37EBB98-5777-4D91-A0CD-74FBE527C522}" dt="2022-12-06T23:33:28.008" v="602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37EBB98-5777-4D91-A0CD-74FBE527C522}" dt="2022-12-06T23:33:38.700" v="603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37EBB98-5777-4D91-A0CD-74FBE527C522}" dt="2022-12-06T23:17:28.848" v="326" actId="20577"/>
        <pc:sldMkLst>
          <pc:docMk/>
          <pc:sldMk cId="254701575" sldId="277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37EBB98-5777-4D91-A0CD-74FBE527C522}" dt="2022-12-06T23:17:28.848" v="326" actId="20577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237EBB98-5777-4D91-A0CD-74FBE527C522}" dt="2022-12-07T00:04:21.336" v="1027" actId="20577"/>
        <pc:sldMkLst>
          <pc:docMk/>
          <pc:sldMk cId="1413527724" sldId="278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37EBB98-5777-4D91-A0CD-74FBE527C522}" dt="2022-12-06T23:48:46.987" v="868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37EBB98-5777-4D91-A0CD-74FBE527C522}" dt="2022-12-07T00:04:21.336" v="1027" actId="20577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37EBB98-5777-4D91-A0CD-74FBE527C522}" dt="2022-12-06T23:23:27.928" v="425" actId="20577"/>
        <pc:sldMkLst>
          <pc:docMk/>
          <pc:sldMk cId="2154987033" sldId="279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37EBB98-5777-4D91-A0CD-74FBE527C522}" dt="2022-12-06T23:23:27.928" v="425" actId="2057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237EBB98-5777-4D91-A0CD-74FBE527C522}" dt="2022-12-06T23:41:47.147" v="637"/>
        <pc:sldMkLst>
          <pc:docMk/>
          <pc:sldMk cId="1313828931" sldId="280"/>
        </pc:sldMkLst>
        <pc:spChg chg="mod">
          <ac:chgData name="NESTOR JULIO HERNANDEZ BOCKER" userId="a413b3be1cc3406f" providerId="LiveId" clId="{237EBB98-5777-4D91-A0CD-74FBE527C522}" dt="2022-12-06T23:11:14.919" v="2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37EBB98-5777-4D91-A0CD-74FBE527C522}" dt="2022-12-06T23:41:47.147" v="637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addSp delSp modSp mod">
        <pc:chgData name="NESTOR JULIO HERNANDEZ BOCKER" userId="a413b3be1cc3406f" providerId="LiveId" clId="{237EBB98-5777-4D91-A0CD-74FBE527C522}" dt="2022-12-06T23:14:51.459" v="209" actId="20577"/>
        <pc:sldMkLst>
          <pc:docMk/>
          <pc:sldMk cId="1058868022" sldId="281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237EBB98-5777-4D91-A0CD-74FBE527C522}" dt="2022-12-06T23:14:13.699" v="203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237EBB98-5777-4D91-A0CD-74FBE527C522}" dt="2022-12-06T23:14:51.459" v="209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1058868022" sldId="281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237EBB98-5777-4D91-A0CD-74FBE527C522}" dt="2022-12-06T23:13:10.468" v="102" actId="1038"/>
          <ac:graphicFrameMkLst>
            <pc:docMk/>
            <pc:sldMk cId="1058868022" sldId="281"/>
            <ac:graphicFrameMk id="5" creationId="{00000000-0008-0000-0200-000003000000}"/>
          </ac:graphicFrameMkLst>
        </pc:graphicFrameChg>
        <pc:graphicFrameChg chg="add mod">
          <ac:chgData name="NESTOR JULIO HERNANDEZ BOCKER" userId="a413b3be1cc3406f" providerId="LiveId" clId="{237EBB98-5777-4D91-A0CD-74FBE527C522}" dt="2022-12-06T23:13:53.169" v="196" actId="1038"/>
          <ac:graphicFrameMkLst>
            <pc:docMk/>
            <pc:sldMk cId="1058868022" sldId="281"/>
            <ac:graphicFrameMk id="6" creationId="{00000000-0008-0000-0200-000002000000}"/>
          </ac:graphicFrameMkLst>
        </pc:graphicFrameChg>
        <pc:graphicFrameChg chg="del">
          <ac:chgData name="NESTOR JULIO HERNANDEZ BOCKER" userId="a413b3be1cc3406f" providerId="LiveId" clId="{237EBB98-5777-4D91-A0CD-74FBE527C522}" dt="2022-12-06T23:12:54.399" v="4" actId="478"/>
          <ac:graphicFrameMkLst>
            <pc:docMk/>
            <pc:sldMk cId="1058868022" sldId="281"/>
            <ac:graphicFrameMk id="11" creationId="{00000000-0008-0000-0200-000003000000}"/>
          </ac:graphicFrameMkLst>
        </pc:graphicFrameChg>
        <pc:graphicFrameChg chg="add del">
          <ac:chgData name="NESTOR JULIO HERNANDEZ BOCKER" userId="a413b3be1cc3406f" providerId="LiveId" clId="{237EBB98-5777-4D91-A0CD-74FBE527C522}" dt="2022-12-06T23:13:41.819" v="105" actId="478"/>
          <ac:graphicFrameMkLst>
            <pc:docMk/>
            <pc:sldMk cId="1058868022" sldId="281"/>
            <ac:graphicFrameMk id="15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237EBB98-5777-4D91-A0CD-74FBE527C522}" dt="2022-12-06T23:25:11.358" v="431" actId="20577"/>
        <pc:sldMkLst>
          <pc:docMk/>
          <pc:sldMk cId="3739594722" sldId="284"/>
        </pc:sldMkLst>
        <pc:spChg chg="mod">
          <ac:chgData name="NESTOR JULIO HERNANDEZ BOCKER" userId="a413b3be1cc3406f" providerId="LiveId" clId="{237EBB98-5777-4D91-A0CD-74FBE527C522}" dt="2022-12-06T23:25:01.778" v="430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237EBB98-5777-4D91-A0CD-74FBE527C522}" dt="2022-12-06T23:25:11.358" v="431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237EBB98-5777-4D91-A0CD-74FBE527C522}" dt="2022-12-06T23:34:24.963" v="614"/>
        <pc:sldMkLst>
          <pc:docMk/>
          <pc:sldMk cId="3621436020" sldId="288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37EBB98-5777-4D91-A0CD-74FBE527C522}" dt="2022-12-06T23:34:14.417" v="613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37EBB98-5777-4D91-A0CD-74FBE527C522}" dt="2022-12-06T23:34:24.963" v="614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237EBB98-5777-4D91-A0CD-74FBE527C522}" dt="2022-12-06T23:49:43.387" v="902"/>
        <pc:sldMkLst>
          <pc:docMk/>
          <pc:sldMk cId="1740099963" sldId="289"/>
        </pc:sldMkLst>
        <pc:spChg chg="mod">
          <ac:chgData name="NESTOR JULIO HERNANDEZ BOCKER" userId="a413b3be1cc3406f" providerId="LiveId" clId="{237EBB98-5777-4D91-A0CD-74FBE527C522}" dt="2022-12-06T23:11:26.269" v="3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237EBB98-5777-4D91-A0CD-74FBE527C522}" dt="2022-12-06T23:49:33.737" v="901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37EBB98-5777-4D91-A0CD-74FBE527C522}" dt="2022-12-06T23:49:43.387" v="902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add del">
        <pc:chgData name="NESTOR JULIO HERNANDEZ BOCKER" userId="a413b3be1cc3406f" providerId="LiveId" clId="{237EBB98-5777-4D91-A0CD-74FBE527C522}" dt="2022-12-06T23:25:33.712" v="433"/>
        <pc:sldMkLst>
          <pc:docMk/>
          <pc:sldMk cId="3692254647" sldId="290"/>
        </pc:sldMkLst>
      </pc:sldChg>
      <pc:sldChg chg="add del">
        <pc:chgData name="NESTOR JULIO HERNANDEZ BOCKER" userId="a413b3be1cc3406f" providerId="LiveId" clId="{237EBB98-5777-4D91-A0CD-74FBE527C522}" dt="2022-12-06T23:25:33.712" v="433"/>
        <pc:sldMkLst>
          <pc:docMk/>
          <pc:sldMk cId="3431761031" sldId="291"/>
        </pc:sldMkLst>
      </pc:sldChg>
    </pc:docChg>
  </pc:docChgLst>
  <pc:docChgLst>
    <pc:chgData name="NESTOR JULIO HERNANDEZ BOCKER" userId="a413b3be1cc3406f" providerId="LiveId" clId="{CCBBB927-50BB-4ED1-8B12-9432651A3AE3}"/>
    <pc:docChg chg="undo custSel addSld delSld modSld">
      <pc:chgData name="NESTOR JULIO HERNANDEZ BOCKER" userId="a413b3be1cc3406f" providerId="LiveId" clId="{CCBBB927-50BB-4ED1-8B12-9432651A3AE3}" dt="2022-05-03T19:11:12.624" v="769" actId="20577"/>
      <pc:docMkLst>
        <pc:docMk/>
      </pc:docMkLst>
      <pc:sldChg chg="modSp mod">
        <pc:chgData name="NESTOR JULIO HERNANDEZ BOCKER" userId="a413b3be1cc3406f" providerId="LiveId" clId="{CCBBB927-50BB-4ED1-8B12-9432651A3AE3}" dt="2022-05-03T18:17:51.172" v="100" actId="20577"/>
        <pc:sldMkLst>
          <pc:docMk/>
          <pc:sldMk cId="3489943008" sldId="256"/>
        </pc:sldMkLst>
        <pc:spChg chg="mod">
          <ac:chgData name="NESTOR JULIO HERNANDEZ BOCKER" userId="a413b3be1cc3406f" providerId="LiveId" clId="{CCBBB927-50BB-4ED1-8B12-9432651A3AE3}" dt="2022-05-03T18:17:46.679" v="99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17:51.172" v="10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8:41:25.544" v="498" actId="20577"/>
        <pc:sldMkLst>
          <pc:docMk/>
          <pc:sldMk cId="1297091760" sldId="257"/>
        </pc:sldMkLst>
        <pc:spChg chg="mod">
          <ac:chgData name="NESTOR JULIO HERNANDEZ BOCKER" userId="a413b3be1cc3406f" providerId="LiveId" clId="{CCBBB927-50BB-4ED1-8B12-9432651A3AE3}" dt="2022-05-03T18:22:54.249" v="16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41:25.544" v="498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CBBB927-50BB-4ED1-8B12-9432651A3AE3}" dt="2022-05-03T18:26:43.119" v="220" actId="478"/>
          <ac:picMkLst>
            <pc:docMk/>
            <pc:sldMk cId="1297091760" sldId="257"/>
            <ac:picMk id="2" creationId="{41E90678-8B7F-5D14-368F-DCE5B6757324}"/>
          </ac:picMkLst>
        </pc:picChg>
        <pc:picChg chg="add del mod">
          <ac:chgData name="NESTOR JULIO HERNANDEZ BOCKER" userId="a413b3be1cc3406f" providerId="LiveId" clId="{CCBBB927-50BB-4ED1-8B12-9432651A3AE3}" dt="2022-05-03T18:28:55.155" v="246" actId="478"/>
          <ac:picMkLst>
            <pc:docMk/>
            <pc:sldMk cId="1297091760" sldId="257"/>
            <ac:picMk id="3" creationId="{88495C55-A845-5284-7634-C10D7710A6C2}"/>
          </ac:picMkLst>
        </pc:picChg>
      </pc:sldChg>
      <pc:sldChg chg="modSp mod">
        <pc:chgData name="NESTOR JULIO HERNANDEZ BOCKER" userId="a413b3be1cc3406f" providerId="LiveId" clId="{CCBBB927-50BB-4ED1-8B12-9432651A3AE3}" dt="2022-05-03T19:02:53.803" v="722" actId="20577"/>
        <pc:sldMkLst>
          <pc:docMk/>
          <pc:sldMk cId="1714585994" sldId="264"/>
        </pc:sldMkLst>
        <pc:spChg chg="mod">
          <ac:chgData name="NESTOR JULIO HERNANDEZ BOCKER" userId="a413b3be1cc3406f" providerId="LiveId" clId="{CCBBB927-50BB-4ED1-8B12-9432651A3AE3}" dt="2022-05-03T19:02:53.803" v="72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8:41:53.005" v="511" actId="1036"/>
        <pc:sldMkLst>
          <pc:docMk/>
          <pc:sldMk cId="2687120463" sldId="266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41:53.005" v="511" actId="1036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CBBB927-50BB-4ED1-8B12-9432651A3AE3}" dt="2022-05-03T18:37:45.328" v="373" actId="478"/>
          <ac:picMkLst>
            <pc:docMk/>
            <pc:sldMk cId="2687120463" sldId="266"/>
            <ac:picMk id="2" creationId="{1A8F88E0-7FBF-97C8-62D1-5FCE5C063A77}"/>
          </ac:picMkLst>
        </pc:picChg>
        <pc:picChg chg="add del mod">
          <ac:chgData name="NESTOR JULIO HERNANDEZ BOCKER" userId="a413b3be1cc3406f" providerId="LiveId" clId="{CCBBB927-50BB-4ED1-8B12-9432651A3AE3}" dt="2022-05-03T18:40:38.339" v="474" actId="478"/>
          <ac:picMkLst>
            <pc:docMk/>
            <pc:sldMk cId="2687120463" sldId="266"/>
            <ac:picMk id="3" creationId="{9147F7F0-25E3-504B-2FCD-DF51EF77C22B}"/>
          </ac:picMkLst>
        </pc:picChg>
      </pc:sldChg>
      <pc:sldChg chg="modSp mod">
        <pc:chgData name="NESTOR JULIO HERNANDEZ BOCKER" userId="a413b3be1cc3406f" providerId="LiveId" clId="{CCBBB927-50BB-4ED1-8B12-9432651A3AE3}" dt="2022-05-03T19:03:05.566" v="723" actId="20577"/>
        <pc:sldMkLst>
          <pc:docMk/>
          <pc:sldMk cId="290937702" sldId="268"/>
        </pc:sldMkLst>
        <pc:spChg chg="mod">
          <ac:chgData name="NESTOR JULIO HERNANDEZ BOCKER" userId="a413b3be1cc3406f" providerId="LiveId" clId="{CCBBB927-50BB-4ED1-8B12-9432651A3AE3}" dt="2022-05-03T19:03:05.566" v="72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9:11:12.624" v="769" actId="20577"/>
        <pc:sldMkLst>
          <pc:docMk/>
          <pc:sldMk cId="772786361" sldId="269"/>
        </pc:sldMkLst>
        <pc:spChg chg="mod">
          <ac:chgData name="NESTOR JULIO HERNANDEZ BOCKER" userId="a413b3be1cc3406f" providerId="LiveId" clId="{CCBBB927-50BB-4ED1-8B12-9432651A3AE3}" dt="2022-05-03T18:51:53" v="60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9:11:12.624" v="769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CBBB927-50BB-4ED1-8B12-9432651A3AE3}" dt="2022-05-03T19:10:21.034" v="755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CCBBB927-50BB-4ED1-8B12-9432651A3AE3}" dt="2022-05-03T18:56:58.231" v="608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CCBBB927-50BB-4ED1-8B12-9432651A3AE3}" dt="2022-05-03T19:00:33.149" v="709" actId="20577"/>
        <pc:sldMkLst>
          <pc:docMk/>
          <pc:sldMk cId="2522447131" sldId="270"/>
        </pc:sldMkLst>
        <pc:spChg chg="mod">
          <ac:chgData name="NESTOR JULIO HERNANDEZ BOCKER" userId="a413b3be1cc3406f" providerId="LiveId" clId="{CCBBB927-50BB-4ED1-8B12-9432651A3AE3}" dt="2022-05-03T19:00:08.988" v="698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9:00:33.149" v="709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CBBB927-50BB-4ED1-8B12-9432651A3AE3}" dt="2022-05-03T19:00:06.372" v="697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CCBBB927-50BB-4ED1-8B12-9432651A3AE3}" dt="2022-05-03T19:00:01.081" v="696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CCBBB927-50BB-4ED1-8B12-9432651A3AE3}" dt="2022-05-03T19:01:42.191" v="721" actId="20577"/>
        <pc:sldMkLst>
          <pc:docMk/>
          <pc:sldMk cId="1064889117" sldId="271"/>
        </pc:sldMkLst>
        <pc:spChg chg="mod">
          <ac:chgData name="NESTOR JULIO HERNANDEZ BOCKER" userId="a413b3be1cc3406f" providerId="LiveId" clId="{CCBBB927-50BB-4ED1-8B12-9432651A3AE3}" dt="2022-05-03T19:00:48.673" v="710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9:01:42.191" v="721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CCBBB927-50BB-4ED1-8B12-9432651A3AE3}" dt="2022-05-03T19:00:52.516" v="711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CCBBB927-50BB-4ED1-8B12-9432651A3AE3}" dt="2022-05-03T19:01:18.671" v="712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33:06.371" v="275" actId="20577"/>
        <pc:sldMkLst>
          <pc:docMk/>
          <pc:sldMk cId="4212946076" sldId="272"/>
        </pc:sldMkLst>
        <pc:spChg chg="mod">
          <ac:chgData name="NESTOR JULIO HERNANDEZ BOCKER" userId="a413b3be1cc3406f" providerId="LiveId" clId="{CCBBB927-50BB-4ED1-8B12-9432651A3AE3}" dt="2022-05-03T18:33:06.371" v="275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33:36.243" v="281" actId="20577"/>
        <pc:sldMkLst>
          <pc:docMk/>
          <pc:sldMk cId="2331247576" sldId="273"/>
        </pc:sldMkLst>
        <pc:spChg chg="mod">
          <ac:chgData name="NESTOR JULIO HERNANDEZ BOCKER" userId="a413b3be1cc3406f" providerId="LiveId" clId="{CCBBB927-50BB-4ED1-8B12-9432651A3AE3}" dt="2022-05-03T18:33:36.243" v="281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50:37.665" v="586" actId="20577"/>
        <pc:sldMkLst>
          <pc:docMk/>
          <pc:sldMk cId="3712370987" sldId="274"/>
        </pc:sldMkLst>
        <pc:spChg chg="mod">
          <ac:chgData name="NESTOR JULIO HERNANDEZ BOCKER" userId="a413b3be1cc3406f" providerId="LiveId" clId="{CCBBB927-50BB-4ED1-8B12-9432651A3AE3}" dt="2022-05-03T18:50:37.665" v="586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49:53.508" v="564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51:09.183" v="605" actId="20577"/>
        <pc:sldMkLst>
          <pc:docMk/>
          <pc:sldMk cId="2004471611" sldId="275"/>
        </pc:sldMkLst>
        <pc:spChg chg="mod">
          <ac:chgData name="NESTOR JULIO HERNANDEZ BOCKER" userId="a413b3be1cc3406f" providerId="LiveId" clId="{CCBBB927-50BB-4ED1-8B12-9432651A3AE3}" dt="2022-05-03T18:51:05.095" v="604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CCBBB927-50BB-4ED1-8B12-9432651A3AE3}" dt="2022-05-03T18:51:09.183" v="605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CCBBB927-50BB-4ED1-8B12-9432651A3AE3}" dt="2022-05-03T18:31:11.204" v="259"/>
        <pc:sldMkLst>
          <pc:docMk/>
          <pc:sldMk cId="2643471665" sldId="276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CBBB927-50BB-4ED1-8B12-9432651A3AE3}" dt="2022-05-03T18:30:54.137" v="258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31:11.204" v="259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29:49.939" v="255" actId="20577"/>
        <pc:sldMkLst>
          <pc:docMk/>
          <pc:sldMk cId="254701575" sldId="277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29:49.939" v="255" actId="20577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CCBBB927-50BB-4ED1-8B12-9432651A3AE3}" dt="2022-05-03T18:47:13.497" v="523"/>
        <pc:sldMkLst>
          <pc:docMk/>
          <pc:sldMk cId="1413527724" sldId="278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CBBB927-50BB-4ED1-8B12-9432651A3AE3}" dt="2022-05-03T18:46:45.859" v="522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47:13.497" v="523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9:09:03.877" v="754" actId="20577"/>
        <pc:sldMkLst>
          <pc:docMk/>
          <pc:sldMk cId="2154987033" sldId="279"/>
        </pc:sldMkLst>
        <pc:spChg chg="mod">
          <ac:chgData name="NESTOR JULIO HERNANDEZ BOCKER" userId="a413b3be1cc3406f" providerId="LiveId" clId="{CCBBB927-50BB-4ED1-8B12-9432651A3AE3}" dt="2022-05-03T19:09:03.877" v="754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45:04.220" v="518" actId="2057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34:07.859" v="282" actId="20577"/>
        <pc:sldMkLst>
          <pc:docMk/>
          <pc:sldMk cId="1313828931" sldId="280"/>
        </pc:sldMkLst>
        <pc:spChg chg="mod">
          <ac:chgData name="NESTOR JULIO HERNANDEZ BOCKER" userId="a413b3be1cc3406f" providerId="LiveId" clId="{CCBBB927-50BB-4ED1-8B12-9432651A3AE3}" dt="2022-05-03T18:34:07.859" v="282" actId="20577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CBBB927-50BB-4ED1-8B12-9432651A3AE3}" dt="2022-05-03T18:21:51.157" v="164" actId="20577"/>
        <pc:sldMkLst>
          <pc:docMk/>
          <pc:sldMk cId="1058868022" sldId="281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CCBBB927-50BB-4ED1-8B12-9432651A3AE3}" dt="2022-05-03T18:18:28.585" v="107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CCBBB927-50BB-4ED1-8B12-9432651A3AE3}" dt="2022-05-03T18:21:51.157" v="164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058868022" sldId="281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CBBB927-50BB-4ED1-8B12-9432651A3AE3}" dt="2022-05-03T18:19:05.217" v="115"/>
          <ac:graphicFrameMkLst>
            <pc:docMk/>
            <pc:sldMk cId="1058868022" sldId="281"/>
            <ac:graphicFrameMk id="15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9:04:14.246" v="732" actId="20577"/>
        <pc:sldMkLst>
          <pc:docMk/>
          <pc:sldMk cId="3739594722" sldId="284"/>
        </pc:sldMkLst>
        <pc:spChg chg="mod">
          <ac:chgData name="NESTOR JULIO HERNANDEZ BOCKER" userId="a413b3be1cc3406f" providerId="LiveId" clId="{CCBBB927-50BB-4ED1-8B12-9432651A3AE3}" dt="2022-05-03T19:04:14.246" v="732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CCBBB927-50BB-4ED1-8B12-9432651A3AE3}" dt="2022-05-03T18:51:43.476" v="606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CBBB927-50BB-4ED1-8B12-9432651A3AE3}" dt="2022-05-03T18:17:25.640" v="98" actId="1038"/>
        <pc:sldMkLst>
          <pc:docMk/>
          <pc:sldMk cId="1493240971" sldId="285"/>
        </pc:sldMkLst>
        <pc:graphicFrameChg chg="del">
          <ac:chgData name="NESTOR JULIO HERNANDEZ BOCKER" userId="a413b3be1cc3406f" providerId="LiveId" clId="{CCBBB927-50BB-4ED1-8B12-9432651A3AE3}" dt="2022-05-03T18:15:11.004" v="25" actId="478"/>
          <ac:graphicFrameMkLst>
            <pc:docMk/>
            <pc:sldMk cId="1493240971" sldId="285"/>
            <ac:graphicFrameMk id="10" creationId="{5D610509-800B-46E4-97D7-E3BA978F1E3F}"/>
          </ac:graphicFrameMkLst>
        </pc:graphicFrameChg>
        <pc:graphicFrameChg chg="add mod">
          <ac:chgData name="NESTOR JULIO HERNANDEZ BOCKER" userId="a413b3be1cc3406f" providerId="LiveId" clId="{CCBBB927-50BB-4ED1-8B12-9432651A3AE3}" dt="2022-05-03T18:15:22.550" v="35" actId="1037"/>
          <ac:graphicFrameMkLst>
            <pc:docMk/>
            <pc:sldMk cId="1493240971" sldId="285"/>
            <ac:graphicFrameMk id="11" creationId="{5D610509-800B-46E4-97D7-E3BA978F1E3F}"/>
          </ac:graphicFrameMkLst>
        </pc:graphicFrameChg>
        <pc:graphicFrameChg chg="add mod">
          <ac:chgData name="NESTOR JULIO HERNANDEZ BOCKER" userId="a413b3be1cc3406f" providerId="LiveId" clId="{CCBBB927-50BB-4ED1-8B12-9432651A3AE3}" dt="2022-05-03T18:17:25.640" v="98" actId="1038"/>
          <ac:graphicFrameMkLst>
            <pc:docMk/>
            <pc:sldMk cId="1493240971" sldId="285"/>
            <ac:graphicFrameMk id="15" creationId="{3C9C6035-247D-45C0-A767-C713E4D5EEF4}"/>
          </ac:graphicFrameMkLst>
        </pc:graphicFrameChg>
        <pc:graphicFrameChg chg="add del">
          <ac:chgData name="NESTOR JULIO HERNANDEZ BOCKER" userId="a413b3be1cc3406f" providerId="LiveId" clId="{CCBBB927-50BB-4ED1-8B12-9432651A3AE3}" dt="2022-05-03T18:17:13.503" v="38" actId="478"/>
          <ac:graphicFrameMkLst>
            <pc:docMk/>
            <pc:sldMk cId="1493240971" sldId="285"/>
            <ac:graphicFrameMk id="23" creationId="{3C9C6035-247D-45C0-A767-C713E4D5EEF4}"/>
          </ac:graphicFrameMkLst>
        </pc:graphicFrameChg>
      </pc:sldChg>
      <pc:sldChg chg="del">
        <pc:chgData name="NESTOR JULIO HERNANDEZ BOCKER" userId="a413b3be1cc3406f" providerId="LiveId" clId="{CCBBB927-50BB-4ED1-8B12-9432651A3AE3}" dt="2022-05-03T19:03:58.573" v="724" actId="47"/>
        <pc:sldMkLst>
          <pc:docMk/>
          <pc:sldMk cId="3692254647" sldId="286"/>
        </pc:sldMkLst>
      </pc:sldChg>
      <pc:sldChg chg="del">
        <pc:chgData name="NESTOR JULIO HERNANDEZ BOCKER" userId="a413b3be1cc3406f" providerId="LiveId" clId="{CCBBB927-50BB-4ED1-8B12-9432651A3AE3}" dt="2022-05-03T19:03:58.573" v="724" actId="47"/>
        <pc:sldMkLst>
          <pc:docMk/>
          <pc:sldMk cId="3431761031" sldId="287"/>
        </pc:sldMkLst>
      </pc:sldChg>
      <pc:sldChg chg="modSp mod">
        <pc:chgData name="NESTOR JULIO HERNANDEZ BOCKER" userId="a413b3be1cc3406f" providerId="LiveId" clId="{CCBBB927-50BB-4ED1-8B12-9432651A3AE3}" dt="2022-05-03T18:32:08.439" v="268"/>
        <pc:sldMkLst>
          <pc:docMk/>
          <pc:sldMk cId="3621436020" sldId="288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31:54.768" v="267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32:08.439" v="268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CBBB927-50BB-4ED1-8B12-9432651A3AE3}" dt="2022-05-03T18:49:11.514" v="563"/>
        <pc:sldMkLst>
          <pc:docMk/>
          <pc:sldMk cId="1740099963" sldId="289"/>
        </pc:sldMkLst>
        <pc:spChg chg="mod">
          <ac:chgData name="NESTOR JULIO HERNANDEZ BOCKER" userId="a413b3be1cc3406f" providerId="LiveId" clId="{CCBBB927-50BB-4ED1-8B12-9432651A3AE3}" dt="2022-05-03T18:10:21.424" v="2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CBBB927-50BB-4ED1-8B12-9432651A3AE3}" dt="2022-05-03T18:48:55.900" v="562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CBBB927-50BB-4ED1-8B12-9432651A3AE3}" dt="2022-05-03T18:49:11.514" v="563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add">
        <pc:chgData name="NESTOR JULIO HERNANDEZ BOCKER" userId="a413b3be1cc3406f" providerId="LiveId" clId="{CCBBB927-50BB-4ED1-8B12-9432651A3AE3}" dt="2022-05-03T19:04:08.448" v="725"/>
        <pc:sldMkLst>
          <pc:docMk/>
          <pc:sldMk cId="3692254647" sldId="290"/>
        </pc:sldMkLst>
      </pc:sldChg>
      <pc:sldChg chg="modSp add mod">
        <pc:chgData name="NESTOR JULIO HERNANDEZ BOCKER" userId="a413b3be1cc3406f" providerId="LiveId" clId="{CCBBB927-50BB-4ED1-8B12-9432651A3AE3}" dt="2022-05-03T19:04:51.920" v="739" actId="20577"/>
        <pc:sldMkLst>
          <pc:docMk/>
          <pc:sldMk cId="3431761031" sldId="291"/>
        </pc:sldMkLst>
        <pc:spChg chg="mod">
          <ac:chgData name="NESTOR JULIO HERNANDEZ BOCKER" userId="a413b3be1cc3406f" providerId="LiveId" clId="{CCBBB927-50BB-4ED1-8B12-9432651A3AE3}" dt="2022-05-03T19:04:51.920" v="739" actId="20577"/>
          <ac:spMkLst>
            <pc:docMk/>
            <pc:sldMk cId="3431761031" sldId="291"/>
            <ac:spMk id="7" creationId="{1D6A56B2-975E-4D57-BFEA-20B24C88C703}"/>
          </ac:spMkLst>
        </pc:spChg>
      </pc:sldChg>
    </pc:docChg>
  </pc:docChgLst>
  <pc:docChgLst>
    <pc:chgData name="NESTOR JULIO HERNANDEZ BOCKER" userId="a413b3be1cc3406f" providerId="LiveId" clId="{8E9C72F0-C19E-4EDE-BC6B-5204D28117B4}"/>
    <pc:docChg chg="modSld">
      <pc:chgData name="NESTOR JULIO HERNANDEZ BOCKER" userId="a413b3be1cc3406f" providerId="LiveId" clId="{8E9C72F0-C19E-4EDE-BC6B-5204D28117B4}" dt="2022-08-30T00:30:05.043" v="0"/>
      <pc:docMkLst>
        <pc:docMk/>
      </pc:docMkLst>
      <pc:sldChg chg="modSp">
        <pc:chgData name="NESTOR JULIO HERNANDEZ BOCKER" userId="a413b3be1cc3406f" providerId="LiveId" clId="{8E9C72F0-C19E-4EDE-BC6B-5204D28117B4}" dt="2022-08-30T00:30:05.043" v="0"/>
        <pc:sldMkLst>
          <pc:docMk/>
          <pc:sldMk cId="254701575" sldId="277"/>
        </pc:sldMkLst>
        <pc:graphicFrameChg chg="mod">
          <ac:chgData name="NESTOR JULIO HERNANDEZ BOCKER" userId="a413b3be1cc3406f" providerId="LiveId" clId="{8E9C72F0-C19E-4EDE-BC6B-5204D28117B4}" dt="2022-08-30T00:30:05.043" v="0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</pc:docChg>
  </pc:docChgLst>
  <pc:docChgLst>
    <pc:chgData name="NESTOR JULIO HERNANDEZ BOCKER" userId="a413b3be1cc3406f" providerId="LiveId" clId="{53F97FC3-552F-41AF-AC2B-B81B7C555864}"/>
    <pc:docChg chg="undo custSel addSld delSld modSld">
      <pc:chgData name="NESTOR JULIO HERNANDEZ BOCKER" userId="a413b3be1cc3406f" providerId="LiveId" clId="{53F97FC3-552F-41AF-AC2B-B81B7C555864}" dt="2023-04-05T02:40:11.667" v="1172"/>
      <pc:docMkLst>
        <pc:docMk/>
      </pc:docMkLst>
      <pc:sldChg chg="modSp mod">
        <pc:chgData name="NESTOR JULIO HERNANDEZ BOCKER" userId="a413b3be1cc3406f" providerId="LiveId" clId="{53F97FC3-552F-41AF-AC2B-B81B7C555864}" dt="2023-04-05T01:00:54.469" v="13" actId="20577"/>
        <pc:sldMkLst>
          <pc:docMk/>
          <pc:sldMk cId="3489943008" sldId="256"/>
        </pc:sldMkLst>
        <pc:spChg chg="mod">
          <ac:chgData name="NESTOR JULIO HERNANDEZ BOCKER" userId="a413b3be1cc3406f" providerId="LiveId" clId="{53F97FC3-552F-41AF-AC2B-B81B7C555864}" dt="2023-04-05T01:00:46.402" v="6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53F97FC3-552F-41AF-AC2B-B81B7C555864}" dt="2023-04-05T01:00:54.469" v="1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53F97FC3-552F-41AF-AC2B-B81B7C555864}" dt="2023-04-05T02:37:56.757" v="1164" actId="207"/>
        <pc:sldMkLst>
          <pc:docMk/>
          <pc:sldMk cId="1297091760" sldId="257"/>
        </pc:sldMkLst>
        <pc:spChg chg="mod">
          <ac:chgData name="NESTOR JULIO HERNANDEZ BOCKER" userId="a413b3be1cc3406f" providerId="LiveId" clId="{53F97FC3-552F-41AF-AC2B-B81B7C555864}" dt="2023-04-05T01:24:46.818" v="280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53F97FC3-552F-41AF-AC2B-B81B7C555864}" dt="2023-04-05T01:47:08.586" v="453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53F97FC3-552F-41AF-AC2B-B81B7C555864}" dt="2023-04-05T02:37:56.757" v="1164" actId="207"/>
          <ac:graphicFrameMkLst>
            <pc:docMk/>
            <pc:sldMk cId="1297091760" sldId="257"/>
            <ac:graphicFrameMk id="5" creationId="{00000000-0008-0000-0000-000006000000}"/>
          </ac:graphicFrameMkLst>
        </pc:graphicFrameChg>
        <pc:picChg chg="add del mod">
          <ac:chgData name="NESTOR JULIO HERNANDEZ BOCKER" userId="a413b3be1cc3406f" providerId="LiveId" clId="{53F97FC3-552F-41AF-AC2B-B81B7C555864}" dt="2023-04-05T01:36:03.084" v="340" actId="478"/>
          <ac:picMkLst>
            <pc:docMk/>
            <pc:sldMk cId="1297091760" sldId="257"/>
            <ac:picMk id="6" creationId="{EBC2BD43-BE79-3C37-7A58-7BE04614ACEB}"/>
          </ac:picMkLst>
        </pc:picChg>
        <pc:picChg chg="add del mod">
          <ac:chgData name="NESTOR JULIO HERNANDEZ BOCKER" userId="a413b3be1cc3406f" providerId="LiveId" clId="{53F97FC3-552F-41AF-AC2B-B81B7C555864}" dt="2023-04-05T01:47:42.450" v="454" actId="478"/>
          <ac:picMkLst>
            <pc:docMk/>
            <pc:sldMk cId="1297091760" sldId="257"/>
            <ac:picMk id="7" creationId="{444BD8BC-6ED8-22E1-1A80-48C12CE32A5D}"/>
          </ac:picMkLst>
        </pc:picChg>
      </pc:sldChg>
      <pc:sldChg chg="modSp mod">
        <pc:chgData name="NESTOR JULIO HERNANDEZ BOCKER" userId="a413b3be1cc3406f" providerId="LiveId" clId="{53F97FC3-552F-41AF-AC2B-B81B7C555864}" dt="2023-04-05T01:17:37.554" v="257" actId="20577"/>
        <pc:sldMkLst>
          <pc:docMk/>
          <pc:sldMk cId="1714585994" sldId="264"/>
        </pc:sldMkLst>
        <pc:spChg chg="mod">
          <ac:chgData name="NESTOR JULIO HERNANDEZ BOCKER" userId="a413b3be1cc3406f" providerId="LiveId" clId="{53F97FC3-552F-41AF-AC2B-B81B7C555864}" dt="2023-04-05T01:17:37.554" v="257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53F97FC3-552F-41AF-AC2B-B81B7C555864}" dt="2023-04-05T02:38:17.442" v="1171" actId="403"/>
        <pc:sldMkLst>
          <pc:docMk/>
          <pc:sldMk cId="2687120463" sldId="266"/>
        </pc:sldMkLst>
        <pc:spChg chg="mod">
          <ac:chgData name="NESTOR JULIO HERNANDEZ BOCKER" userId="a413b3be1cc3406f" providerId="LiveId" clId="{53F97FC3-552F-41AF-AC2B-B81B7C555864}" dt="2023-04-05T02:09:27.507" v="697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53F97FC3-552F-41AF-AC2B-B81B7C555864}" dt="2023-04-05T02:18:47.047" v="890" actId="1036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53F97FC3-552F-41AF-AC2B-B81B7C555864}" dt="2023-04-05T02:38:17.442" v="1171" actId="403"/>
          <ac:graphicFrameMkLst>
            <pc:docMk/>
            <pc:sldMk cId="2687120463" sldId="266"/>
            <ac:graphicFrameMk id="5" creationId="{00000000-0008-0000-0000-000007000000}"/>
          </ac:graphicFrameMkLst>
        </pc:graphicFrameChg>
        <pc:picChg chg="add del mod">
          <ac:chgData name="NESTOR JULIO HERNANDEZ BOCKER" userId="a413b3be1cc3406f" providerId="LiveId" clId="{53F97FC3-552F-41AF-AC2B-B81B7C555864}" dt="2023-04-05T02:13:25.203" v="762" actId="478"/>
          <ac:picMkLst>
            <pc:docMk/>
            <pc:sldMk cId="2687120463" sldId="266"/>
            <ac:picMk id="6" creationId="{474CF1A4-EE2D-3CD7-A863-DD1BA94845F3}"/>
          </ac:picMkLst>
        </pc:picChg>
        <pc:picChg chg="add del mod">
          <ac:chgData name="NESTOR JULIO HERNANDEZ BOCKER" userId="a413b3be1cc3406f" providerId="LiveId" clId="{53F97FC3-552F-41AF-AC2B-B81B7C555864}" dt="2023-04-05T02:18:50.122" v="891" actId="478"/>
          <ac:picMkLst>
            <pc:docMk/>
            <pc:sldMk cId="2687120463" sldId="266"/>
            <ac:picMk id="7" creationId="{1EF9DCF5-802A-5E84-F15D-DF1607C7DA74}"/>
          </ac:picMkLst>
        </pc:picChg>
      </pc:sldChg>
      <pc:sldChg chg="modSp mod">
        <pc:chgData name="NESTOR JULIO HERNANDEZ BOCKER" userId="a413b3be1cc3406f" providerId="LiveId" clId="{53F97FC3-552F-41AF-AC2B-B81B7C555864}" dt="2023-04-05T01:07:23.542" v="131" actId="20577"/>
        <pc:sldMkLst>
          <pc:docMk/>
          <pc:sldMk cId="290937702" sldId="268"/>
        </pc:sldMkLst>
        <pc:spChg chg="mod">
          <ac:chgData name="NESTOR JULIO HERNANDEZ BOCKER" userId="a413b3be1cc3406f" providerId="LiveId" clId="{53F97FC3-552F-41AF-AC2B-B81B7C555864}" dt="2023-04-05T01:07:23.542" v="13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53F97FC3-552F-41AF-AC2B-B81B7C555864}" dt="2023-04-05T01:11:16.976" v="200" actId="20577"/>
        <pc:sldMkLst>
          <pc:docMk/>
          <pc:sldMk cId="772786361" sldId="269"/>
        </pc:sldMkLst>
        <pc:spChg chg="mod">
          <ac:chgData name="NESTOR JULIO HERNANDEZ BOCKER" userId="a413b3be1cc3406f" providerId="LiveId" clId="{53F97FC3-552F-41AF-AC2B-B81B7C555864}" dt="2023-04-05T01:09:04.168" v="149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53F97FC3-552F-41AF-AC2B-B81B7C555864}" dt="2023-04-05T01:11:16.976" v="200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53F97FC3-552F-41AF-AC2B-B81B7C555864}" dt="2023-04-05T01:08:45.633" v="133" actId="478"/>
          <ac:graphicFrameMkLst>
            <pc:docMk/>
            <pc:sldMk cId="772786361" sldId="269"/>
            <ac:graphicFrameMk id="2" creationId="{00000000-0008-0000-0200-000005000000}"/>
          </ac:graphicFrameMkLst>
        </pc:graphicFrameChg>
        <pc:graphicFrameChg chg="add mod">
          <ac:chgData name="NESTOR JULIO HERNANDEZ BOCKER" userId="a413b3be1cc3406f" providerId="LiveId" clId="{53F97FC3-552F-41AF-AC2B-B81B7C555864}" dt="2023-04-05T01:08:50.379" v="134"/>
          <ac:graphicFrameMkLst>
            <pc:docMk/>
            <pc:sldMk cId="772786361" sldId="269"/>
            <ac:graphicFrameMk id="3" creationId="{00000000-0008-0000-0200-000005000000}"/>
          </ac:graphicFrameMkLst>
        </pc:graphicFrameChg>
      </pc:sldChg>
      <pc:sldChg chg="modSp mod">
        <pc:chgData name="NESTOR JULIO HERNANDEZ BOCKER" userId="a413b3be1cc3406f" providerId="LiveId" clId="{53F97FC3-552F-41AF-AC2B-B81B7C555864}" dt="2023-04-05T01:17:05.829" v="256" actId="20577"/>
        <pc:sldMkLst>
          <pc:docMk/>
          <pc:sldMk cId="2522447131" sldId="270"/>
        </pc:sldMkLst>
        <pc:spChg chg="mod">
          <ac:chgData name="NESTOR JULIO HERNANDEZ BOCKER" userId="a413b3be1cc3406f" providerId="LiveId" clId="{53F97FC3-552F-41AF-AC2B-B81B7C555864}" dt="2023-04-05T01:16:42.662" v="239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53F97FC3-552F-41AF-AC2B-B81B7C555864}" dt="2023-04-05T01:17:05.829" v="256" actId="20577"/>
          <ac:spMkLst>
            <pc:docMk/>
            <pc:sldMk cId="2522447131" sldId="270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53F97FC3-552F-41AF-AC2B-B81B7C555864}" dt="2023-04-05T01:15:10.162" v="229" actId="20577"/>
        <pc:sldMkLst>
          <pc:docMk/>
          <pc:sldMk cId="1064889117" sldId="271"/>
        </pc:sldMkLst>
        <pc:spChg chg="mod">
          <ac:chgData name="NESTOR JULIO HERNANDEZ BOCKER" userId="a413b3be1cc3406f" providerId="LiveId" clId="{53F97FC3-552F-41AF-AC2B-B81B7C555864}" dt="2023-04-05T01:14:05.414" v="213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53F97FC3-552F-41AF-AC2B-B81B7C555864}" dt="2023-04-05T01:15:10.162" v="229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53F97FC3-552F-41AF-AC2B-B81B7C555864}" dt="2023-04-05T01:13:46.989" v="205" actId="21"/>
          <ac:graphicFrameMkLst>
            <pc:docMk/>
            <pc:sldMk cId="1064889117" sldId="271"/>
            <ac:graphicFrameMk id="2" creationId="{00000000-0008-0000-0000-000003000000}"/>
          </ac:graphicFrameMkLst>
        </pc:graphicFrameChg>
        <pc:graphicFrameChg chg="add mod">
          <ac:chgData name="NESTOR JULIO HERNANDEZ BOCKER" userId="a413b3be1cc3406f" providerId="LiveId" clId="{53F97FC3-552F-41AF-AC2B-B81B7C555864}" dt="2023-04-05T01:13:59.041" v="206"/>
          <ac:graphicFrameMkLst>
            <pc:docMk/>
            <pc:sldMk cId="1064889117" sldId="271"/>
            <ac:graphicFrameMk id="3" creationId="{00000000-0008-0000-0000-000003000000}"/>
          </ac:graphicFrameMkLst>
        </pc:graphicFrameChg>
      </pc:sldChg>
      <pc:sldChg chg="modSp mod">
        <pc:chgData name="NESTOR JULIO HERNANDEZ BOCKER" userId="a413b3be1cc3406f" providerId="LiveId" clId="{53F97FC3-552F-41AF-AC2B-B81B7C555864}" dt="2023-04-05T02:06:47.110" v="659" actId="20577"/>
        <pc:sldMkLst>
          <pc:docMk/>
          <pc:sldMk cId="4212946076" sldId="272"/>
        </pc:sldMkLst>
        <pc:spChg chg="mod">
          <ac:chgData name="NESTOR JULIO HERNANDEZ BOCKER" userId="a413b3be1cc3406f" providerId="LiveId" clId="{53F97FC3-552F-41AF-AC2B-B81B7C555864}" dt="2023-04-05T02:06:47.110" v="659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53F97FC3-552F-41AF-AC2B-B81B7C555864}" dt="2023-04-05T02:06:03.108" v="643" actId="20577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53F97FC3-552F-41AF-AC2B-B81B7C555864}" dt="2023-04-05T02:07:44.486" v="678" actId="20577"/>
        <pc:sldMkLst>
          <pc:docMk/>
          <pc:sldMk cId="2331247576" sldId="273"/>
        </pc:sldMkLst>
        <pc:spChg chg="mod">
          <ac:chgData name="NESTOR JULIO HERNANDEZ BOCKER" userId="a413b3be1cc3406f" providerId="LiveId" clId="{53F97FC3-552F-41AF-AC2B-B81B7C555864}" dt="2023-04-05T02:07:33.665" v="671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53F97FC3-552F-41AF-AC2B-B81B7C555864}" dt="2023-04-05T02:07:44.486" v="678" actId="2057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53F97FC3-552F-41AF-AC2B-B81B7C555864}" dt="2023-04-05T02:29:47.274" v="1127" actId="20577"/>
        <pc:sldMkLst>
          <pc:docMk/>
          <pc:sldMk cId="3712370987" sldId="274"/>
        </pc:sldMkLst>
        <pc:spChg chg="mod">
          <ac:chgData name="NESTOR JULIO HERNANDEZ BOCKER" userId="a413b3be1cc3406f" providerId="LiveId" clId="{53F97FC3-552F-41AF-AC2B-B81B7C555864}" dt="2023-04-05T02:29:47.274" v="1127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53F97FC3-552F-41AF-AC2B-B81B7C555864}" dt="2023-04-05T02:29:20.840" v="1114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53F97FC3-552F-41AF-AC2B-B81B7C555864}" dt="2023-04-05T02:31:36.190" v="1157" actId="20577"/>
        <pc:sldMkLst>
          <pc:docMk/>
          <pc:sldMk cId="2004471611" sldId="275"/>
        </pc:sldMkLst>
        <pc:spChg chg="mod">
          <ac:chgData name="NESTOR JULIO HERNANDEZ BOCKER" userId="a413b3be1cc3406f" providerId="LiveId" clId="{53F97FC3-552F-41AF-AC2B-B81B7C555864}" dt="2023-04-05T02:31:36.190" v="1157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53F97FC3-552F-41AF-AC2B-B81B7C555864}" dt="2023-04-05T02:31:08.470" v="1134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53F97FC3-552F-41AF-AC2B-B81B7C555864}" dt="2023-04-05T02:01:43.070" v="601" actId="2711"/>
        <pc:sldMkLst>
          <pc:docMk/>
          <pc:sldMk cId="2643471665" sldId="276"/>
        </pc:sldMkLst>
        <pc:spChg chg="mod">
          <ac:chgData name="NESTOR JULIO HERNANDEZ BOCKER" userId="a413b3be1cc3406f" providerId="LiveId" clId="{53F97FC3-552F-41AF-AC2B-B81B7C555864}" dt="2023-04-05T01:56:19.174" v="506" actId="20577"/>
          <ac:spMkLst>
            <pc:docMk/>
            <pc:sldMk cId="2643471665" sldId="276"/>
            <ac:spMk id="9" creationId="{8DA97F63-C267-4177-AD7A-7B715A33282D}"/>
          </ac:spMkLst>
        </pc:spChg>
        <pc:spChg chg="mod">
          <ac:chgData name="NESTOR JULIO HERNANDEZ BOCKER" userId="a413b3be1cc3406f" providerId="LiveId" clId="{53F97FC3-552F-41AF-AC2B-B81B7C555864}" dt="2023-04-05T01:56:24.852" v="513" actId="20577"/>
          <ac:spMkLst>
            <pc:docMk/>
            <pc:sldMk cId="2643471665" sldId="276"/>
            <ac:spMk id="11" creationId="{E72E6ADF-118F-4D4C-BEB0-2FCE18A81F29}"/>
          </ac:spMkLst>
        </pc:spChg>
        <pc:spChg chg="mod">
          <ac:chgData name="NESTOR JULIO HERNANDEZ BOCKER" userId="a413b3be1cc3406f" providerId="LiveId" clId="{53F97FC3-552F-41AF-AC2B-B81B7C555864}" dt="2023-04-05T01:51:52.380" v="484" actId="20577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53F97FC3-552F-41AF-AC2B-B81B7C555864}" dt="2023-04-05T02:01:34.725" v="600" actId="2711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53F97FC3-552F-41AF-AC2B-B81B7C555864}" dt="2023-04-05T02:01:43.070" v="601" actId="2711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53F97FC3-552F-41AF-AC2B-B81B7C555864}" dt="2023-04-05T01:49:56.580" v="475" actId="20577"/>
        <pc:sldMkLst>
          <pc:docMk/>
          <pc:sldMk cId="254701575" sldId="277"/>
        </pc:sldMkLst>
        <pc:spChg chg="mod">
          <ac:chgData name="NESTOR JULIO HERNANDEZ BOCKER" userId="a413b3be1cc3406f" providerId="LiveId" clId="{53F97FC3-552F-41AF-AC2B-B81B7C555864}" dt="2023-04-05T01:48:23.843" v="462" actId="20577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53F97FC3-552F-41AF-AC2B-B81B7C555864}" dt="2023-04-05T01:49:56.580" v="475" actId="20577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53F97FC3-552F-41AF-AC2B-B81B7C555864}" dt="2023-04-05T02:27:13.178" v="1041"/>
        <pc:sldMkLst>
          <pc:docMk/>
          <pc:sldMk cId="1413527724" sldId="278"/>
        </pc:sldMkLst>
        <pc:spChg chg="mod">
          <ac:chgData name="NESTOR JULIO HERNANDEZ BOCKER" userId="a413b3be1cc3406f" providerId="LiveId" clId="{53F97FC3-552F-41AF-AC2B-B81B7C555864}" dt="2023-04-05T02:21:06.395" v="924" actId="20577"/>
          <ac:spMkLst>
            <pc:docMk/>
            <pc:sldMk cId="1413527724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53F97FC3-552F-41AF-AC2B-B81B7C555864}" dt="2023-04-05T02:21:11.193" v="931" actId="20577"/>
          <ac:spMkLst>
            <pc:docMk/>
            <pc:sldMk cId="1413527724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53F97FC3-552F-41AF-AC2B-B81B7C555864}" dt="2023-04-05T02:21:16.997" v="938" actId="20577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53F97FC3-552F-41AF-AC2B-B81B7C555864}" dt="2023-04-05T02:27:03.100" v="1040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53F97FC3-552F-41AF-AC2B-B81B7C555864}" dt="2023-04-05T02:27:13.178" v="1041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53F97FC3-552F-41AF-AC2B-B81B7C555864}" dt="2023-04-05T02:19:49.294" v="903" actId="403"/>
        <pc:sldMkLst>
          <pc:docMk/>
          <pc:sldMk cId="2154987033" sldId="279"/>
        </pc:sldMkLst>
        <pc:spChg chg="mod">
          <ac:chgData name="NESTOR JULIO HERNANDEZ BOCKER" userId="a413b3be1cc3406f" providerId="LiveId" clId="{53F97FC3-552F-41AF-AC2B-B81B7C555864}" dt="2023-04-05T02:19:01.213" v="899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53F97FC3-552F-41AF-AC2B-B81B7C555864}" dt="2023-04-05T02:19:49.294" v="903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53F97FC3-552F-41AF-AC2B-B81B7C555864}" dt="2023-04-05T02:40:11.667" v="1172"/>
        <pc:sldMkLst>
          <pc:docMk/>
          <pc:sldMk cId="1313828931" sldId="280"/>
        </pc:sldMkLst>
        <pc:spChg chg="mod">
          <ac:chgData name="NESTOR JULIO HERNANDEZ BOCKER" userId="a413b3be1cc3406f" providerId="LiveId" clId="{53F97FC3-552F-41AF-AC2B-B81B7C555864}" dt="2023-04-05T02:08:13.799" v="685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53F97FC3-552F-41AF-AC2B-B81B7C555864}" dt="2023-04-05T02:40:11.667" v="1172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53F97FC3-552F-41AF-AC2B-B81B7C555864}" dt="2023-04-05T01:07:10.114" v="125" actId="20577"/>
        <pc:sldMkLst>
          <pc:docMk/>
          <pc:sldMk cId="3739594722" sldId="284"/>
        </pc:sldMkLst>
        <pc:spChg chg="mod">
          <ac:chgData name="NESTOR JULIO HERNANDEZ BOCKER" userId="a413b3be1cc3406f" providerId="LiveId" clId="{53F97FC3-552F-41AF-AC2B-B81B7C555864}" dt="2023-04-05T01:07:02.914" v="119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53F97FC3-552F-41AF-AC2B-B81B7C555864}" dt="2023-04-05T01:07:10.114" v="125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Sp add mod">
        <pc:chgData name="NESTOR JULIO HERNANDEZ BOCKER" userId="a413b3be1cc3406f" providerId="LiveId" clId="{53F97FC3-552F-41AF-AC2B-B81B7C555864}" dt="2023-04-05T02:25:55.645" v="1031"/>
        <pc:sldMkLst>
          <pc:docMk/>
          <pc:sldMk cId="3621436020" sldId="288"/>
        </pc:sldMkLst>
        <pc:spChg chg="mod">
          <ac:chgData name="NESTOR JULIO HERNANDEZ BOCKER" userId="a413b3be1cc3406f" providerId="LiveId" clId="{53F97FC3-552F-41AF-AC2B-B81B7C555864}" dt="2023-04-05T02:25:51.587" v="1027" actId="20577"/>
          <ac:spMkLst>
            <pc:docMk/>
            <pc:sldMk cId="3621436020" sldId="288"/>
            <ac:spMk id="9" creationId="{8DA97F63-C267-4177-AD7A-7B715A33282D}"/>
          </ac:spMkLst>
        </pc:spChg>
        <pc:spChg chg="mod">
          <ac:chgData name="NESTOR JULIO HERNANDEZ BOCKER" userId="a413b3be1cc3406f" providerId="LiveId" clId="{53F97FC3-552F-41AF-AC2B-B81B7C555864}" dt="2023-04-05T02:25:55.645" v="1031"/>
          <ac:spMkLst>
            <pc:docMk/>
            <pc:sldMk cId="3621436020" sldId="288"/>
            <ac:spMk id="11" creationId="{E72E6ADF-118F-4D4C-BEB0-2FCE18A81F29}"/>
          </ac:spMkLst>
        </pc:spChg>
        <pc:spChg chg="mod">
          <ac:chgData name="NESTOR JULIO HERNANDEZ BOCKER" userId="a413b3be1cc3406f" providerId="LiveId" clId="{53F97FC3-552F-41AF-AC2B-B81B7C555864}" dt="2023-04-05T02:02:28.332" v="615" actId="20577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53F97FC3-552F-41AF-AC2B-B81B7C555864}" dt="2023-04-05T02:03:28.891" v="635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53F97FC3-552F-41AF-AC2B-B81B7C555864}" dt="2023-04-05T02:04:10.953" v="636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53F97FC3-552F-41AF-AC2B-B81B7C555864}" dt="2023-04-05T02:28:47.165" v="1107" actId="6549"/>
        <pc:sldMkLst>
          <pc:docMk/>
          <pc:sldMk cId="1740099963" sldId="289"/>
        </pc:sldMkLst>
        <pc:spChg chg="mod">
          <ac:chgData name="NESTOR JULIO HERNANDEZ BOCKER" userId="a413b3be1cc3406f" providerId="LiveId" clId="{53F97FC3-552F-41AF-AC2B-B81B7C555864}" dt="2023-04-05T02:25:28.737" v="1009" actId="20577"/>
          <ac:spMkLst>
            <pc:docMk/>
            <pc:sldMk cId="1740099963" sldId="289"/>
            <ac:spMk id="9" creationId="{8DA97F63-C267-4177-AD7A-7B715A33282D}"/>
          </ac:spMkLst>
        </pc:spChg>
        <pc:spChg chg="mod">
          <ac:chgData name="NESTOR JULIO HERNANDEZ BOCKER" userId="a413b3be1cc3406f" providerId="LiveId" clId="{53F97FC3-552F-41AF-AC2B-B81B7C555864}" dt="2023-04-05T02:25:37.456" v="1023" actId="20577"/>
          <ac:spMkLst>
            <pc:docMk/>
            <pc:sldMk cId="1740099963" sldId="289"/>
            <ac:spMk id="11" creationId="{E72E6ADF-118F-4D4C-BEB0-2FCE18A81F29}"/>
          </ac:spMkLst>
        </pc:spChg>
        <pc:spChg chg="mod">
          <ac:chgData name="NESTOR JULIO HERNANDEZ BOCKER" userId="a413b3be1cc3406f" providerId="LiveId" clId="{53F97FC3-552F-41AF-AC2B-B81B7C555864}" dt="2023-04-05T02:21:59.393" v="951" actId="20577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53F97FC3-552F-41AF-AC2B-B81B7C555864}" dt="2023-04-05T02:27:28.522" v="1042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53F97FC3-552F-41AF-AC2B-B81B7C555864}" dt="2023-04-05T02:28:47.165" v="1107" actId="6549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add del">
        <pc:chgData name="NESTOR JULIO HERNANDEZ BOCKER" userId="a413b3be1cc3406f" providerId="LiveId" clId="{53F97FC3-552F-41AF-AC2B-B81B7C555864}" dt="2023-04-05T01:06:46.873" v="111"/>
        <pc:sldMkLst>
          <pc:docMk/>
          <pc:sldMk cId="3692254647" sldId="290"/>
        </pc:sldMkLst>
      </pc:sldChg>
      <pc:sldChg chg="add del">
        <pc:chgData name="NESTOR JULIO HERNANDEZ BOCKER" userId="a413b3be1cc3406f" providerId="LiveId" clId="{53F97FC3-552F-41AF-AC2B-B81B7C555864}" dt="2023-04-05T01:06:46.873" v="111"/>
        <pc:sldMkLst>
          <pc:docMk/>
          <pc:sldMk cId="3431761031" sldId="291"/>
        </pc:sldMkLst>
      </pc:sldChg>
      <pc:sldChg chg="addSp delSp modSp mod">
        <pc:chgData name="NESTOR JULIO HERNANDEZ BOCKER" userId="a413b3be1cc3406f" providerId="LiveId" clId="{53F97FC3-552F-41AF-AC2B-B81B7C555864}" dt="2023-04-05T01:45:36.845" v="399" actId="21"/>
        <pc:sldMkLst>
          <pc:docMk/>
          <pc:sldMk cId="1358205944" sldId="292"/>
        </pc:sldMkLst>
        <pc:spChg chg="mod">
          <ac:chgData name="NESTOR JULIO HERNANDEZ BOCKER" userId="a413b3be1cc3406f" providerId="LiveId" clId="{53F97FC3-552F-41AF-AC2B-B81B7C555864}" dt="2023-04-05T01:01:24.258" v="28" actId="20577"/>
          <ac:spMkLst>
            <pc:docMk/>
            <pc:sldMk cId="1358205944" sldId="292"/>
            <ac:spMk id="12" creationId="{35E4570E-0A15-4797-A1E4-293900080A5D}"/>
          </ac:spMkLst>
        </pc:spChg>
        <pc:spChg chg="mod">
          <ac:chgData name="NESTOR JULIO HERNANDEZ BOCKER" userId="a413b3be1cc3406f" providerId="LiveId" clId="{53F97FC3-552F-41AF-AC2B-B81B7C555864}" dt="2023-04-05T01:01:32.416" v="36" actId="20577"/>
          <ac:spMkLst>
            <pc:docMk/>
            <pc:sldMk cId="1358205944" sldId="292"/>
            <ac:spMk id="13" creationId="{58E584A4-AB44-4696-AB78-1B76FE85DDA3}"/>
          </ac:spMkLst>
        </pc:spChg>
        <pc:spChg chg="mod">
          <ac:chgData name="NESTOR JULIO HERNANDEZ BOCKER" userId="a413b3be1cc3406f" providerId="LiveId" clId="{53F97FC3-552F-41AF-AC2B-B81B7C555864}" dt="2023-04-05T01:23:50.284" v="267" actId="20577"/>
          <ac:spMkLst>
            <pc:docMk/>
            <pc:sldMk cId="1358205944" sldId="292"/>
            <ac:spMk id="14" creationId="{2429D940-E554-4FB7-91D3-1A9CD28C5C86}"/>
          </ac:spMkLst>
        </pc:spChg>
        <pc:spChg chg="mod">
          <ac:chgData name="NESTOR JULIO HERNANDEZ BOCKER" userId="a413b3be1cc3406f" providerId="LiveId" clId="{53F97FC3-552F-41AF-AC2B-B81B7C555864}" dt="2023-04-05T01:24:14.074" v="273" actId="20577"/>
          <ac:spMkLst>
            <pc:docMk/>
            <pc:sldMk cId="1358205944" sldId="292"/>
            <ac:spMk id="17" creationId="{7110DCAC-DBE7-4065-96AB-2C32D83775A4}"/>
          </ac:spMkLst>
        </pc:spChg>
        <pc:spChg chg="mod">
          <ac:chgData name="NESTOR JULIO HERNANDEZ BOCKER" userId="a413b3be1cc3406f" providerId="LiveId" clId="{53F97FC3-552F-41AF-AC2B-B81B7C555864}" dt="2023-04-05T01:02:20.910" v="56" actId="20577"/>
          <ac:spMkLst>
            <pc:docMk/>
            <pc:sldMk cId="1358205944" sldId="292"/>
            <ac:spMk id="20" creationId="{00000000-0000-0000-0000-000000000000}"/>
          </ac:spMkLst>
        </pc:spChg>
        <pc:picChg chg="add del">
          <ac:chgData name="NESTOR JULIO HERNANDEZ BOCKER" userId="a413b3be1cc3406f" providerId="LiveId" clId="{53F97FC3-552F-41AF-AC2B-B81B7C555864}" dt="2023-04-05T01:45:36.845" v="399" actId="21"/>
          <ac:picMkLst>
            <pc:docMk/>
            <pc:sldMk cId="1358205944" sldId="292"/>
            <ac:picMk id="6" creationId="{D6682B42-BB8F-FE12-3062-3B98335F3B0B}"/>
          </ac:picMkLst>
        </pc:picChg>
      </pc:sldChg>
    </pc:docChg>
  </pc:docChgLst>
  <pc:docChgLst>
    <pc:chgData name="NESTOR JULIO HERNANDEZ BOCKER" userId="a413b3be1cc3406f" providerId="LiveId" clId="{D597A725-EECA-4C8D-92A9-9DEEC51CC4B3}"/>
    <pc:docChg chg="undo custSel addSld delSld modSld">
      <pc:chgData name="NESTOR JULIO HERNANDEZ BOCKER" userId="a413b3be1cc3406f" providerId="LiveId" clId="{D597A725-EECA-4C8D-92A9-9DEEC51CC4B3}" dt="2022-04-07T03:38:51.383" v="854" actId="20577"/>
      <pc:docMkLst>
        <pc:docMk/>
      </pc:docMkLst>
      <pc:sldChg chg="modSp mod">
        <pc:chgData name="NESTOR JULIO HERNANDEZ BOCKER" userId="a413b3be1cc3406f" providerId="LiveId" clId="{D597A725-EECA-4C8D-92A9-9DEEC51CC4B3}" dt="2022-04-07T02:49:02.608" v="817" actId="20577"/>
        <pc:sldMkLst>
          <pc:docMk/>
          <pc:sldMk cId="3489943008" sldId="256"/>
        </pc:sldMkLst>
        <pc:spChg chg="mod">
          <ac:chgData name="NESTOR JULIO HERNANDEZ BOCKER" userId="a413b3be1cc3406f" providerId="LiveId" clId="{D597A725-EECA-4C8D-92A9-9DEEC51CC4B3}" dt="2022-04-07T01:38:15.670" v="55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9:02.608" v="81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D597A725-EECA-4C8D-92A9-9DEEC51CC4B3}" dt="2022-04-07T03:38:51.383" v="854" actId="20577"/>
        <pc:sldMkLst>
          <pc:docMk/>
          <pc:sldMk cId="1297091760" sldId="257"/>
        </pc:sldMkLst>
        <pc:spChg chg="mod">
          <ac:chgData name="NESTOR JULIO HERNANDEZ BOCKER" userId="a413b3be1cc3406f" providerId="LiveId" clId="{D597A725-EECA-4C8D-92A9-9DEEC51CC4B3}" dt="2022-04-07T01:49:26.209" v="126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3:38:51.383" v="854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1:52:45.832" v="170" actId="103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D597A725-EECA-4C8D-92A9-9DEEC51CC4B3}" dt="2022-04-07T01:52:23.495" v="158" actId="478"/>
          <ac:picMkLst>
            <pc:docMk/>
            <pc:sldMk cId="1297091760" sldId="257"/>
            <ac:picMk id="2" creationId="{6FAC5995-7D12-481F-A18D-2D8DB421EA7A}"/>
          </ac:picMkLst>
        </pc:picChg>
        <pc:picChg chg="add del mod">
          <ac:chgData name="NESTOR JULIO HERNANDEZ BOCKER" userId="a413b3be1cc3406f" providerId="LiveId" clId="{D597A725-EECA-4C8D-92A9-9DEEC51CC4B3}" dt="2022-04-07T01:55:46.102" v="234" actId="478"/>
          <ac:picMkLst>
            <pc:docMk/>
            <pc:sldMk cId="1297091760" sldId="257"/>
            <ac:picMk id="3" creationId="{843FDAEA-86AC-4298-81AE-471EDA082AF4}"/>
          </ac:picMkLst>
        </pc:picChg>
      </pc:sldChg>
      <pc:sldChg chg="modSp mod">
        <pc:chgData name="NESTOR JULIO HERNANDEZ BOCKER" userId="a413b3be1cc3406f" providerId="LiveId" clId="{D597A725-EECA-4C8D-92A9-9DEEC51CC4B3}" dt="2022-04-07T02:48:42.447" v="816" actId="20577"/>
        <pc:sldMkLst>
          <pc:docMk/>
          <pc:sldMk cId="1714585994" sldId="264"/>
        </pc:sldMkLst>
        <pc:spChg chg="mod">
          <ac:chgData name="NESTOR JULIO HERNANDEZ BOCKER" userId="a413b3be1cc3406f" providerId="LiveId" clId="{D597A725-EECA-4C8D-92A9-9DEEC51CC4B3}" dt="2022-04-07T02:48:42.447" v="81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D597A725-EECA-4C8D-92A9-9DEEC51CC4B3}" dt="2022-04-07T02:59:00.947" v="853" actId="113"/>
        <pc:sldMkLst>
          <pc:docMk/>
          <pc:sldMk cId="2687120463" sldId="266"/>
        </pc:sldMkLst>
        <pc:spChg chg="mod">
          <ac:chgData name="NESTOR JULIO HERNANDEZ BOCKER" userId="a413b3be1cc3406f" providerId="LiveId" clId="{D597A725-EECA-4C8D-92A9-9DEEC51CC4B3}" dt="2022-04-07T02:13:08.551" v="314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59:00.947" v="853" actId="113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17:58.834" v="460" actId="1037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D597A725-EECA-4C8D-92A9-9DEEC51CC4B3}" dt="2022-04-07T02:17:25.908" v="405" actId="478"/>
          <ac:picMkLst>
            <pc:docMk/>
            <pc:sldMk cId="2687120463" sldId="266"/>
            <ac:picMk id="2" creationId="{A1840A27-01A1-4BD8-93DC-71A4F5A07972}"/>
          </ac:picMkLst>
        </pc:picChg>
        <pc:picChg chg="add del mod">
          <ac:chgData name="NESTOR JULIO HERNANDEZ BOCKER" userId="a413b3be1cc3406f" providerId="LiveId" clId="{D597A725-EECA-4C8D-92A9-9DEEC51CC4B3}" dt="2022-04-07T02:21:35.078" v="576" actId="478"/>
          <ac:picMkLst>
            <pc:docMk/>
            <pc:sldMk cId="2687120463" sldId="266"/>
            <ac:picMk id="3" creationId="{01455BFB-571A-416E-8E55-E16C4312D244}"/>
          </ac:picMkLst>
        </pc:picChg>
      </pc:sldChg>
      <pc:sldChg chg="modSp mod">
        <pc:chgData name="NESTOR JULIO HERNANDEZ BOCKER" userId="a413b3be1cc3406f" providerId="LiveId" clId="{D597A725-EECA-4C8D-92A9-9DEEC51CC4B3}" dt="2022-04-07T02:35:21.468" v="765" actId="20577"/>
        <pc:sldMkLst>
          <pc:docMk/>
          <pc:sldMk cId="290937702" sldId="268"/>
        </pc:sldMkLst>
        <pc:spChg chg="mod">
          <ac:chgData name="NESTOR JULIO HERNANDEZ BOCKER" userId="a413b3be1cc3406f" providerId="LiveId" clId="{D597A725-EECA-4C8D-92A9-9DEEC51CC4B3}" dt="2022-04-07T02:35:21.468" v="765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D597A725-EECA-4C8D-92A9-9DEEC51CC4B3}" dt="2022-04-07T02:41:54.895" v="799" actId="20577"/>
        <pc:sldMkLst>
          <pc:docMk/>
          <pc:sldMk cId="772786361" sldId="269"/>
        </pc:sldMkLst>
        <pc:spChg chg="mod">
          <ac:chgData name="NESTOR JULIO HERNANDEZ BOCKER" userId="a413b3be1cc3406f" providerId="LiveId" clId="{D597A725-EECA-4C8D-92A9-9DEEC51CC4B3}" dt="2022-04-07T02:38:44.201" v="76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1:54.895" v="799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D597A725-EECA-4C8D-92A9-9DEEC51CC4B3}" dt="2022-04-07T02:38:39.325" v="766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D597A725-EECA-4C8D-92A9-9DEEC51CC4B3}" dt="2022-04-07T02:39:06.101" v="771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D597A725-EECA-4C8D-92A9-9DEEC51CC4B3}" dt="2022-04-07T02:46:13.873" v="804" actId="20577"/>
        <pc:sldMkLst>
          <pc:docMk/>
          <pc:sldMk cId="2522447131" sldId="270"/>
        </pc:sldMkLst>
        <pc:spChg chg="mod">
          <ac:chgData name="NESTOR JULIO HERNANDEZ BOCKER" userId="a413b3be1cc3406f" providerId="LiveId" clId="{D597A725-EECA-4C8D-92A9-9DEEC51CC4B3}" dt="2022-04-07T02:42:09.146" v="800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6:13.873" v="804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D597A725-EECA-4C8D-92A9-9DEEC51CC4B3}" dt="2022-04-07T02:45:58.209" v="801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D597A725-EECA-4C8D-92A9-9DEEC51CC4B3}" dt="2022-04-07T02:46:03.202" v="802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D597A725-EECA-4C8D-92A9-9DEEC51CC4B3}" dt="2022-04-07T02:47:56.815" v="815" actId="20577"/>
        <pc:sldMkLst>
          <pc:docMk/>
          <pc:sldMk cId="1064889117" sldId="271"/>
        </pc:sldMkLst>
        <pc:spChg chg="mod">
          <ac:chgData name="NESTOR JULIO HERNANDEZ BOCKER" userId="a413b3be1cc3406f" providerId="LiveId" clId="{D597A725-EECA-4C8D-92A9-9DEEC51CC4B3}" dt="2022-04-07T02:46:56.153" v="806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2:47:56.815" v="815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D597A725-EECA-4C8D-92A9-9DEEC51CC4B3}" dt="2022-04-07T02:47:14.279" v="807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D597A725-EECA-4C8D-92A9-9DEEC51CC4B3}" dt="2022-04-07T02:46:53.018" v="805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08:48.391" v="305" actId="20577"/>
        <pc:sldMkLst>
          <pc:docMk/>
          <pc:sldMk cId="4212946076" sldId="272"/>
        </pc:sldMkLst>
        <pc:spChg chg="mod">
          <ac:chgData name="NESTOR JULIO HERNANDEZ BOCKER" userId="a413b3be1cc3406f" providerId="LiveId" clId="{D597A725-EECA-4C8D-92A9-9DEEC51CC4B3}" dt="2022-04-07T02:08:48.391" v="305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09:42.632" v="311" actId="20577"/>
        <pc:sldMkLst>
          <pc:docMk/>
          <pc:sldMk cId="2331247576" sldId="273"/>
        </pc:sldMkLst>
        <pc:spChg chg="mod">
          <ac:chgData name="NESTOR JULIO HERNANDEZ BOCKER" userId="a413b3be1cc3406f" providerId="LiveId" clId="{D597A725-EECA-4C8D-92A9-9DEEC51CC4B3}" dt="2022-04-07T02:09:42.632" v="311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31:42.341" v="705" actId="20577"/>
        <pc:sldMkLst>
          <pc:docMk/>
          <pc:sldMk cId="3712370987" sldId="274"/>
        </pc:sldMkLst>
        <pc:spChg chg="mod">
          <ac:chgData name="NESTOR JULIO HERNANDEZ BOCKER" userId="a413b3be1cc3406f" providerId="LiveId" clId="{D597A725-EECA-4C8D-92A9-9DEEC51CC4B3}" dt="2022-04-07T02:31:20.960" v="704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2:31:42.341" v="705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32:03.649" v="710" actId="20577"/>
        <pc:sldMkLst>
          <pc:docMk/>
          <pc:sldMk cId="2004471611" sldId="275"/>
        </pc:sldMkLst>
        <pc:spChg chg="mod">
          <ac:chgData name="NESTOR JULIO HERNANDEZ BOCKER" userId="a413b3be1cc3406f" providerId="LiveId" clId="{D597A725-EECA-4C8D-92A9-9DEEC51CC4B3}" dt="2022-04-07T02:32:03.649" v="710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D597A725-EECA-4C8D-92A9-9DEEC51CC4B3}" dt="2022-04-07T02:31:47.711" v="706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D597A725-EECA-4C8D-92A9-9DEEC51CC4B3}" dt="2022-04-07T02:03:13.422" v="275"/>
        <pc:sldMkLst>
          <pc:docMk/>
          <pc:sldMk cId="2643471665" sldId="276"/>
        </pc:sldMkLst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02:45.529" v="274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597A725-EECA-4C8D-92A9-9DEEC51CC4B3}" dt="2022-04-07T02:03:13.422" v="275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1:57:51.129" v="270"/>
        <pc:sldMkLst>
          <pc:docMk/>
          <pc:sldMk cId="254701575" sldId="277"/>
        </pc:sldMkLst>
        <pc:spChg chg="mod">
          <ac:chgData name="NESTOR JULIO HERNANDEZ BOCKER" userId="a413b3be1cc3406f" providerId="LiveId" clId="{D597A725-EECA-4C8D-92A9-9DEEC51CC4B3}" dt="2022-04-07T01:56:47.057" v="255" actId="6549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1:57:51.129" v="270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D597A725-EECA-4C8D-92A9-9DEEC51CC4B3}" dt="2022-04-07T02:28:17.480" v="623"/>
        <pc:sldMkLst>
          <pc:docMk/>
          <pc:sldMk cId="1413527724" sldId="278"/>
        </pc:sldMkLst>
        <pc:spChg chg="mod">
          <ac:chgData name="NESTOR JULIO HERNANDEZ BOCKER" userId="a413b3be1cc3406f" providerId="LiveId" clId="{D597A725-EECA-4C8D-92A9-9DEEC51CC4B3}" dt="2022-04-07T01:38:09.961" v="54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27:55.878" v="61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597A725-EECA-4C8D-92A9-9DEEC51CC4B3}" dt="2022-04-07T02:28:17.480" v="623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25:59.793" v="614" actId="6549"/>
        <pc:sldMkLst>
          <pc:docMk/>
          <pc:sldMk cId="2154987033" sldId="279"/>
        </pc:sldMkLst>
        <pc:spChg chg="mod">
          <ac:chgData name="NESTOR JULIO HERNANDEZ BOCKER" userId="a413b3be1cc3406f" providerId="LiveId" clId="{D597A725-EECA-4C8D-92A9-9DEEC51CC4B3}" dt="2022-04-07T02:24:00.747" v="579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2:25:59.793" v="614" actId="6549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10:32.935" v="313"/>
        <pc:sldMkLst>
          <pc:docMk/>
          <pc:sldMk cId="1313828931" sldId="280"/>
        </pc:sldMkLst>
        <pc:spChg chg="mod">
          <ac:chgData name="NESTOR JULIO HERNANDEZ BOCKER" userId="a413b3be1cc3406f" providerId="LiveId" clId="{D597A725-EECA-4C8D-92A9-9DEEC51CC4B3}" dt="2022-04-07T02:10:14.387" v="312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597A725-EECA-4C8D-92A9-9DEEC51CC4B3}" dt="2022-04-07T02:10:32.935" v="313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D597A725-EECA-4C8D-92A9-9DEEC51CC4B3}" dt="2022-04-07T02:49:32.534" v="839" actId="20577"/>
        <pc:sldMkLst>
          <pc:docMk/>
          <pc:sldMk cId="1058868022" sldId="281"/>
        </pc:sldMkLst>
        <pc:spChg chg="mod">
          <ac:chgData name="NESTOR JULIO HERNANDEZ BOCKER" userId="a413b3be1cc3406f" providerId="LiveId" clId="{D597A725-EECA-4C8D-92A9-9DEEC51CC4B3}" dt="2022-04-07T01:46:12.409" v="83" actId="5793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D597A725-EECA-4C8D-92A9-9DEEC51CC4B3}" dt="2022-04-07T01:46:00.162" v="77" actId="5793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D597A725-EECA-4C8D-92A9-9DEEC51CC4B3}" dt="2022-04-07T01:47:32.789" v="108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D597A725-EECA-4C8D-92A9-9DEEC51CC4B3}" dt="2022-04-07T01:48:28.474" v="125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D597A725-EECA-4C8D-92A9-9DEEC51CC4B3}" dt="2022-04-07T02:49:32.534" v="839" actId="20577"/>
          <ac:spMkLst>
            <pc:docMk/>
            <pc:sldMk cId="1058868022" sldId="281"/>
            <ac:spMk id="20" creationId="{00000000-0000-0000-0000-000000000000}"/>
          </ac:spMkLst>
        </pc:spChg>
      </pc:sldChg>
      <pc:sldChg chg="modSp del">
        <pc:chgData name="NESTOR JULIO HERNANDEZ BOCKER" userId="a413b3be1cc3406f" providerId="LiveId" clId="{D597A725-EECA-4C8D-92A9-9DEEC51CC4B3}" dt="2022-04-07T01:36:36.857" v="20" actId="47"/>
        <pc:sldMkLst>
          <pc:docMk/>
          <pc:sldMk cId="3692254647" sldId="282"/>
        </pc:sldMkLst>
        <pc:spChg chg="mod">
          <ac:chgData name="NESTOR JULIO HERNANDEZ BOCKER" userId="a413b3be1cc3406f" providerId="LiveId" clId="{D597A725-EECA-4C8D-92A9-9DEEC51CC4B3}" dt="2022-04-07T01:33:25.292" v="0"/>
          <ac:spMkLst>
            <pc:docMk/>
            <pc:sldMk cId="3692254647" sldId="282"/>
            <ac:spMk id="15" creationId="{A1FEE787-43FA-4043-9C5B-EE2767A8C8C5}"/>
          </ac:spMkLst>
        </pc:spChg>
      </pc:sldChg>
      <pc:sldChg chg="modSp del">
        <pc:chgData name="NESTOR JULIO HERNANDEZ BOCKER" userId="a413b3be1cc3406f" providerId="LiveId" clId="{D597A725-EECA-4C8D-92A9-9DEEC51CC4B3}" dt="2022-04-07T01:36:36.857" v="20" actId="47"/>
        <pc:sldMkLst>
          <pc:docMk/>
          <pc:sldMk cId="3431761031" sldId="283"/>
        </pc:sldMkLst>
        <pc:spChg chg="mod">
          <ac:chgData name="NESTOR JULIO HERNANDEZ BOCKER" userId="a413b3be1cc3406f" providerId="LiveId" clId="{D597A725-EECA-4C8D-92A9-9DEEC51CC4B3}" dt="2022-04-07T01:33:25.292" v="0"/>
          <ac:spMkLst>
            <pc:docMk/>
            <pc:sldMk cId="3431761031" sldId="283"/>
            <ac:spMk id="7" creationId="{1D6A56B2-975E-4D57-BFEA-20B24C88C703}"/>
          </ac:spMkLst>
        </pc:spChg>
        <pc:spChg chg="mod">
          <ac:chgData name="NESTOR JULIO HERNANDEZ BOCKER" userId="a413b3be1cc3406f" providerId="LiveId" clId="{D597A725-EECA-4C8D-92A9-9DEEC51CC4B3}" dt="2022-04-07T01:33:25.292" v="0"/>
          <ac:spMkLst>
            <pc:docMk/>
            <pc:sldMk cId="34317610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D597A725-EECA-4C8D-92A9-9DEEC51CC4B3}" dt="2022-04-07T02:32:52.456" v="730" actId="20577"/>
        <pc:sldMkLst>
          <pc:docMk/>
          <pc:sldMk cId="3739594722" sldId="284"/>
        </pc:sldMkLst>
        <pc:spChg chg="mod">
          <ac:chgData name="NESTOR JULIO HERNANDEZ BOCKER" userId="a413b3be1cc3406f" providerId="LiveId" clId="{D597A725-EECA-4C8D-92A9-9DEEC51CC4B3}" dt="2022-04-07T02:32:52.456" v="730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D597A725-EECA-4C8D-92A9-9DEEC51CC4B3}" dt="2022-04-07T01:37:05.709" v="40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Sp add mod">
        <pc:chgData name="NESTOR JULIO HERNANDEZ BOCKER" userId="a413b3be1cc3406f" providerId="LiveId" clId="{D597A725-EECA-4C8D-92A9-9DEEC51CC4B3}" dt="2022-04-07T02:33:38.345" v="740" actId="20577"/>
        <pc:sldMkLst>
          <pc:docMk/>
          <pc:sldMk cId="3692254647" sldId="286"/>
        </pc:sldMkLst>
        <pc:spChg chg="mod">
          <ac:chgData name="NESTOR JULIO HERNANDEZ BOCKER" userId="a413b3be1cc3406f" providerId="LiveId" clId="{D597A725-EECA-4C8D-92A9-9DEEC51CC4B3}" dt="2022-04-07T02:33:38.345" v="740" actId="20577"/>
          <ac:spMkLst>
            <pc:docMk/>
            <pc:sldMk cId="3692254647" sldId="286"/>
            <ac:spMk id="15" creationId="{A1FEE787-43FA-4043-9C5B-EE2767A8C8C5}"/>
          </ac:spMkLst>
        </pc:spChg>
        <pc:spChg chg="mod">
          <ac:chgData name="NESTOR JULIO HERNANDEZ BOCKER" userId="a413b3be1cc3406f" providerId="LiveId" clId="{D597A725-EECA-4C8D-92A9-9DEEC51CC4B3}" dt="2022-04-07T02:33:26.262" v="735" actId="20577"/>
          <ac:spMkLst>
            <pc:docMk/>
            <pc:sldMk cId="3692254647" sldId="286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D597A725-EECA-4C8D-92A9-9DEEC51CC4B3}" dt="2022-04-07T02:34:04.423" v="764" actId="20577"/>
        <pc:sldMkLst>
          <pc:docMk/>
          <pc:sldMk cId="3431761031" sldId="287"/>
        </pc:sldMkLst>
        <pc:spChg chg="mod">
          <ac:chgData name="NESTOR JULIO HERNANDEZ BOCKER" userId="a413b3be1cc3406f" providerId="LiveId" clId="{D597A725-EECA-4C8D-92A9-9DEEC51CC4B3}" dt="2022-04-07T02:34:04.423" v="764" actId="20577"/>
          <ac:spMkLst>
            <pc:docMk/>
            <pc:sldMk cId="3431761031" sldId="287"/>
            <ac:spMk id="7" creationId="{1D6A56B2-975E-4D57-BFEA-20B24C88C703}"/>
          </ac:spMkLst>
        </pc:spChg>
        <pc:spChg chg="mod">
          <ac:chgData name="NESTOR JULIO HERNANDEZ BOCKER" userId="a413b3be1cc3406f" providerId="LiveId" clId="{D597A725-EECA-4C8D-92A9-9DEEC51CC4B3}" dt="2022-04-07T02:33:50.725" v="745" actId="20577"/>
          <ac:spMkLst>
            <pc:docMk/>
            <pc:sldMk cId="3431761031" sldId="287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D597A725-EECA-4C8D-92A9-9DEEC51CC4B3}" dt="2022-04-07T02:07:05.764" v="298"/>
        <pc:sldMkLst>
          <pc:docMk/>
          <pc:sldMk cId="3621436020" sldId="288"/>
        </pc:sldMkLst>
        <pc:spChg chg="mod">
          <ac:chgData name="NESTOR JULIO HERNANDEZ BOCKER" userId="a413b3be1cc3406f" providerId="LiveId" clId="{D597A725-EECA-4C8D-92A9-9DEEC51CC4B3}" dt="2022-04-07T02:03:42.481" v="285" actId="20577"/>
          <ac:spMkLst>
            <pc:docMk/>
            <pc:sldMk cId="3621436020" sldId="288"/>
            <ac:spMk id="9" creationId="{8DA97F63-C267-4177-AD7A-7B715A33282D}"/>
          </ac:spMkLst>
        </pc:spChg>
        <pc:spChg chg="mod">
          <ac:chgData name="NESTOR JULIO HERNANDEZ BOCKER" userId="a413b3be1cc3406f" providerId="LiveId" clId="{D597A725-EECA-4C8D-92A9-9DEEC51CC4B3}" dt="2022-04-07T02:03:51.735" v="287" actId="20577"/>
          <ac:spMkLst>
            <pc:docMk/>
            <pc:sldMk cId="3621436020" sldId="288"/>
            <ac:spMk id="11" creationId="{E72E6ADF-118F-4D4C-BEB0-2FCE18A81F29}"/>
          </ac:spMkLst>
        </pc:spChg>
        <pc:spChg chg="mod">
          <ac:chgData name="NESTOR JULIO HERNANDEZ BOCKER" userId="a413b3be1cc3406f" providerId="LiveId" clId="{D597A725-EECA-4C8D-92A9-9DEEC51CC4B3}" dt="2022-04-07T02:04:05.726" v="296" actId="20577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2:06:46.792" v="297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597A725-EECA-4C8D-92A9-9DEEC51CC4B3}" dt="2022-04-07T02:07:05.764" v="298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D597A725-EECA-4C8D-92A9-9DEEC51CC4B3}" dt="2022-04-07T02:30:13.020" v="699"/>
        <pc:sldMkLst>
          <pc:docMk/>
          <pc:sldMk cId="1740099963" sldId="289"/>
        </pc:sldMkLst>
        <pc:spChg chg="mod">
          <ac:chgData name="NESTOR JULIO HERNANDEZ BOCKER" userId="a413b3be1cc3406f" providerId="LiveId" clId="{D597A725-EECA-4C8D-92A9-9DEEC51CC4B3}" dt="2022-04-07T02:29:12.989" v="648" actId="20577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597A725-EECA-4C8D-92A9-9DEEC51CC4B3}" dt="2022-04-07T02:29:57.452" v="698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597A725-EECA-4C8D-92A9-9DEEC51CC4B3}" dt="2022-04-07T02:30:13.020" v="699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A616F290-53CE-4FA8-BEC0-5325A0F8A5E4}"/>
    <pc:docChg chg="undo redo custSel modSld">
      <pc:chgData name="NESTOR JULIO HERNANDEZ BOCKER" userId="a413b3be1cc3406f" providerId="LiveId" clId="{A616F290-53CE-4FA8-BEC0-5325A0F8A5E4}" dt="2022-10-03T23:17:55.492" v="643" actId="20577"/>
      <pc:docMkLst>
        <pc:docMk/>
      </pc:docMkLst>
      <pc:sldChg chg="modSp mod">
        <pc:chgData name="NESTOR JULIO HERNANDEZ BOCKER" userId="a413b3be1cc3406f" providerId="LiveId" clId="{A616F290-53CE-4FA8-BEC0-5325A0F8A5E4}" dt="2022-10-03T23:16:11.810" v="635" actId="20577"/>
        <pc:sldMkLst>
          <pc:docMk/>
          <pc:sldMk cId="3489943008" sldId="256"/>
        </pc:sldMkLst>
        <pc:spChg chg="mod">
          <ac:chgData name="NESTOR JULIO HERNANDEZ BOCKER" userId="a413b3be1cc3406f" providerId="LiveId" clId="{A616F290-53CE-4FA8-BEC0-5325A0F8A5E4}" dt="2022-10-03T23:08:17.787" v="62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3:16:11.810" v="63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616F290-53CE-4FA8-BEC0-5325A0F8A5E4}" dt="2022-10-03T23:16:48.350" v="640" actId="403"/>
        <pc:sldMkLst>
          <pc:docMk/>
          <pc:sldMk cId="1297091760" sldId="257"/>
        </pc:sldMkLst>
        <pc:spChg chg="mod">
          <ac:chgData name="NESTOR JULIO HERNANDEZ BOCKER" userId="a413b3be1cc3406f" providerId="LiveId" clId="{A616F290-53CE-4FA8-BEC0-5325A0F8A5E4}" dt="2022-10-03T22:14:19.209" v="507" actId="1035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1:59:58.687" v="327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6:48.350" v="640" actId="403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A616F290-53CE-4FA8-BEC0-5325A0F8A5E4}" dt="2022-10-03T21:57:56.970" v="295" actId="478"/>
          <ac:picMkLst>
            <pc:docMk/>
            <pc:sldMk cId="1297091760" sldId="257"/>
            <ac:picMk id="5" creationId="{88661CBB-588E-F420-8A13-60E5D005D52A}"/>
          </ac:picMkLst>
        </pc:picChg>
        <pc:picChg chg="add del mod">
          <ac:chgData name="NESTOR JULIO HERNANDEZ BOCKER" userId="a413b3be1cc3406f" providerId="LiveId" clId="{A616F290-53CE-4FA8-BEC0-5325A0F8A5E4}" dt="2022-10-03T21:59:49.043" v="324" actId="478"/>
          <ac:picMkLst>
            <pc:docMk/>
            <pc:sldMk cId="1297091760" sldId="257"/>
            <ac:picMk id="6" creationId="{1DF2E68C-F3E9-A73A-8804-D8D23A97F396}"/>
          </ac:picMkLst>
        </pc:picChg>
      </pc:sldChg>
      <pc:sldChg chg="modSp mod">
        <pc:chgData name="NESTOR JULIO HERNANDEZ BOCKER" userId="a413b3be1cc3406f" providerId="LiveId" clId="{A616F290-53CE-4FA8-BEC0-5325A0F8A5E4}" dt="2022-10-03T21:51:43.072" v="186" actId="20577"/>
        <pc:sldMkLst>
          <pc:docMk/>
          <pc:sldMk cId="1714585994" sldId="264"/>
        </pc:sldMkLst>
        <pc:spChg chg="mod">
          <ac:chgData name="NESTOR JULIO HERNANDEZ BOCKER" userId="a413b3be1cc3406f" providerId="LiveId" clId="{A616F290-53CE-4FA8-BEC0-5325A0F8A5E4}" dt="2022-10-03T21:51:43.072" v="18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A616F290-53CE-4FA8-BEC0-5325A0F8A5E4}" dt="2022-10-03T23:17:18.692" v="642" actId="255"/>
        <pc:sldMkLst>
          <pc:docMk/>
          <pc:sldMk cId="2687120463" sldId="266"/>
        </pc:sldMkLst>
        <pc:spChg chg="mod">
          <ac:chgData name="NESTOR JULIO HERNANDEZ BOCKER" userId="a413b3be1cc3406f" providerId="LiveId" clId="{A616F290-53CE-4FA8-BEC0-5325A0F8A5E4}" dt="2022-10-03T22:08:12.356" v="376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2:13:34.163" v="501" actId="20577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7:18.692" v="642" actId="255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A616F290-53CE-4FA8-BEC0-5325A0F8A5E4}" dt="2022-10-03T22:10:39.215" v="432" actId="478"/>
          <ac:picMkLst>
            <pc:docMk/>
            <pc:sldMk cId="2687120463" sldId="266"/>
            <ac:picMk id="5" creationId="{9919A451-7C19-5142-7C54-39882B4BFFBF}"/>
          </ac:picMkLst>
        </pc:picChg>
        <pc:picChg chg="add del mod">
          <ac:chgData name="NESTOR JULIO HERNANDEZ BOCKER" userId="a413b3be1cc3406f" providerId="LiveId" clId="{A616F290-53CE-4FA8-BEC0-5325A0F8A5E4}" dt="2022-10-03T22:13:23.770" v="499" actId="478"/>
          <ac:picMkLst>
            <pc:docMk/>
            <pc:sldMk cId="2687120463" sldId="266"/>
            <ac:picMk id="6" creationId="{E6001873-BDCA-AB28-96D6-C22D592C5CD9}"/>
          </ac:picMkLst>
        </pc:picChg>
      </pc:sldChg>
      <pc:sldChg chg="modSp mod">
        <pc:chgData name="NESTOR JULIO HERNANDEZ BOCKER" userId="a413b3be1cc3406f" providerId="LiveId" clId="{A616F290-53CE-4FA8-BEC0-5325A0F8A5E4}" dt="2022-10-03T23:17:55.492" v="643" actId="20577"/>
        <pc:sldMkLst>
          <pc:docMk/>
          <pc:sldMk cId="290937702" sldId="268"/>
        </pc:sldMkLst>
        <pc:spChg chg="mod">
          <ac:chgData name="NESTOR JULIO HERNANDEZ BOCKER" userId="a413b3be1cc3406f" providerId="LiveId" clId="{A616F290-53CE-4FA8-BEC0-5325A0F8A5E4}" dt="2022-10-03T23:17:55.492" v="64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616F290-53CE-4FA8-BEC0-5325A0F8A5E4}" dt="2022-10-03T21:46:41.291" v="168" actId="20577"/>
        <pc:sldMkLst>
          <pc:docMk/>
          <pc:sldMk cId="772786361" sldId="269"/>
        </pc:sldMkLst>
        <pc:spChg chg="mod">
          <ac:chgData name="NESTOR JULIO HERNANDEZ BOCKER" userId="a413b3be1cc3406f" providerId="LiveId" clId="{A616F290-53CE-4FA8-BEC0-5325A0F8A5E4}" dt="2022-10-03T21:44:11.862" v="30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1:46:41.291" v="168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A616F290-53CE-4FA8-BEC0-5325A0F8A5E4}" dt="2022-10-03T21:43:47.367" v="26" actId="478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add mod">
          <ac:chgData name="NESTOR JULIO HERNANDEZ BOCKER" userId="a413b3be1cc3406f" providerId="LiveId" clId="{A616F290-53CE-4FA8-BEC0-5325A0F8A5E4}" dt="2022-10-03T21:44:04.207" v="29"/>
          <ac:graphicFrameMkLst>
            <pc:docMk/>
            <pc:sldMk cId="772786361" sldId="269"/>
            <ac:graphicFrameMk id="3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A616F290-53CE-4FA8-BEC0-5325A0F8A5E4}" dt="2022-10-03T23:05:31.753" v="621" actId="20577"/>
        <pc:sldMkLst>
          <pc:docMk/>
          <pc:sldMk cId="2522447131" sldId="270"/>
        </pc:sldMkLst>
        <pc:spChg chg="mod">
          <ac:chgData name="NESTOR JULIO HERNANDEZ BOCKER" userId="a413b3be1cc3406f" providerId="LiveId" clId="{A616F290-53CE-4FA8-BEC0-5325A0F8A5E4}" dt="2022-10-03T23:05:31.753" v="621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1:48:47.228" v="173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A616F290-53CE-4FA8-BEC0-5325A0F8A5E4}" dt="2022-10-03T21:48:41.853" v="172"/>
          <ac:graphicFrameMkLst>
            <pc:docMk/>
            <pc:sldMk cId="2522447131" sldId="270"/>
            <ac:graphicFrameMk id="2" creationId="{31B84DC0-3154-40ED-BCD5-3CD18A9A5D29}"/>
          </ac:graphicFrameMkLst>
        </pc:graphicFrameChg>
        <pc:graphicFrameChg chg="del mod">
          <ac:chgData name="NESTOR JULIO HERNANDEZ BOCKER" userId="a413b3be1cc3406f" providerId="LiveId" clId="{A616F290-53CE-4FA8-BEC0-5325A0F8A5E4}" dt="2022-10-03T21:48:37.992" v="171" actId="478"/>
          <ac:graphicFrameMkLst>
            <pc:docMk/>
            <pc:sldMk cId="2522447131" sldId="270"/>
            <ac:graphicFrameMk id="3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A616F290-53CE-4FA8-BEC0-5325A0F8A5E4}" dt="2022-10-03T21:51:00.228" v="184" actId="403"/>
        <pc:sldMkLst>
          <pc:docMk/>
          <pc:sldMk cId="1064889117" sldId="271"/>
        </pc:sldMkLst>
        <pc:spChg chg="mod">
          <ac:chgData name="NESTOR JULIO HERNANDEZ BOCKER" userId="a413b3be1cc3406f" providerId="LiveId" clId="{A616F290-53CE-4FA8-BEC0-5325A0F8A5E4}" dt="2022-10-03T21:49:56.439" v="174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1:50:32.060" v="182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A616F290-53CE-4FA8-BEC0-5325A0F8A5E4}" dt="2022-10-03T21:51:00.228" v="184" actId="403"/>
          <ac:graphicFrameMkLst>
            <pc:docMk/>
            <pc:sldMk cId="1064889117" sldId="271"/>
            <ac:graphicFrameMk id="2" creationId="{E404DB91-D1F3-42D0-81FD-27A5AB65EB47}"/>
          </ac:graphicFrameMkLst>
        </pc:graphicFrameChg>
        <pc:graphicFrameChg chg="del">
          <ac:chgData name="NESTOR JULIO HERNANDEZ BOCKER" userId="a413b3be1cc3406f" providerId="LiveId" clId="{A616F290-53CE-4FA8-BEC0-5325A0F8A5E4}" dt="2022-10-03T21:50:00.245" v="175" actId="478"/>
          <ac:graphicFrameMkLst>
            <pc:docMk/>
            <pc:sldMk cId="1064889117" sldId="271"/>
            <ac:graphicFrameMk id="3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09:58.220" v="631" actId="255"/>
        <pc:sldMkLst>
          <pc:docMk/>
          <pc:sldMk cId="4212946076" sldId="272"/>
        </pc:sldMkLst>
        <pc:spChg chg="mod">
          <ac:chgData name="NESTOR JULIO HERNANDEZ BOCKER" userId="a413b3be1cc3406f" providerId="LiveId" clId="{A616F290-53CE-4FA8-BEC0-5325A0F8A5E4}" dt="2022-10-03T22:06:35.803" v="366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A616F290-53CE-4FA8-BEC0-5325A0F8A5E4}" dt="2022-10-03T22:07:15.145" v="368" actId="20577"/>
          <ac:spMkLst>
            <pc:docMk/>
            <pc:sldMk cId="4212946076" sldId="272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09:58.220" v="631" actId="255"/>
          <ac:graphicFrameMkLst>
            <pc:docMk/>
            <pc:sldMk cId="4212946076" sldId="272"/>
            <ac:graphicFrameMk id="7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09:45.789" v="628" actId="403"/>
        <pc:sldMkLst>
          <pc:docMk/>
          <pc:sldMk cId="2331247576" sldId="273"/>
        </pc:sldMkLst>
        <pc:spChg chg="mod">
          <ac:chgData name="NESTOR JULIO HERNANDEZ BOCKER" userId="a413b3be1cc3406f" providerId="LiveId" clId="{A616F290-53CE-4FA8-BEC0-5325A0F8A5E4}" dt="2022-10-03T22:07:37.880" v="374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A616F290-53CE-4FA8-BEC0-5325A0F8A5E4}" dt="2022-10-03T22:07:19.008" v="369" actId="20577"/>
          <ac:spMkLst>
            <pc:docMk/>
            <pc:sldMk cId="2331247576" sldId="273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09:45.789" v="628" actId="403"/>
          <ac:graphicFrameMkLst>
            <pc:docMk/>
            <pc:sldMk cId="2331247576" sldId="273"/>
            <ac:graphicFrameMk id="8" creationId="{00000000-0008-0000-0200-000003000000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10:34.410" v="633" actId="255"/>
        <pc:sldMkLst>
          <pc:docMk/>
          <pc:sldMk cId="3712370987" sldId="274"/>
        </pc:sldMkLst>
        <pc:spChg chg="mod">
          <ac:chgData name="NESTOR JULIO HERNANDEZ BOCKER" userId="a413b3be1cc3406f" providerId="LiveId" clId="{A616F290-53CE-4FA8-BEC0-5325A0F8A5E4}" dt="2022-10-03T22:30:45.592" v="562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A616F290-53CE-4FA8-BEC0-5325A0F8A5E4}" dt="2022-10-03T22:30:17.218" v="558" actId="20577"/>
          <ac:spMkLst>
            <pc:docMk/>
            <pc:sldMk cId="3712370987" sldId="274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0:34.410" v="633" actId="255"/>
          <ac:graphicFrameMkLst>
            <pc:docMk/>
            <pc:sldMk cId="3712370987" sldId="274"/>
            <ac:graphicFrameMk id="10" creationId="{7F4AFCE1-3790-4E5E-BDC8-AFCE25FB7F9D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10:40.858" v="634" actId="255"/>
        <pc:sldMkLst>
          <pc:docMk/>
          <pc:sldMk cId="2004471611" sldId="275"/>
        </pc:sldMkLst>
        <pc:spChg chg="mod">
          <ac:chgData name="NESTOR JULIO HERNANDEZ BOCKER" userId="a413b3be1cc3406f" providerId="LiveId" clId="{A616F290-53CE-4FA8-BEC0-5325A0F8A5E4}" dt="2022-10-03T22:32:13.945" v="581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A616F290-53CE-4FA8-BEC0-5325A0F8A5E4}" dt="2022-10-03T22:31:34.418" v="563" actId="20577"/>
          <ac:spMkLst>
            <pc:docMk/>
            <pc:sldMk cId="2004471611" sldId="27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0:40.858" v="634" actId="255"/>
          <ac:graphicFrameMkLst>
            <pc:docMk/>
            <pc:sldMk cId="2004471611" sldId="275"/>
            <ac:graphicFrameMk id="11" creationId="{5E11EE77-0C34-4CA5-BD83-E70793E4341C}"/>
          </ac:graphicFrameMkLst>
        </pc:graphicFrameChg>
      </pc:sldChg>
      <pc:sldChg chg="modSp">
        <pc:chgData name="NESTOR JULIO HERNANDEZ BOCKER" userId="a413b3be1cc3406f" providerId="LiveId" clId="{A616F290-53CE-4FA8-BEC0-5325A0F8A5E4}" dt="2022-10-03T22:03:39.701" v="340"/>
        <pc:sldMkLst>
          <pc:docMk/>
          <pc:sldMk cId="2643471665" sldId="276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2:03:27.825" v="339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616F290-53CE-4FA8-BEC0-5325A0F8A5E4}" dt="2022-10-03T22:03:39.701" v="340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2:02:43.814" v="336" actId="255"/>
        <pc:sldMkLst>
          <pc:docMk/>
          <pc:sldMk cId="254701575" sldId="277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616F290-53CE-4FA8-BEC0-5325A0F8A5E4}" dt="2022-10-03T22:02:43.814" v="336" actId="25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A616F290-53CE-4FA8-BEC0-5325A0F8A5E4}" dt="2022-10-03T22:19:54.112" v="521"/>
        <pc:sldMkLst>
          <pc:docMk/>
          <pc:sldMk cId="1413527724" sldId="278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2:19:26.236" v="520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616F290-53CE-4FA8-BEC0-5325A0F8A5E4}" dt="2022-10-03T22:19:54.112" v="521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2:18:38.581" v="519" actId="166"/>
        <pc:sldMkLst>
          <pc:docMk/>
          <pc:sldMk cId="2154987033" sldId="279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2154987033" sldId="279"/>
            <ac:spMk id="20" creationId="{00000000-0000-0000-0000-000000000000}"/>
          </ac:spMkLst>
        </pc:spChg>
        <pc:graphicFrameChg chg="mod ord modGraphic">
          <ac:chgData name="NESTOR JULIO HERNANDEZ BOCKER" userId="a413b3be1cc3406f" providerId="LiveId" clId="{A616F290-53CE-4FA8-BEC0-5325A0F8A5E4}" dt="2022-10-03T22:18:38.581" v="519" actId="166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10:11.628" v="632"/>
        <pc:sldMkLst>
          <pc:docMk/>
          <pc:sldMk cId="1313828931" sldId="280"/>
        </pc:sldMkLst>
        <pc:spChg chg="mod">
          <ac:chgData name="NESTOR JULIO HERNANDEZ BOCKER" userId="a413b3be1cc3406f" providerId="LiveId" clId="{A616F290-53CE-4FA8-BEC0-5325A0F8A5E4}" dt="2022-10-03T22:07:47.761" v="375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616F290-53CE-4FA8-BEC0-5325A0F8A5E4}" dt="2022-10-03T23:10:11.628" v="632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1:54:06.267" v="197" actId="20577"/>
        <pc:sldMkLst>
          <pc:docMk/>
          <pc:sldMk cId="1058868022" sldId="281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058868022" sldId="281"/>
            <ac:spMk id="13" creationId="{58E584A4-AB44-4696-AB78-1B76FE85DDA3}"/>
          </ac:spMkLst>
        </pc:spChg>
        <pc:spChg chg="mod ord">
          <ac:chgData name="NESTOR JULIO HERNANDEZ BOCKER" userId="a413b3be1cc3406f" providerId="LiveId" clId="{A616F290-53CE-4FA8-BEC0-5325A0F8A5E4}" dt="2022-10-03T21:53:05.919" v="193" actId="166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A616F290-53CE-4FA8-BEC0-5325A0F8A5E4}" dt="2022-10-03T21:54:06.267" v="197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A616F290-53CE-4FA8-BEC0-5325A0F8A5E4}" dt="2022-10-03T22:34:57.771" v="594" actId="20577"/>
        <pc:sldMkLst>
          <pc:docMk/>
          <pc:sldMk cId="3739594722" sldId="284"/>
        </pc:sldMkLst>
        <pc:spChg chg="mod">
          <ac:chgData name="NESTOR JULIO HERNANDEZ BOCKER" userId="a413b3be1cc3406f" providerId="LiveId" clId="{A616F290-53CE-4FA8-BEC0-5325A0F8A5E4}" dt="2022-10-03T22:34:15.779" v="582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A616F290-53CE-4FA8-BEC0-5325A0F8A5E4}" dt="2022-10-03T22:34:57.771" v="594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A616F290-53CE-4FA8-BEC0-5325A0F8A5E4}" dt="2022-10-03T21:39:29.426" v="11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A616F290-53CE-4FA8-BEC0-5325A0F8A5E4}" dt="2022-10-03T22:06:09.447" v="361"/>
        <pc:sldMkLst>
          <pc:docMk/>
          <pc:sldMk cId="3621436020" sldId="288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616F290-53CE-4FA8-BEC0-5325A0F8A5E4}" dt="2022-10-03T22:05:49.281" v="359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616F290-53CE-4FA8-BEC0-5325A0F8A5E4}" dt="2022-10-03T22:06:09.447" v="361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2:25:05.752" v="557"/>
        <pc:sldMkLst>
          <pc:docMk/>
          <pc:sldMk cId="1740099963" sldId="289"/>
        </pc:sldMkLst>
        <pc:spChg chg="mod">
          <ac:chgData name="NESTOR JULIO HERNANDEZ BOCKER" userId="a413b3be1cc3406f" providerId="LiveId" clId="{A616F290-53CE-4FA8-BEC0-5325A0F8A5E4}" dt="2022-10-03T21:38:33.463" v="2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616F290-53CE-4FA8-BEC0-5325A0F8A5E4}" dt="2022-10-03T22:24:43.064" v="556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616F290-53CE-4FA8-BEC0-5325A0F8A5E4}" dt="2022-10-03T22:25:05.752" v="557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616F290-53CE-4FA8-BEC0-5325A0F8A5E4}" dt="2022-10-03T23:02:33.102" v="612" actId="20577"/>
        <pc:sldMkLst>
          <pc:docMk/>
          <pc:sldMk cId="3692254647" sldId="290"/>
        </pc:sldMkLst>
        <pc:spChg chg="mod">
          <ac:chgData name="NESTOR JULIO HERNANDEZ BOCKER" userId="a413b3be1cc3406f" providerId="LiveId" clId="{A616F290-53CE-4FA8-BEC0-5325A0F8A5E4}" dt="2022-10-03T23:02:33.102" v="612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A616F290-53CE-4FA8-BEC0-5325A0F8A5E4}" dt="2022-10-03T21:38:42.958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A616F290-53CE-4FA8-BEC0-5325A0F8A5E4}" dt="2022-10-03T23:04:04.254" v="617" actId="20577"/>
        <pc:sldMkLst>
          <pc:docMk/>
          <pc:sldMk cId="3431761031" sldId="291"/>
        </pc:sldMkLst>
        <pc:spChg chg="mod">
          <ac:chgData name="NESTOR JULIO HERNANDEZ BOCKER" userId="a413b3be1cc3406f" providerId="LiveId" clId="{A616F290-53CE-4FA8-BEC0-5325A0F8A5E4}" dt="2022-10-03T23:04:04.254" v="617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A616F290-53CE-4FA8-BEC0-5325A0F8A5E4}" dt="2022-10-03T21:38:42.958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10F47CD4-8EE4-43BC-9EB5-C229ACDFB965}"/>
    <pc:docChg chg="undo redo custSel addSld delSld modSld">
      <pc:chgData name="NESTOR JULIO HERNANDEZ BOCKER" userId="a413b3be1cc3406f" providerId="LiveId" clId="{10F47CD4-8EE4-43BC-9EB5-C229ACDFB965}" dt="2022-03-04T16:38:38.464" v="1283" actId="20577"/>
      <pc:docMkLst>
        <pc:docMk/>
      </pc:docMkLst>
      <pc:sldChg chg="modSp mod">
        <pc:chgData name="NESTOR JULIO HERNANDEZ BOCKER" userId="a413b3be1cc3406f" providerId="LiveId" clId="{10F47CD4-8EE4-43BC-9EB5-C229ACDFB965}" dt="2022-03-04T15:37:31.764" v="33" actId="20577"/>
        <pc:sldMkLst>
          <pc:docMk/>
          <pc:sldMk cId="3489943008" sldId="256"/>
        </pc:sldMkLst>
        <pc:spChg chg="mod">
          <ac:chgData name="NESTOR JULIO HERNANDEZ BOCKER" userId="a413b3be1cc3406f" providerId="LiveId" clId="{10F47CD4-8EE4-43BC-9EB5-C229ACDFB965}" dt="2022-03-04T15:37:31.764" v="3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5:28:10.385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0F47CD4-8EE4-43BC-9EB5-C229ACDFB965}" dt="2022-03-04T16:35:37.216" v="1255" actId="20577"/>
        <pc:sldMkLst>
          <pc:docMk/>
          <pc:sldMk cId="1297091760" sldId="257"/>
        </pc:sldMkLst>
        <pc:spChg chg="mod">
          <ac:chgData name="NESTOR JULIO HERNANDEZ BOCKER" userId="a413b3be1cc3406f" providerId="LiveId" clId="{10F47CD4-8EE4-43BC-9EB5-C229ACDFB965}" dt="2022-03-04T16:35:37.216" v="12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08:16.035" v="916" actId="6549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10F47CD4-8EE4-43BC-9EB5-C229ACDFB965}" dt="2022-03-04T15:58:41.295" v="796" actId="478"/>
          <ac:picMkLst>
            <pc:docMk/>
            <pc:sldMk cId="1297091760" sldId="257"/>
            <ac:picMk id="2" creationId="{D745A676-1354-4BB0-B926-909BFB88C7CD}"/>
          </ac:picMkLst>
        </pc:picChg>
      </pc:sldChg>
      <pc:sldChg chg="modSp mod">
        <pc:chgData name="NESTOR JULIO HERNANDEZ BOCKER" userId="a413b3be1cc3406f" providerId="LiveId" clId="{10F47CD4-8EE4-43BC-9EB5-C229ACDFB965}" dt="2022-03-04T16:34:22.484" v="1245" actId="20577"/>
        <pc:sldMkLst>
          <pc:docMk/>
          <pc:sldMk cId="1714585994" sldId="264"/>
        </pc:sldMkLst>
        <pc:spChg chg="mod">
          <ac:chgData name="NESTOR JULIO HERNANDEZ BOCKER" userId="a413b3be1cc3406f" providerId="LiveId" clId="{10F47CD4-8EE4-43BC-9EB5-C229ACDFB965}" dt="2022-03-04T16:34:22.484" v="124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del">
        <pc:chgData name="NESTOR JULIO HERNANDEZ BOCKER" userId="a413b3be1cc3406f" providerId="LiveId" clId="{10F47CD4-8EE4-43BC-9EB5-C229ACDFB965}" dt="2022-03-04T16:01:03.186" v="841" actId="47"/>
        <pc:sldMkLst>
          <pc:docMk/>
          <pc:sldMk cId="3321077232" sldId="265"/>
        </pc:sldMkLst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10F47CD4-8EE4-43BC-9EB5-C229ACDFB965}" dt="2022-03-04T16:36:23.364" v="1260" actId="6549"/>
        <pc:sldMkLst>
          <pc:docMk/>
          <pc:sldMk cId="2687120463" sldId="266"/>
        </pc:sldMkLst>
        <pc:spChg chg="mod">
          <ac:chgData name="NESTOR JULIO HERNANDEZ BOCKER" userId="a413b3be1cc3406f" providerId="LiveId" clId="{10F47CD4-8EE4-43BC-9EB5-C229ACDFB965}" dt="2022-03-04T16:36:23.364" v="1260" actId="6549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12:04.717" v="1018" actId="20577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55:22.475" v="744" actId="1036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10F47CD4-8EE4-43BC-9EB5-C229ACDFB965}" dt="2022-03-04T16:10:07.334" v="946" actId="478"/>
          <ac:picMkLst>
            <pc:docMk/>
            <pc:sldMk cId="2687120463" sldId="266"/>
            <ac:picMk id="2" creationId="{453006EB-6F3F-4787-99A8-A698FCF31CB6}"/>
          </ac:picMkLst>
        </pc:picChg>
        <pc:picChg chg="add del mod">
          <ac:chgData name="NESTOR JULIO HERNANDEZ BOCKER" userId="a413b3be1cc3406f" providerId="LiveId" clId="{10F47CD4-8EE4-43BC-9EB5-C229ACDFB965}" dt="2022-03-04T16:11:41.691" v="1015" actId="478"/>
          <ac:picMkLst>
            <pc:docMk/>
            <pc:sldMk cId="2687120463" sldId="266"/>
            <ac:picMk id="3" creationId="{26BE4CCF-FF8B-4F05-BF1B-EA62FE6C7E2F}"/>
          </ac:picMkLst>
        </pc:picChg>
      </pc:sldChg>
      <pc:sldChg chg="modSp del">
        <pc:chgData name="NESTOR JULIO HERNANDEZ BOCKER" userId="a413b3be1cc3406f" providerId="LiveId" clId="{10F47CD4-8EE4-43BC-9EB5-C229ACDFB965}" dt="2022-03-04T16:18:28.688" v="1100" actId="47"/>
        <pc:sldMkLst>
          <pc:docMk/>
          <pc:sldMk cId="2772694670" sldId="267"/>
        </pc:sldMkLst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5:27:47.385" v="1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5:27:47.385" v="1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38:15.667" v="1281" actId="20577"/>
        <pc:sldMkLst>
          <pc:docMk/>
          <pc:sldMk cId="290937702" sldId="268"/>
        </pc:sldMkLst>
        <pc:spChg chg="mod">
          <ac:chgData name="NESTOR JULIO HERNANDEZ BOCKER" userId="a413b3be1cc3406f" providerId="LiveId" clId="{10F47CD4-8EE4-43BC-9EB5-C229ACDFB965}" dt="2022-03-04T16:38:15.667" v="1281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5:30:49.984" v="32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0F47CD4-8EE4-43BC-9EB5-C229ACDFB965}" dt="2022-03-04T16:30:14.345" v="1219" actId="6549"/>
        <pc:sldMkLst>
          <pc:docMk/>
          <pc:sldMk cId="772786361" sldId="269"/>
        </pc:sldMkLst>
        <pc:spChg chg="mod">
          <ac:chgData name="NESTOR JULIO HERNANDEZ BOCKER" userId="a413b3be1cc3406f" providerId="LiveId" clId="{10F47CD4-8EE4-43BC-9EB5-C229ACDFB965}" dt="2022-03-04T16:28:14.145" v="1128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30:14.345" v="1219" actId="6549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10F47CD4-8EE4-43BC-9EB5-C229ACDFB965}" dt="2022-03-04T16:28:04.565" v="1126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10F47CD4-8EE4-43BC-9EB5-C229ACDFB965}" dt="2022-03-04T16:27:44.954" v="1123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10F47CD4-8EE4-43BC-9EB5-C229ACDFB965}" dt="2022-03-04T16:38:38.464" v="1283" actId="20577"/>
        <pc:sldMkLst>
          <pc:docMk/>
          <pc:sldMk cId="2522447131" sldId="270"/>
        </pc:sldMkLst>
        <pc:spChg chg="mod">
          <ac:chgData name="NESTOR JULIO HERNANDEZ BOCKER" userId="a413b3be1cc3406f" providerId="LiveId" clId="{10F47CD4-8EE4-43BC-9EB5-C229ACDFB965}" dt="2022-03-04T16:38:38.464" v="1283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32:33.425" v="1227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10F47CD4-8EE4-43BC-9EB5-C229ACDFB965}" dt="2022-03-04T16:32:21.009" v="1221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10F47CD4-8EE4-43BC-9EB5-C229ACDFB965}" dt="2022-03-04T16:32:14.998" v="1220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10F47CD4-8EE4-43BC-9EB5-C229ACDFB965}" dt="2022-03-04T16:33:51.664" v="1244" actId="20577"/>
        <pc:sldMkLst>
          <pc:docMk/>
          <pc:sldMk cId="1064889117" sldId="271"/>
        </pc:sldMkLst>
        <pc:spChg chg="mod">
          <ac:chgData name="NESTOR JULIO HERNANDEZ BOCKER" userId="a413b3be1cc3406f" providerId="LiveId" clId="{10F47CD4-8EE4-43BC-9EB5-C229ACDFB965}" dt="2022-03-04T16:32:55.257" v="1232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6:33:51.664" v="1244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0F47CD4-8EE4-43BC-9EB5-C229ACDFB965}" dt="2022-03-04T16:32:40.929" v="1228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10F47CD4-8EE4-43BC-9EB5-C229ACDFB965}" dt="2022-03-04T16:32:47.121" v="1229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01:52.305" v="849" actId="20577"/>
        <pc:sldMkLst>
          <pc:docMk/>
          <pc:sldMk cId="4212946076" sldId="272"/>
        </pc:sldMkLst>
        <pc:spChg chg="mod">
          <ac:chgData name="NESTOR JULIO HERNANDEZ BOCKER" userId="a413b3be1cc3406f" providerId="LiveId" clId="{10F47CD4-8EE4-43BC-9EB5-C229ACDFB965}" dt="2022-03-04T16:01:52.305" v="849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01:10.636" v="842" actId="20577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02:36.908" v="855" actId="20577"/>
        <pc:sldMkLst>
          <pc:docMk/>
          <pc:sldMk cId="2331247576" sldId="273"/>
        </pc:sldMkLst>
        <pc:spChg chg="mod">
          <ac:chgData name="NESTOR JULIO HERNANDEZ BOCKER" userId="a413b3be1cc3406f" providerId="LiveId" clId="{10F47CD4-8EE4-43BC-9EB5-C229ACDFB965}" dt="2022-03-04T16:02:36.908" v="855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02:02.611" v="850" actId="2057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19:26.582" v="1116" actId="20577"/>
        <pc:sldMkLst>
          <pc:docMk/>
          <pc:sldMk cId="3712370987" sldId="274"/>
        </pc:sldMkLst>
        <pc:spChg chg="mod">
          <ac:chgData name="NESTOR JULIO HERNANDEZ BOCKER" userId="a413b3be1cc3406f" providerId="LiveId" clId="{10F47CD4-8EE4-43BC-9EB5-C229ACDFB965}" dt="2022-03-04T16:19:26.582" v="1116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18:37.146" v="1102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37:54.126" v="1280" actId="20577"/>
        <pc:sldMkLst>
          <pc:docMk/>
          <pc:sldMk cId="2004471611" sldId="275"/>
        </pc:sldMkLst>
        <pc:spChg chg="mod">
          <ac:chgData name="NESTOR JULIO HERNANDEZ BOCKER" userId="a413b3be1cc3406f" providerId="LiveId" clId="{10F47CD4-8EE4-43BC-9EB5-C229ACDFB965}" dt="2022-03-04T16:20:24.062" v="1118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10F47CD4-8EE4-43BC-9EB5-C229ACDFB965}" dt="2022-03-04T16:37:54.126" v="1280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6:35:55.529" v="1258" actId="20577"/>
        <pc:sldMkLst>
          <pc:docMk/>
          <pc:sldMk cId="2643471665" sldId="276"/>
        </pc:sldMkLst>
        <pc:spChg chg="mod">
          <ac:chgData name="NESTOR JULIO HERNANDEZ BOCKER" userId="a413b3be1cc3406f" providerId="LiveId" clId="{10F47CD4-8EE4-43BC-9EB5-C229ACDFB965}" dt="2022-03-04T16:00:24.697" v="837" actId="20577"/>
          <ac:spMkLst>
            <pc:docMk/>
            <pc:sldMk cId="2643471665" sldId="276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6:00:28.025" v="838" actId="20577"/>
          <ac:spMkLst>
            <pc:docMk/>
            <pc:sldMk cId="2643471665" sldId="276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6:35:55.529" v="1258" actId="20577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6:00:43.401" v="839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6:00:54.776" v="840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5:59:46.913" v="821" actId="20577"/>
        <pc:sldMkLst>
          <pc:docMk/>
          <pc:sldMk cId="254701575" sldId="277"/>
        </pc:sldMkLst>
        <pc:spChg chg="mod">
          <ac:chgData name="NESTOR JULIO HERNANDEZ BOCKER" userId="a413b3be1cc3406f" providerId="LiveId" clId="{10F47CD4-8EE4-43BC-9EB5-C229ACDFB965}" dt="2022-03-04T15:59:46.913" v="821" actId="20577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5:59:22.505" v="813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37:33.425" v="1279" actId="6549"/>
        <pc:sldMkLst>
          <pc:docMk/>
          <pc:sldMk cId="1413527724" sldId="278"/>
        </pc:sldMkLst>
        <pc:spChg chg="mod">
          <ac:chgData name="NESTOR JULIO HERNANDEZ BOCKER" userId="a413b3be1cc3406f" providerId="LiveId" clId="{10F47CD4-8EE4-43BC-9EB5-C229ACDFB965}" dt="2022-03-04T16:17:27.618" v="1065" actId="20577"/>
          <ac:spMkLst>
            <pc:docMk/>
            <pc:sldMk cId="1413527724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10F47CD4-8EE4-43BC-9EB5-C229ACDFB965}" dt="2022-03-04T16:17:31.336" v="1066" actId="20577"/>
          <ac:spMkLst>
            <pc:docMk/>
            <pc:sldMk cId="1413527724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10F47CD4-8EE4-43BC-9EB5-C229ACDFB965}" dt="2022-03-04T16:37:33.425" v="1279" actId="6549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6:18:01.573" v="1098" actId="6549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0F47CD4-8EE4-43BC-9EB5-C229ACDFB965}" dt="2022-03-04T16:18:15.238" v="1099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36:47.019" v="1268" actId="20577"/>
        <pc:sldMkLst>
          <pc:docMk/>
          <pc:sldMk cId="2154987033" sldId="279"/>
        </pc:sldMkLst>
        <pc:spChg chg="mod">
          <ac:chgData name="NESTOR JULIO HERNANDEZ BOCKER" userId="a413b3be1cc3406f" providerId="LiveId" clId="{10F47CD4-8EE4-43BC-9EB5-C229ACDFB965}" dt="2022-03-04T16:15:30.137" v="1060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0F47CD4-8EE4-43BC-9EB5-C229ACDFB965}" dt="2022-03-04T16:36:47.019" v="1268" actId="20577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6:06:01.687" v="860" actId="20577"/>
        <pc:sldMkLst>
          <pc:docMk/>
          <pc:sldMk cId="1313828931" sldId="280"/>
        </pc:sldMkLst>
        <pc:spChg chg="mod">
          <ac:chgData name="NESTOR JULIO HERNANDEZ BOCKER" userId="a413b3be1cc3406f" providerId="LiveId" clId="{10F47CD4-8EE4-43BC-9EB5-C229ACDFB965}" dt="2022-03-04T16:06:01.687" v="860" actId="20577"/>
          <ac:spMkLst>
            <pc:docMk/>
            <pc:sldMk cId="1313828931" sldId="280"/>
            <ac:spMk id="20" creationId="{00000000-0000-0000-0000-000000000000}"/>
          </ac:spMkLst>
        </pc:spChg>
      </pc:sldChg>
      <pc:sldChg chg="addSp delSp modSp mod">
        <pc:chgData name="NESTOR JULIO HERNANDEZ BOCKER" userId="a413b3be1cc3406f" providerId="LiveId" clId="{10F47CD4-8EE4-43BC-9EB5-C229ACDFB965}" dt="2022-03-04T16:35:16.370" v="1253" actId="20577"/>
        <pc:sldMkLst>
          <pc:docMk/>
          <pc:sldMk cId="1058868022" sldId="281"/>
        </pc:sldMkLst>
        <pc:spChg chg="mod">
          <ac:chgData name="NESTOR JULIO HERNANDEZ BOCKER" userId="a413b3be1cc3406f" providerId="LiveId" clId="{10F47CD4-8EE4-43BC-9EB5-C229ACDFB965}" dt="2022-03-04T15:52:03.492" v="642" actId="20577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10F47CD4-8EE4-43BC-9EB5-C229ACDFB965}" dt="2022-03-04T15:52:09.208" v="643" actId="20577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10F47CD4-8EE4-43BC-9EB5-C229ACDFB965}" dt="2022-03-04T15:51:44.757" v="639" actId="6549"/>
          <ac:spMkLst>
            <pc:docMk/>
            <pc:sldMk cId="1058868022" sldId="281"/>
            <ac:spMk id="14" creationId="{2429D940-E554-4FB7-91D3-1A9CD28C5C86}"/>
          </ac:spMkLst>
        </pc:spChg>
        <pc:spChg chg="add mod">
          <ac:chgData name="NESTOR JULIO HERNANDEZ BOCKER" userId="a413b3be1cc3406f" providerId="LiveId" clId="{10F47CD4-8EE4-43BC-9EB5-C229ACDFB965}" dt="2022-03-04T15:51:48.711" v="641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10F47CD4-8EE4-43BC-9EB5-C229ACDFB965}" dt="2022-03-04T16:35:16.370" v="1253" actId="20577"/>
          <ac:spMkLst>
            <pc:docMk/>
            <pc:sldMk cId="1058868022" sldId="281"/>
            <ac:spMk id="20" creationId="{00000000-0000-0000-0000-000000000000}"/>
          </ac:spMkLst>
        </pc:spChg>
        <pc:spChg chg="del mod">
          <ac:chgData name="NESTOR JULIO HERNANDEZ BOCKER" userId="a413b3be1cc3406f" providerId="LiveId" clId="{10F47CD4-8EE4-43BC-9EB5-C229ACDFB965}" dt="2022-03-04T15:50:24.206" v="451" actId="478"/>
          <ac:spMkLst>
            <pc:docMk/>
            <pc:sldMk cId="1058868022" sldId="281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10F47CD4-8EE4-43BC-9EB5-C229ACDFB965}" dt="2022-03-04T15:39:31.322" v="35" actId="478"/>
          <ac:graphicFrameMkLst>
            <pc:docMk/>
            <pc:sldMk cId="1058868022" sldId="281"/>
            <ac:graphicFrameMk id="10" creationId="{5D610509-800B-46E4-97D7-E3BA978F1E3F}"/>
          </ac:graphicFrameMkLst>
        </pc:graphicFrameChg>
        <pc:graphicFrameChg chg="add mod">
          <ac:chgData name="NESTOR JULIO HERNANDEZ BOCKER" userId="a413b3be1cc3406f" providerId="LiveId" clId="{10F47CD4-8EE4-43BC-9EB5-C229ACDFB965}" dt="2022-03-04T15:45:17.033" v="271" actId="14861"/>
          <ac:graphicFrameMkLst>
            <pc:docMk/>
            <pc:sldMk cId="1058868022" sldId="281"/>
            <ac:graphicFrameMk id="11" creationId="{00000000-0008-0000-0200-000003000000}"/>
          </ac:graphicFrameMkLst>
        </pc:graphicFrameChg>
        <pc:graphicFrameChg chg="add mod">
          <ac:chgData name="NESTOR JULIO HERNANDEZ BOCKER" userId="a413b3be1cc3406f" providerId="LiveId" clId="{10F47CD4-8EE4-43BC-9EB5-C229ACDFB965}" dt="2022-03-04T15:46:41.044" v="278" actId="14861"/>
          <ac:graphicFrameMkLst>
            <pc:docMk/>
            <pc:sldMk cId="1058868022" sldId="281"/>
            <ac:graphicFrameMk id="15" creationId="{00000000-0008-0000-0200-000002000000}"/>
          </ac:graphicFrameMkLst>
        </pc:graphicFrameChg>
        <pc:graphicFrameChg chg="del">
          <ac:chgData name="NESTOR JULIO HERNANDEZ BOCKER" userId="a413b3be1cc3406f" providerId="LiveId" clId="{10F47CD4-8EE4-43BC-9EB5-C229ACDFB965}" dt="2022-03-04T15:42:10.676" v="196" actId="478"/>
          <ac:graphicFrameMkLst>
            <pc:docMk/>
            <pc:sldMk cId="1058868022" sldId="281"/>
            <ac:graphicFrameMk id="23" creationId="{3C9C6035-247D-45C0-A767-C713E4D5EEF4}"/>
          </ac:graphicFrameMkLst>
        </pc:graphicFrameChg>
      </pc:sldChg>
      <pc:sldChg chg="modSp mod">
        <pc:chgData name="NESTOR JULIO HERNANDEZ BOCKER" userId="a413b3be1cc3406f" providerId="LiveId" clId="{10F47CD4-8EE4-43BC-9EB5-C229ACDFB965}" dt="2022-03-04T15:30:36.615" v="29" actId="20577"/>
        <pc:sldMkLst>
          <pc:docMk/>
          <pc:sldMk cId="3692254647" sldId="282"/>
        </pc:sldMkLst>
        <pc:spChg chg="mod">
          <ac:chgData name="NESTOR JULIO HERNANDEZ BOCKER" userId="a413b3be1cc3406f" providerId="LiveId" clId="{10F47CD4-8EE4-43BC-9EB5-C229ACDFB965}" dt="2022-03-04T15:27:58.618" v="2"/>
          <ac:spMkLst>
            <pc:docMk/>
            <pc:sldMk cId="3692254647" sldId="282"/>
            <ac:spMk id="15" creationId="{A1FEE787-43FA-4043-9C5B-EE2767A8C8C5}"/>
          </ac:spMkLst>
        </pc:spChg>
        <pc:spChg chg="mod">
          <ac:chgData name="NESTOR JULIO HERNANDEZ BOCKER" userId="a413b3be1cc3406f" providerId="LiveId" clId="{10F47CD4-8EE4-43BC-9EB5-C229ACDFB965}" dt="2022-03-04T15:30:36.615" v="29" actId="20577"/>
          <ac:spMkLst>
            <pc:docMk/>
            <pc:sldMk cId="3692254647" sldId="282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0F47CD4-8EE4-43BC-9EB5-C229ACDFB965}" dt="2022-03-04T15:27:58.618" v="2"/>
        <pc:sldMkLst>
          <pc:docMk/>
          <pc:sldMk cId="3431761031" sldId="283"/>
        </pc:sldMkLst>
        <pc:spChg chg="mod">
          <ac:chgData name="NESTOR JULIO HERNANDEZ BOCKER" userId="a413b3be1cc3406f" providerId="LiveId" clId="{10F47CD4-8EE4-43BC-9EB5-C229ACDFB965}" dt="2022-03-04T15:27:58.618" v="2"/>
          <ac:spMkLst>
            <pc:docMk/>
            <pc:sldMk cId="3431761031" sldId="283"/>
            <ac:spMk id="7" creationId="{1D6A56B2-975E-4D57-BFEA-20B24C88C703}"/>
          </ac:spMkLst>
        </pc:spChg>
        <pc:spChg chg="mod">
          <ac:chgData name="NESTOR JULIO HERNANDEZ BOCKER" userId="a413b3be1cc3406f" providerId="LiveId" clId="{10F47CD4-8EE4-43BC-9EB5-C229ACDFB965}" dt="2022-03-04T15:27:58.618" v="2"/>
          <ac:spMkLst>
            <pc:docMk/>
            <pc:sldMk cId="34317610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0F47CD4-8EE4-43BC-9EB5-C229ACDFB965}" dt="2022-03-04T15:30:30.007" v="24" actId="20577"/>
        <pc:sldMkLst>
          <pc:docMk/>
          <pc:sldMk cId="3739594722" sldId="284"/>
        </pc:sldMkLst>
        <pc:spChg chg="mod">
          <ac:chgData name="NESTOR JULIO HERNANDEZ BOCKER" userId="a413b3be1cc3406f" providerId="LiveId" clId="{10F47CD4-8EE4-43BC-9EB5-C229ACDFB965}" dt="2022-03-04T15:30:30.007" v="24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10F47CD4-8EE4-43BC-9EB5-C229ACDFB965}" dt="2022-03-04T15:27:19.241" v="0"/>
          <ac:spMkLst>
            <pc:docMk/>
            <pc:sldMk cId="3739594722" sldId="284"/>
            <ac:spMk id="6" creationId="{00000000-0000-0000-0000-000000000000}"/>
          </ac:spMkLst>
        </pc:spChg>
      </pc:sldChg>
      <pc:sldChg chg="modSp add mod">
        <pc:chgData name="NESTOR JULIO HERNANDEZ BOCKER" userId="a413b3be1cc3406f" providerId="LiveId" clId="{10F47CD4-8EE4-43BC-9EB5-C229ACDFB965}" dt="2022-03-04T15:55:51.588" v="748" actId="403"/>
        <pc:sldMkLst>
          <pc:docMk/>
          <pc:sldMk cId="1493240971" sldId="285"/>
        </pc:sldMkLst>
        <pc:spChg chg="mod">
          <ac:chgData name="NESTOR JULIO HERNANDEZ BOCKER" userId="a413b3be1cc3406f" providerId="LiveId" clId="{10F47CD4-8EE4-43BC-9EB5-C229ACDFB965}" dt="2022-03-04T15:55:51.588" v="748" actId="403"/>
          <ac:spMkLst>
            <pc:docMk/>
            <pc:sldMk cId="1493240971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0F47CD4-8EE4-43BC-9EB5-C229ACDFB965}" dt="2022-03-04T15:45:23.688" v="272"/>
          <ac:graphicFrameMkLst>
            <pc:docMk/>
            <pc:sldMk cId="1493240971" sldId="285"/>
            <ac:graphicFrameMk id="10" creationId="{5D610509-800B-46E4-97D7-E3BA978F1E3F}"/>
          </ac:graphicFrameMkLst>
        </pc:graphicFrameChg>
      </pc:sldChg>
    </pc:docChg>
  </pc:docChgLst>
  <pc:docChgLst>
    <pc:chgData name="NESTOR JULIO HERNANDEZ BOCKER" userId="a413b3be1cc3406f" providerId="LiveId" clId="{91EE37B1-D997-4A63-94B7-564280C3E21E}"/>
    <pc:docChg chg="undo redo custSel addSld delSld modSld">
      <pc:chgData name="NESTOR JULIO HERNANDEZ BOCKER" userId="a413b3be1cc3406f" providerId="LiveId" clId="{91EE37B1-D997-4A63-94B7-564280C3E21E}" dt="2023-05-09T02:29:38.196" v="899" actId="20577"/>
      <pc:docMkLst>
        <pc:docMk/>
      </pc:docMkLst>
      <pc:sldChg chg="modSp mod">
        <pc:chgData name="NESTOR JULIO HERNANDEZ BOCKER" userId="a413b3be1cc3406f" providerId="LiveId" clId="{91EE37B1-D997-4A63-94B7-564280C3E21E}" dt="2023-05-09T02:07:19.543" v="897" actId="20577"/>
        <pc:sldMkLst>
          <pc:docMk/>
          <pc:sldMk cId="3489943008" sldId="256"/>
        </pc:sldMkLst>
        <pc:spChg chg="mod">
          <ac:chgData name="NESTOR JULIO HERNANDEZ BOCKER" userId="a413b3be1cc3406f" providerId="LiveId" clId="{91EE37B1-D997-4A63-94B7-564280C3E21E}" dt="2023-05-04T12:32:46.540" v="5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91EE37B1-D997-4A63-94B7-564280C3E21E}" dt="2023-05-09T02:07:19.543" v="89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91EE37B1-D997-4A63-94B7-564280C3E21E}" dt="2023-05-09T01:33:10.076" v="548" actId="20577"/>
        <pc:sldMkLst>
          <pc:docMk/>
          <pc:sldMk cId="1297091760" sldId="257"/>
        </pc:sldMkLst>
        <pc:spChg chg="mod">
          <ac:chgData name="NESTOR JULIO HERNANDEZ BOCKER" userId="a413b3be1cc3406f" providerId="LiveId" clId="{91EE37B1-D997-4A63-94B7-564280C3E21E}" dt="2023-05-04T12:32:46.540" v="5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91EE37B1-D997-4A63-94B7-564280C3E21E}" dt="2023-05-09T01:33:10.076" v="548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91EE37B1-D997-4A63-94B7-564280C3E21E}" dt="2023-05-09T01:17:28.306" v="416"/>
          <ac:graphicFrameMkLst>
            <pc:docMk/>
            <pc:sldMk cId="1297091760" sldId="257"/>
            <ac:graphicFrameMk id="5" creationId="{00000000-0008-0000-0000-000006000000}"/>
          </ac:graphicFrameMkLst>
        </pc:graphicFrameChg>
        <pc:picChg chg="add del mod">
          <ac:chgData name="NESTOR JULIO HERNANDEZ BOCKER" userId="a413b3be1cc3406f" providerId="LiveId" clId="{91EE37B1-D997-4A63-94B7-564280C3E21E}" dt="2023-05-09T01:28:22.188" v="486" actId="478"/>
          <ac:picMkLst>
            <pc:docMk/>
            <pc:sldMk cId="1297091760" sldId="257"/>
            <ac:picMk id="6" creationId="{F5E75494-FDDB-3B78-B7E5-535544E52211}"/>
          </ac:picMkLst>
        </pc:picChg>
        <pc:picChg chg="add del mod">
          <ac:chgData name="NESTOR JULIO HERNANDEZ BOCKER" userId="a413b3be1cc3406f" providerId="LiveId" clId="{91EE37B1-D997-4A63-94B7-564280C3E21E}" dt="2023-05-09T01:33:01.282" v="547" actId="478"/>
          <ac:picMkLst>
            <pc:docMk/>
            <pc:sldMk cId="1297091760" sldId="257"/>
            <ac:picMk id="7" creationId="{64590A02-6EBC-89FC-2C16-F08344075133}"/>
          </ac:picMkLst>
        </pc:picChg>
      </pc:sldChg>
      <pc:sldChg chg="modSp mod">
        <pc:chgData name="NESTOR JULIO HERNANDEZ BOCKER" userId="a413b3be1cc3406f" providerId="LiveId" clId="{91EE37B1-D997-4A63-94B7-564280C3E21E}" dt="2023-05-09T02:29:38.196" v="899" actId="20577"/>
        <pc:sldMkLst>
          <pc:docMk/>
          <pc:sldMk cId="1714585994" sldId="264"/>
        </pc:sldMkLst>
        <pc:spChg chg="mod">
          <ac:chgData name="NESTOR JULIO HERNANDEZ BOCKER" userId="a413b3be1cc3406f" providerId="LiveId" clId="{91EE37B1-D997-4A63-94B7-564280C3E21E}" dt="2023-05-09T02:29:38.196" v="89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91EE37B1-D997-4A63-94B7-564280C3E21E}" dt="2023-05-09T01:54:55.572" v="833" actId="14100"/>
        <pc:sldMkLst>
          <pc:docMk/>
          <pc:sldMk cId="2687120463" sldId="266"/>
        </pc:sldMkLst>
        <pc:spChg chg="mod">
          <ac:chgData name="NESTOR JULIO HERNANDEZ BOCKER" userId="a413b3be1cc3406f" providerId="LiveId" clId="{91EE37B1-D997-4A63-94B7-564280C3E21E}" dt="2023-05-04T12:32:46.540" v="5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91EE37B1-D997-4A63-94B7-564280C3E21E}" dt="2023-05-09T01:54:55.572" v="833" actId="14100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91EE37B1-D997-4A63-94B7-564280C3E21E}" dt="2023-05-09T01:44:12.130" v="656" actId="478"/>
          <ac:picMkLst>
            <pc:docMk/>
            <pc:sldMk cId="2687120463" sldId="266"/>
            <ac:picMk id="6" creationId="{AAC61D2A-10CE-3547-FE22-2BC65DE2167E}"/>
          </ac:picMkLst>
        </pc:picChg>
        <pc:picChg chg="add del mod">
          <ac:chgData name="NESTOR JULIO HERNANDEZ BOCKER" userId="a413b3be1cc3406f" providerId="LiveId" clId="{91EE37B1-D997-4A63-94B7-564280C3E21E}" dt="2023-05-09T01:51:37.517" v="762" actId="478"/>
          <ac:picMkLst>
            <pc:docMk/>
            <pc:sldMk cId="2687120463" sldId="266"/>
            <ac:picMk id="7" creationId="{67B4E96C-8F92-BAF6-058C-218A30AF03D4}"/>
          </ac:picMkLst>
        </pc:picChg>
        <pc:picChg chg="add del mod">
          <ac:chgData name="NESTOR JULIO HERNANDEZ BOCKER" userId="a413b3be1cc3406f" providerId="LiveId" clId="{91EE37B1-D997-4A63-94B7-564280C3E21E}" dt="2023-05-09T01:54:31.068" v="820" actId="478"/>
          <ac:picMkLst>
            <pc:docMk/>
            <pc:sldMk cId="2687120463" sldId="266"/>
            <ac:picMk id="8" creationId="{E007C714-CB92-F24F-5929-A4E21A23B7DB}"/>
          </ac:picMkLst>
        </pc:picChg>
      </pc:sldChg>
      <pc:sldChg chg="modSp mod">
        <pc:chgData name="NESTOR JULIO HERNANDEZ BOCKER" userId="a413b3be1cc3406f" providerId="LiveId" clId="{91EE37B1-D997-4A63-94B7-564280C3E21E}" dt="2023-05-09T02:28:41.174" v="898" actId="20577"/>
        <pc:sldMkLst>
          <pc:docMk/>
          <pc:sldMk cId="290937702" sldId="268"/>
        </pc:sldMkLst>
        <pc:spChg chg="mod">
          <ac:chgData name="NESTOR JULIO HERNANDEZ BOCKER" userId="a413b3be1cc3406f" providerId="LiveId" clId="{91EE37B1-D997-4A63-94B7-564280C3E21E}" dt="2023-05-09T02:28:41.174" v="898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91EE37B1-D997-4A63-94B7-564280C3E21E}" dt="2023-05-04T12:56:32.573" v="133" actId="27918"/>
        <pc:sldMkLst>
          <pc:docMk/>
          <pc:sldMk cId="772786361" sldId="269"/>
        </pc:sldMkLst>
        <pc:spChg chg="mod">
          <ac:chgData name="NESTOR JULIO HERNANDEZ BOCKER" userId="a413b3be1cc3406f" providerId="LiveId" clId="{91EE37B1-D997-4A63-94B7-564280C3E21E}" dt="2023-05-04T12:33:01.660" v="6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91EE37B1-D997-4A63-94B7-564280C3E21E}" dt="2023-05-04T12:45:18.823" v="75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91EE37B1-D997-4A63-94B7-564280C3E21E}" dt="2023-05-04T12:55:24.326" v="125"/>
          <ac:graphicFrameMkLst>
            <pc:docMk/>
            <pc:sldMk cId="772786361" sldId="269"/>
            <ac:graphicFrameMk id="2" creationId="{00000000-0008-0000-0200-000005000000}"/>
          </ac:graphicFrameMkLst>
        </pc:graphicFrameChg>
        <pc:graphicFrameChg chg="del">
          <ac:chgData name="NESTOR JULIO HERNANDEZ BOCKER" userId="a413b3be1cc3406f" providerId="LiveId" clId="{91EE37B1-D997-4A63-94B7-564280C3E21E}" dt="2023-05-04T12:40:34.937" v="52" actId="478"/>
          <ac:graphicFrameMkLst>
            <pc:docMk/>
            <pc:sldMk cId="772786361" sldId="269"/>
            <ac:graphicFrameMk id="3" creationId="{00000000-0008-0000-0200-000005000000}"/>
          </ac:graphicFrameMkLst>
        </pc:graphicFrameChg>
      </pc:sldChg>
      <pc:sldChg chg="addSp delSp modSp mod">
        <pc:chgData name="NESTOR JULIO HERNANDEZ BOCKER" userId="a413b3be1cc3406f" providerId="LiveId" clId="{91EE37B1-D997-4A63-94B7-564280C3E21E}" dt="2023-05-04T12:47:50.796" v="80" actId="20577"/>
        <pc:sldMkLst>
          <pc:docMk/>
          <pc:sldMk cId="2522447131" sldId="270"/>
        </pc:sldMkLst>
        <pc:spChg chg="mod">
          <ac:chgData name="NESTOR JULIO HERNANDEZ BOCKER" userId="a413b3be1cc3406f" providerId="LiveId" clId="{91EE37B1-D997-4A63-94B7-564280C3E21E}" dt="2023-05-04T12:32:46.540" v="5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91EE37B1-D997-4A63-94B7-564280C3E21E}" dt="2023-05-04T12:47:50.796" v="80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91EE37B1-D997-4A63-94B7-564280C3E21E}" dt="2023-05-04T12:47:33.941" v="77"/>
          <ac:graphicFrameMkLst>
            <pc:docMk/>
            <pc:sldMk cId="2522447131" sldId="270"/>
            <ac:graphicFrameMk id="2" creationId="{00000000-0008-0000-0000-000002000000}"/>
          </ac:graphicFrameMkLst>
        </pc:graphicFrameChg>
        <pc:graphicFrameChg chg="del">
          <ac:chgData name="NESTOR JULIO HERNANDEZ BOCKER" userId="a413b3be1cc3406f" providerId="LiveId" clId="{91EE37B1-D997-4A63-94B7-564280C3E21E}" dt="2023-05-04T12:47:21.476" v="76" actId="21"/>
          <ac:graphicFrameMkLst>
            <pc:docMk/>
            <pc:sldMk cId="2522447131" sldId="270"/>
            <ac:graphicFrameMk id="7" creationId="{00000000-0008-0000-0000-000002000000}"/>
          </ac:graphicFrameMkLst>
        </pc:graphicFrameChg>
      </pc:sldChg>
      <pc:sldChg chg="addSp delSp modSp mod">
        <pc:chgData name="NESTOR JULIO HERNANDEZ BOCKER" userId="a413b3be1cc3406f" providerId="LiveId" clId="{91EE37B1-D997-4A63-94B7-564280C3E21E}" dt="2023-05-04T12:51:01.647" v="104" actId="27918"/>
        <pc:sldMkLst>
          <pc:docMk/>
          <pc:sldMk cId="1064889117" sldId="271"/>
        </pc:sldMkLst>
        <pc:spChg chg="mod">
          <ac:chgData name="NESTOR JULIO HERNANDEZ BOCKER" userId="a413b3be1cc3406f" providerId="LiveId" clId="{91EE37B1-D997-4A63-94B7-564280C3E21E}" dt="2023-05-04T12:32:46.540" v="5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91EE37B1-D997-4A63-94B7-564280C3E21E}" dt="2023-05-04T12:49:15.177" v="101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91EE37B1-D997-4A63-94B7-564280C3E21E}" dt="2023-05-04T12:48:42.725" v="94" actId="1036"/>
          <ac:graphicFrameMkLst>
            <pc:docMk/>
            <pc:sldMk cId="1064889117" sldId="271"/>
            <ac:graphicFrameMk id="2" creationId="{00000000-0008-0000-0000-000003000000}"/>
          </ac:graphicFrameMkLst>
        </pc:graphicFrameChg>
        <pc:graphicFrameChg chg="del">
          <ac:chgData name="NESTOR JULIO HERNANDEZ BOCKER" userId="a413b3be1cc3406f" providerId="LiveId" clId="{91EE37B1-D997-4A63-94B7-564280C3E21E}" dt="2023-05-04T12:48:33.061" v="81" actId="478"/>
          <ac:graphicFrameMkLst>
            <pc:docMk/>
            <pc:sldMk cId="1064889117" sldId="271"/>
            <ac:graphicFrameMk id="3" creationId="{00000000-0008-0000-0000-000003000000}"/>
          </ac:graphicFrameMkLst>
        </pc:graphicFrameChg>
      </pc:sldChg>
      <pc:sldChg chg="modSp mod">
        <pc:chgData name="NESTOR JULIO HERNANDEZ BOCKER" userId="a413b3be1cc3406f" providerId="LiveId" clId="{91EE37B1-D997-4A63-94B7-564280C3E21E}" dt="2023-05-09T01:39:52.297" v="614" actId="20577"/>
        <pc:sldMkLst>
          <pc:docMk/>
          <pc:sldMk cId="4212946076" sldId="272"/>
        </pc:sldMkLst>
        <pc:spChg chg="mod">
          <ac:chgData name="NESTOR JULIO HERNANDEZ BOCKER" userId="a413b3be1cc3406f" providerId="LiveId" clId="{91EE37B1-D997-4A63-94B7-564280C3E21E}" dt="2023-05-09T01:39:52.297" v="614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91EE37B1-D997-4A63-94B7-564280C3E21E}" dt="2023-05-04T12:32:46.540" v="5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1EE37B1-D997-4A63-94B7-564280C3E21E}" dt="2023-05-09T01:40:15.496" v="619" actId="20577"/>
        <pc:sldMkLst>
          <pc:docMk/>
          <pc:sldMk cId="2331247576" sldId="273"/>
        </pc:sldMkLst>
        <pc:spChg chg="mod">
          <ac:chgData name="NESTOR JULIO HERNANDEZ BOCKER" userId="a413b3be1cc3406f" providerId="LiveId" clId="{91EE37B1-D997-4A63-94B7-564280C3E21E}" dt="2023-05-09T01:40:15.496" v="619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91EE37B1-D997-4A63-94B7-564280C3E21E}" dt="2023-05-04T12:32:46.540" v="5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1EE37B1-D997-4A63-94B7-564280C3E21E}" dt="2023-05-09T02:06:05.244" v="880" actId="20577"/>
        <pc:sldMkLst>
          <pc:docMk/>
          <pc:sldMk cId="3712370987" sldId="274"/>
        </pc:sldMkLst>
        <pc:spChg chg="mod">
          <ac:chgData name="NESTOR JULIO HERNANDEZ BOCKER" userId="a413b3be1cc3406f" providerId="LiveId" clId="{91EE37B1-D997-4A63-94B7-564280C3E21E}" dt="2023-05-09T02:06:05.244" v="880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91EE37B1-D997-4A63-94B7-564280C3E21E}" dt="2023-05-04T12:32:46.540" v="5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1EE37B1-D997-4A63-94B7-564280C3E21E}" dt="2023-05-09T02:06:46.843" v="896" actId="20577"/>
        <pc:sldMkLst>
          <pc:docMk/>
          <pc:sldMk cId="2004471611" sldId="275"/>
        </pc:sldMkLst>
        <pc:spChg chg="mod">
          <ac:chgData name="NESTOR JULIO HERNANDEZ BOCKER" userId="a413b3be1cc3406f" providerId="LiveId" clId="{91EE37B1-D997-4A63-94B7-564280C3E21E}" dt="2023-05-09T02:06:46.843" v="896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91EE37B1-D997-4A63-94B7-564280C3E21E}" dt="2023-05-04T12:32:46.540" v="5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1EE37B1-D997-4A63-94B7-564280C3E21E}" dt="2023-05-09T01:38:03.463" v="589" actId="20577"/>
        <pc:sldMkLst>
          <pc:docMk/>
          <pc:sldMk cId="2643471665" sldId="276"/>
        </pc:sldMkLst>
        <pc:spChg chg="mod">
          <ac:chgData name="NESTOR JULIO HERNANDEZ BOCKER" userId="a413b3be1cc3406f" providerId="LiveId" clId="{91EE37B1-D997-4A63-94B7-564280C3E21E}" dt="2023-05-04T12:33:01.660" v="6"/>
          <ac:spMkLst>
            <pc:docMk/>
            <pc:sldMk cId="2643471665" sldId="276"/>
            <ac:spMk id="9" creationId="{8DA97F63-C267-4177-AD7A-7B715A33282D}"/>
          </ac:spMkLst>
        </pc:spChg>
        <pc:spChg chg="mod">
          <ac:chgData name="NESTOR JULIO HERNANDEZ BOCKER" userId="a413b3be1cc3406f" providerId="LiveId" clId="{91EE37B1-D997-4A63-94B7-564280C3E21E}" dt="2023-05-04T12:33:01.660" v="6"/>
          <ac:spMkLst>
            <pc:docMk/>
            <pc:sldMk cId="2643471665" sldId="276"/>
            <ac:spMk id="11" creationId="{E72E6ADF-118F-4D4C-BEB0-2FCE18A81F29}"/>
          </ac:spMkLst>
        </pc:spChg>
        <pc:spChg chg="mod">
          <ac:chgData name="NESTOR JULIO HERNANDEZ BOCKER" userId="a413b3be1cc3406f" providerId="LiveId" clId="{91EE37B1-D997-4A63-94B7-564280C3E21E}" dt="2023-05-04T12:33:01.660" v="6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1EE37B1-D997-4A63-94B7-564280C3E21E}" dt="2023-05-09T01:38:03.463" v="589" actId="20577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91EE37B1-D997-4A63-94B7-564280C3E21E}" dt="2023-05-09T01:34:59.871" v="582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1EE37B1-D997-4A63-94B7-564280C3E21E}" dt="2023-05-09T01:34:09" v="549"/>
        <pc:sldMkLst>
          <pc:docMk/>
          <pc:sldMk cId="254701575" sldId="277"/>
        </pc:sldMkLst>
        <pc:spChg chg="mod">
          <ac:chgData name="NESTOR JULIO HERNANDEZ BOCKER" userId="a413b3be1cc3406f" providerId="LiveId" clId="{91EE37B1-D997-4A63-94B7-564280C3E21E}" dt="2023-05-04T12:33:01.660" v="6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1EE37B1-D997-4A63-94B7-564280C3E21E}" dt="2023-05-09T01:34:09" v="549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91EE37B1-D997-4A63-94B7-564280C3E21E}" dt="2023-05-09T01:58:12.409" v="850"/>
        <pc:sldMkLst>
          <pc:docMk/>
          <pc:sldMk cId="1413527724" sldId="278"/>
        </pc:sldMkLst>
        <pc:spChg chg="mod">
          <ac:chgData name="NESTOR JULIO HERNANDEZ BOCKER" userId="a413b3be1cc3406f" providerId="LiveId" clId="{91EE37B1-D997-4A63-94B7-564280C3E21E}" dt="2023-05-04T12:33:01.660" v="6"/>
          <ac:spMkLst>
            <pc:docMk/>
            <pc:sldMk cId="1413527724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91EE37B1-D997-4A63-94B7-564280C3E21E}" dt="2023-05-04T12:33:01.660" v="6"/>
          <ac:spMkLst>
            <pc:docMk/>
            <pc:sldMk cId="1413527724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91EE37B1-D997-4A63-94B7-564280C3E21E}" dt="2023-05-04T12:33:01.660" v="6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1EE37B1-D997-4A63-94B7-564280C3E21E}" dt="2023-05-09T01:58:01.611" v="849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91EE37B1-D997-4A63-94B7-564280C3E21E}" dt="2023-05-09T01:58:12.409" v="850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1EE37B1-D997-4A63-94B7-564280C3E21E}" dt="2023-05-09T01:56:35.086" v="834"/>
        <pc:sldMkLst>
          <pc:docMk/>
          <pc:sldMk cId="2154987033" sldId="279"/>
        </pc:sldMkLst>
        <pc:spChg chg="mod">
          <ac:chgData name="NESTOR JULIO HERNANDEZ BOCKER" userId="a413b3be1cc3406f" providerId="LiveId" clId="{91EE37B1-D997-4A63-94B7-564280C3E21E}" dt="2023-05-04T12:33:01.660" v="6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1EE37B1-D997-4A63-94B7-564280C3E21E}" dt="2023-05-09T01:56:35.086" v="834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91EE37B1-D997-4A63-94B7-564280C3E21E}" dt="2023-05-09T01:42:24.347" v="629" actId="27918"/>
        <pc:sldMkLst>
          <pc:docMk/>
          <pc:sldMk cId="1313828931" sldId="280"/>
        </pc:sldMkLst>
        <pc:spChg chg="mod">
          <ac:chgData name="NESTOR JULIO HERNANDEZ BOCKER" userId="a413b3be1cc3406f" providerId="LiveId" clId="{91EE37B1-D997-4A63-94B7-564280C3E21E}" dt="2023-05-04T12:32:46.540" v="5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91EE37B1-D997-4A63-94B7-564280C3E21E}" dt="2023-05-09T01:41:38.179" v="625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addSp delSp modSp mod">
        <pc:chgData name="NESTOR JULIO HERNANDEZ BOCKER" userId="a413b3be1cc3406f" providerId="LiveId" clId="{91EE37B1-D997-4A63-94B7-564280C3E21E}" dt="2023-05-09T01:24:16.930" v="433" actId="20577"/>
        <pc:sldMkLst>
          <pc:docMk/>
          <pc:sldMk cId="1058868022" sldId="281"/>
        </pc:sldMkLst>
        <pc:spChg chg="mod">
          <ac:chgData name="NESTOR JULIO HERNANDEZ BOCKER" userId="a413b3be1cc3406f" providerId="LiveId" clId="{91EE37B1-D997-4A63-94B7-564280C3E21E}" dt="2023-05-09T01:24:10.494" v="431" actId="20577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91EE37B1-D997-4A63-94B7-564280C3E21E}" dt="2023-05-09T01:24:16.930" v="433" actId="20577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91EE37B1-D997-4A63-94B7-564280C3E21E}" dt="2023-05-09T00:53:57.205" v="237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91EE37B1-D997-4A63-94B7-564280C3E21E}" dt="2023-05-09T00:58:12.038" v="384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91EE37B1-D997-4A63-94B7-564280C3E21E}" dt="2023-05-09T01:24:03.637" v="429" actId="20577"/>
          <ac:spMkLst>
            <pc:docMk/>
            <pc:sldMk cId="1058868022" sldId="281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91EE37B1-D997-4A63-94B7-564280C3E21E}" dt="2023-05-09T00:53:04.844" v="142" actId="478"/>
          <ac:graphicFrameMkLst>
            <pc:docMk/>
            <pc:sldMk cId="1058868022" sldId="281"/>
            <ac:graphicFrameMk id="5" creationId="{00000000-0008-0000-0200-000003000000}"/>
          </ac:graphicFrameMkLst>
        </pc:graphicFrameChg>
        <pc:graphicFrameChg chg="add mod">
          <ac:chgData name="NESTOR JULIO HERNANDEZ BOCKER" userId="a413b3be1cc3406f" providerId="LiveId" clId="{91EE37B1-D997-4A63-94B7-564280C3E21E}" dt="2023-05-09T00:54:43.106" v="291" actId="1037"/>
          <ac:graphicFrameMkLst>
            <pc:docMk/>
            <pc:sldMk cId="1058868022" sldId="281"/>
            <ac:graphicFrameMk id="6" creationId="{00000000-0008-0000-0200-000003000000}"/>
          </ac:graphicFrameMkLst>
        </pc:graphicFrameChg>
        <pc:graphicFrameChg chg="del">
          <ac:chgData name="NESTOR JULIO HERNANDEZ BOCKER" userId="a413b3be1cc3406f" providerId="LiveId" clId="{91EE37B1-D997-4A63-94B7-564280C3E21E}" dt="2023-05-09T00:57:18.566" v="292" actId="478"/>
          <ac:graphicFrameMkLst>
            <pc:docMk/>
            <pc:sldMk cId="1058868022" sldId="281"/>
            <ac:graphicFrameMk id="7" creationId="{00000000-0008-0000-0200-000002000000}"/>
          </ac:graphicFrameMkLst>
        </pc:graphicFrameChg>
        <pc:graphicFrameChg chg="add mod">
          <ac:chgData name="NESTOR JULIO HERNANDEZ BOCKER" userId="a413b3be1cc3406f" providerId="LiveId" clId="{91EE37B1-D997-4A63-94B7-564280C3E21E}" dt="2023-05-09T00:57:30.101" v="381" actId="1037"/>
          <ac:graphicFrameMkLst>
            <pc:docMk/>
            <pc:sldMk cId="1058868022" sldId="281"/>
            <ac:graphicFrameMk id="9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91EE37B1-D997-4A63-94B7-564280C3E21E}" dt="2023-05-04T12:38:41.053" v="46" actId="20577"/>
        <pc:sldMkLst>
          <pc:docMk/>
          <pc:sldMk cId="3739594722" sldId="284"/>
        </pc:sldMkLst>
        <pc:spChg chg="mod">
          <ac:chgData name="NESTOR JULIO HERNANDEZ BOCKER" userId="a413b3be1cc3406f" providerId="LiveId" clId="{91EE37B1-D997-4A63-94B7-564280C3E21E}" dt="2023-05-04T12:38:22.523" v="41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91EE37B1-D997-4A63-94B7-564280C3E21E}" dt="2023-05-04T12:38:41.053" v="46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91EE37B1-D997-4A63-94B7-564280C3E21E}" dt="2023-05-09T01:38:59.265" v="607"/>
        <pc:sldMkLst>
          <pc:docMk/>
          <pc:sldMk cId="3621436020" sldId="288"/>
        </pc:sldMkLst>
        <pc:spChg chg="mod">
          <ac:chgData name="NESTOR JULIO HERNANDEZ BOCKER" userId="a413b3be1cc3406f" providerId="LiveId" clId="{91EE37B1-D997-4A63-94B7-564280C3E21E}" dt="2023-05-04T12:33:01.660" v="6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1EE37B1-D997-4A63-94B7-564280C3E21E}" dt="2023-05-09T01:38:47.068" v="606" actId="20577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91EE37B1-D997-4A63-94B7-564280C3E21E}" dt="2023-05-09T01:38:59.265" v="607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1EE37B1-D997-4A63-94B7-564280C3E21E}" dt="2023-05-09T01:58:59.740" v="876"/>
        <pc:sldMkLst>
          <pc:docMk/>
          <pc:sldMk cId="1740099963" sldId="289"/>
        </pc:sldMkLst>
        <pc:spChg chg="mod">
          <ac:chgData name="NESTOR JULIO HERNANDEZ BOCKER" userId="a413b3be1cc3406f" providerId="LiveId" clId="{91EE37B1-D997-4A63-94B7-564280C3E21E}" dt="2023-05-04T12:33:01.660" v="6"/>
          <ac:spMkLst>
            <pc:docMk/>
            <pc:sldMk cId="1740099963" sldId="28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1EE37B1-D997-4A63-94B7-564280C3E21E}" dt="2023-05-09T01:58:50.005" v="875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91EE37B1-D997-4A63-94B7-564280C3E21E}" dt="2023-05-09T01:58:59.740" v="876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add del">
        <pc:chgData name="NESTOR JULIO HERNANDEZ BOCKER" userId="a413b3be1cc3406f" providerId="LiveId" clId="{91EE37B1-D997-4A63-94B7-564280C3E21E}" dt="2023-05-04T12:38:13.231" v="40"/>
        <pc:sldMkLst>
          <pc:docMk/>
          <pc:sldMk cId="3692254647" sldId="290"/>
        </pc:sldMkLst>
      </pc:sldChg>
      <pc:sldChg chg="add del">
        <pc:chgData name="NESTOR JULIO HERNANDEZ BOCKER" userId="a413b3be1cc3406f" providerId="LiveId" clId="{91EE37B1-D997-4A63-94B7-564280C3E21E}" dt="2023-05-04T12:38:13.231" v="40"/>
        <pc:sldMkLst>
          <pc:docMk/>
          <pc:sldMk cId="3431761031" sldId="291"/>
        </pc:sldMkLst>
      </pc:sldChg>
      <pc:sldChg chg="modSp mod">
        <pc:chgData name="NESTOR JULIO HERNANDEZ BOCKER" userId="a413b3be1cc3406f" providerId="LiveId" clId="{91EE37B1-D997-4A63-94B7-564280C3E21E}" dt="2023-05-09T01:23:13.862" v="427" actId="20577"/>
        <pc:sldMkLst>
          <pc:docMk/>
          <pc:sldMk cId="1358205944" sldId="292"/>
        </pc:sldMkLst>
        <pc:spChg chg="mod">
          <ac:chgData name="NESTOR JULIO HERNANDEZ BOCKER" userId="a413b3be1cc3406f" providerId="LiveId" clId="{91EE37B1-D997-4A63-94B7-564280C3E21E}" dt="2023-05-04T12:33:01.660" v="6"/>
          <ac:spMkLst>
            <pc:docMk/>
            <pc:sldMk cId="1358205944" sldId="292"/>
            <ac:spMk id="12" creationId="{35E4570E-0A15-4797-A1E4-293900080A5D}"/>
          </ac:spMkLst>
        </pc:spChg>
        <pc:spChg chg="mod">
          <ac:chgData name="NESTOR JULIO HERNANDEZ BOCKER" userId="a413b3be1cc3406f" providerId="LiveId" clId="{91EE37B1-D997-4A63-94B7-564280C3E21E}" dt="2023-05-04T12:33:01.660" v="6"/>
          <ac:spMkLst>
            <pc:docMk/>
            <pc:sldMk cId="1358205944" sldId="292"/>
            <ac:spMk id="13" creationId="{58E584A4-AB44-4696-AB78-1B76FE85DDA3}"/>
          </ac:spMkLst>
        </pc:spChg>
        <pc:spChg chg="mod">
          <ac:chgData name="NESTOR JULIO HERNANDEZ BOCKER" userId="a413b3be1cc3406f" providerId="LiveId" clId="{91EE37B1-D997-4A63-94B7-564280C3E21E}" dt="2023-05-09T01:16:17.849" v="408" actId="20577"/>
          <ac:spMkLst>
            <pc:docMk/>
            <pc:sldMk cId="1358205944" sldId="292"/>
            <ac:spMk id="14" creationId="{2429D940-E554-4FB7-91D3-1A9CD28C5C86}"/>
          </ac:spMkLst>
        </pc:spChg>
        <pc:spChg chg="mod">
          <ac:chgData name="NESTOR JULIO HERNANDEZ BOCKER" userId="a413b3be1cc3406f" providerId="LiveId" clId="{91EE37B1-D997-4A63-94B7-564280C3E21E}" dt="2023-05-09T01:23:13.862" v="427" actId="20577"/>
          <ac:spMkLst>
            <pc:docMk/>
            <pc:sldMk cId="1358205944" sldId="292"/>
            <ac:spMk id="17" creationId="{7110DCAC-DBE7-4065-96AB-2C32D83775A4}"/>
          </ac:spMkLst>
        </pc:spChg>
        <pc:spChg chg="mod">
          <ac:chgData name="NESTOR JULIO HERNANDEZ BOCKER" userId="a413b3be1cc3406f" providerId="LiveId" clId="{91EE37B1-D997-4A63-94B7-564280C3E21E}" dt="2023-05-04T12:33:01.660" v="6"/>
          <ac:spMkLst>
            <pc:docMk/>
            <pc:sldMk cId="1358205944" sldId="292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1AE99B4E-FDE3-4057-869C-64C4AB3F854A}"/>
    <pc:docChg chg="custSel addSld delSld modSld">
      <pc:chgData name="NESTOR JULIO HERNANDEZ BOCKER" userId="a413b3be1cc3406f" providerId="LiveId" clId="{1AE99B4E-FDE3-4057-869C-64C4AB3F854A}" dt="2022-08-02T22:47:43.630" v="406" actId="478"/>
      <pc:docMkLst>
        <pc:docMk/>
      </pc:docMkLst>
      <pc:sldChg chg="modSp mod">
        <pc:chgData name="NESTOR JULIO HERNANDEZ BOCKER" userId="a413b3be1cc3406f" providerId="LiveId" clId="{1AE99B4E-FDE3-4057-869C-64C4AB3F854A}" dt="2022-08-02T14:25:43.360" v="5" actId="20577"/>
        <pc:sldMkLst>
          <pc:docMk/>
          <pc:sldMk cId="3489943008" sldId="256"/>
        </pc:sldMkLst>
        <pc:spChg chg="mod">
          <ac:chgData name="NESTOR JULIO HERNANDEZ BOCKER" userId="a413b3be1cc3406f" providerId="LiveId" clId="{1AE99B4E-FDE3-4057-869C-64C4AB3F854A}" dt="2022-08-02T14:25:38.532" v="4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25:43.360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AE99B4E-FDE3-4057-869C-64C4AB3F854A}" dt="2022-08-02T21:30:15.989" v="241" actId="20577"/>
        <pc:sldMkLst>
          <pc:docMk/>
          <pc:sldMk cId="1297091760" sldId="257"/>
        </pc:sldMkLst>
        <pc:spChg chg="mod">
          <ac:chgData name="NESTOR JULIO HERNANDEZ BOCKER" userId="a413b3be1cc3406f" providerId="LiveId" clId="{1AE99B4E-FDE3-4057-869C-64C4AB3F854A}" dt="2022-08-02T14:26:04.531" v="6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21:30:15.989" v="241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1:27:42.120" v="19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1AE99B4E-FDE3-4057-869C-64C4AB3F854A}" dt="2022-08-02T21:27:09.062" v="195" actId="478"/>
          <ac:picMkLst>
            <pc:docMk/>
            <pc:sldMk cId="1297091760" sldId="257"/>
            <ac:picMk id="2" creationId="{59EE7752-029C-B456-356D-3520F2F81E88}"/>
          </ac:picMkLst>
        </pc:picChg>
        <pc:picChg chg="add del mod">
          <ac:chgData name="NESTOR JULIO HERNANDEZ BOCKER" userId="a413b3be1cc3406f" providerId="LiveId" clId="{1AE99B4E-FDE3-4057-869C-64C4AB3F854A}" dt="2022-08-02T21:30:02.922" v="238" actId="478"/>
          <ac:picMkLst>
            <pc:docMk/>
            <pc:sldMk cId="1297091760" sldId="257"/>
            <ac:picMk id="3" creationId="{98818D3F-A960-573B-6E05-D985BC250C0E}"/>
          </ac:picMkLst>
        </pc:picChg>
      </pc:sldChg>
      <pc:sldChg chg="modSp mod">
        <pc:chgData name="NESTOR JULIO HERNANDEZ BOCKER" userId="a413b3be1cc3406f" providerId="LiveId" clId="{1AE99B4E-FDE3-4057-869C-64C4AB3F854A}" dt="2022-08-02T14:39:28.850" v="106" actId="20577"/>
        <pc:sldMkLst>
          <pc:docMk/>
          <pc:sldMk cId="1714585994" sldId="264"/>
        </pc:sldMkLst>
        <pc:spChg chg="mod">
          <ac:chgData name="NESTOR JULIO HERNANDEZ BOCKER" userId="a413b3be1cc3406f" providerId="LiveId" clId="{1AE99B4E-FDE3-4057-869C-64C4AB3F854A}" dt="2022-08-02T14:39:28.850" v="10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1AE99B4E-FDE3-4057-869C-64C4AB3F854A}" dt="2022-08-02T22:47:43.630" v="406" actId="478"/>
        <pc:sldMkLst>
          <pc:docMk/>
          <pc:sldMk cId="2687120463" sldId="266"/>
        </pc:sldMkLst>
        <pc:spChg chg="mod">
          <ac:chgData name="NESTOR JULIO HERNANDEZ BOCKER" userId="a413b3be1cc3406f" providerId="LiveId" clId="{1AE99B4E-FDE3-4057-869C-64C4AB3F854A}" dt="2022-08-02T14:27:48.814" v="29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22:36:50.583" v="388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1AE99B4E-FDE3-4057-869C-64C4AB3F854A}" dt="2022-08-02T22:35:13.867" v="323" actId="478"/>
          <ac:picMkLst>
            <pc:docMk/>
            <pc:sldMk cId="2687120463" sldId="266"/>
            <ac:picMk id="2" creationId="{A237DD5C-F55D-5FFE-259E-640D5CEACA95}"/>
          </ac:picMkLst>
        </pc:picChg>
        <pc:picChg chg="add del mod">
          <ac:chgData name="NESTOR JULIO HERNANDEZ BOCKER" userId="a413b3be1cc3406f" providerId="LiveId" clId="{1AE99B4E-FDE3-4057-869C-64C4AB3F854A}" dt="2022-08-02T22:47:43.630" v="406" actId="478"/>
          <ac:picMkLst>
            <pc:docMk/>
            <pc:sldMk cId="2687120463" sldId="266"/>
            <ac:picMk id="3" creationId="{3DC14E24-0B3B-67DD-BB46-4A9BF80C1246}"/>
          </ac:picMkLst>
        </pc:picChg>
      </pc:sldChg>
      <pc:sldChg chg="modSp mod">
        <pc:chgData name="NESTOR JULIO HERNANDEZ BOCKER" userId="a413b3be1cc3406f" providerId="LiveId" clId="{1AE99B4E-FDE3-4057-869C-64C4AB3F854A}" dt="2022-08-02T14:29:37.336" v="42" actId="20577"/>
        <pc:sldMkLst>
          <pc:docMk/>
          <pc:sldMk cId="290937702" sldId="268"/>
        </pc:sldMkLst>
        <pc:spChg chg="mod">
          <ac:chgData name="NESTOR JULIO HERNANDEZ BOCKER" userId="a413b3be1cc3406f" providerId="LiveId" clId="{1AE99B4E-FDE3-4057-869C-64C4AB3F854A}" dt="2022-08-02T14:29:37.336" v="42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AE99B4E-FDE3-4057-869C-64C4AB3F854A}" dt="2022-08-02T14:35:27.825" v="86" actId="6549"/>
        <pc:sldMkLst>
          <pc:docMk/>
          <pc:sldMk cId="772786361" sldId="269"/>
        </pc:sldMkLst>
        <pc:spChg chg="mod">
          <ac:chgData name="NESTOR JULIO HERNANDEZ BOCKER" userId="a413b3be1cc3406f" providerId="LiveId" clId="{1AE99B4E-FDE3-4057-869C-64C4AB3F854A}" dt="2022-08-02T14:34:11.119" v="45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35:27.825" v="86" actId="6549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AE99B4E-FDE3-4057-869C-64C4AB3F854A}" dt="2022-08-02T14:34:03.533" v="43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1AE99B4E-FDE3-4057-869C-64C4AB3F854A}" dt="2022-08-02T14:34:36.933" v="4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1AE99B4E-FDE3-4057-869C-64C4AB3F854A}" dt="2022-08-02T14:37:38.054" v="93" actId="20577"/>
        <pc:sldMkLst>
          <pc:docMk/>
          <pc:sldMk cId="2522447131" sldId="270"/>
        </pc:sldMkLst>
        <pc:spChg chg="mod">
          <ac:chgData name="NESTOR JULIO HERNANDEZ BOCKER" userId="a413b3be1cc3406f" providerId="LiveId" clId="{1AE99B4E-FDE3-4057-869C-64C4AB3F854A}" dt="2022-08-02T14:37:30.208" v="89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37:38.054" v="93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AE99B4E-FDE3-4057-869C-64C4AB3F854A}" dt="2022-08-02T14:37:19.119" v="87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1AE99B4E-FDE3-4057-869C-64C4AB3F854A}" dt="2022-08-02T14:37:27.605" v="8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1AE99B4E-FDE3-4057-869C-64C4AB3F854A}" dt="2022-08-02T14:39:10.449" v="105" actId="20577"/>
        <pc:sldMkLst>
          <pc:docMk/>
          <pc:sldMk cId="1064889117" sldId="271"/>
        </pc:sldMkLst>
        <pc:spChg chg="mod">
          <ac:chgData name="NESTOR JULIO HERNANDEZ BOCKER" userId="a413b3be1cc3406f" providerId="LiveId" clId="{1AE99B4E-FDE3-4057-869C-64C4AB3F854A}" dt="2022-08-02T14:37:54.712" v="94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39:10.449" v="105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1AE99B4E-FDE3-4057-869C-64C4AB3F854A}" dt="2022-08-02T14:38:38.350" v="100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1AE99B4E-FDE3-4057-869C-64C4AB3F854A}" dt="2022-08-02T14:38:34.166" v="99" actId="47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31:55.623" v="252" actId="20577"/>
        <pc:sldMkLst>
          <pc:docMk/>
          <pc:sldMk cId="4212946076" sldId="272"/>
        </pc:sldMkLst>
        <pc:spChg chg="mod">
          <ac:chgData name="NESTOR JULIO HERNANDEZ BOCKER" userId="a413b3be1cc3406f" providerId="LiveId" clId="{1AE99B4E-FDE3-4057-869C-64C4AB3F854A}" dt="2022-08-02T21:31:55.623" v="252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7:27.244" v="26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1:32:16.417" v="257" actId="20577"/>
        <pc:sldMkLst>
          <pc:docMk/>
          <pc:sldMk cId="2331247576" sldId="273"/>
        </pc:sldMkLst>
        <pc:spChg chg="mod">
          <ac:chgData name="NESTOR JULIO HERNANDEZ BOCKER" userId="a413b3be1cc3406f" providerId="LiveId" clId="{1AE99B4E-FDE3-4057-869C-64C4AB3F854A}" dt="2022-08-02T21:32:16.417" v="257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7:31.198" v="2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2:40:37.871" v="400" actId="20577"/>
        <pc:sldMkLst>
          <pc:docMk/>
          <pc:sldMk cId="3712370987" sldId="274"/>
        </pc:sldMkLst>
        <pc:spChg chg="mod">
          <ac:chgData name="NESTOR JULIO HERNANDEZ BOCKER" userId="a413b3be1cc3406f" providerId="LiveId" clId="{1AE99B4E-FDE3-4057-869C-64C4AB3F854A}" dt="2022-08-02T22:40:37.871" v="400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8:19.239" v="36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2:41:15.840" v="405" actId="20577"/>
        <pc:sldMkLst>
          <pc:docMk/>
          <pc:sldMk cId="2004471611" sldId="275"/>
        </pc:sldMkLst>
        <pc:spChg chg="mod">
          <ac:chgData name="NESTOR JULIO HERNANDEZ BOCKER" userId="a413b3be1cc3406f" providerId="LiveId" clId="{1AE99B4E-FDE3-4057-869C-64C4AB3F854A}" dt="2022-08-02T22:41:15.840" v="405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1AE99B4E-FDE3-4057-869C-64C4AB3F854A}" dt="2022-08-02T14:28:23.831" v="37"/>
          <ac:spMkLst>
            <pc:docMk/>
            <pc:sldMk cId="2004471611" sldId="275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AE99B4E-FDE3-4057-869C-64C4AB3F854A}" dt="2022-08-02T21:31:00.970" v="243"/>
        <pc:sldMkLst>
          <pc:docMk/>
          <pc:sldMk cId="2643471665" sldId="276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1:30:48.802" v="242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1:31:00.970" v="243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18:41.395" v="135" actId="255"/>
        <pc:sldMkLst>
          <pc:docMk/>
          <pc:sldMk cId="254701575" sldId="277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AE99B4E-FDE3-4057-869C-64C4AB3F854A}" dt="2022-08-02T21:18:41.395" v="135" actId="25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1AE99B4E-FDE3-4057-869C-64C4AB3F854A}" dt="2022-08-02T22:39:09.698" v="393"/>
        <pc:sldMkLst>
          <pc:docMk/>
          <pc:sldMk cId="1413527724" sldId="278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2:38:57.716" v="392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2:39:09.698" v="393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18:29.342" v="134" actId="403"/>
        <pc:sldMkLst>
          <pc:docMk/>
          <pc:sldMk cId="2154987033" sldId="279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AE99B4E-FDE3-4057-869C-64C4AB3F854A}" dt="2022-08-02T21:18:29.342" v="134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1AE99B4E-FDE3-4057-869C-64C4AB3F854A}" dt="2022-08-02T21:15:02.383" v="124" actId="27918"/>
        <pc:sldMkLst>
          <pc:docMk/>
          <pc:sldMk cId="1313828931" sldId="280"/>
        </pc:sldMkLst>
        <pc:spChg chg="mod">
          <ac:chgData name="NESTOR JULIO HERNANDEZ BOCKER" userId="a413b3be1cc3406f" providerId="LiveId" clId="{1AE99B4E-FDE3-4057-869C-64C4AB3F854A}" dt="2022-08-02T14:27:37.825" v="28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21:24:03.978" v="146" actId="20577"/>
        <pc:sldMkLst>
          <pc:docMk/>
          <pc:sldMk cId="1058868022" sldId="281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1AE99B4E-FDE3-4057-869C-64C4AB3F854A}" dt="2022-08-02T21:20:00.173" v="141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1AE99B4E-FDE3-4057-869C-64C4AB3F854A}" dt="2022-08-02T21:24:03.978" v="146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AE99B4E-FDE3-4057-869C-64C4AB3F854A}" dt="2022-08-02T14:29:13.287" v="39" actId="20577"/>
        <pc:sldMkLst>
          <pc:docMk/>
          <pc:sldMk cId="3739594722" sldId="284"/>
        </pc:sldMkLst>
        <pc:spChg chg="mod">
          <ac:chgData name="NESTOR JULIO HERNANDEZ BOCKER" userId="a413b3be1cc3406f" providerId="LiveId" clId="{1AE99B4E-FDE3-4057-869C-64C4AB3F854A}" dt="2022-08-02T14:28:29.191" v="38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1AE99B4E-FDE3-4057-869C-64C4AB3F854A}" dt="2022-08-02T14:29:13.287" v="39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1AE99B4E-FDE3-4057-869C-64C4AB3F854A}" dt="2022-08-02T21:13:52.493" v="114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1AE99B4E-FDE3-4057-869C-64C4AB3F854A}" dt="2022-08-02T21:31:30.696" v="245"/>
        <pc:sldMkLst>
          <pc:docMk/>
          <pc:sldMk cId="3621436020" sldId="288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AE99B4E-FDE3-4057-869C-64C4AB3F854A}" dt="2022-08-02T21:31:20.188" v="244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1:31:30.696" v="245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AE99B4E-FDE3-4057-869C-64C4AB3F854A}" dt="2022-08-02T22:39:38.802" v="395"/>
        <pc:sldMkLst>
          <pc:docMk/>
          <pc:sldMk cId="1740099963" sldId="289"/>
        </pc:sldMkLst>
        <pc:spChg chg="mod">
          <ac:chgData name="NESTOR JULIO HERNANDEZ BOCKER" userId="a413b3be1cc3406f" providerId="LiveId" clId="{1AE99B4E-FDE3-4057-869C-64C4AB3F854A}" dt="2022-08-02T14:25:17.072" v="2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AE99B4E-FDE3-4057-869C-64C4AB3F854A}" dt="2022-08-02T22:39:28.596" v="394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AE99B4E-FDE3-4057-869C-64C4AB3F854A}" dt="2022-08-02T22:39:38.802" v="395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add del">
        <pc:chgData name="NESTOR JULIO HERNANDEZ BOCKER" userId="a413b3be1cc3406f" providerId="LiveId" clId="{1AE99B4E-FDE3-4057-869C-64C4AB3F854A}" dt="2022-08-02T14:29:27.850" v="41"/>
        <pc:sldMkLst>
          <pc:docMk/>
          <pc:sldMk cId="3692254647" sldId="290"/>
        </pc:sldMkLst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1AE99B4E-FDE3-4057-869C-64C4AB3F854A}" dt="2022-08-02T14:29:27.850" v="41"/>
        <pc:sldMkLst>
          <pc:docMk/>
          <pc:sldMk cId="3431761031" sldId="291"/>
        </pc:sldMkLst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1AE99B4E-FDE3-4057-869C-64C4AB3F854A}" dt="2022-08-02T14:25:26.544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6E4F4FDC-AF31-4F2F-BA2E-BE06B1DC6FCF}"/>
    <pc:docChg chg="undo custSel addSld delSld modSld">
      <pc:chgData name="NESTOR JULIO HERNANDEZ BOCKER" userId="a413b3be1cc3406f" providerId="LiveId" clId="{6E4F4FDC-AF31-4F2F-BA2E-BE06B1DC6FCF}" dt="2023-03-06T23:43:39.740" v="847" actId="20577"/>
      <pc:docMkLst>
        <pc:docMk/>
      </pc:docMkLst>
      <pc:sldChg chg="modSp mod">
        <pc:chgData name="NESTOR JULIO HERNANDEZ BOCKER" userId="a413b3be1cc3406f" providerId="LiveId" clId="{6E4F4FDC-AF31-4F2F-BA2E-BE06B1DC6FCF}" dt="2023-03-06T23:29:09.470" v="827" actId="20577"/>
        <pc:sldMkLst>
          <pc:docMk/>
          <pc:sldMk cId="3489943008" sldId="256"/>
        </pc:sldMkLst>
        <pc:spChg chg="mod">
          <ac:chgData name="NESTOR JULIO HERNANDEZ BOCKER" userId="a413b3be1cc3406f" providerId="LiveId" clId="{6E4F4FDC-AF31-4F2F-BA2E-BE06B1DC6FCF}" dt="2023-03-06T19:28:35.244" v="5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6E4F4FDC-AF31-4F2F-BA2E-BE06B1DC6FCF}" dt="2023-03-06T23:29:09.470" v="82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6E4F4FDC-AF31-4F2F-BA2E-BE06B1DC6FCF}" dt="2023-03-06T23:06:16.927" v="573" actId="478"/>
        <pc:sldMkLst>
          <pc:docMk/>
          <pc:sldMk cId="1297091760" sldId="257"/>
        </pc:sldMkLst>
        <pc:spChg chg="mod">
          <ac:chgData name="NESTOR JULIO HERNANDEZ BOCKER" userId="a413b3be1cc3406f" providerId="LiveId" clId="{6E4F4FDC-AF31-4F2F-BA2E-BE06B1DC6FCF}" dt="2023-03-06T19:29:04.734" v="1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6E4F4FDC-AF31-4F2F-BA2E-BE06B1DC6FCF}" dt="2023-03-06T23:05:36.024" v="572" actId="1076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6E4F4FDC-AF31-4F2F-BA2E-BE06B1DC6FCF}" dt="2023-03-06T23:06:16.927" v="573" actId="478"/>
          <ac:picMkLst>
            <pc:docMk/>
            <pc:sldMk cId="1297091760" sldId="257"/>
            <ac:picMk id="6" creationId="{73361726-A12F-E92A-ED8B-A6C18786330D}"/>
          </ac:picMkLst>
        </pc:picChg>
      </pc:sldChg>
      <pc:sldChg chg="modSp mod">
        <pc:chgData name="NESTOR JULIO HERNANDEZ BOCKER" userId="a413b3be1cc3406f" providerId="LiveId" clId="{6E4F4FDC-AF31-4F2F-BA2E-BE06B1DC6FCF}" dt="2023-03-06T19:40:08.479" v="310" actId="20577"/>
        <pc:sldMkLst>
          <pc:docMk/>
          <pc:sldMk cId="1714585994" sldId="264"/>
        </pc:sldMkLst>
        <pc:spChg chg="mod">
          <ac:chgData name="NESTOR JULIO HERNANDEZ BOCKER" userId="a413b3be1cc3406f" providerId="LiveId" clId="{6E4F4FDC-AF31-4F2F-BA2E-BE06B1DC6FCF}" dt="2023-03-06T19:40:08.479" v="310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6E4F4FDC-AF31-4F2F-BA2E-BE06B1DC6FCF}" dt="2023-03-06T23:13:48.353" v="705" actId="20577"/>
        <pc:sldMkLst>
          <pc:docMk/>
          <pc:sldMk cId="2687120463" sldId="266"/>
        </pc:sldMkLst>
        <pc:spChg chg="mod">
          <ac:chgData name="NESTOR JULIO HERNANDEZ BOCKER" userId="a413b3be1cc3406f" providerId="LiveId" clId="{6E4F4FDC-AF31-4F2F-BA2E-BE06B1DC6FCF}" dt="2023-03-06T19:36:36.514" v="177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6E4F4FDC-AF31-4F2F-BA2E-BE06B1DC6FCF}" dt="2023-03-06T23:13:48.353" v="705" actId="20577"/>
          <ac:spMkLst>
            <pc:docMk/>
            <pc:sldMk cId="2687120463" sldId="266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6E4F4FDC-AF31-4F2F-BA2E-BE06B1DC6FCF}" dt="2023-03-06T23:11:21.989" v="629"/>
          <ac:graphicFrameMkLst>
            <pc:docMk/>
            <pc:sldMk cId="2687120463" sldId="266"/>
            <ac:graphicFrameMk id="6" creationId="{A97E8778-CA85-855B-E821-BA5F9665700C}"/>
          </ac:graphicFrameMkLst>
        </pc:graphicFrameChg>
        <pc:picChg chg="add del mod">
          <ac:chgData name="NESTOR JULIO HERNANDEZ BOCKER" userId="a413b3be1cc3406f" providerId="LiveId" clId="{6E4F4FDC-AF31-4F2F-BA2E-BE06B1DC6FCF}" dt="2023-03-06T23:13:36.743" v="703" actId="478"/>
          <ac:picMkLst>
            <pc:docMk/>
            <pc:sldMk cId="2687120463" sldId="266"/>
            <ac:picMk id="7" creationId="{FE84A802-807B-32ED-0EA9-AA26470C9342}"/>
          </ac:picMkLst>
        </pc:picChg>
      </pc:sldChg>
      <pc:sldChg chg="modSp mod">
        <pc:chgData name="NESTOR JULIO HERNANDEZ BOCKER" userId="a413b3be1cc3406f" providerId="LiveId" clId="{6E4F4FDC-AF31-4F2F-BA2E-BE06B1DC6FCF}" dt="2023-03-06T19:38:52.604" v="266" actId="20577"/>
        <pc:sldMkLst>
          <pc:docMk/>
          <pc:sldMk cId="290937702" sldId="268"/>
        </pc:sldMkLst>
        <pc:spChg chg="mod">
          <ac:chgData name="NESTOR JULIO HERNANDEZ BOCKER" userId="a413b3be1cc3406f" providerId="LiveId" clId="{6E4F4FDC-AF31-4F2F-BA2E-BE06B1DC6FCF}" dt="2023-03-06T19:38:52.604" v="266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6E4F4FDC-AF31-4F2F-BA2E-BE06B1DC6FCF}" dt="2023-03-06T23:24:48.187" v="806" actId="20577"/>
        <pc:sldMkLst>
          <pc:docMk/>
          <pc:sldMk cId="772786361" sldId="269"/>
        </pc:sldMkLst>
        <pc:spChg chg="mod">
          <ac:chgData name="NESTOR JULIO HERNANDEZ BOCKER" userId="a413b3be1cc3406f" providerId="LiveId" clId="{6E4F4FDC-AF31-4F2F-BA2E-BE06B1DC6FCF}" dt="2023-03-06T19:39:11.914" v="278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6E4F4FDC-AF31-4F2F-BA2E-BE06B1DC6FCF}" dt="2023-03-06T23:24:48.187" v="806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6E4F4FDC-AF31-4F2F-BA2E-BE06B1DC6FCF}" dt="2023-03-06T23:22:49.677" v="772"/>
          <ac:graphicFrameMkLst>
            <pc:docMk/>
            <pc:sldMk cId="772786361" sldId="269"/>
            <ac:graphicFrameMk id="2" creationId="{00000000-0008-0000-0200-000005000000}"/>
          </ac:graphicFrameMkLst>
        </pc:graphicFrameChg>
        <pc:graphicFrameChg chg="del">
          <ac:chgData name="NESTOR JULIO HERNANDEZ BOCKER" userId="a413b3be1cc3406f" providerId="LiveId" clId="{6E4F4FDC-AF31-4F2F-BA2E-BE06B1DC6FCF}" dt="2023-03-06T23:22:44.696" v="771" actId="478"/>
          <ac:graphicFrameMkLst>
            <pc:docMk/>
            <pc:sldMk cId="772786361" sldId="269"/>
            <ac:graphicFrameMk id="3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6E4F4FDC-AF31-4F2F-BA2E-BE06B1DC6FCF}" dt="2023-03-06T23:26:21.881" v="813" actId="20577"/>
        <pc:sldMkLst>
          <pc:docMk/>
          <pc:sldMk cId="2522447131" sldId="270"/>
        </pc:sldMkLst>
        <pc:spChg chg="mod">
          <ac:chgData name="NESTOR JULIO HERNANDEZ BOCKER" userId="a413b3be1cc3406f" providerId="LiveId" clId="{6E4F4FDC-AF31-4F2F-BA2E-BE06B1DC6FCF}" dt="2023-03-06T19:39:50.224" v="302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6E4F4FDC-AF31-4F2F-BA2E-BE06B1DC6FCF}" dt="2023-03-06T23:26:21.881" v="813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6E4F4FDC-AF31-4F2F-BA2E-BE06B1DC6FCF}" dt="2023-03-06T23:25:50.912" v="809"/>
          <ac:graphicFrameMkLst>
            <pc:docMk/>
            <pc:sldMk cId="2522447131" sldId="270"/>
            <ac:graphicFrameMk id="2" creationId="{00000000-0008-0000-0000-000002000000}"/>
          </ac:graphicFrameMkLst>
        </pc:graphicFrameChg>
        <pc:graphicFrameChg chg="del">
          <ac:chgData name="NESTOR JULIO HERNANDEZ BOCKER" userId="a413b3be1cc3406f" providerId="LiveId" clId="{6E4F4FDC-AF31-4F2F-BA2E-BE06B1DC6FCF}" dt="2023-03-06T23:25:31.663" v="807" actId="478"/>
          <ac:graphicFrameMkLst>
            <pc:docMk/>
            <pc:sldMk cId="2522447131" sldId="270"/>
            <ac:graphicFrameMk id="3" creationId="{31B84DC0-3154-40ED-BCD5-3CD18A9A5D29}"/>
          </ac:graphicFrameMkLst>
        </pc:graphicFrameChg>
        <pc:graphicFrameChg chg="add mod">
          <ac:chgData name="NESTOR JULIO HERNANDEZ BOCKER" userId="a413b3be1cc3406f" providerId="LiveId" clId="{6E4F4FDC-AF31-4F2F-BA2E-BE06B1DC6FCF}" dt="2023-03-06T23:26:13.819" v="810"/>
          <ac:graphicFrameMkLst>
            <pc:docMk/>
            <pc:sldMk cId="2522447131" sldId="270"/>
            <ac:graphicFrameMk id="7" creationId="{00000000-0008-0000-0000-000002000000}"/>
          </ac:graphicFrameMkLst>
        </pc:graphicFrameChg>
      </pc:sldChg>
      <pc:sldChg chg="addSp delSp modSp mod">
        <pc:chgData name="NESTOR JULIO HERNANDEZ BOCKER" userId="a413b3be1cc3406f" providerId="LiveId" clId="{6E4F4FDC-AF31-4F2F-BA2E-BE06B1DC6FCF}" dt="2023-03-06T23:28:39.254" v="825" actId="6549"/>
        <pc:sldMkLst>
          <pc:docMk/>
          <pc:sldMk cId="1064889117" sldId="271"/>
        </pc:sldMkLst>
        <pc:spChg chg="mod">
          <ac:chgData name="NESTOR JULIO HERNANDEZ BOCKER" userId="a413b3be1cc3406f" providerId="LiveId" clId="{6E4F4FDC-AF31-4F2F-BA2E-BE06B1DC6FCF}" dt="2023-03-06T23:28:39.254" v="825" actId="6549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6E4F4FDC-AF31-4F2F-BA2E-BE06B1DC6FCF}" dt="2023-03-06T23:28:29.921" v="824" actId="1035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6E4F4FDC-AF31-4F2F-BA2E-BE06B1DC6FCF}" dt="2023-03-06T23:26:56.364" v="815"/>
          <ac:graphicFrameMkLst>
            <pc:docMk/>
            <pc:sldMk cId="1064889117" sldId="271"/>
            <ac:graphicFrameMk id="2" creationId="{00000000-0008-0000-0000-000003000000}"/>
          </ac:graphicFrameMkLst>
        </pc:graphicFrameChg>
        <pc:graphicFrameChg chg="del">
          <ac:chgData name="NESTOR JULIO HERNANDEZ BOCKER" userId="a413b3be1cc3406f" providerId="LiveId" clId="{6E4F4FDC-AF31-4F2F-BA2E-BE06B1DC6FCF}" dt="2023-03-06T23:26:48.739" v="814" actId="478"/>
          <ac:graphicFrameMkLst>
            <pc:docMk/>
            <pc:sldMk cId="1064889117" sldId="271"/>
            <ac:graphicFrameMk id="3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6E4F4FDC-AF31-4F2F-BA2E-BE06B1DC6FCF}" dt="2023-03-06T23:08:55.798" v="589" actId="20577"/>
        <pc:sldMkLst>
          <pc:docMk/>
          <pc:sldMk cId="4212946076" sldId="272"/>
        </pc:sldMkLst>
        <pc:spChg chg="mod">
          <ac:chgData name="NESTOR JULIO HERNANDEZ BOCKER" userId="a413b3be1cc3406f" providerId="LiveId" clId="{6E4F4FDC-AF31-4F2F-BA2E-BE06B1DC6FCF}" dt="2023-03-06T23:08:55.798" v="589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6E4F4FDC-AF31-4F2F-BA2E-BE06B1DC6FCF}" dt="2023-03-06T19:40:31.054" v="316" actId="20577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E4F4FDC-AF31-4F2F-BA2E-BE06B1DC6FCF}" dt="2023-03-06T23:36:27.278" v="831" actId="1037"/>
        <pc:sldMkLst>
          <pc:docMk/>
          <pc:sldMk cId="2331247576" sldId="273"/>
        </pc:sldMkLst>
        <pc:spChg chg="mod">
          <ac:chgData name="NESTOR JULIO HERNANDEZ BOCKER" userId="a413b3be1cc3406f" providerId="LiveId" clId="{6E4F4FDC-AF31-4F2F-BA2E-BE06B1DC6FCF}" dt="2023-03-06T23:36:27.278" v="831" actId="103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6E4F4FDC-AF31-4F2F-BA2E-BE06B1DC6FCF}" dt="2023-03-06T19:40:39.364" v="322" actId="2057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E4F4FDC-AF31-4F2F-BA2E-BE06B1DC6FCF}" dt="2023-03-06T23:20:21.368" v="765" actId="20577"/>
        <pc:sldMkLst>
          <pc:docMk/>
          <pc:sldMk cId="3712370987" sldId="274"/>
        </pc:sldMkLst>
        <pc:spChg chg="mod">
          <ac:chgData name="NESTOR JULIO HERNANDEZ BOCKER" userId="a413b3be1cc3406f" providerId="LiveId" clId="{6E4F4FDC-AF31-4F2F-BA2E-BE06B1DC6FCF}" dt="2023-03-06T23:20:21.368" v="765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6E4F4FDC-AF31-4F2F-BA2E-BE06B1DC6FCF}" dt="2023-03-06T19:38:06.074" v="243" actId="20577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E4F4FDC-AF31-4F2F-BA2E-BE06B1DC6FCF}" dt="2023-03-06T23:20:44.616" v="770" actId="20577"/>
        <pc:sldMkLst>
          <pc:docMk/>
          <pc:sldMk cId="2004471611" sldId="275"/>
        </pc:sldMkLst>
        <pc:spChg chg="mod">
          <ac:chgData name="NESTOR JULIO HERNANDEZ BOCKER" userId="a413b3be1cc3406f" providerId="LiveId" clId="{6E4F4FDC-AF31-4F2F-BA2E-BE06B1DC6FCF}" dt="2023-03-06T23:20:44.616" v="770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6E4F4FDC-AF31-4F2F-BA2E-BE06B1DC6FCF}" dt="2023-03-06T19:38:33.674" v="259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E4F4FDC-AF31-4F2F-BA2E-BE06B1DC6FCF}" dt="2023-03-06T23:08:17.433" v="577"/>
        <pc:sldMkLst>
          <pc:docMk/>
          <pc:sldMk cId="2643471665" sldId="276"/>
        </pc:sldMkLst>
        <pc:spChg chg="mod">
          <ac:chgData name="NESTOR JULIO HERNANDEZ BOCKER" userId="a413b3be1cc3406f" providerId="LiveId" clId="{6E4F4FDC-AF31-4F2F-BA2E-BE06B1DC6FCF}" dt="2023-03-06T19:30:24.164" v="62" actId="20577"/>
          <ac:spMkLst>
            <pc:docMk/>
            <pc:sldMk cId="2643471665" sldId="276"/>
            <ac:spMk id="9" creationId="{8DA97F63-C267-4177-AD7A-7B715A33282D}"/>
          </ac:spMkLst>
        </pc:spChg>
        <pc:spChg chg="mod">
          <ac:chgData name="NESTOR JULIO HERNANDEZ BOCKER" userId="a413b3be1cc3406f" providerId="LiveId" clId="{6E4F4FDC-AF31-4F2F-BA2E-BE06B1DC6FCF}" dt="2023-03-06T19:30:30.932" v="72" actId="20577"/>
          <ac:spMkLst>
            <pc:docMk/>
            <pc:sldMk cId="2643471665" sldId="276"/>
            <ac:spMk id="11" creationId="{E72E6ADF-118F-4D4C-BEB0-2FCE18A81F29}"/>
          </ac:spMkLst>
        </pc:spChg>
        <pc:spChg chg="mod">
          <ac:chgData name="NESTOR JULIO HERNANDEZ BOCKER" userId="a413b3be1cc3406f" providerId="LiveId" clId="{6E4F4FDC-AF31-4F2F-BA2E-BE06B1DC6FCF}" dt="2023-03-06T19:30:05.674" v="52" actId="20577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E4F4FDC-AF31-4F2F-BA2E-BE06B1DC6FCF}" dt="2023-03-06T23:08:05.005" v="576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E4F4FDC-AF31-4F2F-BA2E-BE06B1DC6FCF}" dt="2023-03-06T23:08:17.433" v="577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6E4F4FDC-AF31-4F2F-BA2E-BE06B1DC6FCF}" dt="2023-03-06T23:07:21.900" v="575" actId="20577"/>
        <pc:sldMkLst>
          <pc:docMk/>
          <pc:sldMk cId="254701575" sldId="277"/>
        </pc:sldMkLst>
        <pc:spChg chg="mod">
          <ac:chgData name="NESTOR JULIO HERNANDEZ BOCKER" userId="a413b3be1cc3406f" providerId="LiveId" clId="{6E4F4FDC-AF31-4F2F-BA2E-BE06B1DC6FCF}" dt="2023-03-06T19:29:26.374" v="30" actId="20577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E4F4FDC-AF31-4F2F-BA2E-BE06B1DC6FCF}" dt="2023-03-06T23:07:21.900" v="575" actId="20577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6E4F4FDC-AF31-4F2F-BA2E-BE06B1DC6FCF}" dt="2023-03-06T23:43:39.740" v="847" actId="20577"/>
        <pc:sldMkLst>
          <pc:docMk/>
          <pc:sldMk cId="1413527724" sldId="278"/>
        </pc:sldMkLst>
        <pc:spChg chg="mod">
          <ac:chgData name="NESTOR JULIO HERNANDEZ BOCKER" userId="a413b3be1cc3406f" providerId="LiveId" clId="{6E4F4FDC-AF31-4F2F-BA2E-BE06B1DC6FCF}" dt="2023-03-06T19:37:44.084" v="226" actId="20577"/>
          <ac:spMkLst>
            <pc:docMk/>
            <pc:sldMk cId="1413527724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6E4F4FDC-AF31-4F2F-BA2E-BE06B1DC6FCF}" dt="2023-03-06T19:37:50.689" v="236" actId="20577"/>
          <ac:spMkLst>
            <pc:docMk/>
            <pc:sldMk cId="1413527724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6E4F4FDC-AF31-4F2F-BA2E-BE06B1DC6FCF}" dt="2023-03-06T23:43:39.740" v="847" actId="20577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E4F4FDC-AF31-4F2F-BA2E-BE06B1DC6FCF}" dt="2023-03-06T23:18:54.163" v="70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E4F4FDC-AF31-4F2F-BA2E-BE06B1DC6FCF}" dt="2023-03-06T23:19:15.460" v="742" actId="20577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6E4F4FDC-AF31-4F2F-BA2E-BE06B1DC6FCF}" dt="2023-03-06T23:14:10.658" v="706"/>
        <pc:sldMkLst>
          <pc:docMk/>
          <pc:sldMk cId="2154987033" sldId="279"/>
        </pc:sldMkLst>
        <pc:spChg chg="mod">
          <ac:chgData name="NESTOR JULIO HERNANDEZ BOCKER" userId="a413b3be1cc3406f" providerId="LiveId" clId="{6E4F4FDC-AF31-4F2F-BA2E-BE06B1DC6FCF}" dt="2023-03-06T19:37:08.964" v="197" actId="20577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E4F4FDC-AF31-4F2F-BA2E-BE06B1DC6FCF}" dt="2023-03-06T23:14:10.658" v="706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6E4F4FDC-AF31-4F2F-BA2E-BE06B1DC6FCF}" dt="2023-03-06T23:00:31.772" v="478"/>
        <pc:sldMkLst>
          <pc:docMk/>
          <pc:sldMk cId="1313828931" sldId="280"/>
        </pc:sldMkLst>
        <pc:spChg chg="mod">
          <ac:chgData name="NESTOR JULIO HERNANDEZ BOCKER" userId="a413b3be1cc3406f" providerId="LiveId" clId="{6E4F4FDC-AF31-4F2F-BA2E-BE06B1DC6FCF}" dt="2023-03-06T19:40:49.756" v="328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E4F4FDC-AF31-4F2F-BA2E-BE06B1DC6FCF}" dt="2023-03-06T23:00:31.772" v="478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6E4F4FDC-AF31-4F2F-BA2E-BE06B1DC6FCF}" dt="2023-03-06T23:40:13.484" v="840" actId="20577"/>
        <pc:sldMkLst>
          <pc:docMk/>
          <pc:sldMk cId="3739594722" sldId="284"/>
        </pc:sldMkLst>
        <pc:spChg chg="mod">
          <ac:chgData name="NESTOR JULIO HERNANDEZ BOCKER" userId="a413b3be1cc3406f" providerId="LiveId" clId="{6E4F4FDC-AF31-4F2F-BA2E-BE06B1DC6FCF}" dt="2023-03-06T23:40:13.484" v="840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Sp del mod">
        <pc:chgData name="NESTOR JULIO HERNANDEZ BOCKER" userId="a413b3be1cc3406f" providerId="LiveId" clId="{6E4F4FDC-AF31-4F2F-BA2E-BE06B1DC6FCF}" dt="2023-03-06T19:35:17.549" v="148" actId="47"/>
        <pc:sldMkLst>
          <pc:docMk/>
          <pc:sldMk cId="3621436020" sldId="288"/>
        </pc:sldMkLst>
        <pc:spChg chg="mod">
          <ac:chgData name="NESTOR JULIO HERNANDEZ BOCKER" userId="a413b3be1cc3406f" providerId="LiveId" clId="{6E4F4FDC-AF31-4F2F-BA2E-BE06B1DC6FCF}" dt="2023-03-06T19:31:32.262" v="102" actId="20577"/>
          <ac:spMkLst>
            <pc:docMk/>
            <pc:sldMk cId="3621436020" sldId="288"/>
            <ac:spMk id="9" creationId="{8DA97F63-C267-4177-AD7A-7B715A33282D}"/>
          </ac:spMkLst>
        </pc:spChg>
        <pc:spChg chg="mod">
          <ac:chgData name="NESTOR JULIO HERNANDEZ BOCKER" userId="a413b3be1cc3406f" providerId="LiveId" clId="{6E4F4FDC-AF31-4F2F-BA2E-BE06B1DC6FCF}" dt="2023-03-06T19:32:06.587" v="114" actId="20577"/>
          <ac:spMkLst>
            <pc:docMk/>
            <pc:sldMk cId="3621436020" sldId="288"/>
            <ac:spMk id="20" creationId="{00000000-0000-0000-0000-000000000000}"/>
          </ac:spMkLst>
        </pc:spChg>
      </pc:sldChg>
      <pc:sldChg chg="del">
        <pc:chgData name="NESTOR JULIO HERNANDEZ BOCKER" userId="a413b3be1cc3406f" providerId="LiveId" clId="{6E4F4FDC-AF31-4F2F-BA2E-BE06B1DC6FCF}" dt="2023-03-06T19:37:57.044" v="237" actId="47"/>
        <pc:sldMkLst>
          <pc:docMk/>
          <pc:sldMk cId="1740099963" sldId="289"/>
        </pc:sldMkLst>
      </pc:sldChg>
      <pc:sldChg chg="modSp add mod">
        <pc:chgData name="NESTOR JULIO HERNANDEZ BOCKER" userId="a413b3be1cc3406f" providerId="LiveId" clId="{6E4F4FDC-AF31-4F2F-BA2E-BE06B1DC6FCF}" dt="2023-03-06T23:02:37.585" v="486" actId="20577"/>
        <pc:sldMkLst>
          <pc:docMk/>
          <pc:sldMk cId="1358205944" sldId="292"/>
        </pc:sldMkLst>
        <pc:spChg chg="mod">
          <ac:chgData name="NESTOR JULIO HERNANDEZ BOCKER" userId="a413b3be1cc3406f" providerId="LiveId" clId="{6E4F4FDC-AF31-4F2F-BA2E-BE06B1DC6FCF}" dt="2023-03-06T22:49:55.174" v="353" actId="20577"/>
          <ac:spMkLst>
            <pc:docMk/>
            <pc:sldMk cId="1358205944" sldId="292"/>
            <ac:spMk id="12" creationId="{35E4570E-0A15-4797-A1E4-293900080A5D}"/>
          </ac:spMkLst>
        </pc:spChg>
        <pc:spChg chg="mod">
          <ac:chgData name="NESTOR JULIO HERNANDEZ BOCKER" userId="a413b3be1cc3406f" providerId="LiveId" clId="{6E4F4FDC-AF31-4F2F-BA2E-BE06B1DC6FCF}" dt="2023-03-06T22:50:13.235" v="368" actId="20577"/>
          <ac:spMkLst>
            <pc:docMk/>
            <pc:sldMk cId="1358205944" sldId="292"/>
            <ac:spMk id="13" creationId="{58E584A4-AB44-4696-AB78-1B76FE85DDA3}"/>
          </ac:spMkLst>
        </pc:spChg>
        <pc:spChg chg="mod">
          <ac:chgData name="NESTOR JULIO HERNANDEZ BOCKER" userId="a413b3be1cc3406f" providerId="LiveId" clId="{6E4F4FDC-AF31-4F2F-BA2E-BE06B1DC6FCF}" dt="2023-03-06T23:02:10.417" v="483" actId="20577"/>
          <ac:spMkLst>
            <pc:docMk/>
            <pc:sldMk cId="1358205944" sldId="292"/>
            <ac:spMk id="14" creationId="{2429D940-E554-4FB7-91D3-1A9CD28C5C86}"/>
          </ac:spMkLst>
        </pc:spChg>
        <pc:spChg chg="mod">
          <ac:chgData name="NESTOR JULIO HERNANDEZ BOCKER" userId="a413b3be1cc3406f" providerId="LiveId" clId="{6E4F4FDC-AF31-4F2F-BA2E-BE06B1DC6FCF}" dt="2023-03-06T23:02:37.585" v="486" actId="20577"/>
          <ac:spMkLst>
            <pc:docMk/>
            <pc:sldMk cId="1358205944" sldId="292"/>
            <ac:spMk id="17" creationId="{7110DCAC-DBE7-4065-96AB-2C32D83775A4}"/>
          </ac:spMkLst>
        </pc:spChg>
        <pc:spChg chg="mod">
          <ac:chgData name="NESTOR JULIO HERNANDEZ BOCKER" userId="a413b3be1cc3406f" providerId="LiveId" clId="{6E4F4FDC-AF31-4F2F-BA2E-BE06B1DC6FCF}" dt="2023-03-06T22:49:58.332" v="354" actId="20577"/>
          <ac:spMkLst>
            <pc:docMk/>
            <pc:sldMk cId="1358205944" sldId="292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E4F4FDC-AF31-4F2F-BA2E-BE06B1DC6FCF}" dt="2023-03-06T22:55:22.499" v="383" actId="20577"/>
          <ac:graphicFrameMkLst>
            <pc:docMk/>
            <pc:sldMk cId="1358205944" sldId="292"/>
            <ac:graphicFrameMk id="7" creationId="{00000000-0008-0000-0200-000002000000}"/>
          </ac:graphicFrameMkLst>
        </pc:graphicFrameChg>
      </pc:sldChg>
    </pc:docChg>
  </pc:docChgLst>
  <pc:docChgLst>
    <pc:chgData name="NESTOR JULIO HERNANDEZ BOCKER" userId="a413b3be1cc3406f" providerId="LiveId" clId="{DCECBD13-2A14-47E5-9F40-B662F204164D}"/>
    <pc:docChg chg="undo custSel modSld">
      <pc:chgData name="NESTOR JULIO HERNANDEZ BOCKER" userId="a413b3be1cc3406f" providerId="LiveId" clId="{DCECBD13-2A14-47E5-9F40-B662F204164D}" dt="2022-03-23T00:10:49.595" v="34"/>
      <pc:docMkLst>
        <pc:docMk/>
      </pc:docMkLst>
      <pc:sldChg chg="mod">
        <pc:chgData name="NESTOR JULIO HERNANDEZ BOCKER" userId="a413b3be1cc3406f" providerId="LiveId" clId="{DCECBD13-2A14-47E5-9F40-B662F204164D}" dt="2022-03-04T16:41:55.883" v="1" actId="27918"/>
        <pc:sldMkLst>
          <pc:docMk/>
          <pc:sldMk cId="1297091760" sldId="257"/>
        </pc:sldMkLst>
      </pc:sldChg>
      <pc:sldChg chg="mod">
        <pc:chgData name="NESTOR JULIO HERNANDEZ BOCKER" userId="a413b3be1cc3406f" providerId="LiveId" clId="{DCECBD13-2A14-47E5-9F40-B662F204164D}" dt="2022-03-04T16:42:06.480" v="3" actId="27918"/>
        <pc:sldMkLst>
          <pc:docMk/>
          <pc:sldMk cId="2687120463" sldId="266"/>
        </pc:sldMkLst>
      </pc:sldChg>
      <pc:sldChg chg="addSp delSp modSp mod">
        <pc:chgData name="NESTOR JULIO HERNANDEZ BOCKER" userId="a413b3be1cc3406f" providerId="LiveId" clId="{DCECBD13-2A14-47E5-9F40-B662F204164D}" dt="2022-03-23T00:10:49.595" v="34"/>
        <pc:sldMkLst>
          <pc:docMk/>
          <pc:sldMk cId="1058868022" sldId="281"/>
        </pc:sldMkLst>
        <pc:spChg chg="mod">
          <ac:chgData name="NESTOR JULIO HERNANDEZ BOCKER" userId="a413b3be1cc3406f" providerId="LiveId" clId="{DCECBD13-2A14-47E5-9F40-B662F204164D}" dt="2022-03-07T11:48:46.919" v="31" actId="20577"/>
          <ac:spMkLst>
            <pc:docMk/>
            <pc:sldMk cId="1058868022" sldId="281"/>
            <ac:spMk id="13" creationId="{58E584A4-AB44-4696-AB78-1B76FE85DDA3}"/>
          </ac:spMkLst>
        </pc:spChg>
        <pc:graphicFrameChg chg="mod">
          <ac:chgData name="NESTOR JULIO HERNANDEZ BOCKER" userId="a413b3be1cc3406f" providerId="LiveId" clId="{DCECBD13-2A14-47E5-9F40-B662F204164D}" dt="2022-03-23T00:10:49.595" v="34"/>
          <ac:graphicFrameMkLst>
            <pc:docMk/>
            <pc:sldMk cId="1058868022" sldId="281"/>
            <ac:graphicFrameMk id="11" creationId="{00000000-0008-0000-0200-000003000000}"/>
          </ac:graphicFrameMkLst>
        </pc:graphicFrameChg>
        <pc:graphicFrameChg chg="add del mod">
          <ac:chgData name="NESTOR JULIO HERNANDEZ BOCKER" userId="a413b3be1cc3406f" providerId="LiveId" clId="{DCECBD13-2A14-47E5-9F40-B662F204164D}" dt="2022-03-23T00:10:43.766" v="33" actId="478"/>
          <ac:graphicFrameMkLst>
            <pc:docMk/>
            <pc:sldMk cId="1058868022" sldId="281"/>
            <ac:graphicFrameMk id="15" creationId="{00000000-0008-0000-0200-000002000000}"/>
          </ac:graphicFrameMkLst>
        </pc:graphicFrameChg>
      </pc:sldChg>
    </pc:docChg>
  </pc:docChgLst>
  <pc:docChgLst>
    <pc:chgData name="NESTOR JULIO HERNANDEZ BOCKER" userId="a413b3be1cc3406f" providerId="LiveId" clId="{EB8EECDE-5535-4909-ABDC-BEDC234CDDF6}"/>
    <pc:docChg chg="undo custSel addSld delSld modSld">
      <pc:chgData name="NESTOR JULIO HERNANDEZ BOCKER" userId="a413b3be1cc3406f" providerId="LiveId" clId="{EB8EECDE-5535-4909-ABDC-BEDC234CDDF6}" dt="2022-12-30T21:47:45.618" v="577"/>
      <pc:docMkLst>
        <pc:docMk/>
      </pc:docMkLst>
      <pc:sldChg chg="modSp mod">
        <pc:chgData name="NESTOR JULIO HERNANDEZ BOCKER" userId="a413b3be1cc3406f" providerId="LiveId" clId="{EB8EECDE-5535-4909-ABDC-BEDC234CDDF6}" dt="2022-12-30T17:06:34.423" v="5" actId="20577"/>
        <pc:sldMkLst>
          <pc:docMk/>
          <pc:sldMk cId="3489943008" sldId="256"/>
        </pc:sldMkLst>
        <pc:spChg chg="mod">
          <ac:chgData name="NESTOR JULIO HERNANDEZ BOCKER" userId="a413b3be1cc3406f" providerId="LiveId" clId="{EB8EECDE-5535-4909-ABDC-BEDC234CDDF6}" dt="2022-12-30T17:06:29.253" v="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EB8EECDE-5535-4909-ABDC-BEDC234CDDF6}" dt="2022-12-30T17:06:34.423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EB8EECDE-5535-4909-ABDC-BEDC234CDDF6}" dt="2022-12-30T21:29:25.325" v="186"/>
        <pc:sldMkLst>
          <pc:docMk/>
          <pc:sldMk cId="1297091760" sldId="257"/>
        </pc:sldMkLst>
        <pc:spChg chg="mod">
          <ac:chgData name="NESTOR JULIO HERNANDEZ BOCKER" userId="a413b3be1cc3406f" providerId="LiveId" clId="{EB8EECDE-5535-4909-ABDC-BEDC234CDDF6}" dt="2022-12-30T17:07:10.493" v="6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EB8EECDE-5535-4909-ABDC-BEDC234CDDF6}" dt="2022-12-30T21:29:16.925" v="184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EB8EECDE-5535-4909-ABDC-BEDC234CDDF6}" dt="2022-12-30T21:29:25.325" v="186"/>
          <ac:graphicFrameMkLst>
            <pc:docMk/>
            <pc:sldMk cId="1297091760" sldId="257"/>
            <ac:graphicFrameMk id="5" creationId="{00000000-0008-0000-0000-000006000000}"/>
          </ac:graphicFrameMkLst>
        </pc:graphicFrameChg>
        <pc:picChg chg="add del mod">
          <ac:chgData name="NESTOR JULIO HERNANDEZ BOCKER" userId="a413b3be1cc3406f" providerId="LiveId" clId="{EB8EECDE-5535-4909-ABDC-BEDC234CDDF6}" dt="2022-12-30T21:27:23.605" v="159" actId="478"/>
          <ac:picMkLst>
            <pc:docMk/>
            <pc:sldMk cId="1297091760" sldId="257"/>
            <ac:picMk id="6" creationId="{A26C9091-0BD3-9165-3537-20A77EB29ABC}"/>
          </ac:picMkLst>
        </pc:picChg>
        <pc:picChg chg="add del mod">
          <ac:chgData name="NESTOR JULIO HERNANDEZ BOCKER" userId="a413b3be1cc3406f" providerId="LiveId" clId="{EB8EECDE-5535-4909-ABDC-BEDC234CDDF6}" dt="2022-12-30T21:29:07.905" v="182" actId="478"/>
          <ac:picMkLst>
            <pc:docMk/>
            <pc:sldMk cId="1297091760" sldId="257"/>
            <ac:picMk id="7" creationId="{5B16EC5D-2B6F-76AB-0803-EE28B8AC484D}"/>
          </ac:picMkLst>
        </pc:picChg>
      </pc:sldChg>
      <pc:sldChg chg="addSp delSp modSp mod">
        <pc:chgData name="NESTOR JULIO HERNANDEZ BOCKER" userId="a413b3be1cc3406f" providerId="LiveId" clId="{EB8EECDE-5535-4909-ABDC-BEDC234CDDF6}" dt="2022-12-30T21:38:05.082" v="330" actId="20577"/>
        <pc:sldMkLst>
          <pc:docMk/>
          <pc:sldMk cId="2687120463" sldId="266"/>
        </pc:sldMkLst>
        <pc:spChg chg="mod">
          <ac:chgData name="NESTOR JULIO HERNANDEZ BOCKER" userId="a413b3be1cc3406f" providerId="LiveId" clId="{EB8EECDE-5535-4909-ABDC-BEDC234CDDF6}" dt="2022-12-30T17:08:37.613" v="2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EB8EECDE-5535-4909-ABDC-BEDC234CDDF6}" dt="2022-12-30T21:38:05.082" v="330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EB8EECDE-5535-4909-ABDC-BEDC234CDDF6}" dt="2022-12-30T21:35:39.627" v="291" actId="478"/>
          <ac:picMkLst>
            <pc:docMk/>
            <pc:sldMk cId="2687120463" sldId="266"/>
            <ac:picMk id="6" creationId="{428C6FB6-4B27-3267-DB24-0B807337E235}"/>
          </ac:picMkLst>
        </pc:picChg>
        <pc:picChg chg="add del mod">
          <ac:chgData name="NESTOR JULIO HERNANDEZ BOCKER" userId="a413b3be1cc3406f" providerId="LiveId" clId="{EB8EECDE-5535-4909-ABDC-BEDC234CDDF6}" dt="2022-12-30T21:37:57.121" v="328" actId="478"/>
          <ac:picMkLst>
            <pc:docMk/>
            <pc:sldMk cId="2687120463" sldId="266"/>
            <ac:picMk id="7" creationId="{95C9B37E-C40C-4A14-BD20-25AE40113FB3}"/>
          </ac:picMkLst>
        </pc:picChg>
      </pc:sldChg>
      <pc:sldChg chg="modSp mod">
        <pc:chgData name="NESTOR JULIO HERNANDEZ BOCKER" userId="a413b3be1cc3406f" providerId="LiveId" clId="{EB8EECDE-5535-4909-ABDC-BEDC234CDDF6}" dt="2022-12-30T17:09:34.943" v="42" actId="20577"/>
        <pc:sldMkLst>
          <pc:docMk/>
          <pc:sldMk cId="290937702" sldId="268"/>
        </pc:sldMkLst>
        <pc:spChg chg="mod">
          <ac:chgData name="NESTOR JULIO HERNANDEZ BOCKER" userId="a413b3be1cc3406f" providerId="LiveId" clId="{EB8EECDE-5535-4909-ABDC-BEDC234CDDF6}" dt="2022-12-30T17:09:34.943" v="42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EB8EECDE-5535-4909-ABDC-BEDC234CDDF6}" dt="2022-12-30T17:17:41.093" v="91"/>
        <pc:sldMkLst>
          <pc:docMk/>
          <pc:sldMk cId="772786361" sldId="269"/>
        </pc:sldMkLst>
        <pc:spChg chg="mod">
          <ac:chgData name="NESTOR JULIO HERNANDEZ BOCKER" userId="a413b3be1cc3406f" providerId="LiveId" clId="{EB8EECDE-5535-4909-ABDC-BEDC234CDDF6}" dt="2022-12-30T17:09:47.923" v="4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EB8EECDE-5535-4909-ABDC-BEDC234CDDF6}" dt="2022-12-30T17:14:11.173" v="72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EB8EECDE-5535-4909-ABDC-BEDC234CDDF6}" dt="2022-12-30T17:17:41.093" v="91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del">
          <ac:chgData name="NESTOR JULIO HERNANDEZ BOCKER" userId="a413b3be1cc3406f" providerId="LiveId" clId="{EB8EECDE-5535-4909-ABDC-BEDC234CDDF6}" dt="2022-12-30T17:12:55.323" v="48" actId="478"/>
          <ac:graphicFrameMkLst>
            <pc:docMk/>
            <pc:sldMk cId="772786361" sldId="269"/>
            <ac:graphicFrameMk id="3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EB8EECDE-5535-4909-ABDC-BEDC234CDDF6}" dt="2022-12-30T17:15:53.984" v="76" actId="20577"/>
        <pc:sldMkLst>
          <pc:docMk/>
          <pc:sldMk cId="2522447131" sldId="270"/>
        </pc:sldMkLst>
        <pc:spChg chg="mod">
          <ac:chgData name="NESTOR JULIO HERNANDEZ BOCKER" userId="a413b3be1cc3406f" providerId="LiveId" clId="{EB8EECDE-5535-4909-ABDC-BEDC234CDDF6}" dt="2022-12-30T17:09:52.949" v="44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EB8EECDE-5535-4909-ABDC-BEDC234CDDF6}" dt="2022-12-30T17:15:53.984" v="76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EB8EECDE-5535-4909-ABDC-BEDC234CDDF6}" dt="2022-12-30T17:15:43.163" v="73" actId="478"/>
          <ac:graphicFrameMkLst>
            <pc:docMk/>
            <pc:sldMk cId="2522447131" sldId="270"/>
            <ac:graphicFrameMk id="2" creationId="{31B84DC0-3154-40ED-BCD5-3CD18A9A5D29}"/>
          </ac:graphicFrameMkLst>
        </pc:graphicFrameChg>
        <pc:graphicFrameChg chg="add mod">
          <ac:chgData name="NESTOR JULIO HERNANDEZ BOCKER" userId="a413b3be1cc3406f" providerId="LiveId" clId="{EB8EECDE-5535-4909-ABDC-BEDC234CDDF6}" dt="2022-12-30T17:15:46.553" v="74"/>
          <ac:graphicFrameMkLst>
            <pc:docMk/>
            <pc:sldMk cId="2522447131" sldId="270"/>
            <ac:graphicFrameMk id="3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EB8EECDE-5535-4909-ABDC-BEDC234CDDF6}" dt="2022-12-30T17:16:39.672" v="88" actId="20577"/>
        <pc:sldMkLst>
          <pc:docMk/>
          <pc:sldMk cId="1064889117" sldId="271"/>
        </pc:sldMkLst>
        <pc:spChg chg="mod">
          <ac:chgData name="NESTOR JULIO HERNANDEZ BOCKER" userId="a413b3be1cc3406f" providerId="LiveId" clId="{EB8EECDE-5535-4909-ABDC-BEDC234CDDF6}" dt="2022-12-30T17:09:57.358" v="45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EB8EECDE-5535-4909-ABDC-BEDC234CDDF6}" dt="2022-12-30T17:16:39.672" v="88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 mod">
          <ac:chgData name="NESTOR JULIO HERNANDEZ BOCKER" userId="a413b3be1cc3406f" providerId="LiveId" clId="{EB8EECDE-5535-4909-ABDC-BEDC234CDDF6}" dt="2022-12-30T17:16:09.471" v="78" actId="478"/>
          <ac:graphicFrameMkLst>
            <pc:docMk/>
            <pc:sldMk cId="1064889117" sldId="271"/>
            <ac:graphicFrameMk id="2" creationId="{E404DB91-D1F3-42D0-81FD-27A5AB65EB47}"/>
          </ac:graphicFrameMkLst>
        </pc:graphicFrameChg>
        <pc:graphicFrameChg chg="add mod">
          <ac:chgData name="NESTOR JULIO HERNANDEZ BOCKER" userId="a413b3be1cc3406f" providerId="LiveId" clId="{EB8EECDE-5535-4909-ABDC-BEDC234CDDF6}" dt="2022-12-30T17:16:14.223" v="79"/>
          <ac:graphicFrameMkLst>
            <pc:docMk/>
            <pc:sldMk cId="1064889117" sldId="271"/>
            <ac:graphicFrameMk id="3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EB8EECDE-5535-4909-ABDC-BEDC234CDDF6}" dt="2022-12-30T21:32:14.747" v="234" actId="20577"/>
        <pc:sldMkLst>
          <pc:docMk/>
          <pc:sldMk cId="4212946076" sldId="272"/>
        </pc:sldMkLst>
        <pc:spChg chg="mod">
          <ac:chgData name="NESTOR JULIO HERNANDEZ BOCKER" userId="a413b3be1cc3406f" providerId="LiveId" clId="{EB8EECDE-5535-4909-ABDC-BEDC234CDDF6}" dt="2022-12-30T21:32:14.747" v="234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EB8EECDE-5535-4909-ABDC-BEDC234CDDF6}" dt="2022-12-30T17:08:25.773" v="24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B8EECDE-5535-4909-ABDC-BEDC234CDDF6}" dt="2022-12-30T21:32:43.227" v="239" actId="20577"/>
        <pc:sldMkLst>
          <pc:docMk/>
          <pc:sldMk cId="2331247576" sldId="273"/>
        </pc:sldMkLst>
        <pc:spChg chg="mod">
          <ac:chgData name="NESTOR JULIO HERNANDEZ BOCKER" userId="a413b3be1cc3406f" providerId="LiveId" clId="{EB8EECDE-5535-4909-ABDC-BEDC234CDDF6}" dt="2022-12-30T21:32:43.227" v="239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EB8EECDE-5535-4909-ABDC-BEDC234CDDF6}" dt="2022-12-30T17:08:29.213" v="25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B8EECDE-5535-4909-ABDC-BEDC234CDDF6}" dt="2022-12-30T21:41:35.413" v="370" actId="20577"/>
        <pc:sldMkLst>
          <pc:docMk/>
          <pc:sldMk cId="3712370987" sldId="274"/>
        </pc:sldMkLst>
        <pc:spChg chg="mod">
          <ac:chgData name="NESTOR JULIO HERNANDEZ BOCKER" userId="a413b3be1cc3406f" providerId="LiveId" clId="{EB8EECDE-5535-4909-ABDC-BEDC234CDDF6}" dt="2022-12-30T21:41:35.413" v="370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EB8EECDE-5535-4909-ABDC-BEDC234CDDF6}" dt="2022-12-30T17:09:10.355" v="36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B8EECDE-5535-4909-ABDC-BEDC234CDDF6}" dt="2022-12-30T21:41:59.227" v="384" actId="20577"/>
        <pc:sldMkLst>
          <pc:docMk/>
          <pc:sldMk cId="2004471611" sldId="275"/>
        </pc:sldMkLst>
        <pc:spChg chg="mod">
          <ac:chgData name="NESTOR JULIO HERNANDEZ BOCKER" userId="a413b3be1cc3406f" providerId="LiveId" clId="{EB8EECDE-5535-4909-ABDC-BEDC234CDDF6}" dt="2022-12-30T21:41:59.227" v="384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EB8EECDE-5535-4909-ABDC-BEDC234CDDF6}" dt="2022-12-30T17:09:14.613" v="3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B8EECDE-5535-4909-ABDC-BEDC234CDDF6}" dt="2022-12-30T21:30:53.725" v="227"/>
        <pc:sldMkLst>
          <pc:docMk/>
          <pc:sldMk cId="2643471665" sldId="276"/>
        </pc:sldMkLst>
        <pc:spChg chg="mod">
          <ac:chgData name="NESTOR JULIO HERNANDEZ BOCKER" userId="a413b3be1cc3406f" providerId="LiveId" clId="{EB8EECDE-5535-4909-ABDC-BEDC234CDDF6}" dt="2022-12-30T17:06:01.223" v="1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EB8EECDE-5535-4909-ABDC-BEDC234CDDF6}" dt="2022-12-30T21:30:40.015" v="226" actId="6549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EB8EECDE-5535-4909-ABDC-BEDC234CDDF6}" dt="2022-12-30T21:30:53.725" v="227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EB8EECDE-5535-4909-ABDC-BEDC234CDDF6}" dt="2022-12-30T21:29:48.635" v="187"/>
        <pc:sldMkLst>
          <pc:docMk/>
          <pc:sldMk cId="254701575" sldId="277"/>
        </pc:sldMkLst>
        <pc:spChg chg="mod">
          <ac:chgData name="NESTOR JULIO HERNANDEZ BOCKER" userId="a413b3be1cc3406f" providerId="LiveId" clId="{EB8EECDE-5535-4909-ABDC-BEDC234CDDF6}" dt="2022-12-30T17:06:01.223" v="1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EB8EECDE-5535-4909-ABDC-BEDC234CDDF6}" dt="2022-12-30T21:29:48.635" v="187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EB8EECDE-5535-4909-ABDC-BEDC234CDDF6}" dt="2022-12-30T21:40:41.921" v="364"/>
        <pc:sldMkLst>
          <pc:docMk/>
          <pc:sldMk cId="1413527724" sldId="278"/>
        </pc:sldMkLst>
        <pc:spChg chg="mod">
          <ac:chgData name="NESTOR JULIO HERNANDEZ BOCKER" userId="a413b3be1cc3406f" providerId="LiveId" clId="{EB8EECDE-5535-4909-ABDC-BEDC234CDDF6}" dt="2022-12-30T17:06:01.223" v="1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EB8EECDE-5535-4909-ABDC-BEDC234CDDF6}" dt="2022-12-30T21:40:26.624" v="363" actId="6549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EB8EECDE-5535-4909-ABDC-BEDC234CDDF6}" dt="2022-12-30T21:40:41.921" v="364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EB8EECDE-5535-4909-ABDC-BEDC234CDDF6}" dt="2022-12-30T21:38:53.266" v="331"/>
        <pc:sldMkLst>
          <pc:docMk/>
          <pc:sldMk cId="2154987033" sldId="279"/>
        </pc:sldMkLst>
        <pc:spChg chg="mod">
          <ac:chgData name="NESTOR JULIO HERNANDEZ BOCKER" userId="a413b3be1cc3406f" providerId="LiveId" clId="{EB8EECDE-5535-4909-ABDC-BEDC234CDDF6}" dt="2022-12-30T17:06:01.223" v="1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EB8EECDE-5535-4909-ABDC-BEDC234CDDF6}" dt="2022-12-30T21:38:53.266" v="331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EB8EECDE-5535-4909-ABDC-BEDC234CDDF6}" dt="2022-12-30T21:21:04.219" v="103" actId="27918"/>
        <pc:sldMkLst>
          <pc:docMk/>
          <pc:sldMk cId="1313828931" sldId="280"/>
        </pc:sldMkLst>
        <pc:spChg chg="mod">
          <ac:chgData name="NESTOR JULIO HERNANDEZ BOCKER" userId="a413b3be1cc3406f" providerId="LiveId" clId="{EB8EECDE-5535-4909-ABDC-BEDC234CDDF6}" dt="2022-12-30T17:08:33.203" v="26"/>
          <ac:spMkLst>
            <pc:docMk/>
            <pc:sldMk cId="1313828931" sldId="280"/>
            <ac:spMk id="20" creationId="{00000000-0000-0000-0000-000000000000}"/>
          </ac:spMkLst>
        </pc:spChg>
      </pc:sldChg>
      <pc:sldChg chg="addSp delSp modSp mod">
        <pc:chgData name="NESTOR JULIO HERNANDEZ BOCKER" userId="a413b3be1cc3406f" providerId="LiveId" clId="{EB8EECDE-5535-4909-ABDC-BEDC234CDDF6}" dt="2022-12-30T21:47:45.618" v="577"/>
        <pc:sldMkLst>
          <pc:docMk/>
          <pc:sldMk cId="1058868022" sldId="281"/>
        </pc:sldMkLst>
        <pc:spChg chg="mod">
          <ac:chgData name="NESTOR JULIO HERNANDEZ BOCKER" userId="a413b3be1cc3406f" providerId="LiveId" clId="{EB8EECDE-5535-4909-ABDC-BEDC234CDDF6}" dt="2022-12-30T17:06:01.223" v="1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EB8EECDE-5535-4909-ABDC-BEDC234CDDF6}" dt="2022-12-30T21:46:17.311" v="568" actId="20577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EB8EECDE-5535-4909-ABDC-BEDC234CDDF6}" dt="2022-12-30T21:24:15.853" v="119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EB8EECDE-5535-4909-ABDC-BEDC234CDDF6}" dt="2022-12-30T21:45:30.743" v="563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EB8EECDE-5535-4909-ABDC-BEDC234CDDF6}" dt="2022-12-30T17:06:01.223" v="1"/>
          <ac:spMkLst>
            <pc:docMk/>
            <pc:sldMk cId="1058868022" sldId="281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EB8EECDE-5535-4909-ABDC-BEDC234CDDF6}" dt="2022-12-30T21:47:45.618" v="577"/>
          <ac:graphicFrameMkLst>
            <pc:docMk/>
            <pc:sldMk cId="1058868022" sldId="281"/>
            <ac:graphicFrameMk id="5" creationId="{00000000-0008-0000-0200-000003000000}"/>
          </ac:graphicFrameMkLst>
        </pc:graphicFrameChg>
        <pc:graphicFrameChg chg="del">
          <ac:chgData name="NESTOR JULIO HERNANDEZ BOCKER" userId="a413b3be1cc3406f" providerId="LiveId" clId="{EB8EECDE-5535-4909-ABDC-BEDC234CDDF6}" dt="2022-12-30T21:44:30.471" v="387" actId="478"/>
          <ac:graphicFrameMkLst>
            <pc:docMk/>
            <pc:sldMk cId="1058868022" sldId="281"/>
            <ac:graphicFrameMk id="6" creationId="{00000000-0008-0000-0200-000002000000}"/>
          </ac:graphicFrameMkLst>
        </pc:graphicFrameChg>
        <pc:graphicFrameChg chg="add mod">
          <ac:chgData name="NESTOR JULIO HERNANDEZ BOCKER" userId="a413b3be1cc3406f" providerId="LiveId" clId="{EB8EECDE-5535-4909-ABDC-BEDC234CDDF6}" dt="2022-12-30T21:45:11.477" v="559" actId="1038"/>
          <ac:graphicFrameMkLst>
            <pc:docMk/>
            <pc:sldMk cId="1058868022" sldId="281"/>
            <ac:graphicFrameMk id="7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EB8EECDE-5535-4909-ABDC-BEDC234CDDF6}" dt="2022-12-30T17:09:26.354" v="40" actId="20577"/>
        <pc:sldMkLst>
          <pc:docMk/>
          <pc:sldMk cId="3739594722" sldId="284"/>
        </pc:sldMkLst>
        <pc:spChg chg="mod">
          <ac:chgData name="NESTOR JULIO HERNANDEZ BOCKER" userId="a413b3be1cc3406f" providerId="LiveId" clId="{EB8EECDE-5535-4909-ABDC-BEDC234CDDF6}" dt="2022-12-30T17:09:22.128" v="38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EB8EECDE-5535-4909-ABDC-BEDC234CDDF6}" dt="2022-12-30T17:09:26.354" v="40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EB8EECDE-5535-4909-ABDC-BEDC234CDDF6}" dt="2022-12-30T21:47:33.137" v="576" actId="20577"/>
        <pc:sldMkLst>
          <pc:docMk/>
          <pc:sldMk cId="1493240971" sldId="285"/>
        </pc:sldMkLst>
        <pc:spChg chg="mod">
          <ac:chgData name="NESTOR JULIO HERNANDEZ BOCKER" userId="a413b3be1cc3406f" providerId="LiveId" clId="{EB8EECDE-5535-4909-ABDC-BEDC234CDDF6}" dt="2022-12-30T21:47:23.612" v="571" actId="20577"/>
          <ac:spMkLst>
            <pc:docMk/>
            <pc:sldMk cId="1493240971" sldId="285"/>
            <ac:spMk id="12" creationId="{35E4570E-0A15-4797-A1E4-293900080A5D}"/>
          </ac:spMkLst>
        </pc:spChg>
        <pc:spChg chg="mod">
          <ac:chgData name="NESTOR JULIO HERNANDEZ BOCKER" userId="a413b3be1cc3406f" providerId="LiveId" clId="{EB8EECDE-5535-4909-ABDC-BEDC234CDDF6}" dt="2022-12-30T21:47:33.137" v="576" actId="20577"/>
          <ac:spMkLst>
            <pc:docMk/>
            <pc:sldMk cId="1493240971" sldId="285"/>
            <ac:spMk id="13" creationId="{58E584A4-AB44-4696-AB78-1B76FE85DDA3}"/>
          </ac:spMkLst>
        </pc:spChg>
      </pc:sldChg>
      <pc:sldChg chg="modSp mod">
        <pc:chgData name="NESTOR JULIO HERNANDEZ BOCKER" userId="a413b3be1cc3406f" providerId="LiveId" clId="{EB8EECDE-5535-4909-ABDC-BEDC234CDDF6}" dt="2022-12-30T21:31:21.027" v="229"/>
        <pc:sldMkLst>
          <pc:docMk/>
          <pc:sldMk cId="3621436020" sldId="288"/>
        </pc:sldMkLst>
        <pc:spChg chg="mod">
          <ac:chgData name="NESTOR JULIO HERNANDEZ BOCKER" userId="a413b3be1cc3406f" providerId="LiveId" clId="{EB8EECDE-5535-4909-ABDC-BEDC234CDDF6}" dt="2022-12-30T17:06:01.223" v="1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EB8EECDE-5535-4909-ABDC-BEDC234CDDF6}" dt="2022-12-30T21:31:09.685" v="228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EB8EECDE-5535-4909-ABDC-BEDC234CDDF6}" dt="2022-12-30T21:31:21.027" v="229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EB8EECDE-5535-4909-ABDC-BEDC234CDDF6}" dt="2022-12-30T21:41:10.478" v="366"/>
        <pc:sldMkLst>
          <pc:docMk/>
          <pc:sldMk cId="1740099963" sldId="289"/>
        </pc:sldMkLst>
        <pc:spChg chg="mod">
          <ac:chgData name="NESTOR JULIO HERNANDEZ BOCKER" userId="a413b3be1cc3406f" providerId="LiveId" clId="{EB8EECDE-5535-4909-ABDC-BEDC234CDDF6}" dt="2022-12-30T17:06:01.223" v="1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EB8EECDE-5535-4909-ABDC-BEDC234CDDF6}" dt="2022-12-30T21:40:59.936" v="365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EB8EECDE-5535-4909-ABDC-BEDC234CDDF6}" dt="2022-12-30T21:41:10.478" v="366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add del">
        <pc:chgData name="NESTOR JULIO HERNANDEZ BOCKER" userId="a413b3be1cc3406f" providerId="LiveId" clId="{EB8EECDE-5535-4909-ABDC-BEDC234CDDF6}" dt="2022-12-30T17:11:01.503" v="47"/>
        <pc:sldMkLst>
          <pc:docMk/>
          <pc:sldMk cId="3692254647" sldId="290"/>
        </pc:sldMkLst>
        <pc:spChg chg="mod">
          <ac:chgData name="NESTOR JULIO HERNANDEZ BOCKER" userId="a413b3be1cc3406f" providerId="LiveId" clId="{EB8EECDE-5535-4909-ABDC-BEDC234CDDF6}" dt="2022-12-30T17:06:11.433" v="2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EB8EECDE-5535-4909-ABDC-BEDC234CDDF6}" dt="2022-12-30T17:06:11.433" v="2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EB8EECDE-5535-4909-ABDC-BEDC234CDDF6}" dt="2022-12-30T17:11:01.503" v="47"/>
        <pc:sldMkLst>
          <pc:docMk/>
          <pc:sldMk cId="3431761031" sldId="291"/>
        </pc:sldMkLst>
        <pc:spChg chg="mod">
          <ac:chgData name="NESTOR JULIO HERNANDEZ BOCKER" userId="a413b3be1cc3406f" providerId="LiveId" clId="{EB8EECDE-5535-4909-ABDC-BEDC234CDDF6}" dt="2022-12-30T17:06:11.433" v="2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EB8EECDE-5535-4909-ABDC-BEDC234CDDF6}" dt="2022-12-30T17:06:11.433" v="2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9D4246E4-2F18-4F10-89A6-199AC7464C43}"/>
    <pc:docChg chg="undo custSel addSld delSld modSld">
      <pc:chgData name="NESTOR JULIO HERNANDEZ BOCKER" userId="a413b3be1cc3406f" providerId="LiveId" clId="{9D4246E4-2F18-4F10-89A6-199AC7464C43}" dt="2022-12-06T22:21:53.971" v="460" actId="27918"/>
      <pc:docMkLst>
        <pc:docMk/>
      </pc:docMkLst>
      <pc:sldChg chg="modSp mod">
        <pc:chgData name="NESTOR JULIO HERNANDEZ BOCKER" userId="a413b3be1cc3406f" providerId="LiveId" clId="{9D4246E4-2F18-4F10-89A6-199AC7464C43}" dt="2022-11-01T16:57:27.590" v="5" actId="20577"/>
        <pc:sldMkLst>
          <pc:docMk/>
          <pc:sldMk cId="3489943008" sldId="256"/>
        </pc:sldMkLst>
        <pc:spChg chg="mod">
          <ac:chgData name="NESTOR JULIO HERNANDEZ BOCKER" userId="a413b3be1cc3406f" providerId="LiveId" clId="{9D4246E4-2F18-4F10-89A6-199AC7464C43}" dt="2022-11-01T16:57:24.308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16:57:27.590" v="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9D4246E4-2F18-4F10-89A6-199AC7464C43}" dt="2022-11-01T21:31:04.326" v="203" actId="478"/>
        <pc:sldMkLst>
          <pc:docMk/>
          <pc:sldMk cId="1297091760" sldId="257"/>
        </pc:sldMkLst>
        <pc:spChg chg="mod">
          <ac:chgData name="NESTOR JULIO HERNANDEZ BOCKER" userId="a413b3be1cc3406f" providerId="LiveId" clId="{9D4246E4-2F18-4F10-89A6-199AC7464C43}" dt="2022-11-01T16:57:41.122" v="6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21:31:01.591" v="202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9D4246E4-2F18-4F10-89A6-199AC7464C43}" dt="2022-11-01T21:28:51.812" v="175" actId="478"/>
          <ac:picMkLst>
            <pc:docMk/>
            <pc:sldMk cId="1297091760" sldId="257"/>
            <ac:picMk id="5" creationId="{E62EE903-BB8B-627D-5C57-B50E8DAE001B}"/>
          </ac:picMkLst>
        </pc:picChg>
        <pc:picChg chg="add del mod">
          <ac:chgData name="NESTOR JULIO HERNANDEZ BOCKER" userId="a413b3be1cc3406f" providerId="LiveId" clId="{9D4246E4-2F18-4F10-89A6-199AC7464C43}" dt="2022-11-01T21:31:04.326" v="203" actId="478"/>
          <ac:picMkLst>
            <pc:docMk/>
            <pc:sldMk cId="1297091760" sldId="257"/>
            <ac:picMk id="6" creationId="{C078ABE2-2DC3-DC53-86CB-4585118C6DA6}"/>
          </ac:picMkLst>
        </pc:picChg>
      </pc:sldChg>
      <pc:sldChg chg="modSp mod">
        <pc:chgData name="NESTOR JULIO HERNANDEZ BOCKER" userId="a413b3be1cc3406f" providerId="LiveId" clId="{9D4246E4-2F18-4F10-89A6-199AC7464C43}" dt="2022-11-01T17:01:46.599" v="54" actId="20577"/>
        <pc:sldMkLst>
          <pc:docMk/>
          <pc:sldMk cId="1714585994" sldId="264"/>
        </pc:sldMkLst>
        <pc:spChg chg="mod">
          <ac:chgData name="NESTOR JULIO HERNANDEZ BOCKER" userId="a413b3be1cc3406f" providerId="LiveId" clId="{9D4246E4-2F18-4F10-89A6-199AC7464C43}" dt="2022-11-01T17:01:46.599" v="54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9D4246E4-2F18-4F10-89A6-199AC7464C43}" dt="2022-11-01T22:02:50.872" v="361" actId="478"/>
        <pc:sldMkLst>
          <pc:docMk/>
          <pc:sldMk cId="2687120463" sldId="266"/>
        </pc:sldMkLst>
        <pc:spChg chg="mod">
          <ac:chgData name="NESTOR JULIO HERNANDEZ BOCKER" userId="a413b3be1cc3406f" providerId="LiveId" clId="{9D4246E4-2F18-4F10-89A6-199AC7464C43}" dt="2022-11-01T16:59:16.095" v="29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22:02:13.472" v="360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9D4246E4-2F18-4F10-89A6-199AC7464C43}" dt="2022-11-01T21:40:33.870" v="321" actId="478"/>
          <ac:picMkLst>
            <pc:docMk/>
            <pc:sldMk cId="2687120463" sldId="266"/>
            <ac:picMk id="5" creationId="{4C9A4405-6942-14EC-DE90-AA50B89C3849}"/>
          </ac:picMkLst>
        </pc:picChg>
        <pc:picChg chg="add del mod">
          <ac:chgData name="NESTOR JULIO HERNANDEZ BOCKER" userId="a413b3be1cc3406f" providerId="LiveId" clId="{9D4246E4-2F18-4F10-89A6-199AC7464C43}" dt="2022-11-01T22:02:50.872" v="361" actId="478"/>
          <ac:picMkLst>
            <pc:docMk/>
            <pc:sldMk cId="2687120463" sldId="266"/>
            <ac:picMk id="6" creationId="{751BA251-B89D-F7CA-9C7E-919687BDFAB2}"/>
          </ac:picMkLst>
        </pc:picChg>
      </pc:sldChg>
      <pc:sldChg chg="modSp mod">
        <pc:chgData name="NESTOR JULIO HERNANDEZ BOCKER" userId="a413b3be1cc3406f" providerId="LiveId" clId="{9D4246E4-2F18-4F10-89A6-199AC7464C43}" dt="2022-11-01T17:01:38.048" v="52" actId="20577"/>
        <pc:sldMkLst>
          <pc:docMk/>
          <pc:sldMk cId="290937702" sldId="268"/>
        </pc:sldMkLst>
        <pc:spChg chg="mod">
          <ac:chgData name="NESTOR JULIO HERNANDEZ BOCKER" userId="a413b3be1cc3406f" providerId="LiveId" clId="{9D4246E4-2F18-4F10-89A6-199AC7464C43}" dt="2022-11-01T17:01:38.048" v="52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9D4246E4-2F18-4F10-89A6-199AC7464C43}" dt="2022-11-01T17:07:20.250" v="66" actId="14100"/>
        <pc:sldMkLst>
          <pc:docMk/>
          <pc:sldMk cId="772786361" sldId="269"/>
        </pc:sldMkLst>
        <pc:spChg chg="mod">
          <ac:chgData name="NESTOR JULIO HERNANDEZ BOCKER" userId="a413b3be1cc3406f" providerId="LiveId" clId="{9D4246E4-2F18-4F10-89A6-199AC7464C43}" dt="2022-11-01T17:05:10.329" v="55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17:07:20.250" v="66" actId="14100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9D4246E4-2F18-4F10-89A6-199AC7464C43}" dt="2022-11-01T17:05:31.745" v="57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del">
          <ac:chgData name="NESTOR JULIO HERNANDEZ BOCKER" userId="a413b3be1cc3406f" providerId="LiveId" clId="{9D4246E4-2F18-4F10-89A6-199AC7464C43}" dt="2022-11-01T17:05:26.510" v="56" actId="478"/>
          <ac:graphicFrameMkLst>
            <pc:docMk/>
            <pc:sldMk cId="772786361" sldId="269"/>
            <ac:graphicFrameMk id="3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9D4246E4-2F18-4F10-89A6-199AC7464C43}" dt="2022-11-01T17:09:22.852" v="76" actId="20577"/>
        <pc:sldMkLst>
          <pc:docMk/>
          <pc:sldMk cId="2522447131" sldId="270"/>
        </pc:sldMkLst>
        <pc:spChg chg="mod">
          <ac:chgData name="NESTOR JULIO HERNANDEZ BOCKER" userId="a413b3be1cc3406f" providerId="LiveId" clId="{9D4246E4-2F18-4F10-89A6-199AC7464C43}" dt="2022-11-01T17:09:15.402" v="73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17:09:22.852" v="76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9D4246E4-2F18-4F10-89A6-199AC7464C43}" dt="2022-11-01T17:08:37.115" v="67" actId="478"/>
          <ac:graphicFrameMkLst>
            <pc:docMk/>
            <pc:sldMk cId="2522447131" sldId="270"/>
            <ac:graphicFrameMk id="2" creationId="{31B84DC0-3154-40ED-BCD5-3CD18A9A5D29}"/>
          </ac:graphicFrameMkLst>
        </pc:graphicFrameChg>
        <pc:graphicFrameChg chg="add mod">
          <ac:chgData name="NESTOR JULIO HERNANDEZ BOCKER" userId="a413b3be1cc3406f" providerId="LiveId" clId="{9D4246E4-2F18-4F10-89A6-199AC7464C43}" dt="2022-11-01T17:08:59.019" v="72" actId="403"/>
          <ac:graphicFrameMkLst>
            <pc:docMk/>
            <pc:sldMk cId="2522447131" sldId="270"/>
            <ac:graphicFrameMk id="3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9D4246E4-2F18-4F10-89A6-199AC7464C43}" dt="2022-11-01T17:12:05.052" v="107" actId="20577"/>
        <pc:sldMkLst>
          <pc:docMk/>
          <pc:sldMk cId="1064889117" sldId="271"/>
        </pc:sldMkLst>
        <pc:spChg chg="mod">
          <ac:chgData name="NESTOR JULIO HERNANDEZ BOCKER" userId="a413b3be1cc3406f" providerId="LiveId" clId="{9D4246E4-2F18-4F10-89A6-199AC7464C43}" dt="2022-11-01T17:10:53.172" v="96" actId="1076"/>
          <ac:spMkLst>
            <pc:docMk/>
            <pc:sldMk cId="1064889117" sldId="271"/>
            <ac:spMk id="11" creationId="{15404951-53CA-48D0-BCB4-1446B609DA48}"/>
          </ac:spMkLst>
        </pc:spChg>
        <pc:spChg chg="mod">
          <ac:chgData name="NESTOR JULIO HERNANDEZ BOCKER" userId="a413b3be1cc3406f" providerId="LiveId" clId="{9D4246E4-2F18-4F10-89A6-199AC7464C43}" dt="2022-11-01T17:11:21.672" v="99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17:12:05.052" v="107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9D4246E4-2F18-4F10-89A6-199AC7464C43}" dt="2022-11-01T17:09:55.804" v="78" actId="478"/>
          <ac:graphicFrameMkLst>
            <pc:docMk/>
            <pc:sldMk cId="1064889117" sldId="271"/>
            <ac:graphicFrameMk id="2" creationId="{E404DB91-D1F3-42D0-81FD-27A5AB65EB47}"/>
          </ac:graphicFrameMkLst>
        </pc:graphicFrameChg>
        <pc:graphicFrameChg chg="add mod">
          <ac:chgData name="NESTOR JULIO HERNANDEZ BOCKER" userId="a413b3be1cc3406f" providerId="LiveId" clId="{9D4246E4-2F18-4F10-89A6-199AC7464C43}" dt="2022-11-01T17:11:00.412" v="97" actId="1076"/>
          <ac:graphicFrameMkLst>
            <pc:docMk/>
            <pc:sldMk cId="1064889117" sldId="271"/>
            <ac:graphicFrameMk id="3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9D4246E4-2F18-4F10-89A6-199AC7464C43}" dt="2022-11-01T21:36:20.045" v="228" actId="20577"/>
        <pc:sldMkLst>
          <pc:docMk/>
          <pc:sldMk cId="4212946076" sldId="272"/>
        </pc:sldMkLst>
        <pc:spChg chg="mod">
          <ac:chgData name="NESTOR JULIO HERNANDEZ BOCKER" userId="a413b3be1cc3406f" providerId="LiveId" clId="{9D4246E4-2F18-4F10-89A6-199AC7464C43}" dt="2022-11-01T21:36:20.045" v="228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9D4246E4-2F18-4F10-89A6-199AC7464C43}" dt="2022-11-01T16:58:57.526" v="26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21:37:08.225" v="234" actId="20577"/>
        <pc:sldMkLst>
          <pc:docMk/>
          <pc:sldMk cId="2331247576" sldId="273"/>
        </pc:sldMkLst>
        <pc:spChg chg="mod">
          <ac:chgData name="NESTOR JULIO HERNANDEZ BOCKER" userId="a413b3be1cc3406f" providerId="LiveId" clId="{9D4246E4-2F18-4F10-89A6-199AC7464C43}" dt="2022-11-01T21:37:08.225" v="234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9D4246E4-2F18-4F10-89A6-199AC7464C43}" dt="2022-11-01T16:59:00.910" v="2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22:07:23.992" v="415" actId="20577"/>
        <pc:sldMkLst>
          <pc:docMk/>
          <pc:sldMk cId="3712370987" sldId="274"/>
        </pc:sldMkLst>
        <pc:spChg chg="mod">
          <ac:chgData name="NESTOR JULIO HERNANDEZ BOCKER" userId="a413b3be1cc3406f" providerId="LiveId" clId="{9D4246E4-2F18-4F10-89A6-199AC7464C43}" dt="2022-11-01T22:07:23.992" v="415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9D4246E4-2F18-4F10-89A6-199AC7464C43}" dt="2022-11-01T16:59:42.606" v="36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22:07:54.048" v="418" actId="20577"/>
        <pc:sldMkLst>
          <pc:docMk/>
          <pc:sldMk cId="2004471611" sldId="275"/>
        </pc:sldMkLst>
        <pc:spChg chg="mod">
          <ac:chgData name="NESTOR JULIO HERNANDEZ BOCKER" userId="a413b3be1cc3406f" providerId="LiveId" clId="{9D4246E4-2F18-4F10-89A6-199AC7464C43}" dt="2022-11-01T22:07:54.048" v="418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9D4246E4-2F18-4F10-89A6-199AC7464C43}" dt="2022-11-01T16:59:47.365" v="3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21:34:52.803" v="219" actId="6549"/>
        <pc:sldMkLst>
          <pc:docMk/>
          <pc:sldMk cId="2643471665" sldId="276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2643471665" sldId="276"/>
            <ac:spMk id="20" creationId="{00000000-0000-0000-0000-000000000000}"/>
          </ac:spMkLst>
        </pc:spChg>
        <pc:grpChg chg="ord">
          <ac:chgData name="NESTOR JULIO HERNANDEZ BOCKER" userId="a413b3be1cc3406f" providerId="LiveId" clId="{9D4246E4-2F18-4F10-89A6-199AC7464C43}" dt="2022-11-01T21:34:28.986" v="208" actId="167"/>
          <ac:grpSpMkLst>
            <pc:docMk/>
            <pc:sldMk cId="2643471665" sldId="276"/>
            <ac:grpSpMk id="2" creationId="{92871DCE-2913-5C43-B57B-D17107A3CF0B}"/>
          </ac:grpSpMkLst>
        </pc:grpChg>
        <pc:graphicFrameChg chg="mod">
          <ac:chgData name="NESTOR JULIO HERNANDEZ BOCKER" userId="a413b3be1cc3406f" providerId="LiveId" clId="{9D4246E4-2F18-4F10-89A6-199AC7464C43}" dt="2022-11-01T21:34:07.432" v="205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9D4246E4-2F18-4F10-89A6-199AC7464C43}" dt="2022-11-01T21:34:52.803" v="219" actId="6549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D4246E4-2F18-4F10-89A6-199AC7464C43}" dt="2022-11-01T21:33:47.446" v="204"/>
        <pc:sldMkLst>
          <pc:docMk/>
          <pc:sldMk cId="254701575" sldId="277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D4246E4-2F18-4F10-89A6-199AC7464C43}" dt="2022-11-01T21:33:47.446" v="204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9D4246E4-2F18-4F10-89A6-199AC7464C43}" dt="2022-11-01T22:18:45.820" v="458" actId="20577"/>
        <pc:sldMkLst>
          <pc:docMk/>
          <pc:sldMk cId="1413527724" sldId="278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9D4246E4-2F18-4F10-89A6-199AC7464C43}" dt="2022-11-01T22:03:24.793" v="362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 ord modGraphic">
          <ac:chgData name="NESTOR JULIO HERNANDEZ BOCKER" userId="a413b3be1cc3406f" providerId="LiveId" clId="{9D4246E4-2F18-4F10-89A6-199AC7464C43}" dt="2022-11-01T22:18:45.820" v="458" actId="20577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D4246E4-2F18-4F10-89A6-199AC7464C43}" dt="2022-11-01T21:59:21.326" v="322"/>
        <pc:sldMkLst>
          <pc:docMk/>
          <pc:sldMk cId="2154987033" sldId="279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D4246E4-2F18-4F10-89A6-199AC7464C43}" dt="2022-11-01T21:59:21.326" v="322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9D4246E4-2F18-4F10-89A6-199AC7464C43}" dt="2022-12-06T22:21:53.971" v="460" actId="27918"/>
        <pc:sldMkLst>
          <pc:docMk/>
          <pc:sldMk cId="1313828931" sldId="280"/>
        </pc:sldMkLst>
        <pc:spChg chg="mod">
          <ac:chgData name="NESTOR JULIO HERNANDEZ BOCKER" userId="a413b3be1cc3406f" providerId="LiveId" clId="{9D4246E4-2F18-4F10-89A6-199AC7464C43}" dt="2022-11-01T16:59:11.079" v="28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22:11:39.649" v="419" actId="6549"/>
        <pc:sldMkLst>
          <pc:docMk/>
          <pc:sldMk cId="1058868022" sldId="281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9D4246E4-2F18-4F10-89A6-199AC7464C43}" dt="2022-11-01T21:25:48.239" v="130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9D4246E4-2F18-4F10-89A6-199AC7464C43}" dt="2022-11-01T22:11:39.649" v="419" actId="6549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17:01:29.183" v="51" actId="20577"/>
        <pc:sldMkLst>
          <pc:docMk/>
          <pc:sldMk cId="3739594722" sldId="284"/>
        </pc:sldMkLst>
        <pc:spChg chg="mod">
          <ac:chgData name="NESTOR JULIO HERNANDEZ BOCKER" userId="a413b3be1cc3406f" providerId="LiveId" clId="{9D4246E4-2F18-4F10-89A6-199AC7464C43}" dt="2022-11-01T16:59:54.640" v="38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9D4246E4-2F18-4F10-89A6-199AC7464C43}" dt="2022-11-01T17:01:29.183" v="51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9D4246E4-2F18-4F10-89A6-199AC7464C43}" dt="2022-11-01T21:35:58.490" v="221"/>
        <pc:sldMkLst>
          <pc:docMk/>
          <pc:sldMk cId="3621436020" sldId="288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D4246E4-2F18-4F10-89A6-199AC7464C43}" dt="2022-11-01T21:35:47.161" v="220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9D4246E4-2F18-4F10-89A6-199AC7464C43}" dt="2022-11-01T21:35:58.490" v="221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9D4246E4-2F18-4F10-89A6-199AC7464C43}" dt="2022-11-01T22:19:45.147" v="459"/>
        <pc:sldMkLst>
          <pc:docMk/>
          <pc:sldMk cId="1740099963" sldId="289"/>
        </pc:sldMkLst>
        <pc:spChg chg="mod">
          <ac:chgData name="NESTOR JULIO HERNANDEZ BOCKER" userId="a413b3be1cc3406f" providerId="LiveId" clId="{9D4246E4-2F18-4F10-89A6-199AC7464C43}" dt="2022-11-01T16:56:58.351" v="2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9D4246E4-2F18-4F10-89A6-199AC7464C43}" dt="2022-11-01T22:04:36.128" v="397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9D4246E4-2F18-4F10-89A6-199AC7464C43}" dt="2022-11-01T22:19:45.147" v="459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add del">
        <pc:chgData name="NESTOR JULIO HERNANDEZ BOCKER" userId="a413b3be1cc3406f" providerId="LiveId" clId="{9D4246E4-2F18-4F10-89A6-199AC7464C43}" dt="2022-11-01T17:01:16.260" v="40"/>
        <pc:sldMkLst>
          <pc:docMk/>
          <pc:sldMk cId="3692254647" sldId="290"/>
        </pc:sldMkLst>
        <pc:spChg chg="mod">
          <ac:chgData name="NESTOR JULIO HERNANDEZ BOCKER" userId="a413b3be1cc3406f" providerId="LiveId" clId="{9D4246E4-2F18-4F10-89A6-199AC7464C43}" dt="2022-11-01T16:57:06.224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9D4246E4-2F18-4F10-89A6-199AC7464C43}" dt="2022-11-01T16:57:06.224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9D4246E4-2F18-4F10-89A6-199AC7464C43}" dt="2022-11-01T17:01:16.260" v="40"/>
        <pc:sldMkLst>
          <pc:docMk/>
          <pc:sldMk cId="3431761031" sldId="291"/>
        </pc:sldMkLst>
        <pc:spChg chg="mod">
          <ac:chgData name="NESTOR JULIO HERNANDEZ BOCKER" userId="a413b3be1cc3406f" providerId="LiveId" clId="{9D4246E4-2F18-4F10-89A6-199AC7464C43}" dt="2022-11-01T16:57:06.224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9D4246E4-2F18-4F10-89A6-199AC7464C43}" dt="2022-11-01T16:57:06.224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364D2E20-7C95-4F8E-90AC-5BB6742FFA38}"/>
    <pc:docChg chg="undo redo custSel modSld">
      <pc:chgData name="NESTOR JULIO HERNANDEZ BOCKER" userId="a413b3be1cc3406f" providerId="LiveId" clId="{364D2E20-7C95-4F8E-90AC-5BB6742FFA38}" dt="2022-01-14T04:29:29.374" v="478" actId="27918"/>
      <pc:docMkLst>
        <pc:docMk/>
      </pc:docMkLst>
      <pc:sldChg chg="modSp mod">
        <pc:chgData name="NESTOR JULIO HERNANDEZ BOCKER" userId="a413b3be1cc3406f" providerId="LiveId" clId="{364D2E20-7C95-4F8E-90AC-5BB6742FFA38}" dt="2021-12-21T16:01:16.953" v="380" actId="20577"/>
        <pc:sldMkLst>
          <pc:docMk/>
          <pc:sldMk cId="3489943008" sldId="256"/>
        </pc:sldMkLst>
        <pc:spChg chg="mod">
          <ac:chgData name="NESTOR JULIO HERNANDEZ BOCKER" userId="a413b3be1cc3406f" providerId="LiveId" clId="{364D2E20-7C95-4F8E-90AC-5BB6742FFA38}" dt="2021-12-21T14:21:22.387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01:16.953" v="38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364D2E20-7C95-4F8E-90AC-5BB6742FFA38}" dt="2022-01-14T04:29:29.374" v="478" actId="27918"/>
        <pc:sldMkLst>
          <pc:docMk/>
          <pc:sldMk cId="1297091760" sldId="257"/>
        </pc:sldMkLst>
        <pc:spChg chg="mod">
          <ac:chgData name="NESTOR JULIO HERNANDEZ BOCKER" userId="a413b3be1cc3406f" providerId="LiveId" clId="{364D2E20-7C95-4F8E-90AC-5BB6742FFA38}" dt="2021-12-21T15:10:34.252" v="44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5:10:27.324" v="35" actId="1035"/>
          <ac:spMkLst>
            <pc:docMk/>
            <pc:sldMk cId="1297091760" sldId="257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4:21:30.531" v="4" actId="478"/>
          <ac:graphicFrameMkLst>
            <pc:docMk/>
            <pc:sldMk cId="1297091760" sldId="257"/>
            <ac:graphicFrameMk id="7" creationId="{00000000-0008-0000-0200-000007000000}"/>
          </ac:graphicFrameMkLst>
        </pc:graphicFrameChg>
        <pc:graphicFrameChg chg="add mod">
          <ac:chgData name="NESTOR JULIO HERNANDEZ BOCKER" userId="a413b3be1cc3406f" providerId="LiveId" clId="{364D2E20-7C95-4F8E-90AC-5BB6742FFA38}" dt="2021-12-21T14:21:45.651" v="7" actId="1076"/>
          <ac:graphicFrameMkLst>
            <pc:docMk/>
            <pc:sldMk cId="1297091760" sldId="257"/>
            <ac:graphicFrameMk id="9" creationId="{00000000-0008-0000-0200-000007000000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6:16:27.932" v="476" actId="20577"/>
        <pc:sldMkLst>
          <pc:docMk/>
          <pc:sldMk cId="1714585994" sldId="264"/>
        </pc:sldMkLst>
        <pc:spChg chg="mod">
          <ac:chgData name="NESTOR JULIO HERNANDEZ BOCKER" userId="a413b3be1cc3406f" providerId="LiveId" clId="{364D2E20-7C95-4F8E-90AC-5BB6742FFA38}" dt="2021-12-21T16:16:27.932" v="47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">
        <pc:chgData name="NESTOR JULIO HERNANDEZ BOCKER" userId="a413b3be1cc3406f" providerId="LiveId" clId="{364D2E20-7C95-4F8E-90AC-5BB6742FFA38}" dt="2021-12-21T15:22:50.363" v="66"/>
        <pc:sldMkLst>
          <pc:docMk/>
          <pc:sldMk cId="3321077232" sldId="265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364D2E20-7C95-4F8E-90AC-5BB6742FFA38}" dt="2021-12-21T15:22:37.677" v="65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364D2E20-7C95-4F8E-90AC-5BB6742FFA38}" dt="2021-12-21T15:22:50.363" v="66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26:34.081" v="261" actId="20577"/>
        <pc:sldMkLst>
          <pc:docMk/>
          <pc:sldMk cId="2687120463" sldId="266"/>
        </pc:sldMkLst>
        <pc:spChg chg="mod">
          <ac:chgData name="NESTOR JULIO HERNANDEZ BOCKER" userId="a413b3be1cc3406f" providerId="LiveId" clId="{364D2E20-7C95-4F8E-90AC-5BB6742FFA38}" dt="2021-12-21T15:26:34.081" v="261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5:26:24.762" v="260" actId="14100"/>
          <ac:spMkLst>
            <pc:docMk/>
            <pc:sldMk cId="2687120463" sldId="266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364D2E20-7C95-4F8E-90AC-5BB6742FFA38}" dt="2021-12-21T15:25:10.935" v="243" actId="1035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graphicFrameChg chg="del">
          <ac:chgData name="NESTOR JULIO HERNANDEZ BOCKER" userId="a413b3be1cc3406f" providerId="LiveId" clId="{364D2E20-7C95-4F8E-90AC-5BB6742FFA38}" dt="2021-12-21T15:24:24.448" v="76" actId="478"/>
          <ac:graphicFrameMkLst>
            <pc:docMk/>
            <pc:sldMk cId="2687120463" sldId="266"/>
            <ac:graphicFrameMk id="8" creationId="{7EEABC51-8469-43C3-AD41-BCF8FA494C56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5:53:55.835" v="335"/>
        <pc:sldMkLst>
          <pc:docMk/>
          <pc:sldMk cId="2772694670" sldId="267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64D2E20-7C95-4F8E-90AC-5BB6742FFA38}" dt="2021-12-21T15:53:26.446" v="334" actId="20577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364D2E20-7C95-4F8E-90AC-5BB6742FFA38}" dt="2021-12-21T15:53:55.835" v="335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6:01:07.033" v="378" actId="20577"/>
        <pc:sldMkLst>
          <pc:docMk/>
          <pc:sldMk cId="290937702" sldId="268"/>
        </pc:sldMkLst>
        <pc:spChg chg="mod">
          <ac:chgData name="NESTOR JULIO HERNANDEZ BOCKER" userId="a413b3be1cc3406f" providerId="LiveId" clId="{364D2E20-7C95-4F8E-90AC-5BB6742FFA38}" dt="2021-12-21T16:01:07.033" v="378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364D2E20-7C95-4F8E-90AC-5BB6742FFA38}" dt="2021-12-21T16:15:12.778" v="465" actId="20577"/>
        <pc:sldMkLst>
          <pc:docMk/>
          <pc:sldMk cId="772786361" sldId="269"/>
        </pc:sldMkLst>
        <pc:spChg chg="mod">
          <ac:chgData name="NESTOR JULIO HERNANDEZ BOCKER" userId="a413b3be1cc3406f" providerId="LiveId" clId="{364D2E20-7C95-4F8E-90AC-5BB6742FFA38}" dt="2021-12-21T16:15:12.778" v="465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10:19.132" v="458" actId="20577"/>
          <ac:spMkLst>
            <pc:docMk/>
            <pc:sldMk cId="772786361" sldId="269"/>
            <ac:spMk id="21" creationId="{00000000-0000-0000-0000-000000000000}"/>
          </ac:spMkLst>
        </pc:spChg>
        <pc:graphicFrameChg chg="add del">
          <ac:chgData name="NESTOR JULIO HERNANDEZ BOCKER" userId="a413b3be1cc3406f" providerId="LiveId" clId="{364D2E20-7C95-4F8E-90AC-5BB6742FFA38}" dt="2021-12-21T16:05:58.019" v="383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364D2E20-7C95-4F8E-90AC-5BB6742FFA38}" dt="2021-12-21T16:06:24.682" v="384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6:15:07.690" v="464" actId="20577"/>
        <pc:sldMkLst>
          <pc:docMk/>
          <pc:sldMk cId="2522447131" sldId="270"/>
        </pc:sldMkLst>
        <pc:spChg chg="mod">
          <ac:chgData name="NESTOR JULIO HERNANDEZ BOCKER" userId="a413b3be1cc3406f" providerId="LiveId" clId="{364D2E20-7C95-4F8E-90AC-5BB6742FFA38}" dt="2021-12-21T16:15:07.690" v="464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14:56.667" v="463" actId="20577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6:14:39.434" v="459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364D2E20-7C95-4F8E-90AC-5BB6742FFA38}" dt="2021-12-21T16:14:47.243" v="460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6:16:05.248" v="475" actId="20577"/>
        <pc:sldMkLst>
          <pc:docMk/>
          <pc:sldMk cId="1064889117" sldId="271"/>
        </pc:sldMkLst>
        <pc:spChg chg="mod">
          <ac:chgData name="NESTOR JULIO HERNANDEZ BOCKER" userId="a413b3be1cc3406f" providerId="LiveId" clId="{364D2E20-7C95-4F8E-90AC-5BB6742FFA38}" dt="2021-12-21T16:15:19.298" v="466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364D2E20-7C95-4F8E-90AC-5BB6742FFA38}" dt="2021-12-21T16:16:05.248" v="475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6:15:24.489" v="467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364D2E20-7C95-4F8E-90AC-5BB6742FFA38}" dt="2021-12-21T16:15:31.905" v="468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15:46.155" v="55" actId="20577"/>
        <pc:sldMkLst>
          <pc:docMk/>
          <pc:sldMk cId="4212946076" sldId="272"/>
        </pc:sldMkLst>
        <pc:spChg chg="mod">
          <ac:chgData name="NESTOR JULIO HERNANDEZ BOCKER" userId="a413b3be1cc3406f" providerId="LiveId" clId="{364D2E20-7C95-4F8E-90AC-5BB6742FFA38}" dt="2021-12-21T15:15:46.155" v="55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4212946076" sldId="272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364D2E20-7C95-4F8E-90AC-5BB6742FFA38}" dt="2021-12-21T15:11:53.989" v="48"/>
          <ac:graphicFrameMkLst>
            <pc:docMk/>
            <pc:sldMk cId="4212946076" sldId="272"/>
            <ac:graphicFrameMk id="7" creationId="{00000000-0008-0000-0200-000002000000}"/>
          </ac:graphicFrameMkLst>
        </pc:graphicFrameChg>
        <pc:graphicFrameChg chg="del">
          <ac:chgData name="NESTOR JULIO HERNANDEZ BOCKER" userId="a413b3be1cc3406f" providerId="LiveId" clId="{364D2E20-7C95-4F8E-90AC-5BB6742FFA38}" dt="2021-12-21T15:11:25.720" v="46" actId="478"/>
          <ac:graphicFrameMkLst>
            <pc:docMk/>
            <pc:sldMk cId="4212946076" sldId="272"/>
            <ac:graphicFrameMk id="9" creationId="{E8E2FC98-618A-4F8C-8D91-2B55E6E0B9C8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16:55.543" v="62" actId="20577"/>
        <pc:sldMkLst>
          <pc:docMk/>
          <pc:sldMk cId="2331247576" sldId="273"/>
        </pc:sldMkLst>
        <pc:spChg chg="mod">
          <ac:chgData name="NESTOR JULIO HERNANDEZ BOCKER" userId="a413b3be1cc3406f" providerId="LiveId" clId="{364D2E20-7C95-4F8E-90AC-5BB6742FFA38}" dt="2021-12-21T15:16:55.543" v="62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331247576" sldId="273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364D2E20-7C95-4F8E-90AC-5BB6742FFA38}" dt="2021-12-21T15:16:23.742" v="56" actId="478"/>
          <ac:graphicFrameMkLst>
            <pc:docMk/>
            <pc:sldMk cId="2331247576" sldId="273"/>
            <ac:graphicFrameMk id="7" creationId="{00000000-0008-0000-0000-000008000000}"/>
          </ac:graphicFrameMkLst>
        </pc:graphicFrameChg>
        <pc:graphicFrameChg chg="add mod">
          <ac:chgData name="NESTOR JULIO HERNANDEZ BOCKER" userId="a413b3be1cc3406f" providerId="LiveId" clId="{364D2E20-7C95-4F8E-90AC-5BB6742FFA38}" dt="2021-12-21T15:16:29.633" v="58"/>
          <ac:graphicFrameMkLst>
            <pc:docMk/>
            <pc:sldMk cId="2331247576" sldId="273"/>
            <ac:graphicFrameMk id="8" creationId="{00000000-0008-0000-0200-000003000000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42:30.684" v="295" actId="20577"/>
        <pc:sldMkLst>
          <pc:docMk/>
          <pc:sldMk cId="3712370987" sldId="274"/>
        </pc:sldMkLst>
        <pc:spChg chg="mod">
          <ac:chgData name="NESTOR JULIO HERNANDEZ BOCKER" userId="a413b3be1cc3406f" providerId="LiveId" clId="{364D2E20-7C95-4F8E-90AC-5BB6742FFA38}" dt="2021-12-21T15:42:30.684" v="295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5:38:18.988" v="266" actId="20577"/>
          <ac:spMkLst>
            <pc:docMk/>
            <pc:sldMk cId="3712370987" sldId="274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364D2E20-7C95-4F8E-90AC-5BB6742FFA38}" dt="2021-12-21T15:38:35.221" v="268" actId="21"/>
          <ac:graphicFrameMkLst>
            <pc:docMk/>
            <pc:sldMk cId="3712370987" sldId="274"/>
            <ac:graphicFrameMk id="7" creationId="{00000000-0008-0000-0100-000007000000}"/>
          </ac:graphicFrameMkLst>
        </pc:graphicFrameChg>
        <pc:graphicFrameChg chg="del">
          <ac:chgData name="NESTOR JULIO HERNANDEZ BOCKER" userId="a413b3be1cc3406f" providerId="LiveId" clId="{364D2E20-7C95-4F8E-90AC-5BB6742FFA38}" dt="2021-12-21T15:38:11.501" v="263" actId="478"/>
          <ac:graphicFrameMkLst>
            <pc:docMk/>
            <pc:sldMk cId="3712370987" sldId="274"/>
            <ac:graphicFrameMk id="9" creationId="{00000000-0008-0000-0100-000007000000}"/>
          </ac:graphicFrameMkLst>
        </pc:graphicFrameChg>
        <pc:graphicFrameChg chg="add mod">
          <ac:chgData name="NESTOR JULIO HERNANDEZ BOCKER" userId="a413b3be1cc3406f" providerId="LiveId" clId="{364D2E20-7C95-4F8E-90AC-5BB6742FFA38}" dt="2021-12-21T15:41:33.223" v="292" actId="207"/>
          <ac:graphicFrameMkLst>
            <pc:docMk/>
            <pc:sldMk cId="3712370987" sldId="274"/>
            <ac:graphicFrameMk id="10" creationId="{7F4AFCE1-3790-4E5E-BDC8-AFCE25FB7F9D}"/>
          </ac:graphicFrameMkLst>
        </pc:graphicFrameChg>
      </pc:sldChg>
      <pc:sldChg chg="addSp delSp modSp mod">
        <pc:chgData name="NESTOR JULIO HERNANDEZ BOCKER" userId="a413b3be1cc3406f" providerId="LiveId" clId="{364D2E20-7C95-4F8E-90AC-5BB6742FFA38}" dt="2021-12-21T15:43:47.485" v="300" actId="20577"/>
        <pc:sldMkLst>
          <pc:docMk/>
          <pc:sldMk cId="2004471611" sldId="275"/>
        </pc:sldMkLst>
        <pc:spChg chg="mod">
          <ac:chgData name="NESTOR JULIO HERNANDEZ BOCKER" userId="a413b3be1cc3406f" providerId="LiveId" clId="{364D2E20-7C95-4F8E-90AC-5BB6742FFA38}" dt="2021-12-21T15:43:47.485" v="300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364D2E20-7C95-4F8E-90AC-5BB6742FFA38}" dt="2021-12-21T15:40:49.560" v="291" actId="20577"/>
          <ac:spMkLst>
            <pc:docMk/>
            <pc:sldMk cId="2004471611" sldId="275"/>
            <ac:spMk id="20" creationId="{00000000-0000-0000-0000-000000000000}"/>
          </ac:spMkLst>
        </pc:spChg>
        <pc:graphicFrameChg chg="del mod">
          <ac:chgData name="NESTOR JULIO HERNANDEZ BOCKER" userId="a413b3be1cc3406f" providerId="LiveId" clId="{364D2E20-7C95-4F8E-90AC-5BB6742FFA38}" dt="2021-12-21T15:40:11.417" v="272" actId="478"/>
          <ac:graphicFrameMkLst>
            <pc:docMk/>
            <pc:sldMk cId="2004471611" sldId="275"/>
            <ac:graphicFrameMk id="7" creationId="{00000000-0008-0000-0100-000004000000}"/>
          </ac:graphicFrameMkLst>
        </pc:graphicFrameChg>
        <pc:graphicFrameChg chg="add del mod">
          <ac:chgData name="NESTOR JULIO HERNANDEZ BOCKER" userId="a413b3be1cc3406f" providerId="LiveId" clId="{364D2E20-7C95-4F8E-90AC-5BB6742FFA38}" dt="2021-12-21T15:40:40.777" v="288" actId="21"/>
          <ac:graphicFrameMkLst>
            <pc:docMk/>
            <pc:sldMk cId="2004471611" sldId="275"/>
            <ac:graphicFrameMk id="9" creationId="{00000000-0008-0000-0100-000004000000}"/>
          </ac:graphicFrameMkLst>
        </pc:graphicFrameChg>
        <pc:graphicFrameChg chg="add del mod">
          <ac:chgData name="NESTOR JULIO HERNANDEZ BOCKER" userId="a413b3be1cc3406f" providerId="LiveId" clId="{364D2E20-7C95-4F8E-90AC-5BB6742FFA38}" dt="2021-12-21T15:40:37.540" v="287" actId="478"/>
          <ac:graphicFrameMkLst>
            <pc:docMk/>
            <pc:sldMk cId="2004471611" sldId="275"/>
            <ac:graphicFrameMk id="10" creationId="{8AA33C6A-54E8-48BF-80F2-EAECDD0F6A62}"/>
          </ac:graphicFrameMkLst>
        </pc:graphicFrameChg>
        <pc:graphicFrameChg chg="add mod">
          <ac:chgData name="NESTOR JULIO HERNANDEZ BOCKER" userId="a413b3be1cc3406f" providerId="LiveId" clId="{364D2E20-7C95-4F8E-90AC-5BB6742FFA38}" dt="2021-12-21T15:40:41.433" v="290"/>
          <ac:graphicFrameMkLst>
            <pc:docMk/>
            <pc:sldMk cId="2004471611" sldId="275"/>
            <ac:graphicFrameMk id="11" creationId="{5E11EE77-0C34-4CA5-BD83-E70793E4341C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5:23:50.883" v="75"/>
        <pc:sldMkLst>
          <pc:docMk/>
          <pc:sldMk cId="2643471665" sldId="276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64D2E20-7C95-4F8E-90AC-5BB6742FFA38}" dt="2021-12-21T15:23:30.097" v="74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364D2E20-7C95-4F8E-90AC-5BB6742FFA38}" dt="2021-12-21T15:23:50.883" v="75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364D2E20-7C95-4F8E-90AC-5BB6742FFA38}" dt="2021-12-21T15:11:03.971" v="45"/>
        <pc:sldMkLst>
          <pc:docMk/>
          <pc:sldMk cId="254701575" sldId="277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54701575" sldId="27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364D2E20-7C95-4F8E-90AC-5BB6742FFA38}" dt="2021-12-21T15:11:03.971" v="4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364D2E20-7C95-4F8E-90AC-5BB6742FFA38}" dt="2021-12-21T16:00:26.020" v="376"/>
        <pc:sldMkLst>
          <pc:docMk/>
          <pc:sldMk cId="1413527724" sldId="278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64D2E20-7C95-4F8E-90AC-5BB6742FFA38}" dt="2021-12-21T16:00:20.172" v="375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364D2E20-7C95-4F8E-90AC-5BB6742FFA38}" dt="2021-12-21T16:00:26.020" v="376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364D2E20-7C95-4F8E-90AC-5BB6742FFA38}" dt="2021-12-21T15:31:15.206" v="262"/>
        <pc:sldMkLst>
          <pc:docMk/>
          <pc:sldMk cId="2154987033" sldId="279"/>
        </pc:sldMkLst>
        <pc:spChg chg="mod">
          <ac:chgData name="NESTOR JULIO HERNANDEZ BOCKER" userId="a413b3be1cc3406f" providerId="LiveId" clId="{364D2E20-7C95-4F8E-90AC-5BB6742FFA38}" dt="2021-12-21T14:21:03.848" v="2"/>
          <ac:spMkLst>
            <pc:docMk/>
            <pc:sldMk cId="2154987033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364D2E20-7C95-4F8E-90AC-5BB6742FFA38}" dt="2021-12-21T15:31:15.206" v="262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</pc:docChg>
  </pc:docChgLst>
  <pc:docChgLst>
    <pc:chgData name="NESTOR JULIO HERNANDEZ BOCKER" userId="a413b3be1cc3406f" providerId="LiveId" clId="{E1EB544B-9D5F-477F-8316-29C5E8A38F05}"/>
    <pc:docChg chg="undo redo custSel delSld modSld">
      <pc:chgData name="NESTOR JULIO HERNANDEZ BOCKER" userId="a413b3be1cc3406f" providerId="LiveId" clId="{E1EB544B-9D5F-477F-8316-29C5E8A38F05}" dt="2023-02-14T22:04:56.042" v="555" actId="20577"/>
      <pc:docMkLst>
        <pc:docMk/>
      </pc:docMkLst>
      <pc:sldChg chg="modSp mod">
        <pc:chgData name="NESTOR JULIO HERNANDEZ BOCKER" userId="a413b3be1cc3406f" providerId="LiveId" clId="{E1EB544B-9D5F-477F-8316-29C5E8A38F05}" dt="2023-02-14T22:04:56.042" v="555" actId="20577"/>
        <pc:sldMkLst>
          <pc:docMk/>
          <pc:sldMk cId="3489943008" sldId="256"/>
        </pc:sldMkLst>
        <pc:spChg chg="mod">
          <ac:chgData name="NESTOR JULIO HERNANDEZ BOCKER" userId="a413b3be1cc3406f" providerId="LiveId" clId="{E1EB544B-9D5F-477F-8316-29C5E8A38F05}" dt="2023-02-09T13:21:53.966" v="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E1EB544B-9D5F-477F-8316-29C5E8A38F05}" dt="2023-02-14T22:04:56.042" v="55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4:25:02.080" v="539" actId="20577"/>
        <pc:sldMkLst>
          <pc:docMk/>
          <pc:sldMk cId="1297091760" sldId="257"/>
        </pc:sldMkLst>
        <pc:spChg chg="mod">
          <ac:chgData name="NESTOR JULIO HERNANDEZ BOCKER" userId="a413b3be1cc3406f" providerId="LiveId" clId="{E1EB544B-9D5F-477F-8316-29C5E8A38F05}" dt="2023-02-09T13:43:50.630" v="170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E1EB544B-9D5F-477F-8316-29C5E8A38F05}" dt="2023-02-09T14:25:02.080" v="539" actId="20577"/>
          <ac:spMkLst>
            <pc:docMk/>
            <pc:sldMk cId="1297091760" sldId="257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3:34:07.249" v="60" actId="20577"/>
        <pc:sldMkLst>
          <pc:docMk/>
          <pc:sldMk cId="1714585994" sldId="264"/>
        </pc:sldMkLst>
        <pc:spChg chg="mod">
          <ac:chgData name="NESTOR JULIO HERNANDEZ BOCKER" userId="a413b3be1cc3406f" providerId="LiveId" clId="{E1EB544B-9D5F-477F-8316-29C5E8A38F05}" dt="2023-02-09T13:34:02.764" v="59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E1EB544B-9D5F-477F-8316-29C5E8A38F05}" dt="2023-02-09T13:34:07.249" v="60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4:00:34.951" v="378" actId="20577"/>
        <pc:sldMkLst>
          <pc:docMk/>
          <pc:sldMk cId="2687120463" sldId="266"/>
        </pc:sldMkLst>
        <pc:spChg chg="mod">
          <ac:chgData name="NESTOR JULIO HERNANDEZ BOCKER" userId="a413b3be1cc3406f" providerId="LiveId" clId="{E1EB544B-9D5F-477F-8316-29C5E8A38F05}" dt="2023-02-09T14:00:34.951" v="378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E1EB544B-9D5F-477F-8316-29C5E8A38F05}" dt="2023-02-09T14:00:18.023" v="377"/>
          <ac:spMkLst>
            <pc:docMk/>
            <pc:sldMk cId="2687120463" sldId="266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4:14:00.125" v="504" actId="20577"/>
        <pc:sldMkLst>
          <pc:docMk/>
          <pc:sldMk cId="290937702" sldId="268"/>
        </pc:sldMkLst>
        <pc:spChg chg="mod">
          <ac:chgData name="NESTOR JULIO HERNANDEZ BOCKER" userId="a413b3be1cc3406f" providerId="LiveId" clId="{E1EB544B-9D5F-477F-8316-29C5E8A38F05}" dt="2023-02-09T14:14:00.125" v="504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E1EB544B-9D5F-477F-8316-29C5E8A38F05}" dt="2023-02-09T14:34:47.176" v="540" actId="20577"/>
        <pc:sldMkLst>
          <pc:docMk/>
          <pc:sldMk cId="772786361" sldId="269"/>
        </pc:sldMkLst>
        <pc:spChg chg="mod">
          <ac:chgData name="NESTOR JULIO HERNANDEZ BOCKER" userId="a413b3be1cc3406f" providerId="LiveId" clId="{E1EB544B-9D5F-477F-8316-29C5E8A38F05}" dt="2023-02-09T14:15:01.145" v="505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E1EB544B-9D5F-477F-8316-29C5E8A38F05}" dt="2023-02-09T14:34:47.176" v="540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E1EB544B-9D5F-477F-8316-29C5E8A38F05}" dt="2023-02-09T13:28:05.215" v="37" actId="478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add mod">
          <ac:chgData name="NESTOR JULIO HERNANDEZ BOCKER" userId="a413b3be1cc3406f" providerId="LiveId" clId="{E1EB544B-9D5F-477F-8316-29C5E8A38F05}" dt="2023-02-09T13:33:02.365" v="53" actId="113"/>
          <ac:graphicFrameMkLst>
            <pc:docMk/>
            <pc:sldMk cId="772786361" sldId="269"/>
            <ac:graphicFrameMk id="3" creationId="{CAA26DAB-B723-4830-BC93-78CC47820A54}"/>
          </ac:graphicFrameMkLst>
        </pc:graphicFrameChg>
      </pc:sldChg>
      <pc:sldChg chg="modSp mod">
        <pc:chgData name="NESTOR JULIO HERNANDEZ BOCKER" userId="a413b3be1cc3406f" providerId="LiveId" clId="{E1EB544B-9D5F-477F-8316-29C5E8A38F05}" dt="2023-02-09T14:36:50.407" v="553" actId="403"/>
        <pc:sldMkLst>
          <pc:docMk/>
          <pc:sldMk cId="2522447131" sldId="270"/>
        </pc:sldMkLst>
        <pc:spChg chg="mod">
          <ac:chgData name="NESTOR JULIO HERNANDEZ BOCKER" userId="a413b3be1cc3406f" providerId="LiveId" clId="{E1EB544B-9D5F-477F-8316-29C5E8A38F05}" dt="2023-02-09T14:20:09.455" v="524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E1EB544B-9D5F-477F-8316-29C5E8A38F05}" dt="2023-02-09T13:21:21.664" v="0"/>
          <ac:spMkLst>
            <pc:docMk/>
            <pc:sldMk cId="2522447131" sldId="270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E1EB544B-9D5F-477F-8316-29C5E8A38F05}" dt="2023-02-09T14:36:50.407" v="553" actId="403"/>
          <ac:graphicFrameMkLst>
            <pc:docMk/>
            <pc:sldMk cId="2522447131" sldId="270"/>
            <ac:graphicFrameMk id="3" creationId="{31B84DC0-3154-40ED-BCD5-3CD18A9A5D29}"/>
          </ac:graphicFrameMkLst>
        </pc:graphicFrameChg>
      </pc:sldChg>
      <pc:sldChg chg="modSp mod">
        <pc:chgData name="NESTOR JULIO HERNANDEZ BOCKER" userId="a413b3be1cc3406f" providerId="LiveId" clId="{E1EB544B-9D5F-477F-8316-29C5E8A38F05}" dt="2023-02-09T14:21:21.173" v="532" actId="20577"/>
        <pc:sldMkLst>
          <pc:docMk/>
          <pc:sldMk cId="1064889117" sldId="271"/>
        </pc:sldMkLst>
        <pc:spChg chg="mod">
          <ac:chgData name="NESTOR JULIO HERNANDEZ BOCKER" userId="a413b3be1cc3406f" providerId="LiveId" clId="{E1EB544B-9D5F-477F-8316-29C5E8A38F05}" dt="2023-02-09T14:21:21.173" v="532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E1EB544B-9D5F-477F-8316-29C5E8A38F05}" dt="2023-02-09T14:21:00.119" v="531" actId="20577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3:53:47.365" v="251" actId="20577"/>
        <pc:sldMkLst>
          <pc:docMk/>
          <pc:sldMk cId="4212946076" sldId="272"/>
        </pc:sldMkLst>
        <pc:spChg chg="mod">
          <ac:chgData name="NESTOR JULIO HERNANDEZ BOCKER" userId="a413b3be1cc3406f" providerId="LiveId" clId="{E1EB544B-9D5F-477F-8316-29C5E8A38F05}" dt="2023-02-09T13:53:47.365" v="251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E1EB544B-9D5F-477F-8316-29C5E8A38F05}" dt="2023-02-09T13:52:49.529" v="248" actId="20577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3:55:02.788" v="256" actId="20577"/>
        <pc:sldMkLst>
          <pc:docMk/>
          <pc:sldMk cId="2331247576" sldId="273"/>
        </pc:sldMkLst>
        <pc:spChg chg="mod">
          <ac:chgData name="NESTOR JULIO HERNANDEZ BOCKER" userId="a413b3be1cc3406f" providerId="LiveId" clId="{E1EB544B-9D5F-477F-8316-29C5E8A38F05}" dt="2023-02-09T13:54:20.299" v="255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E1EB544B-9D5F-477F-8316-29C5E8A38F05}" dt="2023-02-09T13:55:02.788" v="256" actId="20577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4:11:25.241" v="465" actId="6549"/>
        <pc:sldMkLst>
          <pc:docMk/>
          <pc:sldMk cId="3712370987" sldId="274"/>
        </pc:sldMkLst>
        <pc:spChg chg="mod">
          <ac:chgData name="NESTOR JULIO HERNANDEZ BOCKER" userId="a413b3be1cc3406f" providerId="LiveId" clId="{E1EB544B-9D5F-477F-8316-29C5E8A38F05}" dt="2023-02-09T14:10:51.046" v="459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E1EB544B-9D5F-477F-8316-29C5E8A38F05}" dt="2023-02-09T14:11:25.241" v="465" actId="6549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4:11:28.678" v="466" actId="20577"/>
        <pc:sldMkLst>
          <pc:docMk/>
          <pc:sldMk cId="2004471611" sldId="275"/>
        </pc:sldMkLst>
        <pc:spChg chg="mod">
          <ac:chgData name="NESTOR JULIO HERNANDEZ BOCKER" userId="a413b3be1cc3406f" providerId="LiveId" clId="{E1EB544B-9D5F-477F-8316-29C5E8A38F05}" dt="2023-02-09T14:11:18.086" v="463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E1EB544B-9D5F-477F-8316-29C5E8A38F05}" dt="2023-02-09T14:11:28.678" v="466" actId="20577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3:51:04.557" v="234" actId="20577"/>
        <pc:sldMkLst>
          <pc:docMk/>
          <pc:sldMk cId="2643471665" sldId="276"/>
        </pc:sldMkLst>
        <pc:spChg chg="mod">
          <ac:chgData name="NESTOR JULIO HERNANDEZ BOCKER" userId="a413b3be1cc3406f" providerId="LiveId" clId="{E1EB544B-9D5F-477F-8316-29C5E8A38F05}" dt="2023-02-09T13:21:21.664" v="0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E1EB544B-9D5F-477F-8316-29C5E8A38F05}" dt="2023-02-09T13:50:43.384" v="224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E1EB544B-9D5F-477F-8316-29C5E8A38F05}" dt="2023-02-09T13:51:04.557" v="234" actId="20577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E1EB544B-9D5F-477F-8316-29C5E8A38F05}" dt="2023-02-09T13:48:44.981" v="221" actId="20577"/>
        <pc:sldMkLst>
          <pc:docMk/>
          <pc:sldMk cId="254701575" sldId="277"/>
        </pc:sldMkLst>
        <pc:spChg chg="mod">
          <ac:chgData name="NESTOR JULIO HERNANDEZ BOCKER" userId="a413b3be1cc3406f" providerId="LiveId" clId="{E1EB544B-9D5F-477F-8316-29C5E8A38F05}" dt="2023-02-09T13:21:21.664" v="0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E1EB544B-9D5F-477F-8316-29C5E8A38F05}" dt="2023-02-09T13:48:44.981" v="221" actId="20577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E1EB544B-9D5F-477F-8316-29C5E8A38F05}" dt="2023-02-09T14:08:16.425" v="442" actId="20577"/>
        <pc:sldMkLst>
          <pc:docMk/>
          <pc:sldMk cId="1413527724" sldId="278"/>
        </pc:sldMkLst>
        <pc:spChg chg="mod">
          <ac:chgData name="NESTOR JULIO HERNANDEZ BOCKER" userId="a413b3be1cc3406f" providerId="LiveId" clId="{E1EB544B-9D5F-477F-8316-29C5E8A38F05}" dt="2023-02-09T13:21:21.664" v="0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E1EB544B-9D5F-477F-8316-29C5E8A38F05}" dt="2023-02-09T14:07:59.437" v="432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E1EB544B-9D5F-477F-8316-29C5E8A38F05}" dt="2023-02-09T14:08:16.425" v="442" actId="20577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E1EB544B-9D5F-477F-8316-29C5E8A38F05}" dt="2023-02-09T14:05:04.773" v="429"/>
        <pc:sldMkLst>
          <pc:docMk/>
          <pc:sldMk cId="2154987033" sldId="279"/>
        </pc:sldMkLst>
        <pc:spChg chg="mod">
          <ac:chgData name="NESTOR JULIO HERNANDEZ BOCKER" userId="a413b3be1cc3406f" providerId="LiveId" clId="{E1EB544B-9D5F-477F-8316-29C5E8A38F05}" dt="2023-02-09T13:21:21.664" v="0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E1EB544B-9D5F-477F-8316-29C5E8A38F05}" dt="2023-02-09T14:05:04.773" v="429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E1EB544B-9D5F-477F-8316-29C5E8A38F05}" dt="2023-02-09T13:56:20.759" v="261" actId="20577"/>
        <pc:sldMkLst>
          <pc:docMk/>
          <pc:sldMk cId="1313828931" sldId="280"/>
        </pc:sldMkLst>
        <pc:spChg chg="mod">
          <ac:chgData name="NESTOR JULIO HERNANDEZ BOCKER" userId="a413b3be1cc3406f" providerId="LiveId" clId="{E1EB544B-9D5F-477F-8316-29C5E8A38F05}" dt="2023-02-09T13:56:20.759" v="261" actId="20577"/>
          <ac:spMkLst>
            <pc:docMk/>
            <pc:sldMk cId="1313828931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E1EB544B-9D5F-477F-8316-29C5E8A38F05}" dt="2023-02-09T13:56:05.756" v="260"/>
          <ac:graphicFrameMkLst>
            <pc:docMk/>
            <pc:sldMk cId="1313828931" sldId="280"/>
            <ac:graphicFrameMk id="15" creationId="{B01D70A5-9706-4ABA-B15D-8FD5698095A4}"/>
          </ac:graphicFrameMkLst>
        </pc:graphicFrameChg>
      </pc:sldChg>
      <pc:sldChg chg="modSp mod">
        <pc:chgData name="NESTOR JULIO HERNANDEZ BOCKER" userId="a413b3be1cc3406f" providerId="LiveId" clId="{E1EB544B-9D5F-477F-8316-29C5E8A38F05}" dt="2023-02-09T13:39:45.032" v="166" actId="6549"/>
        <pc:sldMkLst>
          <pc:docMk/>
          <pc:sldMk cId="1058868022" sldId="281"/>
        </pc:sldMkLst>
        <pc:spChg chg="mod">
          <ac:chgData name="NESTOR JULIO HERNANDEZ BOCKER" userId="a413b3be1cc3406f" providerId="LiveId" clId="{E1EB544B-9D5F-477F-8316-29C5E8A38F05}" dt="2023-02-09T13:35:01.506" v="84" actId="6549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E1EB544B-9D5F-477F-8316-29C5E8A38F05}" dt="2023-02-09T13:35:20.779" v="107" actId="20577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E1EB544B-9D5F-477F-8316-29C5E8A38F05}" dt="2023-02-09T13:38:57.002" v="162" actId="6549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E1EB544B-9D5F-477F-8316-29C5E8A38F05}" dt="2023-02-09T13:39:45.032" v="166" actId="6549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E1EB544B-9D5F-477F-8316-29C5E8A38F05}" dt="2023-02-09T13:34:35.311" v="62" actId="20577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4:12:12.900" v="477" actId="20577"/>
        <pc:sldMkLst>
          <pc:docMk/>
          <pc:sldMk cId="3739594722" sldId="284"/>
        </pc:sldMkLst>
        <pc:spChg chg="mod">
          <ac:chgData name="NESTOR JULIO HERNANDEZ BOCKER" userId="a413b3be1cc3406f" providerId="LiveId" clId="{E1EB544B-9D5F-477F-8316-29C5E8A38F05}" dt="2023-02-09T14:12:02.412" v="467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E1EB544B-9D5F-477F-8316-29C5E8A38F05}" dt="2023-02-09T14:12:12.900" v="477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del">
        <pc:chgData name="NESTOR JULIO HERNANDEZ BOCKER" userId="a413b3be1cc3406f" providerId="LiveId" clId="{E1EB544B-9D5F-477F-8316-29C5E8A38F05}" dt="2023-02-09T13:35:25.249" v="108" actId="47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E1EB544B-9D5F-477F-8316-29C5E8A38F05}" dt="2023-02-09T13:52:36.756" v="247"/>
        <pc:sldMkLst>
          <pc:docMk/>
          <pc:sldMk cId="3621436020" sldId="288"/>
        </pc:sldMkLst>
        <pc:spChg chg="mod">
          <ac:chgData name="NESTOR JULIO HERNANDEZ BOCKER" userId="a413b3be1cc3406f" providerId="LiveId" clId="{E1EB544B-9D5F-477F-8316-29C5E8A38F05}" dt="2023-02-09T13:21:21.664" v="0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E1EB544B-9D5F-477F-8316-29C5E8A38F05}" dt="2023-02-09T13:52:24.220" v="246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E1EB544B-9D5F-477F-8316-29C5E8A38F05}" dt="2023-02-09T13:52:36.756" v="247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E1EB544B-9D5F-477F-8316-29C5E8A38F05}" dt="2023-02-09T14:08:45.649" v="444"/>
        <pc:sldMkLst>
          <pc:docMk/>
          <pc:sldMk cId="1740099963" sldId="289"/>
        </pc:sldMkLst>
        <pc:spChg chg="mod">
          <ac:chgData name="NESTOR JULIO HERNANDEZ BOCKER" userId="a413b3be1cc3406f" providerId="LiveId" clId="{E1EB544B-9D5F-477F-8316-29C5E8A38F05}" dt="2023-02-09T13:21:21.664" v="0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E1EB544B-9D5F-477F-8316-29C5E8A38F05}" dt="2023-02-09T14:08:37.302" v="443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E1EB544B-9D5F-477F-8316-29C5E8A38F05}" dt="2023-02-09T14:08:45.649" v="444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E1EB544B-9D5F-477F-8316-29C5E8A38F05}" dt="2023-02-09T14:12:58.073" v="488" actId="20577"/>
        <pc:sldMkLst>
          <pc:docMk/>
          <pc:sldMk cId="3692254647" sldId="290"/>
        </pc:sldMkLst>
        <pc:spChg chg="mod">
          <ac:chgData name="NESTOR JULIO HERNANDEZ BOCKER" userId="a413b3be1cc3406f" providerId="LiveId" clId="{E1EB544B-9D5F-477F-8316-29C5E8A38F05}" dt="2023-02-09T14:12:58.073" v="488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E1EB544B-9D5F-477F-8316-29C5E8A38F05}" dt="2023-02-09T13:21:36.406" v="1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E1EB544B-9D5F-477F-8316-29C5E8A38F05}" dt="2023-02-09T14:13:44.165" v="494" actId="20577"/>
        <pc:sldMkLst>
          <pc:docMk/>
          <pc:sldMk cId="3431761031" sldId="291"/>
        </pc:sldMkLst>
        <pc:spChg chg="mod">
          <ac:chgData name="NESTOR JULIO HERNANDEZ BOCKER" userId="a413b3be1cc3406f" providerId="LiveId" clId="{E1EB544B-9D5F-477F-8316-29C5E8A38F05}" dt="2023-02-09T14:13:44.165" v="494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E1EB544B-9D5F-477F-8316-29C5E8A38F05}" dt="2023-02-09T13:21:36.406" v="1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C148124A-4362-4C2F-BD2D-0CC0C45A5CBD}"/>
    <pc:docChg chg="custSel addSld delSld modSld">
      <pc:chgData name="NESTOR JULIO HERNANDEZ BOCKER" userId="a413b3be1cc3406f" providerId="LiveId" clId="{C148124A-4362-4C2F-BD2D-0CC0C45A5CBD}" dt="2022-07-06T20:24:23.647" v="360" actId="20577"/>
      <pc:docMkLst>
        <pc:docMk/>
      </pc:docMkLst>
      <pc:sldChg chg="modSp mod">
        <pc:chgData name="NESTOR JULIO HERNANDEZ BOCKER" userId="a413b3be1cc3406f" providerId="LiveId" clId="{C148124A-4362-4C2F-BD2D-0CC0C45A5CBD}" dt="2022-07-06T20:21:01.902" v="357" actId="20577"/>
        <pc:sldMkLst>
          <pc:docMk/>
          <pc:sldMk cId="3489943008" sldId="256"/>
        </pc:sldMkLst>
        <pc:spChg chg="mod">
          <ac:chgData name="NESTOR JULIO HERNANDEZ BOCKER" userId="a413b3be1cc3406f" providerId="LiveId" clId="{C148124A-4362-4C2F-BD2D-0CC0C45A5CBD}" dt="2022-07-06T20:20:41.013" v="354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21:01.902" v="35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148124A-4362-4C2F-BD2D-0CC0C45A5CBD}" dt="2022-07-06T19:58:59.153" v="176" actId="20577"/>
        <pc:sldMkLst>
          <pc:docMk/>
          <pc:sldMk cId="1297091760" sldId="257"/>
        </pc:sldMkLst>
        <pc:spChg chg="mod">
          <ac:chgData name="NESTOR JULIO HERNANDEZ BOCKER" userId="a413b3be1cc3406f" providerId="LiveId" clId="{C148124A-4362-4C2F-BD2D-0CC0C45A5CBD}" dt="2022-07-06T19:42:10.110" v="1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19:58:59.153" v="176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148124A-4362-4C2F-BD2D-0CC0C45A5CBD}" dt="2022-07-06T19:49:05.807" v="100" actId="478"/>
          <ac:picMkLst>
            <pc:docMk/>
            <pc:sldMk cId="1297091760" sldId="257"/>
            <ac:picMk id="2" creationId="{5758AB89-916C-2519-B941-AAF7D7053B83}"/>
          </ac:picMkLst>
        </pc:picChg>
        <pc:picChg chg="add del mod">
          <ac:chgData name="NESTOR JULIO HERNANDEZ BOCKER" userId="a413b3be1cc3406f" providerId="LiveId" clId="{C148124A-4362-4C2F-BD2D-0CC0C45A5CBD}" dt="2022-07-06T19:57:26.089" v="149" actId="478"/>
          <ac:picMkLst>
            <pc:docMk/>
            <pc:sldMk cId="1297091760" sldId="257"/>
            <ac:picMk id="3" creationId="{25E82833-1099-E438-670F-53A14C9FF7DE}"/>
          </ac:picMkLst>
        </pc:picChg>
        <pc:picChg chg="add del mod">
          <ac:chgData name="NESTOR JULIO HERNANDEZ BOCKER" userId="a413b3be1cc3406f" providerId="LiveId" clId="{C148124A-4362-4C2F-BD2D-0CC0C45A5CBD}" dt="2022-07-06T19:58:46.162" v="173" actId="478"/>
          <ac:picMkLst>
            <pc:docMk/>
            <pc:sldMk cId="1297091760" sldId="257"/>
            <ac:picMk id="4" creationId="{4FA3EF2A-1913-5921-ABCF-875E33251DC5}"/>
          </ac:picMkLst>
        </pc:picChg>
      </pc:sldChg>
      <pc:sldChg chg="modSp mod">
        <pc:chgData name="NESTOR JULIO HERNANDEZ BOCKER" userId="a413b3be1cc3406f" providerId="LiveId" clId="{C148124A-4362-4C2F-BD2D-0CC0C45A5CBD}" dt="2022-07-06T20:20:31.765" v="353" actId="20577"/>
        <pc:sldMkLst>
          <pc:docMk/>
          <pc:sldMk cId="1714585994" sldId="264"/>
        </pc:sldMkLst>
        <pc:spChg chg="mod">
          <ac:chgData name="NESTOR JULIO HERNANDEZ BOCKER" userId="a413b3be1cc3406f" providerId="LiveId" clId="{C148124A-4362-4C2F-BD2D-0CC0C45A5CBD}" dt="2022-07-06T20:20:31.765" v="35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C148124A-4362-4C2F-BD2D-0CC0C45A5CBD}" dt="2022-07-06T20:03:50.321" v="268" actId="20577"/>
        <pc:sldMkLst>
          <pc:docMk/>
          <pc:sldMk cId="2687120463" sldId="266"/>
        </pc:sldMkLst>
        <pc:spChg chg="mod">
          <ac:chgData name="NESTOR JULIO HERNANDEZ BOCKER" userId="a413b3be1cc3406f" providerId="LiveId" clId="{C148124A-4362-4C2F-BD2D-0CC0C45A5CBD}" dt="2022-07-06T19:55:06.979" v="141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03:50.321" v="268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C148124A-4362-4C2F-BD2D-0CC0C45A5CBD}" dt="2022-07-06T20:01:50.272" v="229" actId="478"/>
          <ac:picMkLst>
            <pc:docMk/>
            <pc:sldMk cId="2687120463" sldId="266"/>
            <ac:picMk id="2" creationId="{43197884-E979-1062-C476-0408C360DF4F}"/>
          </ac:picMkLst>
        </pc:picChg>
        <pc:picChg chg="add del mod">
          <ac:chgData name="NESTOR JULIO HERNANDEZ BOCKER" userId="a413b3be1cc3406f" providerId="LiveId" clId="{C148124A-4362-4C2F-BD2D-0CC0C45A5CBD}" dt="2022-07-06T20:03:32.765" v="256" actId="478"/>
          <ac:picMkLst>
            <pc:docMk/>
            <pc:sldMk cId="2687120463" sldId="266"/>
            <ac:picMk id="3" creationId="{AF6E51CB-10AE-DF4D-3EF0-9B65BB341600}"/>
          </ac:picMkLst>
        </pc:picChg>
      </pc:sldChg>
      <pc:sldChg chg="modSp mod">
        <pc:chgData name="NESTOR JULIO HERNANDEZ BOCKER" userId="a413b3be1cc3406f" providerId="LiveId" clId="{C148124A-4362-4C2F-BD2D-0CC0C45A5CBD}" dt="2022-07-06T20:24:23.647" v="360" actId="20577"/>
        <pc:sldMkLst>
          <pc:docMk/>
          <pc:sldMk cId="290937702" sldId="268"/>
        </pc:sldMkLst>
        <pc:spChg chg="mod">
          <ac:chgData name="NESTOR JULIO HERNANDEZ BOCKER" userId="a413b3be1cc3406f" providerId="LiveId" clId="{C148124A-4362-4C2F-BD2D-0CC0C45A5CBD}" dt="2022-07-06T20:24:23.647" v="36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148124A-4362-4C2F-BD2D-0CC0C45A5CBD}" dt="2022-07-06T20:16:10.916" v="328" actId="6549"/>
        <pc:sldMkLst>
          <pc:docMk/>
          <pc:sldMk cId="772786361" sldId="269"/>
        </pc:sldMkLst>
        <pc:spChg chg="mod">
          <ac:chgData name="NESTOR JULIO HERNANDEZ BOCKER" userId="a413b3be1cc3406f" providerId="LiveId" clId="{C148124A-4362-4C2F-BD2D-0CC0C45A5CBD}" dt="2022-07-06T20:14:08.171" v="29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16:10.916" v="328" actId="6549"/>
          <ac:spMkLst>
            <pc:docMk/>
            <pc:sldMk cId="772786361" sldId="269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148124A-4362-4C2F-BD2D-0CC0C45A5CBD}" dt="2022-07-06T20:14:15.633" v="29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del">
          <ac:chgData name="NESTOR JULIO HERNANDEZ BOCKER" userId="a413b3be1cc3406f" providerId="LiveId" clId="{C148124A-4362-4C2F-BD2D-0CC0C45A5CBD}" dt="2022-07-06T20:14:05.355" v="296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C148124A-4362-4C2F-BD2D-0CC0C45A5CBD}" dt="2022-07-06T20:18:55.915" v="343" actId="20577"/>
        <pc:sldMkLst>
          <pc:docMk/>
          <pc:sldMk cId="2522447131" sldId="270"/>
        </pc:sldMkLst>
        <pc:spChg chg="mod">
          <ac:chgData name="NESTOR JULIO HERNANDEZ BOCKER" userId="a413b3be1cc3406f" providerId="LiveId" clId="{C148124A-4362-4C2F-BD2D-0CC0C45A5CBD}" dt="2022-07-06T20:16:30.321" v="329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18:55.915" v="343" actId="20577"/>
          <ac:spMkLst>
            <pc:docMk/>
            <pc:sldMk cId="2522447131" sldId="270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148124A-4362-4C2F-BD2D-0CC0C45A5CBD}" dt="2022-07-06T20:18:36.479" v="331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del">
          <ac:chgData name="NESTOR JULIO HERNANDEZ BOCKER" userId="a413b3be1cc3406f" providerId="LiveId" clId="{C148124A-4362-4C2F-BD2D-0CC0C45A5CBD}" dt="2022-07-06T20:18:31.115" v="330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C148124A-4362-4C2F-BD2D-0CC0C45A5CBD}" dt="2022-07-06T20:20:02.340" v="352" actId="20577"/>
        <pc:sldMkLst>
          <pc:docMk/>
          <pc:sldMk cId="1064889117" sldId="271"/>
        </pc:sldMkLst>
        <pc:spChg chg="mod">
          <ac:chgData name="NESTOR JULIO HERNANDEZ BOCKER" userId="a413b3be1cc3406f" providerId="LiveId" clId="{C148124A-4362-4C2F-BD2D-0CC0C45A5CBD}" dt="2022-07-06T20:19:16.504" v="344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20:02.340" v="352" actId="20577"/>
          <ac:spMkLst>
            <pc:docMk/>
            <pc:sldMk cId="1064889117" sldId="271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C148124A-4362-4C2F-BD2D-0CC0C45A5CBD}" dt="2022-07-06T20:19:20.895" v="345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add mod">
          <ac:chgData name="NESTOR JULIO HERNANDEZ BOCKER" userId="a413b3be1cc3406f" providerId="LiveId" clId="{C148124A-4362-4C2F-BD2D-0CC0C45A5CBD}" dt="2022-07-06T20:19:35.294" v="346"/>
          <ac:graphicFrameMkLst>
            <pc:docMk/>
            <pc:sldMk cId="1064889117" sldId="271"/>
            <ac:graphicFrameMk id="8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19:54:40.714" v="138"/>
        <pc:sldMkLst>
          <pc:docMk/>
          <pc:sldMk cId="4212946076" sldId="272"/>
        </pc:sldMkLst>
        <pc:spChg chg="mod">
          <ac:chgData name="NESTOR JULIO HERNANDEZ BOCKER" userId="a413b3be1cc3406f" providerId="LiveId" clId="{C148124A-4362-4C2F-BD2D-0CC0C45A5CBD}" dt="2022-07-06T19:52:56.067" v="130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19:54:40.714" v="138"/>
          <ac:spMkLst>
            <pc:docMk/>
            <pc:sldMk cId="4212946076" sldId="27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19:54:45.524" v="139"/>
        <pc:sldMkLst>
          <pc:docMk/>
          <pc:sldMk cId="2331247576" sldId="273"/>
        </pc:sldMkLst>
        <pc:spChg chg="mod">
          <ac:chgData name="NESTOR JULIO HERNANDEZ BOCKER" userId="a413b3be1cc3406f" providerId="LiveId" clId="{C148124A-4362-4C2F-BD2D-0CC0C45A5CBD}" dt="2022-07-06T19:53:26.297" v="137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19:54:45.524" v="139"/>
          <ac:spMkLst>
            <pc:docMk/>
            <pc:sldMk cId="2331247576" sldId="27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20:09:28.074" v="289"/>
        <pc:sldMkLst>
          <pc:docMk/>
          <pc:sldMk cId="3712370987" sldId="274"/>
        </pc:sldMkLst>
        <pc:spChg chg="mod">
          <ac:chgData name="NESTOR JULIO HERNANDEZ BOCKER" userId="a413b3be1cc3406f" providerId="LiveId" clId="{C148124A-4362-4C2F-BD2D-0CC0C45A5CBD}" dt="2022-07-06T20:08:32.324" v="283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20:09:28.074" v="289"/>
          <ac:spMkLst>
            <pc:docMk/>
            <pc:sldMk cId="3712370987" sldId="274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20:09:34.174" v="290"/>
        <pc:sldMkLst>
          <pc:docMk/>
          <pc:sldMk cId="2004471611" sldId="275"/>
        </pc:sldMkLst>
        <pc:spChg chg="mod">
          <ac:chgData name="NESTOR JULIO HERNANDEZ BOCKER" userId="a413b3be1cc3406f" providerId="LiveId" clId="{C148124A-4362-4C2F-BD2D-0CC0C45A5CBD}" dt="2022-07-06T20:09:02.423" v="288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C148124A-4362-4C2F-BD2D-0CC0C45A5CBD}" dt="2022-07-06T20:09:34.174" v="290"/>
          <ac:spMkLst>
            <pc:docMk/>
            <pc:sldMk cId="2004471611" sldId="275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19:51:15.519" v="114"/>
        <pc:sldMkLst>
          <pc:docMk/>
          <pc:sldMk cId="2643471665" sldId="276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2643471665" sldId="276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148124A-4362-4C2F-BD2D-0CC0C45A5CBD}" dt="2022-07-06T19:50:59.600" v="112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148124A-4362-4C2F-BD2D-0CC0C45A5CBD}" dt="2022-07-06T19:51:15.519" v="114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19:50:27.664" v="109" actId="403"/>
        <pc:sldMkLst>
          <pc:docMk/>
          <pc:sldMk cId="254701575" sldId="277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254701575" sldId="27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148124A-4362-4C2F-BD2D-0CC0C45A5CBD}" dt="2022-07-06T19:50:27.664" v="109" actId="403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">
        <pc:chgData name="NESTOR JULIO HERNANDEZ BOCKER" userId="a413b3be1cc3406f" providerId="LiveId" clId="{C148124A-4362-4C2F-BD2D-0CC0C45A5CBD}" dt="2022-07-06T20:06:35.898" v="277"/>
        <pc:sldMkLst>
          <pc:docMk/>
          <pc:sldMk cId="1413527724" sldId="278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413527724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148124A-4362-4C2F-BD2D-0CC0C45A5CBD}" dt="2022-07-06T20:06:02.268" v="276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148124A-4362-4C2F-BD2D-0CC0C45A5CBD}" dt="2022-07-06T20:06:35.898" v="277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20:04:48.079" v="271" actId="403"/>
        <pc:sldMkLst>
          <pc:docMk/>
          <pc:sldMk cId="2154987033" sldId="279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2154987033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148124A-4362-4C2F-BD2D-0CC0C45A5CBD}" dt="2022-07-06T20:04:48.079" v="271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modSp mod">
        <pc:chgData name="NESTOR JULIO HERNANDEZ BOCKER" userId="a413b3be1cc3406f" providerId="LiveId" clId="{C148124A-4362-4C2F-BD2D-0CC0C45A5CBD}" dt="2022-07-06T19:54:53.104" v="140" actId="20577"/>
        <pc:sldMkLst>
          <pc:docMk/>
          <pc:sldMk cId="1313828931" sldId="280"/>
        </pc:sldMkLst>
        <pc:spChg chg="mod">
          <ac:chgData name="NESTOR JULIO HERNANDEZ BOCKER" userId="a413b3be1cc3406f" providerId="LiveId" clId="{C148124A-4362-4C2F-BD2D-0CC0C45A5CBD}" dt="2022-07-06T19:54:53.104" v="140" actId="20577"/>
          <ac:spMkLst>
            <pc:docMk/>
            <pc:sldMk cId="1313828931" sldId="28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19:46:28.430" v="42" actId="20577"/>
        <pc:sldMkLst>
          <pc:docMk/>
          <pc:sldMk cId="1058868022" sldId="281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C148124A-4362-4C2F-BD2D-0CC0C45A5CBD}" dt="2022-07-06T19:45:44.438" v="38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C148124A-4362-4C2F-BD2D-0CC0C45A5CBD}" dt="2022-07-06T19:46:28.430" v="42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058868022" sldId="281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148124A-4362-4C2F-BD2D-0CC0C45A5CBD}" dt="2022-07-06T20:09:45.084" v="293" actId="20577"/>
        <pc:sldMkLst>
          <pc:docMk/>
          <pc:sldMk cId="3739594722" sldId="284"/>
        </pc:sldMkLst>
        <pc:spChg chg="mod">
          <ac:chgData name="NESTOR JULIO HERNANDEZ BOCKER" userId="a413b3be1cc3406f" providerId="LiveId" clId="{C148124A-4362-4C2F-BD2D-0CC0C45A5CBD}" dt="2022-07-06T19:43:37.244" v="31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C148124A-4362-4C2F-BD2D-0CC0C45A5CBD}" dt="2022-07-06T20:09:45.084" v="293" actId="20577"/>
          <ac:spMkLst>
            <pc:docMk/>
            <pc:sldMk cId="3739594722" sldId="284"/>
            <ac:spMk id="6" creationId="{00000000-0000-0000-0000-000000000000}"/>
          </ac:spMkLst>
        </pc:spChg>
      </pc:sldChg>
      <pc:sldChg chg="mod">
        <pc:chgData name="NESTOR JULIO HERNANDEZ BOCKER" userId="a413b3be1cc3406f" providerId="LiveId" clId="{C148124A-4362-4C2F-BD2D-0CC0C45A5CBD}" dt="2022-07-06T19:41:36.694" v="11" actId="27918"/>
        <pc:sldMkLst>
          <pc:docMk/>
          <pc:sldMk cId="1493240971" sldId="285"/>
        </pc:sldMkLst>
      </pc:sldChg>
      <pc:sldChg chg="modSp mod">
        <pc:chgData name="NESTOR JULIO HERNANDEZ BOCKER" userId="a413b3be1cc3406f" providerId="LiveId" clId="{C148124A-4362-4C2F-BD2D-0CC0C45A5CBD}" dt="2022-07-06T19:52:04.815" v="123"/>
        <pc:sldMkLst>
          <pc:docMk/>
          <pc:sldMk cId="3621436020" sldId="288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3621436020" sldId="28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148124A-4362-4C2F-BD2D-0CC0C45A5CBD}" dt="2022-07-06T19:51:51.950" v="122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148124A-4362-4C2F-BD2D-0CC0C45A5CBD}" dt="2022-07-06T19:52:04.815" v="123"/>
          <ac:graphicFrameMkLst>
            <pc:docMk/>
            <pc:sldMk cId="3621436020" sldId="28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C148124A-4362-4C2F-BD2D-0CC0C45A5CBD}" dt="2022-07-06T20:07:08.942" v="279"/>
        <pc:sldMkLst>
          <pc:docMk/>
          <pc:sldMk cId="1740099963" sldId="289"/>
        </pc:sldMkLst>
        <pc:spChg chg="mod">
          <ac:chgData name="NESTOR JULIO HERNANDEZ BOCKER" userId="a413b3be1cc3406f" providerId="LiveId" clId="{C148124A-4362-4C2F-BD2D-0CC0C45A5CBD}" dt="2022-07-06T19:40:00.188" v="2"/>
          <ac:spMkLst>
            <pc:docMk/>
            <pc:sldMk cId="1740099963" sldId="28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148124A-4362-4C2F-BD2D-0CC0C45A5CBD}" dt="2022-07-06T20:06:54.231" v="278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C148124A-4362-4C2F-BD2D-0CC0C45A5CBD}" dt="2022-07-06T20:07:08.942" v="279"/>
          <ac:graphicFrameMkLst>
            <pc:docMk/>
            <pc:sldMk cId="1740099963" sldId="289"/>
            <ac:graphicFrameMk id="13" creationId="{B3DCC169-ACD7-43D3-A0CB-93B6FB0A41C7}"/>
          </ac:graphicFrameMkLst>
        </pc:graphicFrameChg>
      </pc:sldChg>
      <pc:sldChg chg="modSp add del">
        <pc:chgData name="NESTOR JULIO HERNANDEZ BOCKER" userId="a413b3be1cc3406f" providerId="LiveId" clId="{C148124A-4362-4C2F-BD2D-0CC0C45A5CBD}" dt="2022-07-06T20:10:25.559" v="295"/>
        <pc:sldMkLst>
          <pc:docMk/>
          <pc:sldMk cId="3692254647" sldId="290"/>
        </pc:sldMkLst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C148124A-4362-4C2F-BD2D-0CC0C45A5CBD}" dt="2022-07-06T20:10:25.559" v="295"/>
        <pc:sldMkLst>
          <pc:docMk/>
          <pc:sldMk cId="3431761031" sldId="291"/>
        </pc:sldMkLst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C148124A-4362-4C2F-BD2D-0CC0C45A5CBD}" dt="2022-07-06T19:40:09.336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B067B524-B9B7-4E3F-B380-B6CA9171A4FC}"/>
    <pc:docChg chg="undo custSel addSld delSld modSld sldOrd">
      <pc:chgData name="NESTOR JULIO HERNANDEZ BOCKER" userId="a413b3be1cc3406f" providerId="LiveId" clId="{B067B524-B9B7-4E3F-B380-B6CA9171A4FC}" dt="2022-02-01T03:04:34.573" v="1830" actId="20577"/>
      <pc:docMkLst>
        <pc:docMk/>
      </pc:docMkLst>
      <pc:sldChg chg="modSp mod">
        <pc:chgData name="NESTOR JULIO HERNANDEZ BOCKER" userId="a413b3be1cc3406f" providerId="LiveId" clId="{B067B524-B9B7-4E3F-B380-B6CA9171A4FC}" dt="2022-01-31T23:22:27.679" v="4" actId="20577"/>
        <pc:sldMkLst>
          <pc:docMk/>
          <pc:sldMk cId="3489943008" sldId="256"/>
        </pc:sldMkLst>
        <pc:spChg chg="mod">
          <ac:chgData name="NESTOR JULIO HERNANDEZ BOCKER" userId="a413b3be1cc3406f" providerId="LiveId" clId="{B067B524-B9B7-4E3F-B380-B6CA9171A4FC}" dt="2022-01-31T23:22:27.679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1-31T23:20:48.100" v="1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B067B524-B9B7-4E3F-B380-B6CA9171A4FC}" dt="2022-02-01T02:34:06.458" v="1671"/>
        <pc:sldMkLst>
          <pc:docMk/>
          <pc:sldMk cId="1297091760" sldId="257"/>
        </pc:sldMkLst>
        <pc:spChg chg="mod">
          <ac:chgData name="NESTOR JULIO HERNANDEZ BOCKER" userId="a413b3be1cc3406f" providerId="LiveId" clId="{B067B524-B9B7-4E3F-B380-B6CA9171A4FC}" dt="2022-01-31T23:40:47.274" v="13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2:34:06.458" v="1671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1:16.948" v="1636" actId="20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picChg chg="add del mod">
          <ac:chgData name="NESTOR JULIO HERNANDEZ BOCKER" userId="a413b3be1cc3406f" providerId="LiveId" clId="{B067B524-B9B7-4E3F-B380-B6CA9171A4FC}" dt="2022-01-31T23:29:09.882" v="75" actId="478"/>
          <ac:picMkLst>
            <pc:docMk/>
            <pc:sldMk cId="1297091760" sldId="257"/>
            <ac:picMk id="2" creationId="{07894AD2-E345-47D0-8122-0D006B0A1221}"/>
          </ac:picMkLst>
        </pc:picChg>
        <pc:picChg chg="add del mod">
          <ac:chgData name="NESTOR JULIO HERNANDEZ BOCKER" userId="a413b3be1cc3406f" providerId="LiveId" clId="{B067B524-B9B7-4E3F-B380-B6CA9171A4FC}" dt="2022-01-31T23:32:37.672" v="104" actId="478"/>
          <ac:picMkLst>
            <pc:docMk/>
            <pc:sldMk cId="1297091760" sldId="257"/>
            <ac:picMk id="3" creationId="{C24F19CF-D336-4DC7-8167-9B88AC56A81A}"/>
          </ac:picMkLst>
        </pc:picChg>
      </pc:sldChg>
      <pc:sldChg chg="modSp ord">
        <pc:chgData name="NESTOR JULIO HERNANDEZ BOCKER" userId="a413b3be1cc3406f" providerId="LiveId" clId="{B067B524-B9B7-4E3F-B380-B6CA9171A4FC}" dt="2022-02-01T02:42:27.126" v="1687"/>
        <pc:sldMkLst>
          <pc:docMk/>
          <pc:sldMk cId="3321077232" sldId="265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1-31T23:37:26.858" v="119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067B524-B9B7-4E3F-B380-B6CA9171A4FC}" dt="2022-01-31T23:37:39.400" v="120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B067B524-B9B7-4E3F-B380-B6CA9171A4FC}" dt="2022-02-01T02:42:58.821" v="1690"/>
        <pc:sldMkLst>
          <pc:docMk/>
          <pc:sldMk cId="2687120463" sldId="266"/>
        </pc:sldMkLst>
        <pc:spChg chg="mod">
          <ac:chgData name="NESTOR JULIO HERNANDEZ BOCKER" userId="a413b3be1cc3406f" providerId="LiveId" clId="{B067B524-B9B7-4E3F-B380-B6CA9171A4FC}" dt="2022-02-01T02:39:32.388" v="1681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2:42:58.821" v="1690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1:27.230" v="1637" actId="207"/>
          <ac:graphicFrameMkLst>
            <pc:docMk/>
            <pc:sldMk cId="2687120463" sldId="266"/>
            <ac:graphicFrameMk id="7" creationId="{D67CB167-F2EF-4BFF-BC35-1D8E7DFF59A7}"/>
          </ac:graphicFrameMkLst>
        </pc:graphicFrameChg>
        <pc:picChg chg="add del mod">
          <ac:chgData name="NESTOR JULIO HERNANDEZ BOCKER" userId="a413b3be1cc3406f" providerId="LiveId" clId="{B067B524-B9B7-4E3F-B380-B6CA9171A4FC}" dt="2022-01-31T23:47:18.311" v="256" actId="478"/>
          <ac:picMkLst>
            <pc:docMk/>
            <pc:sldMk cId="2687120463" sldId="266"/>
            <ac:picMk id="2" creationId="{41F8C9C0-609F-4695-93DD-FE8C98DBB1E5}"/>
          </ac:picMkLst>
        </pc:picChg>
        <pc:picChg chg="add del mod">
          <ac:chgData name="NESTOR JULIO HERNANDEZ BOCKER" userId="a413b3be1cc3406f" providerId="LiveId" clId="{B067B524-B9B7-4E3F-B380-B6CA9171A4FC}" dt="2022-01-31T23:51:32.648" v="328" actId="478"/>
          <ac:picMkLst>
            <pc:docMk/>
            <pc:sldMk cId="2687120463" sldId="266"/>
            <ac:picMk id="3" creationId="{28BF1948-6378-4D07-BFA1-E3042D10CFE1}"/>
          </ac:picMkLst>
        </pc:picChg>
      </pc:sldChg>
      <pc:sldChg chg="modSp mod ord">
        <pc:chgData name="NESTOR JULIO HERNANDEZ BOCKER" userId="a413b3be1cc3406f" providerId="LiveId" clId="{B067B524-B9B7-4E3F-B380-B6CA9171A4FC}" dt="2022-02-01T03:04:20.945" v="1828" actId="1035"/>
        <pc:sldMkLst>
          <pc:docMk/>
          <pc:sldMk cId="2772694670" sldId="267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B067B524-B9B7-4E3F-B380-B6CA9171A4FC}" dt="2022-02-01T03:04:20.945" v="1828" actId="1035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67B524-B9B7-4E3F-B380-B6CA9171A4FC}" dt="2022-02-01T02:49:42.237" v="17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67B524-B9B7-4E3F-B380-B6CA9171A4FC}" dt="2022-02-01T02:49:50.101" v="1750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0:17:36.278" v="414" actId="20577"/>
        <pc:sldMkLst>
          <pc:docMk/>
          <pc:sldMk cId="290937702" sldId="268"/>
        </pc:sldMkLst>
        <pc:spChg chg="mod">
          <ac:chgData name="NESTOR JULIO HERNANDEZ BOCKER" userId="a413b3be1cc3406f" providerId="LiveId" clId="{B067B524-B9B7-4E3F-B380-B6CA9171A4FC}" dt="2022-02-01T00:17:36.278" v="414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B067B524-B9B7-4E3F-B380-B6CA9171A4FC}" dt="2022-02-01T00:46:36.215" v="538" actId="20577"/>
        <pc:sldMkLst>
          <pc:docMk/>
          <pc:sldMk cId="772786361" sldId="269"/>
        </pc:sldMkLst>
        <pc:spChg chg="mod">
          <ac:chgData name="NESTOR JULIO HERNANDEZ BOCKER" userId="a413b3be1cc3406f" providerId="LiveId" clId="{B067B524-B9B7-4E3F-B380-B6CA9171A4FC}" dt="2022-02-01T00:30:04.552" v="417" actId="20577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0:46:36.215" v="538" actId="20577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B067B524-B9B7-4E3F-B380-B6CA9171A4FC}" dt="2022-02-01T00:29:55.026" v="415" actId="478"/>
          <ac:graphicFrameMkLst>
            <pc:docMk/>
            <pc:sldMk cId="772786361" sldId="269"/>
            <ac:graphicFrameMk id="7" creationId="{CAA26DAB-B723-4830-BC93-78CC47820A5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0:44:21.339" v="518"/>
          <ac:graphicFrameMkLst>
            <pc:docMk/>
            <pc:sldMk cId="772786361" sldId="269"/>
            <ac:graphicFrameMk id="8" creationId="{CAA26DAB-B723-4830-BC93-78CC47820A54}"/>
          </ac:graphicFrameMkLst>
        </pc:graphicFrameChg>
      </pc:sldChg>
      <pc:sldChg chg="addSp delSp modSp mod">
        <pc:chgData name="NESTOR JULIO HERNANDEZ BOCKER" userId="a413b3be1cc3406f" providerId="LiveId" clId="{B067B524-B9B7-4E3F-B380-B6CA9171A4FC}" dt="2022-02-01T01:00:10.938" v="546" actId="14100"/>
        <pc:sldMkLst>
          <pc:docMk/>
          <pc:sldMk cId="2522447131" sldId="270"/>
        </pc:sldMkLst>
        <pc:spChg chg="mod">
          <ac:chgData name="NESTOR JULIO HERNANDEZ BOCKER" userId="a413b3be1cc3406f" providerId="LiveId" clId="{B067B524-B9B7-4E3F-B380-B6CA9171A4FC}" dt="2022-02-01T00:47:04.823" v="539" actId="20577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522447131" sldId="270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B067B524-B9B7-4E3F-B380-B6CA9171A4FC}" dt="2022-02-01T00:59:55.266" v="540" actId="478"/>
          <ac:graphicFrameMkLst>
            <pc:docMk/>
            <pc:sldMk cId="2522447131" sldId="270"/>
            <ac:graphicFrameMk id="7" creationId="{31B84DC0-3154-40ED-BCD5-3CD18A9A5D29}"/>
          </ac:graphicFrameMkLst>
        </pc:graphicFrameChg>
        <pc:graphicFrameChg chg="add mod">
          <ac:chgData name="NESTOR JULIO HERNANDEZ BOCKER" userId="a413b3be1cc3406f" providerId="LiveId" clId="{B067B524-B9B7-4E3F-B380-B6CA9171A4FC}" dt="2022-02-01T01:00:10.938" v="546" actId="14100"/>
          <ac:graphicFrameMkLst>
            <pc:docMk/>
            <pc:sldMk cId="2522447131" sldId="270"/>
            <ac:graphicFrameMk id="8" creationId="{31B84DC0-3154-40ED-BCD5-3CD18A9A5D29}"/>
          </ac:graphicFrameMkLst>
        </pc:graphicFrameChg>
      </pc:sldChg>
      <pc:sldChg chg="addSp delSp modSp mod">
        <pc:chgData name="NESTOR JULIO HERNANDEZ BOCKER" userId="a413b3be1cc3406f" providerId="LiveId" clId="{B067B524-B9B7-4E3F-B380-B6CA9171A4FC}" dt="2022-02-01T01:03:52.832" v="567" actId="20577"/>
        <pc:sldMkLst>
          <pc:docMk/>
          <pc:sldMk cId="1064889117" sldId="271"/>
        </pc:sldMkLst>
        <pc:spChg chg="mod">
          <ac:chgData name="NESTOR JULIO HERNANDEZ BOCKER" userId="a413b3be1cc3406f" providerId="LiveId" clId="{B067B524-B9B7-4E3F-B380-B6CA9171A4FC}" dt="2022-02-01T01:03:52.832" v="567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B067B524-B9B7-4E3F-B380-B6CA9171A4FC}" dt="2022-02-01T01:02:48.660" v="566" actId="20577"/>
          <ac:spMkLst>
            <pc:docMk/>
            <pc:sldMk cId="1064889117" sldId="271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B067B524-B9B7-4E3F-B380-B6CA9171A4FC}" dt="2022-02-01T01:02:03.263" v="553" actId="14100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graphicFrameChg chg="del">
          <ac:chgData name="NESTOR JULIO HERNANDEZ BOCKER" userId="a413b3be1cc3406f" providerId="LiveId" clId="{B067B524-B9B7-4E3F-B380-B6CA9171A4FC}" dt="2022-02-01T01:01:48.997" v="549" actId="478"/>
          <ac:graphicFrameMkLst>
            <pc:docMk/>
            <pc:sldMk cId="1064889117" sldId="271"/>
            <ac:graphicFrameMk id="9" creationId="{E404DB91-D1F3-42D0-81FD-27A5AB65EB47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3:15.073" v="1655" actId="207"/>
        <pc:sldMkLst>
          <pc:docMk/>
          <pc:sldMk cId="4212946076" sldId="272"/>
        </pc:sldMkLst>
        <pc:spChg chg="mod">
          <ac:chgData name="NESTOR JULIO HERNANDEZ BOCKER" userId="a413b3be1cc3406f" providerId="LiveId" clId="{B067B524-B9B7-4E3F-B380-B6CA9171A4FC}" dt="2022-01-31T23:35:41.348" v="113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4212946076" sldId="272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3:15.073" v="1655" actId="207"/>
          <ac:graphicFrameMkLst>
            <pc:docMk/>
            <pc:sldMk cId="4212946076" sldId="272"/>
            <ac:graphicFrameMk id="7" creationId="{00000000-0008-0000-0200-000002000000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3:36.021" v="1660" actId="207"/>
        <pc:sldMkLst>
          <pc:docMk/>
          <pc:sldMk cId="2331247576" sldId="273"/>
        </pc:sldMkLst>
        <pc:spChg chg="mod">
          <ac:chgData name="NESTOR JULIO HERNANDEZ BOCKER" userId="a413b3be1cc3406f" providerId="LiveId" clId="{B067B524-B9B7-4E3F-B380-B6CA9171A4FC}" dt="2022-01-31T23:36:14.468" v="116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331247576" sldId="273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3:36.021" v="1660" actId="207"/>
          <ac:graphicFrameMkLst>
            <pc:docMk/>
            <pc:sldMk cId="2331247576" sldId="273"/>
            <ac:graphicFrameMk id="8" creationId="{00000000-0008-0000-0200-000003000000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2:39.553" v="1648" actId="207"/>
        <pc:sldMkLst>
          <pc:docMk/>
          <pc:sldMk cId="3712370987" sldId="274"/>
        </pc:sldMkLst>
        <pc:spChg chg="mod">
          <ac:chgData name="NESTOR JULIO HERNANDEZ BOCKER" userId="a413b3be1cc3406f" providerId="LiveId" clId="{B067B524-B9B7-4E3F-B380-B6CA9171A4FC}" dt="2022-02-01T00:06:20.713" v="349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2-01T00:08:08.970" v="365" actId="20577"/>
          <ac:spMkLst>
            <pc:docMk/>
            <pc:sldMk cId="3712370987" sldId="274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2:39.553" v="1648" actId="207"/>
          <ac:graphicFrameMkLst>
            <pc:docMk/>
            <pc:sldMk cId="3712370987" sldId="274"/>
            <ac:graphicFrameMk id="10" creationId="{7F4AFCE1-3790-4E5E-BDC8-AFCE25FB7F9D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2-01T02:22:53.729" v="1652" actId="207"/>
        <pc:sldMkLst>
          <pc:docMk/>
          <pc:sldMk cId="2004471611" sldId="275"/>
        </pc:sldMkLst>
        <pc:spChg chg="mod">
          <ac:chgData name="NESTOR JULIO HERNANDEZ BOCKER" userId="a413b3be1cc3406f" providerId="LiveId" clId="{B067B524-B9B7-4E3F-B380-B6CA9171A4FC}" dt="2022-02-01T00:07:43.728" v="364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B067B524-B9B7-4E3F-B380-B6CA9171A4FC}" dt="2022-02-01T00:08:12.793" v="366" actId="20577"/>
          <ac:spMkLst>
            <pc:docMk/>
            <pc:sldMk cId="2004471611" sldId="27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2:22:53.729" v="1652" actId="207"/>
          <ac:graphicFrameMkLst>
            <pc:docMk/>
            <pc:sldMk cId="2004471611" sldId="275"/>
            <ac:graphicFrameMk id="11" creationId="{5E11EE77-0C34-4CA5-BD83-E70793E4341C}"/>
          </ac:graphicFrameMkLst>
        </pc:graphicFrameChg>
      </pc:sldChg>
      <pc:sldChg chg="modSp mod ord">
        <pc:chgData name="NESTOR JULIO HERNANDEZ BOCKER" userId="a413b3be1cc3406f" providerId="LiveId" clId="{B067B524-B9B7-4E3F-B380-B6CA9171A4FC}" dt="2022-02-01T02:42:22.842" v="1685"/>
        <pc:sldMkLst>
          <pc:docMk/>
          <pc:sldMk cId="2643471665" sldId="276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643471665" sldId="276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67B524-B9B7-4E3F-B380-B6CA9171A4FC}" dt="2022-01-31T23:38:39.538" v="128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067B524-B9B7-4E3F-B380-B6CA9171A4FC}" dt="2022-01-31T23:39:17.798" v="129"/>
          <ac:graphicFrameMkLst>
            <pc:docMk/>
            <pc:sldMk cId="2643471665" sldId="276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B067B524-B9B7-4E3F-B380-B6CA9171A4FC}" dt="2022-01-31T23:33:17.805" v="106" actId="1035"/>
        <pc:sldMkLst>
          <pc:docMk/>
          <pc:sldMk cId="254701575" sldId="277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54701575" sldId="27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1-31T23:33:17.805" v="106" actId="1035"/>
          <ac:graphicFrameMkLst>
            <pc:docMk/>
            <pc:sldMk cId="254701575" sldId="277"/>
            <ac:graphicFrameMk id="6" creationId="{1274B1B0-9B86-4259-BA87-AF38CFE4CE1B}"/>
          </ac:graphicFrameMkLst>
        </pc:graphicFrameChg>
      </pc:sldChg>
      <pc:sldChg chg="modSp mod ord">
        <pc:chgData name="NESTOR JULIO HERNANDEZ BOCKER" userId="a413b3be1cc3406f" providerId="LiveId" clId="{B067B524-B9B7-4E3F-B380-B6CA9171A4FC}" dt="2022-02-01T03:04:34.573" v="1830" actId="20577"/>
        <pc:sldMkLst>
          <pc:docMk/>
          <pc:sldMk cId="1413527724" sldId="278"/>
        </pc:sldMkLst>
        <pc:spChg chg="mod">
          <ac:chgData name="NESTOR JULIO HERNANDEZ BOCKER" userId="a413b3be1cc3406f" providerId="LiveId" clId="{B067B524-B9B7-4E3F-B380-B6CA9171A4FC}" dt="2022-02-01T03:04:34.573" v="1830" actId="20577"/>
          <ac:spMkLst>
            <pc:docMk/>
            <pc:sldMk cId="1413527724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67B524-B9B7-4E3F-B380-B6CA9171A4FC}" dt="2022-02-01T00:15:59.944" v="410" actId="6549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067B524-B9B7-4E3F-B380-B6CA9171A4FC}" dt="2022-02-01T00:17:06.656" v="412"/>
          <ac:graphicFrameMkLst>
            <pc:docMk/>
            <pc:sldMk cId="1413527724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B067B524-B9B7-4E3F-B380-B6CA9171A4FC}" dt="2022-02-01T00:01:42.929" v="330"/>
        <pc:sldMkLst>
          <pc:docMk/>
          <pc:sldMk cId="2154987033" sldId="279"/>
        </pc:sldMkLst>
        <pc:spChg chg="mod">
          <ac:chgData name="NESTOR JULIO HERNANDEZ BOCKER" userId="a413b3be1cc3406f" providerId="LiveId" clId="{B067B524-B9B7-4E3F-B380-B6CA9171A4FC}" dt="2022-01-31T23:21:48.350" v="3"/>
          <ac:spMkLst>
            <pc:docMk/>
            <pc:sldMk cId="2154987033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67B524-B9B7-4E3F-B380-B6CA9171A4FC}" dt="2022-02-01T00:01:42.929" v="330"/>
          <ac:graphicFrameMkLst>
            <pc:docMk/>
            <pc:sldMk cId="2154987033" sldId="279"/>
            <ac:graphicFrameMk id="6" creationId="{1274B1B0-9B86-4259-BA87-AF38CFE4CE1B}"/>
          </ac:graphicFrameMkLst>
        </pc:graphicFrameChg>
      </pc:sldChg>
      <pc:sldChg chg="addSp delSp modSp add mod">
        <pc:chgData name="NESTOR JULIO HERNANDEZ BOCKER" userId="a413b3be1cc3406f" providerId="LiveId" clId="{B067B524-B9B7-4E3F-B380-B6CA9171A4FC}" dt="2022-02-01T02:22:05.473" v="1643" actId="207"/>
        <pc:sldMkLst>
          <pc:docMk/>
          <pc:sldMk cId="1313828931" sldId="280"/>
        </pc:sldMkLst>
        <pc:spChg chg="del mod">
          <ac:chgData name="NESTOR JULIO HERNANDEZ BOCKER" userId="a413b3be1cc3406f" providerId="LiveId" clId="{B067B524-B9B7-4E3F-B380-B6CA9171A4FC}" dt="2022-02-01T01:09:13.348" v="571" actId="478"/>
          <ac:spMkLst>
            <pc:docMk/>
            <pc:sldMk cId="1313828931" sldId="280"/>
            <ac:spMk id="9" creationId="{8DA97F63-C267-4177-AD7A-7B715A33282D}"/>
          </ac:spMkLst>
        </pc:spChg>
        <pc:spChg chg="del">
          <ac:chgData name="NESTOR JULIO HERNANDEZ BOCKER" userId="a413b3be1cc3406f" providerId="LiveId" clId="{B067B524-B9B7-4E3F-B380-B6CA9171A4FC}" dt="2022-02-01T01:09:15.449" v="572" actId="478"/>
          <ac:spMkLst>
            <pc:docMk/>
            <pc:sldMk cId="1313828931" sldId="280"/>
            <ac:spMk id="11" creationId="{E72E6ADF-118F-4D4C-BEB0-2FCE18A81F29}"/>
          </ac:spMkLst>
        </pc:spChg>
        <pc:spChg chg="mod">
          <ac:chgData name="NESTOR JULIO HERNANDEZ BOCKER" userId="a413b3be1cc3406f" providerId="LiveId" clId="{B067B524-B9B7-4E3F-B380-B6CA9171A4FC}" dt="2022-02-01T01:16:11.873" v="651" actId="1036"/>
          <ac:spMkLst>
            <pc:docMk/>
            <pc:sldMk cId="1313828931" sldId="280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B067B524-B9B7-4E3F-B380-B6CA9171A4FC}" dt="2022-02-01T01:09:11.715" v="569" actId="478"/>
          <ac:graphicFrameMkLst>
            <pc:docMk/>
            <pc:sldMk cId="1313828931" sldId="280"/>
            <ac:graphicFrameMk id="10" creationId="{5E93479F-052F-42F0-B9DC-77A8703D6646}"/>
          </ac:graphicFrameMkLst>
        </pc:graphicFrameChg>
        <pc:graphicFrameChg chg="add del mod">
          <ac:chgData name="NESTOR JULIO HERNANDEZ BOCKER" userId="a413b3be1cc3406f" providerId="LiveId" clId="{B067B524-B9B7-4E3F-B380-B6CA9171A4FC}" dt="2022-02-01T01:10:19.210" v="598" actId="478"/>
          <ac:graphicFrameMkLst>
            <pc:docMk/>
            <pc:sldMk cId="1313828931" sldId="280"/>
            <ac:graphicFrameMk id="12" creationId="{DBE743BE-4F57-4B66-81DE-CC16644661D8}"/>
          </ac:graphicFrameMkLst>
        </pc:graphicFrameChg>
        <pc:graphicFrameChg chg="del">
          <ac:chgData name="NESTOR JULIO HERNANDEZ BOCKER" userId="a413b3be1cc3406f" providerId="LiveId" clId="{B067B524-B9B7-4E3F-B380-B6CA9171A4FC}" dt="2022-02-01T01:09:17.171" v="573" actId="478"/>
          <ac:graphicFrameMkLst>
            <pc:docMk/>
            <pc:sldMk cId="1313828931" sldId="280"/>
            <ac:graphicFrameMk id="13" creationId="{B3DCC169-ACD7-43D3-A0CB-93B6FB0A41C7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22:05.473" v="1643" actId="207"/>
          <ac:graphicFrameMkLst>
            <pc:docMk/>
            <pc:sldMk cId="1313828931" sldId="280"/>
            <ac:graphicFrameMk id="15" creationId="{B01D70A5-9706-4ABA-B15D-8FD5698095A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1:13:39.761" v="618"/>
          <ac:graphicFrameMkLst>
            <pc:docMk/>
            <pc:sldMk cId="1313828931" sldId="280"/>
            <ac:graphicFrameMk id="17" creationId="{B01D70A5-9706-4ABA-B15D-8FD5698095A4}"/>
          </ac:graphicFrameMkLst>
        </pc:graphicFrameChg>
      </pc:sldChg>
      <pc:sldChg chg="addSp delSp modSp add mod setBg">
        <pc:chgData name="NESTOR JULIO HERNANDEZ BOCKER" userId="a413b3be1cc3406f" providerId="LiveId" clId="{B067B524-B9B7-4E3F-B380-B6CA9171A4FC}" dt="2022-02-01T02:37:01.484" v="1679" actId="404"/>
        <pc:sldMkLst>
          <pc:docMk/>
          <pc:sldMk cId="1058868022" sldId="281"/>
        </pc:sldMkLst>
        <pc:spChg chg="add del mod">
          <ac:chgData name="NESTOR JULIO HERNANDEZ BOCKER" userId="a413b3be1cc3406f" providerId="LiveId" clId="{B067B524-B9B7-4E3F-B380-B6CA9171A4FC}" dt="2022-02-01T01:52:43.639" v="737" actId="478"/>
          <ac:spMkLst>
            <pc:docMk/>
            <pc:sldMk cId="1058868022" sldId="281"/>
            <ac:spMk id="3" creationId="{D643E805-3EF6-4000-8CB1-9A1737611B90}"/>
          </ac:spMkLst>
        </pc:spChg>
        <pc:spChg chg="add mod">
          <ac:chgData name="NESTOR JULIO HERNANDEZ BOCKER" userId="a413b3be1cc3406f" providerId="LiveId" clId="{B067B524-B9B7-4E3F-B380-B6CA9171A4FC}" dt="2022-02-01T02:17:51.613" v="1626" actId="20577"/>
          <ac:spMkLst>
            <pc:docMk/>
            <pc:sldMk cId="1058868022" sldId="281"/>
            <ac:spMk id="12" creationId="{35E4570E-0A15-4797-A1E4-293900080A5D}"/>
          </ac:spMkLst>
        </pc:spChg>
        <pc:spChg chg="add mod">
          <ac:chgData name="NESTOR JULIO HERNANDEZ BOCKER" userId="a413b3be1cc3406f" providerId="LiveId" clId="{B067B524-B9B7-4E3F-B380-B6CA9171A4FC}" dt="2022-02-01T02:18:03.416" v="1627"/>
          <ac:spMkLst>
            <pc:docMk/>
            <pc:sldMk cId="1058868022" sldId="281"/>
            <ac:spMk id="13" creationId="{58E584A4-AB44-4696-AB78-1B76FE85DDA3}"/>
          </ac:spMkLst>
        </pc:spChg>
        <pc:spChg chg="add mod">
          <ac:chgData name="NESTOR JULIO HERNANDEZ BOCKER" userId="a413b3be1cc3406f" providerId="LiveId" clId="{B067B524-B9B7-4E3F-B380-B6CA9171A4FC}" dt="2022-02-01T02:36:52.264" v="1675" actId="404"/>
          <ac:spMkLst>
            <pc:docMk/>
            <pc:sldMk cId="1058868022" sldId="281"/>
            <ac:spMk id="14" creationId="{2429D940-E554-4FB7-91D3-1A9CD28C5C86}"/>
          </ac:spMkLst>
        </pc:spChg>
        <pc:spChg chg="add del mod">
          <ac:chgData name="NESTOR JULIO HERNANDEZ BOCKER" userId="a413b3be1cc3406f" providerId="LiveId" clId="{B067B524-B9B7-4E3F-B380-B6CA9171A4FC}" dt="2022-02-01T02:05:54.667" v="1097" actId="478"/>
          <ac:spMkLst>
            <pc:docMk/>
            <pc:sldMk cId="1058868022" sldId="281"/>
            <ac:spMk id="15" creationId="{59A708A4-1E1C-49CB-9B1B-735E6627795B}"/>
          </ac:spMkLst>
        </pc:spChg>
        <pc:spChg chg="add del mod">
          <ac:chgData name="NESTOR JULIO HERNANDEZ BOCKER" userId="a413b3be1cc3406f" providerId="LiveId" clId="{B067B524-B9B7-4E3F-B380-B6CA9171A4FC}" dt="2022-02-01T02:06:01.503" v="1099" actId="478"/>
          <ac:spMkLst>
            <pc:docMk/>
            <pc:sldMk cId="1058868022" sldId="281"/>
            <ac:spMk id="17" creationId="{D91FC248-9456-4344-9EE0-CAE762844D5A}"/>
          </ac:spMkLst>
        </pc:spChg>
        <pc:spChg chg="add del mod">
          <ac:chgData name="NESTOR JULIO HERNANDEZ BOCKER" userId="a413b3be1cc3406f" providerId="LiveId" clId="{B067B524-B9B7-4E3F-B380-B6CA9171A4FC}" dt="2022-02-01T02:06:13.414" v="1128" actId="478"/>
          <ac:spMkLst>
            <pc:docMk/>
            <pc:sldMk cId="1058868022" sldId="281"/>
            <ac:spMk id="18" creationId="{7607CE9D-7B40-4F2B-86B9-4B3BC2E1C7AF}"/>
          </ac:spMkLst>
        </pc:spChg>
        <pc:spChg chg="mod">
          <ac:chgData name="NESTOR JULIO HERNANDEZ BOCKER" userId="a413b3be1cc3406f" providerId="LiveId" clId="{B067B524-B9B7-4E3F-B380-B6CA9171A4FC}" dt="2022-02-01T02:27:19.996" v="1668" actId="1035"/>
          <ac:spMkLst>
            <pc:docMk/>
            <pc:sldMk cId="1058868022" sldId="281"/>
            <ac:spMk id="20" creationId="{00000000-0000-0000-0000-000000000000}"/>
          </ac:spMkLst>
        </pc:spChg>
        <pc:spChg chg="del">
          <ac:chgData name="NESTOR JULIO HERNANDEZ BOCKER" userId="a413b3be1cc3406f" providerId="LiveId" clId="{B067B524-B9B7-4E3F-B380-B6CA9171A4FC}" dt="2022-02-01T01:52:41.389" v="736" actId="478"/>
          <ac:spMkLst>
            <pc:docMk/>
            <pc:sldMk cId="1058868022" sldId="281"/>
            <ac:spMk id="21" creationId="{00000000-0000-0000-0000-000000000000}"/>
          </ac:spMkLst>
        </pc:spChg>
        <pc:spChg chg="add del mod">
          <ac:chgData name="NESTOR JULIO HERNANDEZ BOCKER" userId="a413b3be1cc3406f" providerId="LiveId" clId="{B067B524-B9B7-4E3F-B380-B6CA9171A4FC}" dt="2022-02-01T02:10:16.647" v="1339" actId="478"/>
          <ac:spMkLst>
            <pc:docMk/>
            <pc:sldMk cId="1058868022" sldId="281"/>
            <ac:spMk id="24" creationId="{47EBA1B5-4EAD-4BA0-AD05-48CAA285CB7D}"/>
          </ac:spMkLst>
        </pc:spChg>
        <pc:spChg chg="add del mod">
          <ac:chgData name="NESTOR JULIO HERNANDEZ BOCKER" userId="a413b3be1cc3406f" providerId="LiveId" clId="{B067B524-B9B7-4E3F-B380-B6CA9171A4FC}" dt="2022-02-01T02:10:18.239" v="1340" actId="478"/>
          <ac:spMkLst>
            <pc:docMk/>
            <pc:sldMk cId="1058868022" sldId="281"/>
            <ac:spMk id="25" creationId="{510F1878-2CE7-4A6A-8ADD-A4B21F8A5CEB}"/>
          </ac:spMkLst>
        </pc:spChg>
        <pc:spChg chg="add mod">
          <ac:chgData name="NESTOR JULIO HERNANDEZ BOCKER" userId="a413b3be1cc3406f" providerId="LiveId" clId="{B067B524-B9B7-4E3F-B380-B6CA9171A4FC}" dt="2022-02-01T02:37:01.484" v="1679" actId="404"/>
          <ac:spMkLst>
            <pc:docMk/>
            <pc:sldMk cId="1058868022" sldId="281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B067B524-B9B7-4E3F-B380-B6CA9171A4FC}" dt="2022-02-01T01:52:39.413" v="735" actId="478"/>
          <ac:graphicFrameMkLst>
            <pc:docMk/>
            <pc:sldMk cId="1058868022" sldId="281"/>
            <ac:graphicFrameMk id="9" creationId="{00000000-0008-0000-0200-000007000000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17:24.905" v="1608" actId="403"/>
          <ac:graphicFrameMkLst>
            <pc:docMk/>
            <pc:sldMk cId="1058868022" sldId="281"/>
            <ac:graphicFrameMk id="10" creationId="{5D610509-800B-46E4-97D7-E3BA978F1E3F}"/>
          </ac:graphicFrameMkLst>
        </pc:graphicFrameChg>
        <pc:graphicFrameChg chg="add del mod">
          <ac:chgData name="NESTOR JULIO HERNANDEZ BOCKER" userId="a413b3be1cc3406f" providerId="LiveId" clId="{B067B524-B9B7-4E3F-B380-B6CA9171A4FC}" dt="2022-02-01T02:07:53.671" v="1197" actId="478"/>
          <ac:graphicFrameMkLst>
            <pc:docMk/>
            <pc:sldMk cId="1058868022" sldId="281"/>
            <ac:graphicFrameMk id="11" creationId="{3C9C6035-247D-45C0-A767-C713E4D5EEF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07:57.979" v="1200"/>
          <ac:graphicFrameMkLst>
            <pc:docMk/>
            <pc:sldMk cId="1058868022" sldId="281"/>
            <ac:graphicFrameMk id="19" creationId="{3C9C6035-247D-45C0-A767-C713E4D5EEF4}"/>
          </ac:graphicFrameMkLst>
        </pc:graphicFrameChg>
        <pc:graphicFrameChg chg="add del mod">
          <ac:chgData name="NESTOR JULIO HERNANDEZ BOCKER" userId="a413b3be1cc3406f" providerId="LiveId" clId="{B067B524-B9B7-4E3F-B380-B6CA9171A4FC}" dt="2022-02-01T02:08:16.846" v="1203" actId="478"/>
          <ac:graphicFrameMkLst>
            <pc:docMk/>
            <pc:sldMk cId="1058868022" sldId="281"/>
            <ac:graphicFrameMk id="22" creationId="{3C9C6035-247D-45C0-A767-C713E4D5EEF4}"/>
          </ac:graphicFrameMkLst>
        </pc:graphicFrameChg>
        <pc:graphicFrameChg chg="add mod">
          <ac:chgData name="NESTOR JULIO HERNANDEZ BOCKER" userId="a413b3be1cc3406f" providerId="LiveId" clId="{B067B524-B9B7-4E3F-B380-B6CA9171A4FC}" dt="2022-02-01T02:26:48.558" v="1663" actId="207"/>
          <ac:graphicFrameMkLst>
            <pc:docMk/>
            <pc:sldMk cId="1058868022" sldId="281"/>
            <ac:graphicFrameMk id="23" creationId="{3C9C6035-247D-45C0-A767-C713E4D5EEF4}"/>
          </ac:graphicFrameMkLst>
        </pc:graphicFrameChg>
      </pc:sldChg>
      <pc:sldChg chg="add">
        <pc:chgData name="NESTOR JULIO HERNANDEZ BOCKER" userId="a413b3be1cc3406f" providerId="LiveId" clId="{B067B524-B9B7-4E3F-B380-B6CA9171A4FC}" dt="2022-02-01T03:01:17.794" v="1772"/>
        <pc:sldMkLst>
          <pc:docMk/>
          <pc:sldMk cId="3692254647" sldId="282"/>
        </pc:sldMkLst>
      </pc:sldChg>
      <pc:sldChg chg="add">
        <pc:chgData name="NESTOR JULIO HERNANDEZ BOCKER" userId="a413b3be1cc3406f" providerId="LiveId" clId="{B067B524-B9B7-4E3F-B380-B6CA9171A4FC}" dt="2022-02-01T03:01:17.794" v="1772"/>
        <pc:sldMkLst>
          <pc:docMk/>
          <pc:sldMk cId="3431761031" sldId="283"/>
        </pc:sldMkLst>
      </pc:sldChg>
      <pc:sldChg chg="modSp add mod ord">
        <pc:chgData name="NESTOR JULIO HERNANDEZ BOCKER" userId="a413b3be1cc3406f" providerId="LiveId" clId="{B067B524-B9B7-4E3F-B380-B6CA9171A4FC}" dt="2022-02-01T03:02:34.950" v="1821" actId="20577"/>
        <pc:sldMkLst>
          <pc:docMk/>
          <pc:sldMk cId="3739594722" sldId="284"/>
        </pc:sldMkLst>
        <pc:spChg chg="mod">
          <ac:chgData name="NESTOR JULIO HERNANDEZ BOCKER" userId="a413b3be1cc3406f" providerId="LiveId" clId="{B067B524-B9B7-4E3F-B380-B6CA9171A4FC}" dt="2022-02-01T03:02:34.950" v="1821" actId="20577"/>
          <ac:spMkLst>
            <pc:docMk/>
            <pc:sldMk cId="3739594722" sldId="284"/>
            <ac:spMk id="5" creationId="{00000000-0000-0000-0000-000000000000}"/>
          </ac:spMkLst>
        </pc:spChg>
      </pc:sldChg>
      <pc:sldChg chg="addSp delSp modSp add del mod">
        <pc:chgData name="NESTOR JULIO HERNANDEZ BOCKER" userId="a413b3be1cc3406f" providerId="LiveId" clId="{B067B524-B9B7-4E3F-B380-B6CA9171A4FC}" dt="2022-02-01T01:20:38.480" v="666" actId="47"/>
        <pc:sldMkLst>
          <pc:docMk/>
          <pc:sldMk cId="1155813150" sldId="630"/>
        </pc:sldMkLst>
        <pc:spChg chg="add mod">
          <ac:chgData name="NESTOR JULIO HERNANDEZ BOCKER" userId="a413b3be1cc3406f" providerId="LiveId" clId="{B067B524-B9B7-4E3F-B380-B6CA9171A4FC}" dt="2022-02-01T01:20:01.155" v="665"/>
          <ac:spMkLst>
            <pc:docMk/>
            <pc:sldMk cId="1155813150" sldId="630"/>
            <ac:spMk id="13" creationId="{D030AE6D-B7C2-48E2-B228-C6B0022766D5}"/>
          </ac:spMkLst>
        </pc:spChg>
        <pc:spChg chg="del">
          <ac:chgData name="NESTOR JULIO HERNANDEZ BOCKER" userId="a413b3be1cc3406f" providerId="LiveId" clId="{B067B524-B9B7-4E3F-B380-B6CA9171A4FC}" dt="2022-02-01T01:19:52.346" v="663" actId="478"/>
          <ac:spMkLst>
            <pc:docMk/>
            <pc:sldMk cId="1155813150" sldId="630"/>
            <ac:spMk id="16" creationId="{E3B23460-CEC3-4B31-8237-671CC2E59342}"/>
          </ac:spMkLst>
        </pc:spChg>
        <pc:spChg chg="del">
          <ac:chgData name="NESTOR JULIO HERNANDEZ BOCKER" userId="a413b3be1cc3406f" providerId="LiveId" clId="{B067B524-B9B7-4E3F-B380-B6CA9171A4FC}" dt="2022-02-01T01:19:55.625" v="664" actId="478"/>
          <ac:spMkLst>
            <pc:docMk/>
            <pc:sldMk cId="1155813150" sldId="630"/>
            <ac:spMk id="17" creationId="{4418B7DC-3696-4B32-8C2A-68D7C7742FE0}"/>
          </ac:spMkLst>
        </pc:spChg>
      </pc:sldChg>
    </pc:docChg>
  </pc:docChgLst>
  <pc:docChgLst>
    <pc:chgData name="NESTOR JULIO HERNANDEZ BOCKER" userId="a413b3be1cc3406f" providerId="LiveId" clId="{B4FFCFC3-A4A4-492B-B2A7-F178E4F1B5EF}"/>
    <pc:docChg chg="undo custSel addSld delSld modSld">
      <pc:chgData name="NESTOR JULIO HERNANDEZ BOCKER" userId="a413b3be1cc3406f" providerId="LiveId" clId="{B4FFCFC3-A4A4-492B-B2A7-F178E4F1B5EF}" dt="2022-09-02T18:32:27.058" v="840" actId="20577"/>
      <pc:docMkLst>
        <pc:docMk/>
      </pc:docMkLst>
      <pc:sldChg chg="addSp modSp mod">
        <pc:chgData name="NESTOR JULIO HERNANDEZ BOCKER" userId="a413b3be1cc3406f" providerId="LiveId" clId="{B4FFCFC3-A4A4-492B-B2A7-F178E4F1B5EF}" dt="2022-09-02T03:06:50.289" v="214" actId="22"/>
        <pc:sldMkLst>
          <pc:docMk/>
          <pc:sldMk cId="3489943008" sldId="256"/>
        </pc:sldMkLst>
        <pc:spChg chg="mod">
          <ac:chgData name="NESTOR JULIO HERNANDEZ BOCKER" userId="a413b3be1cc3406f" providerId="LiveId" clId="{B4FFCFC3-A4A4-492B-B2A7-F178E4F1B5EF}" dt="2022-09-02T03:02:16.547" v="190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31:12.345" v="0"/>
          <ac:spMkLst>
            <pc:docMk/>
            <pc:sldMk cId="3489943008" sldId="256"/>
            <ac:spMk id="6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6:50.289" v="214" actId="22"/>
          <ac:picMkLst>
            <pc:docMk/>
            <pc:sldMk cId="3489943008" sldId="256"/>
            <ac:picMk id="3" creationId="{0FAEE70C-4B0A-7E94-1D06-3B575A005F10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18:15:59.126" v="564" actId="20577"/>
        <pc:sldMkLst>
          <pc:docMk/>
          <pc:sldMk cId="1297091760" sldId="257"/>
        </pc:sldMkLst>
        <pc:spChg chg="mod">
          <ac:chgData name="NESTOR JULIO HERNANDEZ BOCKER" userId="a413b3be1cc3406f" providerId="LiveId" clId="{B4FFCFC3-A4A4-492B-B2A7-F178E4F1B5EF}" dt="2022-09-02T03:07:54.590" v="220"/>
          <ac:spMkLst>
            <pc:docMk/>
            <pc:sldMk cId="1297091760" sldId="257"/>
            <ac:spMk id="3" creationId="{74D24182-1EC9-4E08-CF54-CED552D62BE6}"/>
          </ac:spMkLst>
        </pc:spChg>
        <pc:spChg chg="mod">
          <ac:chgData name="NESTOR JULIO HERNANDEZ BOCKER" userId="a413b3be1cc3406f" providerId="LiveId" clId="{B4FFCFC3-A4A4-492B-B2A7-F178E4F1B5EF}" dt="2022-09-02T03:02:54.655" v="191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18:15:59.126" v="564" actId="20577"/>
          <ac:spMkLst>
            <pc:docMk/>
            <pc:sldMk cId="1297091760" sldId="257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7:54.590" v="220"/>
          <ac:grpSpMkLst>
            <pc:docMk/>
            <pc:sldMk cId="1297091760" sldId="257"/>
            <ac:grpSpMk id="2" creationId="{95CBE486-5C79-964D-65ED-2F620635F14B}"/>
          </ac:grpSpMkLst>
        </pc:grpChg>
        <pc:picChg chg="mod">
          <ac:chgData name="NESTOR JULIO HERNANDEZ BOCKER" userId="a413b3be1cc3406f" providerId="LiveId" clId="{B4FFCFC3-A4A4-492B-B2A7-F178E4F1B5EF}" dt="2022-09-02T03:07:54.590" v="220"/>
          <ac:picMkLst>
            <pc:docMk/>
            <pc:sldMk cId="1297091760" sldId="257"/>
            <ac:picMk id="4" creationId="{C9466150-AE7E-5BA3-3D08-57648F824794}"/>
          </ac:picMkLst>
        </pc:picChg>
        <pc:picChg chg="add del mod">
          <ac:chgData name="NESTOR JULIO HERNANDEZ BOCKER" userId="a413b3be1cc3406f" providerId="LiveId" clId="{B4FFCFC3-A4A4-492B-B2A7-F178E4F1B5EF}" dt="2022-09-02T18:09:45.939" v="530" actId="478"/>
          <ac:picMkLst>
            <pc:docMk/>
            <pc:sldMk cId="1297091760" sldId="257"/>
            <ac:picMk id="5" creationId="{C298A7FB-74F3-676F-9485-0DE1DCA34973}"/>
          </ac:picMkLst>
        </pc:picChg>
        <pc:picChg chg="add del mod">
          <ac:chgData name="NESTOR JULIO HERNANDEZ BOCKER" userId="a413b3be1cc3406f" providerId="LiveId" clId="{B4FFCFC3-A4A4-492B-B2A7-F178E4F1B5EF}" dt="2022-09-02T18:15:51.889" v="563" actId="478"/>
          <ac:picMkLst>
            <pc:docMk/>
            <pc:sldMk cId="1297091760" sldId="257"/>
            <ac:picMk id="6" creationId="{CC644172-C057-CAA0-AD68-6D31B89CB291}"/>
          </ac:picMkLst>
        </pc:picChg>
      </pc:sldChg>
      <pc:sldChg chg="addSp modSp mod">
        <pc:chgData name="NESTOR JULIO HERNANDEZ BOCKER" userId="a413b3be1cc3406f" providerId="LiveId" clId="{B4FFCFC3-A4A4-492B-B2A7-F178E4F1B5EF}" dt="2022-09-02T03:07:13.236" v="217" actId="22"/>
        <pc:sldMkLst>
          <pc:docMk/>
          <pc:sldMk cId="1714585994" sldId="264"/>
        </pc:sldMkLst>
        <pc:spChg chg="mod">
          <ac:chgData name="NESTOR JULIO HERNANDEZ BOCKER" userId="a413b3be1cc3406f" providerId="LiveId" clId="{B4FFCFC3-A4A4-492B-B2A7-F178E4F1B5EF}" dt="2022-09-02T02:58:28.605" v="185" actId="20577"/>
          <ac:spMkLst>
            <pc:docMk/>
            <pc:sldMk cId="1714585994" sldId="264"/>
            <ac:spMk id="33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7:13.236" v="217" actId="22"/>
          <ac:picMkLst>
            <pc:docMk/>
            <pc:sldMk cId="1714585994" sldId="264"/>
            <ac:picMk id="4" creationId="{827F1597-ABA8-5B05-A99B-BE8ED356C94E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18:25:57.894" v="744" actId="20577"/>
        <pc:sldMkLst>
          <pc:docMk/>
          <pc:sldMk cId="2687120463" sldId="266"/>
        </pc:sldMkLst>
        <pc:spChg chg="mod">
          <ac:chgData name="NESTOR JULIO HERNANDEZ BOCKER" userId="a413b3be1cc3406f" providerId="LiveId" clId="{B4FFCFC3-A4A4-492B-B2A7-F178E4F1B5EF}" dt="2022-09-02T03:09:29.994" v="286"/>
          <ac:spMkLst>
            <pc:docMk/>
            <pc:sldMk cId="2687120463" sldId="266"/>
            <ac:spMk id="3" creationId="{826BD711-8EA9-2933-8F7D-7BA4E900FE3D}"/>
          </ac:spMkLst>
        </pc:spChg>
        <pc:spChg chg="mod">
          <ac:chgData name="NESTOR JULIO HERNANDEZ BOCKER" userId="a413b3be1cc3406f" providerId="LiveId" clId="{B4FFCFC3-A4A4-492B-B2A7-F178E4F1B5EF}" dt="2022-09-02T03:04:25.569" v="20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18:25:57.894" v="744" actId="20577"/>
          <ac:spMkLst>
            <pc:docMk/>
            <pc:sldMk cId="2687120463" sldId="266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29.994" v="286"/>
          <ac:grpSpMkLst>
            <pc:docMk/>
            <pc:sldMk cId="2687120463" sldId="266"/>
            <ac:grpSpMk id="2" creationId="{9A1F3E1A-2730-9166-0294-0442122261D5}"/>
          </ac:grpSpMkLst>
        </pc:grpChg>
        <pc:picChg chg="mod">
          <ac:chgData name="NESTOR JULIO HERNANDEZ BOCKER" userId="a413b3be1cc3406f" providerId="LiveId" clId="{B4FFCFC3-A4A4-492B-B2A7-F178E4F1B5EF}" dt="2022-09-02T03:09:29.994" v="286"/>
          <ac:picMkLst>
            <pc:docMk/>
            <pc:sldMk cId="2687120463" sldId="266"/>
            <ac:picMk id="4" creationId="{44D345EB-0826-7134-597F-0CCEA9C32896}"/>
          </ac:picMkLst>
        </pc:picChg>
        <pc:picChg chg="add del mod">
          <ac:chgData name="NESTOR JULIO HERNANDEZ BOCKER" userId="a413b3be1cc3406f" providerId="LiveId" clId="{B4FFCFC3-A4A4-492B-B2A7-F178E4F1B5EF}" dt="2022-09-02T18:23:37.635" v="658" actId="478"/>
          <ac:picMkLst>
            <pc:docMk/>
            <pc:sldMk cId="2687120463" sldId="266"/>
            <ac:picMk id="5" creationId="{323590A7-6BCA-59B4-B645-470086339C81}"/>
          </ac:picMkLst>
        </pc:picChg>
        <pc:picChg chg="add del mod">
          <ac:chgData name="NESTOR JULIO HERNANDEZ BOCKER" userId="a413b3be1cc3406f" providerId="LiveId" clId="{B4FFCFC3-A4A4-492B-B2A7-F178E4F1B5EF}" dt="2022-09-02T18:25:50.398" v="742" actId="478"/>
          <ac:picMkLst>
            <pc:docMk/>
            <pc:sldMk cId="2687120463" sldId="266"/>
            <ac:picMk id="6" creationId="{B2083AC8-06DF-F092-450C-EE7F2F674EC0}"/>
          </ac:picMkLst>
        </pc:picChg>
      </pc:sldChg>
      <pc:sldChg chg="addSp modSp mod">
        <pc:chgData name="NESTOR JULIO HERNANDEZ BOCKER" userId="a413b3be1cc3406f" providerId="LiveId" clId="{B4FFCFC3-A4A4-492B-B2A7-F178E4F1B5EF}" dt="2022-09-02T03:06:59.822" v="216" actId="22"/>
        <pc:sldMkLst>
          <pc:docMk/>
          <pc:sldMk cId="290937702" sldId="268"/>
        </pc:sldMkLst>
        <pc:spChg chg="mod">
          <ac:chgData name="NESTOR JULIO HERNANDEZ BOCKER" userId="a413b3be1cc3406f" providerId="LiveId" clId="{B4FFCFC3-A4A4-492B-B2A7-F178E4F1B5EF}" dt="2022-09-02T02:31:12.345" v="0"/>
          <ac:spMkLst>
            <pc:docMk/>
            <pc:sldMk cId="290937702" sldId="268"/>
            <ac:spMk id="6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6:59.822" v="216" actId="22"/>
          <ac:picMkLst>
            <pc:docMk/>
            <pc:sldMk cId="290937702" sldId="268"/>
            <ac:picMk id="3" creationId="{63BB1993-A22B-8405-6393-59100EFD368F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03:10:45.581" v="338"/>
        <pc:sldMkLst>
          <pc:docMk/>
          <pc:sldMk cId="772786361" sldId="269"/>
        </pc:sldMkLst>
        <pc:spChg chg="mod">
          <ac:chgData name="NESTOR JULIO HERNANDEZ BOCKER" userId="a413b3be1cc3406f" providerId="LiveId" clId="{B4FFCFC3-A4A4-492B-B2A7-F178E4F1B5EF}" dt="2022-09-02T03:10:39.738" v="334"/>
          <ac:spMkLst>
            <pc:docMk/>
            <pc:sldMk cId="772786361" sldId="269"/>
            <ac:spMk id="4" creationId="{5E8FE3BE-2DEC-84C3-C8DC-6126C315541E}"/>
          </ac:spMkLst>
        </pc:spChg>
        <pc:spChg chg="mod">
          <ac:chgData name="NESTOR JULIO HERNANDEZ BOCKER" userId="a413b3be1cc3406f" providerId="LiveId" clId="{B4FFCFC3-A4A4-492B-B2A7-F178E4F1B5EF}" dt="2022-09-02T03:10:45.581" v="338"/>
          <ac:spMkLst>
            <pc:docMk/>
            <pc:sldMk cId="772786361" sldId="269"/>
            <ac:spMk id="7" creationId="{4BF984BD-CA64-25C6-13AC-2A4E9659F8DB}"/>
          </ac:spMkLst>
        </pc:spChg>
        <pc:spChg chg="mod">
          <ac:chgData name="NESTOR JULIO HERNANDEZ BOCKER" userId="a413b3be1cc3406f" providerId="LiveId" clId="{B4FFCFC3-A4A4-492B-B2A7-F178E4F1B5EF}" dt="2022-09-02T02:42:52.822" v="8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48:41.816" v="160" actId="20577"/>
          <ac:spMkLst>
            <pc:docMk/>
            <pc:sldMk cId="772786361" sldId="269"/>
            <ac:spMk id="21" creationId="{00000000-0000-0000-0000-000000000000}"/>
          </ac:spMkLst>
        </pc:spChg>
        <pc:grpChg chg="add del mod">
          <ac:chgData name="NESTOR JULIO HERNANDEZ BOCKER" userId="a413b3be1cc3406f" providerId="LiveId" clId="{B4FFCFC3-A4A4-492B-B2A7-F178E4F1B5EF}" dt="2022-09-02T03:10:44.597" v="337"/>
          <ac:grpSpMkLst>
            <pc:docMk/>
            <pc:sldMk cId="772786361" sldId="269"/>
            <ac:grpSpMk id="3" creationId="{4F6A8974-A335-A4E1-8CC6-2E3466573469}"/>
          </ac:grpSpMkLst>
        </pc:grpChg>
        <pc:grpChg chg="add mod">
          <ac:chgData name="NESTOR JULIO HERNANDEZ BOCKER" userId="a413b3be1cc3406f" providerId="LiveId" clId="{B4FFCFC3-A4A4-492B-B2A7-F178E4F1B5EF}" dt="2022-09-02T03:10:45.581" v="338"/>
          <ac:grpSpMkLst>
            <pc:docMk/>
            <pc:sldMk cId="772786361" sldId="269"/>
            <ac:grpSpMk id="6" creationId="{A01F42AB-BEF5-34F4-2177-C1A6739B11AE}"/>
          </ac:grpSpMkLst>
        </pc:grpChg>
        <pc:graphicFrameChg chg="add mod">
          <ac:chgData name="NESTOR JULIO HERNANDEZ BOCKER" userId="a413b3be1cc3406f" providerId="LiveId" clId="{B4FFCFC3-A4A4-492B-B2A7-F178E4F1B5EF}" dt="2022-09-02T02:42:08.468" v="5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del">
          <ac:chgData name="NESTOR JULIO HERNANDEZ BOCKER" userId="a413b3be1cc3406f" providerId="LiveId" clId="{B4FFCFC3-A4A4-492B-B2A7-F178E4F1B5EF}" dt="2022-09-02T02:42:01.320" v="4" actId="478"/>
          <ac:graphicFrameMkLst>
            <pc:docMk/>
            <pc:sldMk cId="772786361" sldId="269"/>
            <ac:graphicFrameMk id="8" creationId="{CAA26DAB-B723-4830-BC93-78CC47820A54}"/>
          </ac:graphicFrameMkLst>
        </pc:graphicFrameChg>
        <pc:picChg chg="mod">
          <ac:chgData name="NESTOR JULIO HERNANDEZ BOCKER" userId="a413b3be1cc3406f" providerId="LiveId" clId="{B4FFCFC3-A4A4-492B-B2A7-F178E4F1B5EF}" dt="2022-09-02T03:10:39.738" v="334"/>
          <ac:picMkLst>
            <pc:docMk/>
            <pc:sldMk cId="772786361" sldId="269"/>
            <ac:picMk id="5" creationId="{29A942E1-83C9-0453-5066-8ADDF1804D77}"/>
          </ac:picMkLst>
        </pc:picChg>
        <pc:picChg chg="mod">
          <ac:chgData name="NESTOR JULIO HERNANDEZ BOCKER" userId="a413b3be1cc3406f" providerId="LiveId" clId="{B4FFCFC3-A4A4-492B-B2A7-F178E4F1B5EF}" dt="2022-09-02T03:10:45.581" v="338"/>
          <ac:picMkLst>
            <pc:docMk/>
            <pc:sldMk cId="772786361" sldId="269"/>
            <ac:picMk id="10" creationId="{2591C245-F2AB-1C65-DF26-C2B268D7DC23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03:10:48.082" v="339"/>
        <pc:sldMkLst>
          <pc:docMk/>
          <pc:sldMk cId="2522447131" sldId="270"/>
        </pc:sldMkLst>
        <pc:spChg chg="mod">
          <ac:chgData name="NESTOR JULIO HERNANDEZ BOCKER" userId="a413b3be1cc3406f" providerId="LiveId" clId="{B4FFCFC3-A4A4-492B-B2A7-F178E4F1B5EF}" dt="2022-09-02T03:10:48.082" v="339"/>
          <ac:spMkLst>
            <pc:docMk/>
            <pc:sldMk cId="2522447131" sldId="270"/>
            <ac:spMk id="5" creationId="{9FF23E08-1D2F-7F35-1104-2C997EA5B129}"/>
          </ac:spMkLst>
        </pc:spChg>
        <pc:spChg chg="mod">
          <ac:chgData name="NESTOR JULIO HERNANDEZ BOCKER" userId="a413b3be1cc3406f" providerId="LiveId" clId="{B4FFCFC3-A4A4-492B-B2A7-F178E4F1B5EF}" dt="2022-09-02T02:48:58.082" v="161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52:08.655" v="168" actId="20577"/>
          <ac:spMkLst>
            <pc:docMk/>
            <pc:sldMk cId="2522447131" sldId="270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10:48.082" v="339"/>
          <ac:grpSpMkLst>
            <pc:docMk/>
            <pc:sldMk cId="2522447131" sldId="270"/>
            <ac:grpSpMk id="4" creationId="{16944B40-A351-17BD-DFA6-0656ECAE03E4}"/>
          </ac:grpSpMkLst>
        </pc:grpChg>
        <pc:graphicFrameChg chg="add del mod">
          <ac:chgData name="NESTOR JULIO HERNANDEZ BOCKER" userId="a413b3be1cc3406f" providerId="LiveId" clId="{B4FFCFC3-A4A4-492B-B2A7-F178E4F1B5EF}" dt="2022-09-02T02:51:51.633" v="164" actId="478"/>
          <ac:graphicFrameMkLst>
            <pc:docMk/>
            <pc:sldMk cId="2522447131" sldId="270"/>
            <ac:graphicFrameMk id="2" creationId="{31B84DC0-3154-40ED-BCD5-3CD18A9A5D29}"/>
          </ac:graphicFrameMkLst>
        </pc:graphicFrameChg>
        <pc:graphicFrameChg chg="add mod">
          <ac:chgData name="NESTOR JULIO HERNANDEZ BOCKER" userId="a413b3be1cc3406f" providerId="LiveId" clId="{B4FFCFC3-A4A4-492B-B2A7-F178E4F1B5EF}" dt="2022-09-02T02:51:57.220" v="165"/>
          <ac:graphicFrameMkLst>
            <pc:docMk/>
            <pc:sldMk cId="2522447131" sldId="270"/>
            <ac:graphicFrameMk id="3" creationId="{31B84DC0-3154-40ED-BCD5-3CD18A9A5D29}"/>
          </ac:graphicFrameMkLst>
        </pc:graphicFrameChg>
        <pc:graphicFrameChg chg="del">
          <ac:chgData name="NESTOR JULIO HERNANDEZ BOCKER" userId="a413b3be1cc3406f" providerId="LiveId" clId="{B4FFCFC3-A4A4-492B-B2A7-F178E4F1B5EF}" dt="2022-09-02T02:51:01.407" v="162" actId="478"/>
          <ac:graphicFrameMkLst>
            <pc:docMk/>
            <pc:sldMk cId="2522447131" sldId="270"/>
            <ac:graphicFrameMk id="8" creationId="{31B84DC0-3154-40ED-BCD5-3CD18A9A5D29}"/>
          </ac:graphicFrameMkLst>
        </pc:graphicFrameChg>
        <pc:picChg chg="mod">
          <ac:chgData name="NESTOR JULIO HERNANDEZ BOCKER" userId="a413b3be1cc3406f" providerId="LiveId" clId="{B4FFCFC3-A4A4-492B-B2A7-F178E4F1B5EF}" dt="2022-09-02T03:10:48.082" v="339"/>
          <ac:picMkLst>
            <pc:docMk/>
            <pc:sldMk cId="2522447131" sldId="270"/>
            <ac:picMk id="6" creationId="{C4EA4A52-DAFB-93DD-B391-F013CC0FD045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03:10:50.773" v="340"/>
        <pc:sldMkLst>
          <pc:docMk/>
          <pc:sldMk cId="1064889117" sldId="271"/>
        </pc:sldMkLst>
        <pc:spChg chg="mod">
          <ac:chgData name="NESTOR JULIO HERNANDEZ BOCKER" userId="a413b3be1cc3406f" providerId="LiveId" clId="{B4FFCFC3-A4A4-492B-B2A7-F178E4F1B5EF}" dt="2022-09-02T03:10:50.773" v="340"/>
          <ac:spMkLst>
            <pc:docMk/>
            <pc:sldMk cId="1064889117" sldId="271"/>
            <ac:spMk id="5" creationId="{27F9C900-5C4A-7920-AAA8-8998A756E427}"/>
          </ac:spMkLst>
        </pc:spChg>
        <pc:spChg chg="mod">
          <ac:chgData name="NESTOR JULIO HERNANDEZ BOCKER" userId="a413b3be1cc3406f" providerId="LiveId" clId="{B4FFCFC3-A4A4-492B-B2A7-F178E4F1B5EF}" dt="2022-09-02T02:59:21.792" v="186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57:40.320" v="184" actId="20577"/>
          <ac:spMkLst>
            <pc:docMk/>
            <pc:sldMk cId="1064889117" sldId="271"/>
            <ac:spMk id="21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10:50.773" v="340"/>
          <ac:grpSpMkLst>
            <pc:docMk/>
            <pc:sldMk cId="1064889117" sldId="271"/>
            <ac:grpSpMk id="4" creationId="{D125E965-E704-E1B4-851B-EB6427CC1DF8}"/>
          </ac:grpSpMkLst>
        </pc:grpChg>
        <pc:graphicFrameChg chg="add del mod">
          <ac:chgData name="NESTOR JULIO HERNANDEZ BOCKER" userId="a413b3be1cc3406f" providerId="LiveId" clId="{B4FFCFC3-A4A4-492B-B2A7-F178E4F1B5EF}" dt="2022-09-02T02:56:26.621" v="171" actId="478"/>
          <ac:graphicFrameMkLst>
            <pc:docMk/>
            <pc:sldMk cId="1064889117" sldId="271"/>
            <ac:graphicFrameMk id="2" creationId="{E404DB91-D1F3-42D0-81FD-27A5AB65EB47}"/>
          </ac:graphicFrameMkLst>
        </pc:graphicFrameChg>
        <pc:graphicFrameChg chg="add mod">
          <ac:chgData name="NESTOR JULIO HERNANDEZ BOCKER" userId="a413b3be1cc3406f" providerId="LiveId" clId="{B4FFCFC3-A4A4-492B-B2A7-F178E4F1B5EF}" dt="2022-09-02T02:56:41.773" v="175" actId="14100"/>
          <ac:graphicFrameMkLst>
            <pc:docMk/>
            <pc:sldMk cId="1064889117" sldId="271"/>
            <ac:graphicFrameMk id="3" creationId="{E404DB91-D1F3-42D0-81FD-27A5AB65EB47}"/>
          </ac:graphicFrameMkLst>
        </pc:graphicFrameChg>
        <pc:graphicFrameChg chg="del">
          <ac:chgData name="NESTOR JULIO HERNANDEZ BOCKER" userId="a413b3be1cc3406f" providerId="LiveId" clId="{B4FFCFC3-A4A4-492B-B2A7-F178E4F1B5EF}" dt="2022-09-02T02:55:15.678" v="169" actId="478"/>
          <ac:graphicFrameMkLst>
            <pc:docMk/>
            <pc:sldMk cId="1064889117" sldId="271"/>
            <ac:graphicFrameMk id="7" creationId="{E404DB91-D1F3-42D0-81FD-27A5AB65EB47}"/>
          </ac:graphicFrameMkLst>
        </pc:graphicFrameChg>
        <pc:picChg chg="mod">
          <ac:chgData name="NESTOR JULIO HERNANDEZ BOCKER" userId="a413b3be1cc3406f" providerId="LiveId" clId="{B4FFCFC3-A4A4-492B-B2A7-F178E4F1B5EF}" dt="2022-09-02T03:10:50.773" v="340"/>
          <ac:picMkLst>
            <pc:docMk/>
            <pc:sldMk cId="1064889117" sldId="271"/>
            <ac:picMk id="6" creationId="{4E0597DD-C766-027F-75A8-AABF5C3122D1}"/>
          </ac:picMkLst>
        </pc:picChg>
      </pc:sldChg>
      <pc:sldChg chg="addSp modSp mod">
        <pc:chgData name="NESTOR JULIO HERNANDEZ BOCKER" userId="a413b3be1cc3406f" providerId="LiveId" clId="{B4FFCFC3-A4A4-492B-B2A7-F178E4F1B5EF}" dt="2022-09-02T18:18:28.732" v="577" actId="20577"/>
        <pc:sldMkLst>
          <pc:docMk/>
          <pc:sldMk cId="4212946076" sldId="272"/>
        </pc:sldMkLst>
        <pc:spChg chg="mod">
          <ac:chgData name="NESTOR JULIO HERNANDEZ BOCKER" userId="a413b3be1cc3406f" providerId="LiveId" clId="{B4FFCFC3-A4A4-492B-B2A7-F178E4F1B5EF}" dt="2022-09-02T03:08:09.318" v="224"/>
          <ac:spMkLst>
            <pc:docMk/>
            <pc:sldMk cId="4212946076" sldId="272"/>
            <ac:spMk id="3" creationId="{D5A2594B-341B-F56B-42F3-169269C91B5A}"/>
          </ac:spMkLst>
        </pc:spChg>
        <pc:spChg chg="mod">
          <ac:chgData name="NESTOR JULIO HERNANDEZ BOCKER" userId="a413b3be1cc3406f" providerId="LiveId" clId="{B4FFCFC3-A4A4-492B-B2A7-F178E4F1B5EF}" dt="2022-09-02T03:08:51.202" v="264" actId="1035"/>
          <ac:spMkLst>
            <pc:docMk/>
            <pc:sldMk cId="4212946076" sldId="272"/>
            <ac:spMk id="8" creationId="{14A88404-2DA2-4217-99E5-A796005D5157}"/>
          </ac:spMkLst>
        </pc:spChg>
        <pc:spChg chg="mod">
          <ac:chgData name="NESTOR JULIO HERNANDEZ BOCKER" userId="a413b3be1cc3406f" providerId="LiveId" clId="{B4FFCFC3-A4A4-492B-B2A7-F178E4F1B5EF}" dt="2022-09-02T18:18:28.732" v="577" actId="20577"/>
          <ac:spMkLst>
            <pc:docMk/>
            <pc:sldMk cId="4212946076" sldId="272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4:10.196" v="204"/>
          <ac:spMkLst>
            <pc:docMk/>
            <pc:sldMk cId="4212946076" sldId="272"/>
            <ac:spMk id="20" creationId="{00000000-0000-0000-0000-000000000000}"/>
          </ac:spMkLst>
        </pc:spChg>
        <pc:grpChg chg="add mod ord">
          <ac:chgData name="NESTOR JULIO HERNANDEZ BOCKER" userId="a413b3be1cc3406f" providerId="LiveId" clId="{B4FFCFC3-A4A4-492B-B2A7-F178E4F1B5EF}" dt="2022-09-02T03:08:20.785" v="225" actId="167"/>
          <ac:grpSpMkLst>
            <pc:docMk/>
            <pc:sldMk cId="4212946076" sldId="272"/>
            <ac:grpSpMk id="2" creationId="{9C95E155-9787-B750-A0A3-F1774337F737}"/>
          </ac:grpSpMkLst>
        </pc:grpChg>
        <pc:picChg chg="mod">
          <ac:chgData name="NESTOR JULIO HERNANDEZ BOCKER" userId="a413b3be1cc3406f" providerId="LiveId" clId="{B4FFCFC3-A4A4-492B-B2A7-F178E4F1B5EF}" dt="2022-09-02T03:08:09.318" v="224"/>
          <ac:picMkLst>
            <pc:docMk/>
            <pc:sldMk cId="4212946076" sldId="272"/>
            <ac:picMk id="4" creationId="{180BD1A1-B01A-ECA2-1507-B3EEBDB3BDF8}"/>
          </ac:picMkLst>
        </pc:picChg>
      </pc:sldChg>
      <pc:sldChg chg="addSp modSp mod">
        <pc:chgData name="NESTOR JULIO HERNANDEZ BOCKER" userId="a413b3be1cc3406f" providerId="LiveId" clId="{B4FFCFC3-A4A4-492B-B2A7-F178E4F1B5EF}" dt="2022-09-02T18:19:08.420" v="582" actId="20577"/>
        <pc:sldMkLst>
          <pc:docMk/>
          <pc:sldMk cId="2331247576" sldId="273"/>
        </pc:sldMkLst>
        <pc:spChg chg="mod">
          <ac:chgData name="NESTOR JULIO HERNANDEZ BOCKER" userId="a413b3be1cc3406f" providerId="LiveId" clId="{B4FFCFC3-A4A4-492B-B2A7-F178E4F1B5EF}" dt="2022-09-02T03:09:24.979" v="284"/>
          <ac:spMkLst>
            <pc:docMk/>
            <pc:sldMk cId="2331247576" sldId="273"/>
            <ac:spMk id="3" creationId="{4F22E4BA-048B-3278-2A18-D7A0646687A6}"/>
          </ac:spMkLst>
        </pc:spChg>
        <pc:spChg chg="mod">
          <ac:chgData name="NESTOR JULIO HERNANDEZ BOCKER" userId="a413b3be1cc3406f" providerId="LiveId" clId="{B4FFCFC3-A4A4-492B-B2A7-F178E4F1B5EF}" dt="2022-09-02T03:09:14.499" v="283" actId="1036"/>
          <ac:spMkLst>
            <pc:docMk/>
            <pc:sldMk cId="2331247576" sldId="273"/>
            <ac:spMk id="9" creationId="{93109AC6-62B3-4A51-BB67-7922CEC1230A}"/>
          </ac:spMkLst>
        </pc:spChg>
        <pc:spChg chg="mod">
          <ac:chgData name="NESTOR JULIO HERNANDEZ BOCKER" userId="a413b3be1cc3406f" providerId="LiveId" clId="{B4FFCFC3-A4A4-492B-B2A7-F178E4F1B5EF}" dt="2022-09-02T18:19:08.420" v="582" actId="20577"/>
          <ac:spMkLst>
            <pc:docMk/>
            <pc:sldMk cId="2331247576" sldId="273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4:15.008" v="205"/>
          <ac:spMkLst>
            <pc:docMk/>
            <pc:sldMk cId="2331247576" sldId="273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24.979" v="284"/>
          <ac:grpSpMkLst>
            <pc:docMk/>
            <pc:sldMk cId="2331247576" sldId="273"/>
            <ac:grpSpMk id="2" creationId="{FCFDCB0C-9B78-66CE-B146-8FC48615A614}"/>
          </ac:grpSpMkLst>
        </pc:grpChg>
        <pc:picChg chg="mod">
          <ac:chgData name="NESTOR JULIO HERNANDEZ BOCKER" userId="a413b3be1cc3406f" providerId="LiveId" clId="{B4FFCFC3-A4A4-492B-B2A7-F178E4F1B5EF}" dt="2022-09-02T03:09:24.979" v="284"/>
          <ac:picMkLst>
            <pc:docMk/>
            <pc:sldMk cId="2331247576" sldId="273"/>
            <ac:picMk id="4" creationId="{EEE0E269-8531-4605-62F4-65B3662B0580}"/>
          </ac:picMkLst>
        </pc:picChg>
      </pc:sldChg>
      <pc:sldChg chg="addSp modSp mod">
        <pc:chgData name="NESTOR JULIO HERNANDEZ BOCKER" userId="a413b3be1cc3406f" providerId="LiveId" clId="{B4FFCFC3-A4A4-492B-B2A7-F178E4F1B5EF}" dt="2022-09-02T18:31:55.668" v="835" actId="20577"/>
        <pc:sldMkLst>
          <pc:docMk/>
          <pc:sldMk cId="3712370987" sldId="274"/>
        </pc:sldMkLst>
        <pc:spChg chg="mod">
          <ac:chgData name="NESTOR JULIO HERNANDEZ BOCKER" userId="a413b3be1cc3406f" providerId="LiveId" clId="{B4FFCFC3-A4A4-492B-B2A7-F178E4F1B5EF}" dt="2022-09-02T03:09:40.608" v="290"/>
          <ac:spMkLst>
            <pc:docMk/>
            <pc:sldMk cId="3712370987" sldId="274"/>
            <ac:spMk id="3" creationId="{3C0A976E-1C62-7C32-E929-9F57935A3E1B}"/>
          </ac:spMkLst>
        </pc:spChg>
        <pc:spChg chg="mod">
          <ac:chgData name="NESTOR JULIO HERNANDEZ BOCKER" userId="a413b3be1cc3406f" providerId="LiveId" clId="{B4FFCFC3-A4A4-492B-B2A7-F178E4F1B5EF}" dt="2022-09-02T03:10:06.352" v="313" actId="1036"/>
          <ac:spMkLst>
            <pc:docMk/>
            <pc:sldMk cId="3712370987" sldId="274"/>
            <ac:spMk id="8" creationId="{14A88404-2DA2-4217-99E5-A796005D5157}"/>
          </ac:spMkLst>
        </pc:spChg>
        <pc:spChg chg="mod">
          <ac:chgData name="NESTOR JULIO HERNANDEZ BOCKER" userId="a413b3be1cc3406f" providerId="LiveId" clId="{B4FFCFC3-A4A4-492B-B2A7-F178E4F1B5EF}" dt="2022-09-02T18:31:55.668" v="835" actId="20577"/>
          <ac:spMkLst>
            <pc:docMk/>
            <pc:sldMk cId="3712370987" sldId="274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6:03.328" v="212"/>
          <ac:spMkLst>
            <pc:docMk/>
            <pc:sldMk cId="3712370987" sldId="274"/>
            <ac:spMk id="20" creationId="{00000000-0000-0000-0000-000000000000}"/>
          </ac:spMkLst>
        </pc:spChg>
        <pc:grpChg chg="add mod ord">
          <ac:chgData name="NESTOR JULIO HERNANDEZ BOCKER" userId="a413b3be1cc3406f" providerId="LiveId" clId="{B4FFCFC3-A4A4-492B-B2A7-F178E4F1B5EF}" dt="2022-09-02T03:09:46.338" v="291" actId="167"/>
          <ac:grpSpMkLst>
            <pc:docMk/>
            <pc:sldMk cId="3712370987" sldId="274"/>
            <ac:grpSpMk id="2" creationId="{9337814A-DF42-33A9-63C9-4A56A859E6B0}"/>
          </ac:grpSpMkLst>
        </pc:grpChg>
        <pc:picChg chg="mod">
          <ac:chgData name="NESTOR JULIO HERNANDEZ BOCKER" userId="a413b3be1cc3406f" providerId="LiveId" clId="{B4FFCFC3-A4A4-492B-B2A7-F178E4F1B5EF}" dt="2022-09-02T03:09:40.608" v="290"/>
          <ac:picMkLst>
            <pc:docMk/>
            <pc:sldMk cId="3712370987" sldId="274"/>
            <ac:picMk id="4" creationId="{8E812EEE-9A21-86BA-503F-416E574B1803}"/>
          </ac:picMkLst>
        </pc:picChg>
      </pc:sldChg>
      <pc:sldChg chg="addSp modSp mod">
        <pc:chgData name="NESTOR JULIO HERNANDEZ BOCKER" userId="a413b3be1cc3406f" providerId="LiveId" clId="{B4FFCFC3-A4A4-492B-B2A7-F178E4F1B5EF}" dt="2022-09-02T18:32:27.058" v="840" actId="20577"/>
        <pc:sldMkLst>
          <pc:docMk/>
          <pc:sldMk cId="2004471611" sldId="275"/>
        </pc:sldMkLst>
        <pc:spChg chg="mod">
          <ac:chgData name="NESTOR JULIO HERNANDEZ BOCKER" userId="a413b3be1cc3406f" providerId="LiveId" clId="{B4FFCFC3-A4A4-492B-B2A7-F178E4F1B5EF}" dt="2022-09-02T03:10:10.568" v="314"/>
          <ac:spMkLst>
            <pc:docMk/>
            <pc:sldMk cId="2004471611" sldId="275"/>
            <ac:spMk id="3" creationId="{302E07C4-E2AD-DBC4-EB9A-902D4F22B12F}"/>
          </ac:spMkLst>
        </pc:spChg>
        <pc:spChg chg="mod">
          <ac:chgData name="NESTOR JULIO HERNANDEZ BOCKER" userId="a413b3be1cc3406f" providerId="LiveId" clId="{B4FFCFC3-A4A4-492B-B2A7-F178E4F1B5EF}" dt="2022-09-02T03:10:23.785" v="333" actId="1036"/>
          <ac:spMkLst>
            <pc:docMk/>
            <pc:sldMk cId="2004471611" sldId="275"/>
            <ac:spMk id="8" creationId="{14A88404-2DA2-4217-99E5-A796005D5157}"/>
          </ac:spMkLst>
        </pc:spChg>
        <pc:spChg chg="mod">
          <ac:chgData name="NESTOR JULIO HERNANDEZ BOCKER" userId="a413b3be1cc3406f" providerId="LiveId" clId="{B4FFCFC3-A4A4-492B-B2A7-F178E4F1B5EF}" dt="2022-09-02T18:32:27.058" v="840" actId="20577"/>
          <ac:spMkLst>
            <pc:docMk/>
            <pc:sldMk cId="2004471611" sldId="275"/>
            <ac:spMk id="12" creationId="{C9DC1A62-EB8C-48FC-AAD1-29DA5565BA9A}"/>
          </ac:spMkLst>
        </pc:spChg>
        <pc:spChg chg="mod">
          <ac:chgData name="NESTOR JULIO HERNANDEZ BOCKER" userId="a413b3be1cc3406f" providerId="LiveId" clId="{B4FFCFC3-A4A4-492B-B2A7-F178E4F1B5EF}" dt="2022-09-02T03:06:08.813" v="213"/>
          <ac:spMkLst>
            <pc:docMk/>
            <pc:sldMk cId="2004471611" sldId="275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10:10.568" v="314"/>
          <ac:grpSpMkLst>
            <pc:docMk/>
            <pc:sldMk cId="2004471611" sldId="275"/>
            <ac:grpSpMk id="2" creationId="{50FCCF24-9DE7-6613-2EA0-0C3C875ACE37}"/>
          </ac:grpSpMkLst>
        </pc:grpChg>
        <pc:picChg chg="mod">
          <ac:chgData name="NESTOR JULIO HERNANDEZ BOCKER" userId="a413b3be1cc3406f" providerId="LiveId" clId="{B4FFCFC3-A4A4-492B-B2A7-F178E4F1B5EF}" dt="2022-09-02T03:10:10.568" v="314"/>
          <ac:picMkLst>
            <pc:docMk/>
            <pc:sldMk cId="2004471611" sldId="275"/>
            <ac:picMk id="4" creationId="{0E92D969-34DA-4BDE-FB8E-50BCEDFD6811}"/>
          </ac:picMkLst>
        </pc:picChg>
      </pc:sldChg>
      <pc:sldChg chg="addSp modSp">
        <pc:chgData name="NESTOR JULIO HERNANDEZ BOCKER" userId="a413b3be1cc3406f" providerId="LiveId" clId="{B4FFCFC3-A4A4-492B-B2A7-F178E4F1B5EF}" dt="2022-09-02T18:17:35.720" v="569"/>
        <pc:sldMkLst>
          <pc:docMk/>
          <pc:sldMk cId="2643471665" sldId="276"/>
        </pc:sldMkLst>
        <pc:spChg chg="mod">
          <ac:chgData name="NESTOR JULIO HERNANDEZ BOCKER" userId="a413b3be1cc3406f" providerId="LiveId" clId="{B4FFCFC3-A4A4-492B-B2A7-F178E4F1B5EF}" dt="2022-09-02T03:08:04.322" v="222"/>
          <ac:spMkLst>
            <pc:docMk/>
            <pc:sldMk cId="2643471665" sldId="276"/>
            <ac:spMk id="3" creationId="{93272233-1317-45E4-AC3C-75C0F2EA49A2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2643471665" sldId="276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8:04.322" v="222"/>
          <ac:grpSpMkLst>
            <pc:docMk/>
            <pc:sldMk cId="2643471665" sldId="276"/>
            <ac:grpSpMk id="2" creationId="{92871DCE-2913-5C43-B57B-D17107A3CF0B}"/>
          </ac:grpSpMkLst>
        </pc:grpChg>
        <pc:graphicFrameChg chg="mod">
          <ac:chgData name="NESTOR JULIO HERNANDEZ BOCKER" userId="a413b3be1cc3406f" providerId="LiveId" clId="{B4FFCFC3-A4A4-492B-B2A7-F178E4F1B5EF}" dt="2022-09-02T18:17:23.808" v="568"/>
          <ac:graphicFrameMkLst>
            <pc:docMk/>
            <pc:sldMk cId="2643471665" sldId="276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17:35.720" v="569"/>
          <ac:graphicFrameMkLst>
            <pc:docMk/>
            <pc:sldMk cId="2643471665" sldId="276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8:04.322" v="222"/>
          <ac:picMkLst>
            <pc:docMk/>
            <pc:sldMk cId="2643471665" sldId="276"/>
            <ac:picMk id="4" creationId="{F3D5968F-5EAA-D034-E9FB-83F59DE46CFE}"/>
          </ac:picMkLst>
        </pc:picChg>
      </pc:sldChg>
      <pc:sldChg chg="addSp modSp mod">
        <pc:chgData name="NESTOR JULIO HERNANDEZ BOCKER" userId="a413b3be1cc3406f" providerId="LiveId" clId="{B4FFCFC3-A4A4-492B-B2A7-F178E4F1B5EF}" dt="2022-09-02T18:16:26.676" v="567" actId="403"/>
        <pc:sldMkLst>
          <pc:docMk/>
          <pc:sldMk cId="254701575" sldId="277"/>
        </pc:sldMkLst>
        <pc:spChg chg="mod">
          <ac:chgData name="NESTOR JULIO HERNANDEZ BOCKER" userId="a413b3be1cc3406f" providerId="LiveId" clId="{B4FFCFC3-A4A4-492B-B2A7-F178E4F1B5EF}" dt="2022-09-02T03:07:57.996" v="221"/>
          <ac:spMkLst>
            <pc:docMk/>
            <pc:sldMk cId="254701575" sldId="277"/>
            <ac:spMk id="3" creationId="{53E89A41-7AA4-1D00-910E-45473B4751B5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254701575" sldId="277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7:57.996" v="221"/>
          <ac:grpSpMkLst>
            <pc:docMk/>
            <pc:sldMk cId="254701575" sldId="277"/>
            <ac:grpSpMk id="2" creationId="{B65554DF-3AAA-190B-1EF3-55F80F13CFCF}"/>
          </ac:grpSpMkLst>
        </pc:grpChg>
        <pc:graphicFrameChg chg="mod modGraphic">
          <ac:chgData name="NESTOR JULIO HERNANDEZ BOCKER" userId="a413b3be1cc3406f" providerId="LiveId" clId="{B4FFCFC3-A4A4-492B-B2A7-F178E4F1B5EF}" dt="2022-09-02T18:16:26.676" v="567" actId="403"/>
          <ac:graphicFrameMkLst>
            <pc:docMk/>
            <pc:sldMk cId="254701575" sldId="277"/>
            <ac:graphicFrameMk id="6" creationId="{1274B1B0-9B86-4259-BA87-AF38CFE4CE1B}"/>
          </ac:graphicFrameMkLst>
        </pc:graphicFrameChg>
        <pc:picChg chg="mod">
          <ac:chgData name="NESTOR JULIO HERNANDEZ BOCKER" userId="a413b3be1cc3406f" providerId="LiveId" clId="{B4FFCFC3-A4A4-492B-B2A7-F178E4F1B5EF}" dt="2022-09-02T03:07:57.996" v="221"/>
          <ac:picMkLst>
            <pc:docMk/>
            <pc:sldMk cId="254701575" sldId="277"/>
            <ac:picMk id="4" creationId="{E4BFDF38-D3B9-45C8-3467-A71D59701DB9}"/>
          </ac:picMkLst>
        </pc:picChg>
      </pc:sldChg>
      <pc:sldChg chg="addSp modSp mod">
        <pc:chgData name="NESTOR JULIO HERNANDEZ BOCKER" userId="a413b3be1cc3406f" providerId="LiveId" clId="{B4FFCFC3-A4A4-492B-B2A7-F178E4F1B5EF}" dt="2022-09-02T18:29:39.081" v="781"/>
        <pc:sldMkLst>
          <pc:docMk/>
          <pc:sldMk cId="1413527724" sldId="278"/>
        </pc:sldMkLst>
        <pc:spChg chg="mod">
          <ac:chgData name="NESTOR JULIO HERNANDEZ BOCKER" userId="a413b3be1cc3406f" providerId="LiveId" clId="{B4FFCFC3-A4A4-492B-B2A7-F178E4F1B5EF}" dt="2022-09-02T03:09:35.530" v="288"/>
          <ac:spMkLst>
            <pc:docMk/>
            <pc:sldMk cId="1413527724" sldId="278"/>
            <ac:spMk id="3" creationId="{A9C3B686-9EE1-D8B2-C2D2-4F70C706822B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413527724" sldId="278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35.530" v="288"/>
          <ac:grpSpMkLst>
            <pc:docMk/>
            <pc:sldMk cId="1413527724" sldId="278"/>
            <ac:grpSpMk id="2" creationId="{39C8DC06-F2FA-0BFC-5E7C-0A9B000522AF}"/>
          </ac:grpSpMkLst>
        </pc:grpChg>
        <pc:graphicFrameChg chg="mod modGraphic">
          <ac:chgData name="NESTOR JULIO HERNANDEZ BOCKER" userId="a413b3be1cc3406f" providerId="LiveId" clId="{B4FFCFC3-A4A4-492B-B2A7-F178E4F1B5EF}" dt="2022-09-02T18:29:26.681" v="780" actId="20577"/>
          <ac:graphicFrameMkLst>
            <pc:docMk/>
            <pc:sldMk cId="1413527724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29:39.081" v="781"/>
          <ac:graphicFrameMkLst>
            <pc:docMk/>
            <pc:sldMk cId="1413527724" sldId="278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9:35.530" v="288"/>
          <ac:picMkLst>
            <pc:docMk/>
            <pc:sldMk cId="1413527724" sldId="278"/>
            <ac:picMk id="4" creationId="{1064502D-0440-5902-6207-17A7215CD7AC}"/>
          </ac:picMkLst>
        </pc:picChg>
      </pc:sldChg>
      <pc:sldChg chg="addSp modSp mod">
        <pc:chgData name="NESTOR JULIO HERNANDEZ BOCKER" userId="a413b3be1cc3406f" providerId="LiveId" clId="{B4FFCFC3-A4A4-492B-B2A7-F178E4F1B5EF}" dt="2022-09-02T18:28:00.659" v="746" actId="403"/>
        <pc:sldMkLst>
          <pc:docMk/>
          <pc:sldMk cId="2154987033" sldId="279"/>
        </pc:sldMkLst>
        <pc:spChg chg="mod">
          <ac:chgData name="NESTOR JULIO HERNANDEZ BOCKER" userId="a413b3be1cc3406f" providerId="LiveId" clId="{B4FFCFC3-A4A4-492B-B2A7-F178E4F1B5EF}" dt="2022-09-02T03:09:32.217" v="287"/>
          <ac:spMkLst>
            <pc:docMk/>
            <pc:sldMk cId="2154987033" sldId="279"/>
            <ac:spMk id="3" creationId="{904465E6-B21D-ABC1-88D1-D70C28930364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2154987033" sldId="279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32.217" v="287"/>
          <ac:grpSpMkLst>
            <pc:docMk/>
            <pc:sldMk cId="2154987033" sldId="279"/>
            <ac:grpSpMk id="2" creationId="{AE4C1C05-684E-841A-B29E-97E500504A38}"/>
          </ac:grpSpMkLst>
        </pc:grpChg>
        <pc:graphicFrameChg chg="mod modGraphic">
          <ac:chgData name="NESTOR JULIO HERNANDEZ BOCKER" userId="a413b3be1cc3406f" providerId="LiveId" clId="{B4FFCFC3-A4A4-492B-B2A7-F178E4F1B5EF}" dt="2022-09-02T18:28:00.659" v="746" actId="403"/>
          <ac:graphicFrameMkLst>
            <pc:docMk/>
            <pc:sldMk cId="2154987033" sldId="279"/>
            <ac:graphicFrameMk id="6" creationId="{1274B1B0-9B86-4259-BA87-AF38CFE4CE1B}"/>
          </ac:graphicFrameMkLst>
        </pc:graphicFrameChg>
        <pc:picChg chg="mod">
          <ac:chgData name="NESTOR JULIO HERNANDEZ BOCKER" userId="a413b3be1cc3406f" providerId="LiveId" clId="{B4FFCFC3-A4A4-492B-B2A7-F178E4F1B5EF}" dt="2022-09-02T03:09:32.217" v="287"/>
          <ac:picMkLst>
            <pc:docMk/>
            <pc:sldMk cId="2154987033" sldId="279"/>
            <ac:picMk id="4" creationId="{9991A167-F27B-064A-7529-AE69993EDD66}"/>
          </ac:picMkLst>
        </pc:picChg>
      </pc:sldChg>
      <pc:sldChg chg="addSp modSp mod">
        <pc:chgData name="NESTOR JULIO HERNANDEZ BOCKER" userId="a413b3be1cc3406f" providerId="LiveId" clId="{B4FFCFC3-A4A4-492B-B2A7-F178E4F1B5EF}" dt="2022-09-02T18:19:37.982" v="585"/>
        <pc:sldMkLst>
          <pc:docMk/>
          <pc:sldMk cId="1313828931" sldId="280"/>
        </pc:sldMkLst>
        <pc:spChg chg="mod">
          <ac:chgData name="NESTOR JULIO HERNANDEZ BOCKER" userId="a413b3be1cc3406f" providerId="LiveId" clId="{B4FFCFC3-A4A4-492B-B2A7-F178E4F1B5EF}" dt="2022-09-02T03:09:27.291" v="285"/>
          <ac:spMkLst>
            <pc:docMk/>
            <pc:sldMk cId="1313828931" sldId="280"/>
            <ac:spMk id="3" creationId="{67993A13-EF75-FF58-CBF7-8DDD90EE966D}"/>
          </ac:spMkLst>
        </pc:spChg>
        <pc:spChg chg="mod">
          <ac:chgData name="NESTOR JULIO HERNANDEZ BOCKER" userId="a413b3be1cc3406f" providerId="LiveId" clId="{B4FFCFC3-A4A4-492B-B2A7-F178E4F1B5EF}" dt="2022-09-02T03:04:20.070" v="206"/>
          <ac:spMkLst>
            <pc:docMk/>
            <pc:sldMk cId="1313828931" sldId="280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27.291" v="285"/>
          <ac:grpSpMkLst>
            <pc:docMk/>
            <pc:sldMk cId="1313828931" sldId="280"/>
            <ac:grpSpMk id="2" creationId="{481E0CAA-EDCE-3096-7FC9-1EDBFD2219ED}"/>
          </ac:grpSpMkLst>
        </pc:grpChg>
        <pc:graphicFrameChg chg="mod">
          <ac:chgData name="NESTOR JULIO HERNANDEZ BOCKER" userId="a413b3be1cc3406f" providerId="LiveId" clId="{B4FFCFC3-A4A4-492B-B2A7-F178E4F1B5EF}" dt="2022-09-02T18:19:37.982" v="585"/>
          <ac:graphicFrameMkLst>
            <pc:docMk/>
            <pc:sldMk cId="1313828931" sldId="280"/>
            <ac:graphicFrameMk id="15" creationId="{B01D70A5-9706-4ABA-B15D-8FD5698095A4}"/>
          </ac:graphicFrameMkLst>
        </pc:graphicFrameChg>
        <pc:picChg chg="mod">
          <ac:chgData name="NESTOR JULIO HERNANDEZ BOCKER" userId="a413b3be1cc3406f" providerId="LiveId" clId="{B4FFCFC3-A4A4-492B-B2A7-F178E4F1B5EF}" dt="2022-09-02T03:09:27.291" v="285"/>
          <ac:picMkLst>
            <pc:docMk/>
            <pc:sldMk cId="1313828931" sldId="280"/>
            <ac:picMk id="4" creationId="{9F743406-1B22-6F8B-711D-638DA6E0286D}"/>
          </ac:picMkLst>
        </pc:picChg>
      </pc:sldChg>
      <pc:sldChg chg="addSp delSp modSp mod">
        <pc:chgData name="NESTOR JULIO HERNANDEZ BOCKER" userId="a413b3be1cc3406f" providerId="LiveId" clId="{B4FFCFC3-A4A4-492B-B2A7-F178E4F1B5EF}" dt="2022-09-02T18:05:54.148" v="472" actId="20577"/>
        <pc:sldMkLst>
          <pc:docMk/>
          <pc:sldMk cId="1058868022" sldId="281"/>
        </pc:sldMkLst>
        <pc:spChg chg="mod">
          <ac:chgData name="NESTOR JULIO HERNANDEZ BOCKER" userId="a413b3be1cc3406f" providerId="LiveId" clId="{B4FFCFC3-A4A4-492B-B2A7-F178E4F1B5EF}" dt="2022-09-02T03:07:49.780" v="218"/>
          <ac:spMkLst>
            <pc:docMk/>
            <pc:sldMk cId="1058868022" sldId="281"/>
            <ac:spMk id="3" creationId="{80645258-4D5E-D8E4-6175-2ABB592AC397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058868022" sldId="281"/>
            <ac:spMk id="12" creationId="{35E4570E-0A15-4797-A1E4-293900080A5D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058868022" sldId="281"/>
            <ac:spMk id="13" creationId="{58E584A4-AB44-4696-AB78-1B76FE85DDA3}"/>
          </ac:spMkLst>
        </pc:spChg>
        <pc:spChg chg="mod">
          <ac:chgData name="NESTOR JULIO HERNANDEZ BOCKER" userId="a413b3be1cc3406f" providerId="LiveId" clId="{B4FFCFC3-A4A4-492B-B2A7-F178E4F1B5EF}" dt="2022-09-02T18:05:19.182" v="467" actId="20577"/>
          <ac:spMkLst>
            <pc:docMk/>
            <pc:sldMk cId="1058868022" sldId="281"/>
            <ac:spMk id="14" creationId="{2429D940-E554-4FB7-91D3-1A9CD28C5C86}"/>
          </ac:spMkLst>
        </pc:spChg>
        <pc:spChg chg="mod">
          <ac:chgData name="NESTOR JULIO HERNANDEZ BOCKER" userId="a413b3be1cc3406f" providerId="LiveId" clId="{B4FFCFC3-A4A4-492B-B2A7-F178E4F1B5EF}" dt="2022-09-02T18:05:54.148" v="472" actId="20577"/>
          <ac:spMkLst>
            <pc:docMk/>
            <pc:sldMk cId="1058868022" sldId="281"/>
            <ac:spMk id="17" creationId="{7110DCAC-DBE7-4065-96AB-2C32D83775A4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058868022" sldId="281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7:49.780" v="218"/>
          <ac:grpSpMkLst>
            <pc:docMk/>
            <pc:sldMk cId="1058868022" sldId="281"/>
            <ac:grpSpMk id="2" creationId="{2DA28C5B-708C-52CD-608C-DA869F2713EB}"/>
          </ac:grpSpMkLst>
        </pc:grpChg>
        <pc:graphicFrameChg chg="mod">
          <ac:chgData name="NESTOR JULIO HERNANDEZ BOCKER" userId="a413b3be1cc3406f" providerId="LiveId" clId="{B4FFCFC3-A4A4-492B-B2A7-F178E4F1B5EF}" dt="2022-09-02T03:11:32.423" v="341"/>
          <ac:graphicFrameMkLst>
            <pc:docMk/>
            <pc:sldMk cId="1058868022" sldId="281"/>
            <ac:graphicFrameMk id="15" creationId="{00000000-0008-0000-0200-000002000000}"/>
          </ac:graphicFrameMkLst>
        </pc:graphicFrameChg>
        <pc:picChg chg="mod">
          <ac:chgData name="NESTOR JULIO HERNANDEZ BOCKER" userId="a413b3be1cc3406f" providerId="LiveId" clId="{B4FFCFC3-A4A4-492B-B2A7-F178E4F1B5EF}" dt="2022-09-02T03:07:49.780" v="218"/>
          <ac:picMkLst>
            <pc:docMk/>
            <pc:sldMk cId="1058868022" sldId="281"/>
            <ac:picMk id="4" creationId="{5E653B76-834A-3D83-E536-0B1EBDB24988}"/>
          </ac:picMkLst>
        </pc:picChg>
        <pc:picChg chg="add del mod">
          <ac:chgData name="NESTOR JULIO HERNANDEZ BOCKER" userId="a413b3be1cc3406f" providerId="LiveId" clId="{B4FFCFC3-A4A4-492B-B2A7-F178E4F1B5EF}" dt="2022-09-02T03:12:35.785" v="437" actId="478"/>
          <ac:picMkLst>
            <pc:docMk/>
            <pc:sldMk cId="1058868022" sldId="281"/>
            <ac:picMk id="5" creationId="{5CAF8832-0DA2-3142-912B-F55DD9BF65F2}"/>
          </ac:picMkLst>
        </pc:picChg>
      </pc:sldChg>
      <pc:sldChg chg="addSp modSp mod">
        <pc:chgData name="NESTOR JULIO HERNANDEZ BOCKER" userId="a413b3be1cc3406f" providerId="LiveId" clId="{B4FFCFC3-A4A4-492B-B2A7-F178E4F1B5EF}" dt="2022-09-02T03:06:56.741" v="215" actId="22"/>
        <pc:sldMkLst>
          <pc:docMk/>
          <pc:sldMk cId="3739594722" sldId="284"/>
        </pc:sldMkLst>
        <pc:spChg chg="mod">
          <ac:chgData name="NESTOR JULIO HERNANDEZ BOCKER" userId="a413b3be1cc3406f" providerId="LiveId" clId="{B4FFCFC3-A4A4-492B-B2A7-F178E4F1B5EF}" dt="2022-09-02T02:59:45.334" v="187" actId="20577"/>
          <ac:spMkLst>
            <pc:docMk/>
            <pc:sldMk cId="3739594722" sldId="284"/>
            <ac:spMk id="5" creationId="{00000000-0000-0000-0000-000000000000}"/>
          </ac:spMkLst>
        </pc:spChg>
        <pc:spChg chg="mod">
          <ac:chgData name="NESTOR JULIO HERNANDEZ BOCKER" userId="a413b3be1cc3406f" providerId="LiveId" clId="{B4FFCFC3-A4A4-492B-B2A7-F178E4F1B5EF}" dt="2022-09-02T02:31:12.345" v="0"/>
          <ac:spMkLst>
            <pc:docMk/>
            <pc:sldMk cId="3739594722" sldId="284"/>
            <ac:spMk id="6" creationId="{00000000-0000-0000-0000-000000000000}"/>
          </ac:spMkLst>
        </pc:spChg>
        <pc:picChg chg="add">
          <ac:chgData name="NESTOR JULIO HERNANDEZ BOCKER" userId="a413b3be1cc3406f" providerId="LiveId" clId="{B4FFCFC3-A4A4-492B-B2A7-F178E4F1B5EF}" dt="2022-09-02T03:06:56.741" v="215" actId="22"/>
          <ac:picMkLst>
            <pc:docMk/>
            <pc:sldMk cId="3739594722" sldId="284"/>
            <ac:picMk id="3" creationId="{5CE91D04-1350-96A9-74CB-A4522D2C873B}"/>
          </ac:picMkLst>
        </pc:picChg>
      </pc:sldChg>
      <pc:sldChg chg="addSp modSp mod">
        <pc:chgData name="NESTOR JULIO HERNANDEZ BOCKER" userId="a413b3be1cc3406f" providerId="LiveId" clId="{B4FFCFC3-A4A4-492B-B2A7-F178E4F1B5EF}" dt="2022-09-02T18:00:16.497" v="445" actId="27918"/>
        <pc:sldMkLst>
          <pc:docMk/>
          <pc:sldMk cId="1493240971" sldId="285"/>
        </pc:sldMkLst>
        <pc:spChg chg="mod">
          <ac:chgData name="NESTOR JULIO HERNANDEZ BOCKER" userId="a413b3be1cc3406f" providerId="LiveId" clId="{B4FFCFC3-A4A4-492B-B2A7-F178E4F1B5EF}" dt="2022-09-02T03:07:52.263" v="219"/>
          <ac:spMkLst>
            <pc:docMk/>
            <pc:sldMk cId="1493240971" sldId="285"/>
            <ac:spMk id="3" creationId="{D001E6DE-F031-428B-E4AC-B32F0B0D113B}"/>
          </ac:spMkLst>
        </pc:spChg>
        <pc:grpChg chg="add mod">
          <ac:chgData name="NESTOR JULIO HERNANDEZ BOCKER" userId="a413b3be1cc3406f" providerId="LiveId" clId="{B4FFCFC3-A4A4-492B-B2A7-F178E4F1B5EF}" dt="2022-09-02T03:07:52.263" v="219"/>
          <ac:grpSpMkLst>
            <pc:docMk/>
            <pc:sldMk cId="1493240971" sldId="285"/>
            <ac:grpSpMk id="2" creationId="{EB1F6DEC-C1EF-6415-6751-31F30F88FEE9}"/>
          </ac:grpSpMkLst>
        </pc:grpChg>
        <pc:picChg chg="mod">
          <ac:chgData name="NESTOR JULIO HERNANDEZ BOCKER" userId="a413b3be1cc3406f" providerId="LiveId" clId="{B4FFCFC3-A4A4-492B-B2A7-F178E4F1B5EF}" dt="2022-09-02T03:07:52.263" v="219"/>
          <ac:picMkLst>
            <pc:docMk/>
            <pc:sldMk cId="1493240971" sldId="285"/>
            <ac:picMk id="4" creationId="{DCDD79F6-3E1A-A929-9662-D66A19C00C7E}"/>
          </ac:picMkLst>
        </pc:picChg>
      </pc:sldChg>
      <pc:sldChg chg="addSp modSp mod">
        <pc:chgData name="NESTOR JULIO HERNANDEZ BOCKER" userId="a413b3be1cc3406f" providerId="LiveId" clId="{B4FFCFC3-A4A4-492B-B2A7-F178E4F1B5EF}" dt="2022-09-02T18:18:01.881" v="571"/>
        <pc:sldMkLst>
          <pc:docMk/>
          <pc:sldMk cId="3621436020" sldId="288"/>
        </pc:sldMkLst>
        <pc:spChg chg="mod">
          <ac:chgData name="NESTOR JULIO HERNANDEZ BOCKER" userId="a413b3be1cc3406f" providerId="LiveId" clId="{B4FFCFC3-A4A4-492B-B2A7-F178E4F1B5EF}" dt="2022-09-02T03:08:07.070" v="223"/>
          <ac:spMkLst>
            <pc:docMk/>
            <pc:sldMk cId="3621436020" sldId="288"/>
            <ac:spMk id="3" creationId="{1A1210D4-EAA8-1586-A6EE-CDDD77C0B094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3621436020" sldId="288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8:07.070" v="223"/>
          <ac:grpSpMkLst>
            <pc:docMk/>
            <pc:sldMk cId="3621436020" sldId="288"/>
            <ac:grpSpMk id="2" creationId="{5C960F50-424D-E344-9874-E092ED1439D8}"/>
          </ac:grpSpMkLst>
        </pc:grpChg>
        <pc:graphicFrameChg chg="mod modGraphic">
          <ac:chgData name="NESTOR JULIO HERNANDEZ BOCKER" userId="a413b3be1cc3406f" providerId="LiveId" clId="{B4FFCFC3-A4A4-492B-B2A7-F178E4F1B5EF}" dt="2022-09-02T18:17:51.215" v="570"/>
          <ac:graphicFrameMkLst>
            <pc:docMk/>
            <pc:sldMk cId="3621436020" sldId="28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18:01.881" v="571"/>
          <ac:graphicFrameMkLst>
            <pc:docMk/>
            <pc:sldMk cId="3621436020" sldId="288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8:07.070" v="223"/>
          <ac:picMkLst>
            <pc:docMk/>
            <pc:sldMk cId="3621436020" sldId="288"/>
            <ac:picMk id="4" creationId="{0C6697A5-AEF1-8680-396F-CBA3624DC590}"/>
          </ac:picMkLst>
        </pc:picChg>
      </pc:sldChg>
      <pc:sldChg chg="addSp modSp mod">
        <pc:chgData name="NESTOR JULIO HERNANDEZ BOCKER" userId="a413b3be1cc3406f" providerId="LiveId" clId="{B4FFCFC3-A4A4-492B-B2A7-F178E4F1B5EF}" dt="2022-09-02T18:30:30.267" v="814"/>
        <pc:sldMkLst>
          <pc:docMk/>
          <pc:sldMk cId="1740099963" sldId="289"/>
        </pc:sldMkLst>
        <pc:spChg chg="mod">
          <ac:chgData name="NESTOR JULIO HERNANDEZ BOCKER" userId="a413b3be1cc3406f" providerId="LiveId" clId="{B4FFCFC3-A4A4-492B-B2A7-F178E4F1B5EF}" dt="2022-09-02T03:09:37.890" v="289"/>
          <ac:spMkLst>
            <pc:docMk/>
            <pc:sldMk cId="1740099963" sldId="289"/>
            <ac:spMk id="3" creationId="{D3C2DF17-DF8D-8759-0751-E1A885F4B4B1}"/>
          </ac:spMkLst>
        </pc:spChg>
        <pc:spChg chg="mod">
          <ac:chgData name="NESTOR JULIO HERNANDEZ BOCKER" userId="a413b3be1cc3406f" providerId="LiveId" clId="{B4FFCFC3-A4A4-492B-B2A7-F178E4F1B5EF}" dt="2022-09-02T02:31:41.747" v="2"/>
          <ac:spMkLst>
            <pc:docMk/>
            <pc:sldMk cId="1740099963" sldId="289"/>
            <ac:spMk id="20" creationId="{00000000-0000-0000-0000-000000000000}"/>
          </ac:spMkLst>
        </pc:spChg>
        <pc:grpChg chg="add mod">
          <ac:chgData name="NESTOR JULIO HERNANDEZ BOCKER" userId="a413b3be1cc3406f" providerId="LiveId" clId="{B4FFCFC3-A4A4-492B-B2A7-F178E4F1B5EF}" dt="2022-09-02T03:09:37.890" v="289"/>
          <ac:grpSpMkLst>
            <pc:docMk/>
            <pc:sldMk cId="1740099963" sldId="289"/>
            <ac:grpSpMk id="2" creationId="{D70CC92B-91F4-FC5B-2DCC-1BAD68CAFF79}"/>
          </ac:grpSpMkLst>
        </pc:grpChg>
        <pc:graphicFrameChg chg="mod modGraphic">
          <ac:chgData name="NESTOR JULIO HERNANDEZ BOCKER" userId="a413b3be1cc3406f" providerId="LiveId" clId="{B4FFCFC3-A4A4-492B-B2A7-F178E4F1B5EF}" dt="2022-09-02T18:30:13.497" v="813" actId="6549"/>
          <ac:graphicFrameMkLst>
            <pc:docMk/>
            <pc:sldMk cId="1740099963" sldId="28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B4FFCFC3-A4A4-492B-B2A7-F178E4F1B5EF}" dt="2022-09-02T18:30:30.267" v="814"/>
          <ac:graphicFrameMkLst>
            <pc:docMk/>
            <pc:sldMk cId="1740099963" sldId="289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B4FFCFC3-A4A4-492B-B2A7-F178E4F1B5EF}" dt="2022-09-02T03:09:37.890" v="289"/>
          <ac:picMkLst>
            <pc:docMk/>
            <pc:sldMk cId="1740099963" sldId="289"/>
            <ac:picMk id="4" creationId="{8D10F02C-0131-E8E3-9EA0-B0CEB9959BB9}"/>
          </ac:picMkLst>
        </pc:picChg>
      </pc:sldChg>
      <pc:sldChg chg="modSp add del">
        <pc:chgData name="NESTOR JULIO HERNANDEZ BOCKER" userId="a413b3be1cc3406f" providerId="LiveId" clId="{B4FFCFC3-A4A4-492B-B2A7-F178E4F1B5EF}" dt="2022-09-02T03:00:56.193" v="189"/>
        <pc:sldMkLst>
          <pc:docMk/>
          <pc:sldMk cId="3692254647" sldId="290"/>
        </pc:sldMkLst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B4FFCFC3-A4A4-492B-B2A7-F178E4F1B5EF}" dt="2022-09-02T03:00:56.193" v="189"/>
        <pc:sldMkLst>
          <pc:docMk/>
          <pc:sldMk cId="3431761031" sldId="291"/>
        </pc:sldMkLst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B4FFCFC3-A4A4-492B-B2A7-F178E4F1B5EF}" dt="2022-09-02T02:31:53.971" v="3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Exportacion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mensuales'!$E$9</c:f>
              <c:strCache>
                <c:ptCount val="1"/>
                <c:pt idx="0">
                  <c:v>Exportaciones USD millones FOB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4.1666666666668193E-3"/>
                  <c:y val="8.0822917306382185E-3"/>
                </c:manualLayout>
              </c:layout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2E22-4F84-9706-2EFDF2F8C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mensuales'!$D$10:$D$22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mensuales'!$E$10:$E$22</c:f>
              <c:numCache>
                <c:formatCode>_-* #,##0_-;\-* #,##0_-;_-* "-"??_-;_-@_-</c:formatCode>
                <c:ptCount val="13"/>
                <c:pt idx="0">
                  <c:v>1868.3812177299978</c:v>
                </c:pt>
                <c:pt idx="1">
                  <c:v>1715.8046409800004</c:v>
                </c:pt>
                <c:pt idx="2">
                  <c:v>1554.2641779500018</c:v>
                </c:pt>
                <c:pt idx="3">
                  <c:v>1649.8723141599992</c:v>
                </c:pt>
                <c:pt idx="4">
                  <c:v>1889.9018489</c:v>
                </c:pt>
                <c:pt idx="5">
                  <c:v>1677.9743137999999</c:v>
                </c:pt>
                <c:pt idx="6">
                  <c:v>1893.0264956699971</c:v>
                </c:pt>
                <c:pt idx="7">
                  <c:v>1932.7059959100004</c:v>
                </c:pt>
                <c:pt idx="8">
                  <c:v>1922.519957029999</c:v>
                </c:pt>
                <c:pt idx="9">
                  <c:v>1992.6856929200039</c:v>
                </c:pt>
                <c:pt idx="10">
                  <c:v>2323.0663569900016</c:v>
                </c:pt>
                <c:pt idx="11">
                  <c:v>2974.8521304699984</c:v>
                </c:pt>
                <c:pt idx="12">
                  <c:v>2579.001326260001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2-4F84-9706-2EFDF2F8C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4528304"/>
        <c:axId val="-1394027808"/>
      </c:barChart>
      <c:catAx>
        <c:axId val="-1094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394027808"/>
        <c:crosses val="autoZero"/>
        <c:auto val="1"/>
        <c:lblAlgn val="ctr"/>
        <c:lblOffset val="100"/>
        <c:noMultiLvlLbl val="0"/>
      </c:catAx>
      <c:valAx>
        <c:axId val="-1394027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4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F8-47CC-9A36-325269CC1758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F8-47CC-9A36-325269CC1758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F8-47CC-9A36-325269CC1758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F8-47CC-9A36-325269CC1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  <c:pt idx="17">
                  <c:v>44409</c:v>
                </c:pt>
                <c:pt idx="18">
                  <c:v>44440</c:v>
                </c:pt>
                <c:pt idx="19">
                  <c:v>44470</c:v>
                </c:pt>
                <c:pt idx="20">
                  <c:v>44501</c:v>
                </c:pt>
                <c:pt idx="21">
                  <c:v>44531</c:v>
                </c:pt>
                <c:pt idx="22">
                  <c:v>44562</c:v>
                </c:pt>
                <c:pt idx="23">
                  <c:v>44593</c:v>
                </c:pt>
                <c:pt idx="24">
                  <c:v>44621</c:v>
                </c:pt>
                <c:pt idx="25">
                  <c:v>44652</c:v>
                </c:pt>
                <c:pt idx="26">
                  <c:v>44682</c:v>
                </c:pt>
                <c:pt idx="27">
                  <c:v>44713</c:v>
                </c:pt>
                <c:pt idx="28">
                  <c:v>44743</c:v>
                </c:pt>
                <c:pt idx="29">
                  <c:v>44774</c:v>
                </c:pt>
                <c:pt idx="30">
                  <c:v>44805</c:v>
                </c:pt>
                <c:pt idx="31">
                  <c:v>44835</c:v>
                </c:pt>
                <c:pt idx="32">
                  <c:v>44866</c:v>
                </c:pt>
                <c:pt idx="33">
                  <c:v>44896</c:v>
                </c:pt>
                <c:pt idx="34">
                  <c:v>44927</c:v>
                </c:pt>
                <c:pt idx="35">
                  <c:v>44958</c:v>
                </c:pt>
                <c:pt idx="36">
                  <c:v>44986</c:v>
                </c:pt>
              </c:numCache>
            </c:numRef>
          </c:cat>
          <c:val>
            <c:numRef>
              <c:f>'Expo Volumen'!$C$58:$C$94</c:f>
              <c:numCache>
                <c:formatCode>_-* #,##0_-;\-* #,##0_-;_-* "-"??_-;_-@_-</c:formatCode>
                <c:ptCount val="37"/>
                <c:pt idx="0">
                  <c:v>275.12462289000001</c:v>
                </c:pt>
                <c:pt idx="1">
                  <c:v>251.93243493999995</c:v>
                </c:pt>
                <c:pt idx="2">
                  <c:v>269.11115973000017</c:v>
                </c:pt>
                <c:pt idx="3">
                  <c:v>276.96013318000001</c:v>
                </c:pt>
                <c:pt idx="4">
                  <c:v>295.13627421999985</c:v>
                </c:pt>
                <c:pt idx="5">
                  <c:v>253.59121811000014</c:v>
                </c:pt>
                <c:pt idx="6">
                  <c:v>255.84801250000012</c:v>
                </c:pt>
                <c:pt idx="7">
                  <c:v>326.85301893999991</c:v>
                </c:pt>
                <c:pt idx="8">
                  <c:v>304.28560639000011</c:v>
                </c:pt>
                <c:pt idx="9">
                  <c:v>454.75375470999961</c:v>
                </c:pt>
                <c:pt idx="10">
                  <c:v>287.96582796000007</c:v>
                </c:pt>
                <c:pt idx="11">
                  <c:v>260.71582264000011</c:v>
                </c:pt>
                <c:pt idx="12">
                  <c:v>380.76263621000004</c:v>
                </c:pt>
                <c:pt idx="13">
                  <c:v>308.37826219999999</c:v>
                </c:pt>
                <c:pt idx="14">
                  <c:v>315.97525024000009</c:v>
                </c:pt>
                <c:pt idx="15">
                  <c:v>293.09490346000007</c:v>
                </c:pt>
                <c:pt idx="16">
                  <c:v>375.76916776999997</c:v>
                </c:pt>
                <c:pt idx="17">
                  <c:v>302.30940465999993</c:v>
                </c:pt>
                <c:pt idx="18">
                  <c:v>301.83506784999992</c:v>
                </c:pt>
                <c:pt idx="19">
                  <c:v>343.31594544000006</c:v>
                </c:pt>
                <c:pt idx="20">
                  <c:v>336.76760339000026</c:v>
                </c:pt>
                <c:pt idx="21">
                  <c:v>293.48369882000014</c:v>
                </c:pt>
                <c:pt idx="22">
                  <c:v>311.70049913000008</c:v>
                </c:pt>
                <c:pt idx="23">
                  <c:v>335.90196711999994</c:v>
                </c:pt>
                <c:pt idx="24">
                  <c:v>287.50293817000005</c:v>
                </c:pt>
                <c:pt idx="25">
                  <c:v>354.25864152999975</c:v>
                </c:pt>
                <c:pt idx="26">
                  <c:v>333.80474792999996</c:v>
                </c:pt>
                <c:pt idx="27">
                  <c:v>391.28621700000002</c:v>
                </c:pt>
                <c:pt idx="28">
                  <c:v>251.36990626999997</c:v>
                </c:pt>
                <c:pt idx="29">
                  <c:v>288.36721975999978</c:v>
                </c:pt>
                <c:pt idx="30">
                  <c:v>396.85583911999959</c:v>
                </c:pt>
                <c:pt idx="31">
                  <c:v>299.38947411999993</c:v>
                </c:pt>
                <c:pt idx="32">
                  <c:v>314.48795215999985</c:v>
                </c:pt>
                <c:pt idx="33">
                  <c:v>357.01351242999993</c:v>
                </c:pt>
                <c:pt idx="34">
                  <c:v>158.33677655000002</c:v>
                </c:pt>
                <c:pt idx="35">
                  <c:v>226.04475693999996</c:v>
                </c:pt>
                <c:pt idx="36">
                  <c:v>284.07341136999992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F8-47CC-9A36-325269CC1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r>
                  <a:rPr lang="es-CO" b="0" dirty="0">
                    <a:solidFill>
                      <a:srgbClr val="002060"/>
                    </a:solidFill>
                  </a:rPr>
                  <a:t>Miles</a:t>
                </a:r>
                <a:r>
                  <a:rPr lang="es-CO" b="0" baseline="0" dirty="0">
                    <a:solidFill>
                      <a:srgbClr val="002060"/>
                    </a:solidFill>
                  </a:rPr>
                  <a:t> de toneladas</a:t>
                </a:r>
                <a:endParaRPr lang="es-CO" b="0" dirty="0">
                  <a:solidFill>
                    <a:srgbClr val="002060"/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35991077897704E-2"/>
          <c:y val="2.4812986765592984E-2"/>
          <c:w val="0.91397664395283273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22-4C80-B480-7C70B5DC6679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22-4C80-B480-7C70B5DC6679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22-4C80-B480-7C70B5DC6679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22-4C80-B480-7C70B5DC6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  <c:pt idx="17">
                  <c:v>44409</c:v>
                </c:pt>
                <c:pt idx="18">
                  <c:v>44440</c:v>
                </c:pt>
                <c:pt idx="19">
                  <c:v>44470</c:v>
                </c:pt>
                <c:pt idx="20">
                  <c:v>44501</c:v>
                </c:pt>
                <c:pt idx="21">
                  <c:v>44531</c:v>
                </c:pt>
                <c:pt idx="22">
                  <c:v>44562</c:v>
                </c:pt>
                <c:pt idx="23">
                  <c:v>44593</c:v>
                </c:pt>
                <c:pt idx="24">
                  <c:v>44621</c:v>
                </c:pt>
                <c:pt idx="25">
                  <c:v>44652</c:v>
                </c:pt>
                <c:pt idx="26">
                  <c:v>44682</c:v>
                </c:pt>
                <c:pt idx="27">
                  <c:v>44713</c:v>
                </c:pt>
                <c:pt idx="28">
                  <c:v>44743</c:v>
                </c:pt>
                <c:pt idx="29">
                  <c:v>44774</c:v>
                </c:pt>
                <c:pt idx="30">
                  <c:v>44805</c:v>
                </c:pt>
                <c:pt idx="31">
                  <c:v>44835</c:v>
                </c:pt>
                <c:pt idx="32">
                  <c:v>44866</c:v>
                </c:pt>
                <c:pt idx="33">
                  <c:v>44896</c:v>
                </c:pt>
                <c:pt idx="34">
                  <c:v>44927</c:v>
                </c:pt>
                <c:pt idx="35">
                  <c:v>44958</c:v>
                </c:pt>
                <c:pt idx="36">
                  <c:v>44986</c:v>
                </c:pt>
              </c:numCache>
            </c:numRef>
          </c:cat>
          <c:val>
            <c:numRef>
              <c:f>'Expo Volumen'!$D$58:$D$94</c:f>
              <c:numCache>
                <c:formatCode>_-* #,##0_-;\-* #,##0_-;_-* "-"??_-;_-@_-</c:formatCode>
                <c:ptCount val="37"/>
                <c:pt idx="0">
                  <c:v>156.00928029000005</c:v>
                </c:pt>
                <c:pt idx="1">
                  <c:v>159.52697579999995</c:v>
                </c:pt>
                <c:pt idx="2">
                  <c:v>193.49014440999994</c:v>
                </c:pt>
                <c:pt idx="3">
                  <c:v>192.27266445000004</c:v>
                </c:pt>
                <c:pt idx="4">
                  <c:v>173.67758226000004</c:v>
                </c:pt>
                <c:pt idx="5">
                  <c:v>169.63422216000012</c:v>
                </c:pt>
                <c:pt idx="6">
                  <c:v>172.08138495000009</c:v>
                </c:pt>
                <c:pt idx="7">
                  <c:v>184.96928739000001</c:v>
                </c:pt>
                <c:pt idx="8">
                  <c:v>163.82946197999991</c:v>
                </c:pt>
                <c:pt idx="9">
                  <c:v>149.00067913999987</c:v>
                </c:pt>
                <c:pt idx="10">
                  <c:v>110.46134869999997</c:v>
                </c:pt>
                <c:pt idx="11">
                  <c:v>125.75392083999996</c:v>
                </c:pt>
                <c:pt idx="12">
                  <c:v>186.04312501999999</c:v>
                </c:pt>
                <c:pt idx="13">
                  <c:v>138.10790992</c:v>
                </c:pt>
                <c:pt idx="14">
                  <c:v>124.69416230000003</c:v>
                </c:pt>
                <c:pt idx="15">
                  <c:v>124.09978305999996</c:v>
                </c:pt>
                <c:pt idx="16">
                  <c:v>124.43092651000002</c:v>
                </c:pt>
                <c:pt idx="17">
                  <c:v>155.87510167000002</c:v>
                </c:pt>
                <c:pt idx="18">
                  <c:v>157.12174393000012</c:v>
                </c:pt>
                <c:pt idx="19">
                  <c:v>128.12715506000001</c:v>
                </c:pt>
                <c:pt idx="20">
                  <c:v>152.46419373000006</c:v>
                </c:pt>
                <c:pt idx="21">
                  <c:v>150.58358921000004</c:v>
                </c:pt>
                <c:pt idx="22">
                  <c:v>131.57571325000001</c:v>
                </c:pt>
                <c:pt idx="23">
                  <c:v>139.43409016999993</c:v>
                </c:pt>
                <c:pt idx="24">
                  <c:v>162.63186291</c:v>
                </c:pt>
                <c:pt idx="25">
                  <c:v>209.88927650000019</c:v>
                </c:pt>
                <c:pt idx="26">
                  <c:v>152.58546708999995</c:v>
                </c:pt>
                <c:pt idx="27">
                  <c:v>166.58820307000002</c:v>
                </c:pt>
                <c:pt idx="28">
                  <c:v>161.49073098</c:v>
                </c:pt>
                <c:pt idx="29">
                  <c:v>115.87114357000004</c:v>
                </c:pt>
                <c:pt idx="30">
                  <c:v>153.36818576999997</c:v>
                </c:pt>
                <c:pt idx="31">
                  <c:v>119.48901253000001</c:v>
                </c:pt>
                <c:pt idx="32">
                  <c:v>159.53444158000011</c:v>
                </c:pt>
                <c:pt idx="33">
                  <c:v>165.54521891999997</c:v>
                </c:pt>
                <c:pt idx="34">
                  <c:v>151.51303738999991</c:v>
                </c:pt>
                <c:pt idx="35">
                  <c:v>136.90490245999999</c:v>
                </c:pt>
                <c:pt idx="36">
                  <c:v>188.90567942999991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22-4C80-B480-7C70B5DC6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r>
                  <a:rPr lang="es-CO" b="0" dirty="0">
                    <a:solidFill>
                      <a:srgbClr val="002060"/>
                    </a:solidFill>
                  </a:rPr>
                  <a:t>Miles</a:t>
                </a:r>
                <a:r>
                  <a:rPr lang="es-CO" b="0" baseline="0" dirty="0">
                    <a:solidFill>
                      <a:srgbClr val="002060"/>
                    </a:solidFill>
                  </a:rPr>
                  <a:t> de toneladas</a:t>
                </a:r>
                <a:endParaRPr lang="es-CO" b="0" dirty="0">
                  <a:solidFill>
                    <a:srgbClr val="002060"/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1027.4848243300007</c:v>
                </c:pt>
                <c:pt idx="1">
                  <c:v>1093.7938153899995</c:v>
                </c:pt>
                <c:pt idx="2">
                  <c:v>1264.6578494800006</c:v>
                </c:pt>
                <c:pt idx="3">
                  <c:v>1069.9450314699995</c:v>
                </c:pt>
                <c:pt idx="4">
                  <c:v>1105.1844049899985</c:v>
                </c:pt>
                <c:pt idx="5">
                  <c:v>1298.1281221800002</c:v>
                </c:pt>
                <c:pt idx="6">
                  <c:v>1295.8216772100002</c:v>
                </c:pt>
                <c:pt idx="7">
                  <c:v>1353.9454526500031</c:v>
                </c:pt>
                <c:pt idx="8">
                  <c:v>1393.4037972800011</c:v>
                </c:pt>
                <c:pt idx="9">
                  <c:v>1876.2133940599995</c:v>
                </c:pt>
                <c:pt idx="10">
                  <c:v>1591.98982191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A6A-A2D2-6E478487AD3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990.56892854999933</c:v>
                </c:pt>
                <c:pt idx="1">
                  <c:v>842.67736185000115</c:v>
                </c:pt>
                <c:pt idx="2">
                  <c:v>951.3790633799988</c:v>
                </c:pt>
                <c:pt idx="3">
                  <c:v>881.04383314999984</c:v>
                </c:pt>
                <c:pt idx="4">
                  <c:v>952.12639143999922</c:v>
                </c:pt>
                <c:pt idx="5">
                  <c:v>960.09295566999992</c:v>
                </c:pt>
                <c:pt idx="6">
                  <c:v>1054.3241811000007</c:v>
                </c:pt>
                <c:pt idx="7">
                  <c:v>1201.3662479599996</c:v>
                </c:pt>
                <c:pt idx="8">
                  <c:v>1158.7500747599991</c:v>
                </c:pt>
                <c:pt idx="9">
                  <c:v>1338.2162435149737</c:v>
                </c:pt>
                <c:pt idx="10">
                  <c:v>1444.4785516921461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A6A-A2D2-6E478487AD3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36.915895780001421</c:v>
                </c:pt>
                <c:pt idx="1">
                  <c:v>251.11645353999828</c:v>
                </c:pt>
                <c:pt idx="2">
                  <c:v>313.27878610000175</c:v>
                </c:pt>
                <c:pt idx="3">
                  <c:v>188.90119831999974</c:v>
                </c:pt>
                <c:pt idx="4">
                  <c:v>153.05801354999934</c:v>
                </c:pt>
                <c:pt idx="5">
                  <c:v>338.03516651000024</c:v>
                </c:pt>
                <c:pt idx="6">
                  <c:v>241.49749610999947</c:v>
                </c:pt>
                <c:pt idx="7">
                  <c:v>152.57920469000354</c:v>
                </c:pt>
                <c:pt idx="8">
                  <c:v>234.65372252000193</c:v>
                </c:pt>
                <c:pt idx="9">
                  <c:v>537.99715054502576</c:v>
                </c:pt>
                <c:pt idx="10">
                  <c:v>147.51127021785382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A6A-A2D2-6E478487A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6995654129804E-2"/>
          <c:y val="2.8540572933898486E-2"/>
          <c:w val="0.97219106553106349"/>
          <c:h val="0.93884027391958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0.52215474667000028</c:v>
                </c:pt>
                <c:pt idx="1">
                  <c:v>0.76550856731999972</c:v>
                </c:pt>
                <c:pt idx="2">
                  <c:v>0.76394958272000046</c:v>
                </c:pt>
                <c:pt idx="3">
                  <c:v>0.63058233305999889</c:v>
                </c:pt>
                <c:pt idx="4">
                  <c:v>0.6963575807099992</c:v>
                </c:pt>
                <c:pt idx="5">
                  <c:v>0.91987127004999802</c:v>
                </c:pt>
                <c:pt idx="6">
                  <c:v>0.93803199570999851</c:v>
                </c:pt>
                <c:pt idx="7">
                  <c:v>0.96625141815000004</c:v>
                </c:pt>
                <c:pt idx="8">
                  <c:v>0.78489692013999957</c:v>
                </c:pt>
                <c:pt idx="9">
                  <c:v>0.91861226966999987</c:v>
                </c:pt>
                <c:pt idx="10">
                  <c:v>0.67279947334000012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A-4174-9C6B-B6B750B3E6B3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1.6697412138300018</c:v>
                </c:pt>
                <c:pt idx="1">
                  <c:v>1.45421056102</c:v>
                </c:pt>
                <c:pt idx="2">
                  <c:v>1.9556793522800011</c:v>
                </c:pt>
                <c:pt idx="3">
                  <c:v>2.1539913717600023</c:v>
                </c:pt>
                <c:pt idx="4">
                  <c:v>2.2030410399700022</c:v>
                </c:pt>
                <c:pt idx="5">
                  <c:v>2.1663406355999997</c:v>
                </c:pt>
                <c:pt idx="6">
                  <c:v>2.3351251200400007</c:v>
                </c:pt>
                <c:pt idx="7">
                  <c:v>2.8116277515900019</c:v>
                </c:pt>
                <c:pt idx="8">
                  <c:v>2.1596725867999997</c:v>
                </c:pt>
                <c:pt idx="9">
                  <c:v>2.0952032850342528</c:v>
                </c:pt>
                <c:pt idx="10">
                  <c:v>2.211020068247155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A-4174-9C6B-B6B750B3E6B3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-1.1475864671600009</c:v>
                </c:pt>
                <c:pt idx="1">
                  <c:v>-0.68870199369999929</c:v>
                </c:pt>
                <c:pt idx="2">
                  <c:v>-1.191729769559998</c:v>
                </c:pt>
                <c:pt idx="3">
                  <c:v>-1.5234090386999992</c:v>
                </c:pt>
                <c:pt idx="4">
                  <c:v>-1.5066834592600009</c:v>
                </c:pt>
                <c:pt idx="5">
                  <c:v>-1.2464693655499985</c:v>
                </c:pt>
                <c:pt idx="6">
                  <c:v>-1.39709312433</c:v>
                </c:pt>
                <c:pt idx="7">
                  <c:v>-1.8453763334400026</c:v>
                </c:pt>
                <c:pt idx="8">
                  <c:v>-1.3747756666600046</c:v>
                </c:pt>
                <c:pt idx="9">
                  <c:v>-1.1765910153642525</c:v>
                </c:pt>
                <c:pt idx="10">
                  <c:v>-1.5382205949071548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A-4174-9C6B-B6B750B3E6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96143055705318E-2"/>
          <c:y val="1.7093256518860376E-2"/>
          <c:w val="0.898289713255082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PETRÓLEO'!$D$1</c:f>
              <c:strCache>
                <c:ptCount val="1"/>
                <c:pt idx="0">
                  <c:v> Precio promedio del petróleo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01-4671-B9E9-A1312DADB43D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01-4671-B9E9-A1312DADB43D}"/>
                </c:ext>
              </c:extLst>
            </c:dLbl>
            <c:dLbl>
              <c:idx val="24"/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8201-4671-B9E9-A1312DADB43D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01-4671-B9E9-A1312DADB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PETRÓLEO'!$C$136:$C$160</c:f>
              <c:strCache>
                <c:ptCount val="25"/>
                <c:pt idx="0">
                  <c:v>Mar-21</c:v>
                </c:pt>
                <c:pt idx="1">
                  <c:v>Abr-21</c:v>
                </c:pt>
                <c:pt idx="2">
                  <c:v>May-21</c:v>
                </c:pt>
                <c:pt idx="3">
                  <c:v>Jun-21</c:v>
                </c:pt>
                <c:pt idx="4">
                  <c:v>Jul-21</c:v>
                </c:pt>
                <c:pt idx="5">
                  <c:v>Ago-21</c:v>
                </c:pt>
                <c:pt idx="6">
                  <c:v>Sep-21</c:v>
                </c:pt>
                <c:pt idx="7">
                  <c:v>Oct-21</c:v>
                </c:pt>
                <c:pt idx="8">
                  <c:v>Nov-21</c:v>
                </c:pt>
                <c:pt idx="9">
                  <c:v>Dic-21</c:v>
                </c:pt>
                <c:pt idx="10">
                  <c:v>Ene-22</c:v>
                </c:pt>
                <c:pt idx="11">
                  <c:v>Feb-22</c:v>
                </c:pt>
                <c:pt idx="12">
                  <c:v>Mar-22</c:v>
                </c:pt>
                <c:pt idx="13">
                  <c:v>Abr-22</c:v>
                </c:pt>
                <c:pt idx="14">
                  <c:v>May-22</c:v>
                </c:pt>
                <c:pt idx="15">
                  <c:v>Jun-22</c:v>
                </c:pt>
                <c:pt idx="16">
                  <c:v>Jul-22</c:v>
                </c:pt>
                <c:pt idx="17">
                  <c:v>Ago-22</c:v>
                </c:pt>
                <c:pt idx="18">
                  <c:v>Sep-22</c:v>
                </c:pt>
                <c:pt idx="19">
                  <c:v>Oct-22</c:v>
                </c:pt>
                <c:pt idx="20">
                  <c:v>Nov-22</c:v>
                </c:pt>
                <c:pt idx="21">
                  <c:v>Dic-22</c:v>
                </c:pt>
                <c:pt idx="22">
                  <c:v>Ene-23</c:v>
                </c:pt>
                <c:pt idx="23">
                  <c:v>Feb-23</c:v>
                </c:pt>
                <c:pt idx="24">
                  <c:v>Mar-23</c:v>
                </c:pt>
              </c:strCache>
            </c:strRef>
          </c:cat>
          <c:val>
            <c:numRef>
              <c:f>'[TRM Y PETRÓLEO.xlsx]GRÁFICO PETRÓLEO'!$D$136:$D$160</c:f>
              <c:numCache>
                <c:formatCode>_(* #,##0.0_);_(* \(#,##0.0\);_(* "-"??_);_(@_)</c:formatCode>
                <c:ptCount val="25"/>
                <c:pt idx="0">
                  <c:v>63.829999999999991</c:v>
                </c:pt>
                <c:pt idx="1">
                  <c:v>62.95</c:v>
                </c:pt>
                <c:pt idx="2">
                  <c:v>66.400000000000006</c:v>
                </c:pt>
                <c:pt idx="3">
                  <c:v>71.803333333333313</c:v>
                </c:pt>
                <c:pt idx="4">
                  <c:v>73.283333333333317</c:v>
                </c:pt>
                <c:pt idx="5">
                  <c:v>68.866666666666674</c:v>
                </c:pt>
                <c:pt idx="6">
                  <c:v>72.8</c:v>
                </c:pt>
                <c:pt idx="7">
                  <c:v>82.063333333333333</c:v>
                </c:pt>
                <c:pt idx="8">
                  <c:v>79.916666666666671</c:v>
                </c:pt>
                <c:pt idx="9">
                  <c:v>72.866666666666674</c:v>
                </c:pt>
                <c:pt idx="10">
                  <c:v>83.92</c:v>
                </c:pt>
                <c:pt idx="11">
                  <c:v>93.543333333333322</c:v>
                </c:pt>
                <c:pt idx="12">
                  <c:v>112.39666666666676</c:v>
                </c:pt>
                <c:pt idx="13">
                  <c:v>103.41333333333324</c:v>
                </c:pt>
                <c:pt idx="14">
                  <c:v>110.09666666666675</c:v>
                </c:pt>
                <c:pt idx="15">
                  <c:v>116.80000000000001</c:v>
                </c:pt>
                <c:pt idx="16">
                  <c:v>105.08333333333326</c:v>
                </c:pt>
                <c:pt idx="17">
                  <c:v>95.973333333333315</c:v>
                </c:pt>
                <c:pt idx="18">
                  <c:v>88.22</c:v>
                </c:pt>
                <c:pt idx="19">
                  <c:v>90.326666666667506</c:v>
                </c:pt>
                <c:pt idx="20">
                  <c:v>87.376666666667489</c:v>
                </c:pt>
                <c:pt idx="21">
                  <c:v>78.066666666667501</c:v>
                </c:pt>
                <c:pt idx="22">
                  <c:v>80.41</c:v>
                </c:pt>
                <c:pt idx="23">
                  <c:v>80.253333333332506</c:v>
                </c:pt>
                <c:pt idx="24">
                  <c:v>76.473333333332505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201-4671-B9E9-A1312DADB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PETRÓLEO'!$E$1</c:f>
              <c:strCache>
                <c:ptCount val="1"/>
                <c:pt idx="0">
                  <c:v>Tasa de cambio promedio mensual 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01-4671-B9E9-A1312DADB43D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01-4671-B9E9-A1312DADB43D}"/>
                </c:ext>
              </c:extLst>
            </c:dLbl>
            <c:dLbl>
              <c:idx val="24"/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8201-4671-B9E9-A1312DADB43D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01-4671-B9E9-A1312DADB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PETRÓLEO'!$C$136:$C$160</c:f>
              <c:strCache>
                <c:ptCount val="25"/>
                <c:pt idx="0">
                  <c:v>Mar-21</c:v>
                </c:pt>
                <c:pt idx="1">
                  <c:v>Abr-21</c:v>
                </c:pt>
                <c:pt idx="2">
                  <c:v>May-21</c:v>
                </c:pt>
                <c:pt idx="3">
                  <c:v>Jun-21</c:v>
                </c:pt>
                <c:pt idx="4">
                  <c:v>Jul-21</c:v>
                </c:pt>
                <c:pt idx="5">
                  <c:v>Ago-21</c:v>
                </c:pt>
                <c:pt idx="6">
                  <c:v>Sep-21</c:v>
                </c:pt>
                <c:pt idx="7">
                  <c:v>Oct-21</c:v>
                </c:pt>
                <c:pt idx="8">
                  <c:v>Nov-21</c:v>
                </c:pt>
                <c:pt idx="9">
                  <c:v>Dic-21</c:v>
                </c:pt>
                <c:pt idx="10">
                  <c:v>Ene-22</c:v>
                </c:pt>
                <c:pt idx="11">
                  <c:v>Feb-22</c:v>
                </c:pt>
                <c:pt idx="12">
                  <c:v>Mar-22</c:v>
                </c:pt>
                <c:pt idx="13">
                  <c:v>Abr-22</c:v>
                </c:pt>
                <c:pt idx="14">
                  <c:v>May-22</c:v>
                </c:pt>
                <c:pt idx="15">
                  <c:v>Jun-22</c:v>
                </c:pt>
                <c:pt idx="16">
                  <c:v>Jul-22</c:v>
                </c:pt>
                <c:pt idx="17">
                  <c:v>Ago-22</c:v>
                </c:pt>
                <c:pt idx="18">
                  <c:v>Sep-22</c:v>
                </c:pt>
                <c:pt idx="19">
                  <c:v>Oct-22</c:v>
                </c:pt>
                <c:pt idx="20">
                  <c:v>Nov-22</c:v>
                </c:pt>
                <c:pt idx="21">
                  <c:v>Dic-22</c:v>
                </c:pt>
                <c:pt idx="22">
                  <c:v>Ene-23</c:v>
                </c:pt>
                <c:pt idx="23">
                  <c:v>Feb-23</c:v>
                </c:pt>
                <c:pt idx="24">
                  <c:v>Mar-23</c:v>
                </c:pt>
              </c:strCache>
            </c:strRef>
          </c:cat>
          <c:val>
            <c:numRef>
              <c:f>'[TRM Y PETRÓLEO.xlsx]GRÁFICO PETRÓLEO'!$E$136:$E$160</c:f>
              <c:numCache>
                <c:formatCode>#,##0</c:formatCode>
                <c:ptCount val="25"/>
                <c:pt idx="0">
                  <c:v>3617</c:v>
                </c:pt>
                <c:pt idx="1">
                  <c:v>3651.85</c:v>
                </c:pt>
                <c:pt idx="2">
                  <c:v>3741.96</c:v>
                </c:pt>
                <c:pt idx="3">
                  <c:v>3693</c:v>
                </c:pt>
                <c:pt idx="4">
                  <c:v>3832.24</c:v>
                </c:pt>
                <c:pt idx="5">
                  <c:v>3887.68</c:v>
                </c:pt>
                <c:pt idx="6">
                  <c:v>3820.28</c:v>
                </c:pt>
                <c:pt idx="7">
                  <c:v>3771.68</c:v>
                </c:pt>
                <c:pt idx="8">
                  <c:v>3900.51</c:v>
                </c:pt>
                <c:pt idx="9">
                  <c:v>3967.77</c:v>
                </c:pt>
                <c:pt idx="10">
                  <c:v>4000.72</c:v>
                </c:pt>
                <c:pt idx="11">
                  <c:v>3938.36</c:v>
                </c:pt>
                <c:pt idx="12">
                  <c:v>3805.52</c:v>
                </c:pt>
                <c:pt idx="13">
                  <c:v>3796.39</c:v>
                </c:pt>
                <c:pt idx="14">
                  <c:v>4027.6</c:v>
                </c:pt>
                <c:pt idx="15">
                  <c:v>3922.5</c:v>
                </c:pt>
                <c:pt idx="16">
                  <c:v>4394.01</c:v>
                </c:pt>
                <c:pt idx="17">
                  <c:v>4326.7700000000004</c:v>
                </c:pt>
                <c:pt idx="18">
                  <c:v>4437.3100000000004</c:v>
                </c:pt>
                <c:pt idx="19">
                  <c:v>4714.96</c:v>
                </c:pt>
                <c:pt idx="20">
                  <c:v>4922.3</c:v>
                </c:pt>
                <c:pt idx="21">
                  <c:v>4787.8900000000003</c:v>
                </c:pt>
                <c:pt idx="22">
                  <c:v>4712.18</c:v>
                </c:pt>
                <c:pt idx="23">
                  <c:v>4802.75</c:v>
                </c:pt>
                <c:pt idx="24">
                  <c:v>4760.96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8201-4671-B9E9-A1312DADB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catAx>
        <c:axId val="-6594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Algn val="ctr"/>
        <c:lblOffset val="100"/>
        <c:tickLblSkip val="1"/>
        <c:noMultiLvlLbl val="1"/>
      </c:catAx>
      <c:valAx>
        <c:axId val="-659482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3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catAx>
        <c:axId val="-65947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59480928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40633</c:v>
                </c:pt>
                <c:pt idx="1">
                  <c:v>40999</c:v>
                </c:pt>
                <c:pt idx="2">
                  <c:v>41364</c:v>
                </c:pt>
                <c:pt idx="3">
                  <c:v>41729</c:v>
                </c:pt>
                <c:pt idx="4">
                  <c:v>42094</c:v>
                </c:pt>
                <c:pt idx="5">
                  <c:v>42460</c:v>
                </c:pt>
                <c:pt idx="6">
                  <c:v>42825</c:v>
                </c:pt>
                <c:pt idx="7">
                  <c:v>43190</c:v>
                </c:pt>
                <c:pt idx="8">
                  <c:v>43555</c:v>
                </c:pt>
                <c:pt idx="9">
                  <c:v>43921</c:v>
                </c:pt>
                <c:pt idx="10">
                  <c:v>44286</c:v>
                </c:pt>
                <c:pt idx="11">
                  <c:v>44651</c:v>
                </c:pt>
                <c:pt idx="12">
                  <c:v>45016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1879.4700000000007</c:v>
                </c:pt>
                <c:pt idx="1">
                  <c:v>1792.07</c:v>
                </c:pt>
                <c:pt idx="2">
                  <c:v>1832.1999999999989</c:v>
                </c:pt>
                <c:pt idx="3">
                  <c:v>1965.32</c:v>
                </c:pt>
                <c:pt idx="4">
                  <c:v>2576.0500000000015</c:v>
                </c:pt>
                <c:pt idx="5">
                  <c:v>3022.3500000000013</c:v>
                </c:pt>
                <c:pt idx="6">
                  <c:v>2880.2400000000007</c:v>
                </c:pt>
                <c:pt idx="7">
                  <c:v>2780.4700000000007</c:v>
                </c:pt>
                <c:pt idx="8">
                  <c:v>3174.7899999999981</c:v>
                </c:pt>
                <c:pt idx="9">
                  <c:v>4064.8099999999986</c:v>
                </c:pt>
                <c:pt idx="10">
                  <c:v>3736.9100000000026</c:v>
                </c:pt>
                <c:pt idx="11">
                  <c:v>3748.15</c:v>
                </c:pt>
                <c:pt idx="12">
                  <c:v>4627.2700000000004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204-4091-B669-BEA988A8B0A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3B-41C6-9AF6-22D73CE248DB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3B-41C6-9AF6-22D73CE248DB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3B-41C6-9AF6-22D73CE248DB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3B-41C6-9AF6-22D73CE248DB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3B-41C6-9AF6-22D73CE248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40633</c:v>
                </c:pt>
                <c:pt idx="1">
                  <c:v>40999</c:v>
                </c:pt>
                <c:pt idx="2">
                  <c:v>41364</c:v>
                </c:pt>
                <c:pt idx="3">
                  <c:v>41729</c:v>
                </c:pt>
                <c:pt idx="4">
                  <c:v>42094</c:v>
                </c:pt>
                <c:pt idx="5">
                  <c:v>42460</c:v>
                </c:pt>
                <c:pt idx="6">
                  <c:v>42825</c:v>
                </c:pt>
                <c:pt idx="7">
                  <c:v>43190</c:v>
                </c:pt>
                <c:pt idx="8">
                  <c:v>43555</c:v>
                </c:pt>
                <c:pt idx="9">
                  <c:v>43921</c:v>
                </c:pt>
                <c:pt idx="10">
                  <c:v>44286</c:v>
                </c:pt>
                <c:pt idx="11">
                  <c:v>44651</c:v>
                </c:pt>
                <c:pt idx="12">
                  <c:v>45016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-2.5469384368890076</c:v>
                </c:pt>
                <c:pt idx="1">
                  <c:v>-4.6502471441417441</c:v>
                </c:pt>
                <c:pt idx="2">
                  <c:v>2.2393098483875633</c:v>
                </c:pt>
                <c:pt idx="3">
                  <c:v>7.26558236000443</c:v>
                </c:pt>
                <c:pt idx="4">
                  <c:v>31.075346508456704</c:v>
                </c:pt>
                <c:pt idx="5">
                  <c:v>17.324974282331468</c:v>
                </c:pt>
                <c:pt idx="6">
                  <c:v>-4.7019703211077655</c:v>
                </c:pt>
                <c:pt idx="7">
                  <c:v>-3.463947448823717</c:v>
                </c:pt>
                <c:pt idx="8">
                  <c:v>14.181775023646992</c:v>
                </c:pt>
                <c:pt idx="9">
                  <c:v>28.033980200265233</c:v>
                </c:pt>
                <c:pt idx="10">
                  <c:v>-8.0667977101019801</c:v>
                </c:pt>
                <c:pt idx="11">
                  <c:v>0.30078326745888262</c:v>
                </c:pt>
                <c:pt idx="12">
                  <c:v>23.45477102037006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BA3B-41C6-9AF6-22D73CE248D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mensuales'!$E$33</c:f>
              <c:strCache>
                <c:ptCount val="1"/>
                <c:pt idx="0">
                  <c:v>Miles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4.1666666666666666E-3"/>
                  <c:y val="8.081965126638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1D-40D9-895B-F2F15FDE000F}"/>
                </c:ext>
              </c:extLst>
            </c:dLbl>
            <c:dLbl>
              <c:idx val="12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751D-40D9-895B-F2F15FDE00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mensuales'!$D$34:$D$46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mensuales'!$E$34:$E$46</c:f>
              <c:numCache>
                <c:formatCode>_-* #,##0_-;\-* #,##0_-;_-* "-"??_-;_-@_-</c:formatCode>
                <c:ptCount val="13"/>
                <c:pt idx="0">
                  <c:v>958.35451161999981</c:v>
                </c:pt>
                <c:pt idx="1">
                  <c:v>931.87622153999939</c:v>
                </c:pt>
                <c:pt idx="2">
                  <c:v>787.28226158000007</c:v>
                </c:pt>
                <c:pt idx="3">
                  <c:v>1135.0545883599996</c:v>
                </c:pt>
                <c:pt idx="4">
                  <c:v>1123.7551635200009</c:v>
                </c:pt>
                <c:pt idx="5">
                  <c:v>1072.3948455499985</c:v>
                </c:pt>
                <c:pt idx="6">
                  <c:v>1243.8153945999986</c:v>
                </c:pt>
                <c:pt idx="7">
                  <c:v>1331.2048235599977</c:v>
                </c:pt>
                <c:pt idx="8">
                  <c:v>1366.1072250099976</c:v>
                </c:pt>
                <c:pt idx="9">
                  <c:v>1397.3853213299994</c:v>
                </c:pt>
                <c:pt idx="10">
                  <c:v>1351.7026813699988</c:v>
                </c:pt>
                <c:pt idx="11">
                  <c:v>1368.7470707499995</c:v>
                </c:pt>
                <c:pt idx="12">
                  <c:v>1145.7785641400008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1D-40D9-895B-F2F15FDE0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-4.1666666666666666E-3"/>
                  <c:y val="-4.0411458653191274E-3"/>
                </c:manualLayout>
              </c:layout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A95-475D-9B1B-FBBB99C682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'[Comercio exterior.xlsx]Totales anuales'!$D$9:$D$22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'[Comercio exterior.xlsx]Totales anuales'!$E$9:$E$22</c:f>
              <c:numCache>
                <c:formatCode>_-* #,##0_-;\-* #,##0_-;_-* "-"??_-;_-@_-</c:formatCode>
                <c:ptCount val="14"/>
                <c:pt idx="0">
                  <c:v>5985.3018135500015</c:v>
                </c:pt>
                <c:pt idx="1">
                  <c:v>5770.3420184500019</c:v>
                </c:pt>
                <c:pt idx="2">
                  <c:v>7085.1107534899957</c:v>
                </c:pt>
                <c:pt idx="3">
                  <c:v>6643.6048022800005</c:v>
                </c:pt>
                <c:pt idx="4">
                  <c:v>6687.5285974100025</c:v>
                </c:pt>
                <c:pt idx="5">
                  <c:v>7350.3049800399904</c:v>
                </c:pt>
                <c:pt idx="6">
                  <c:v>6943.5962183899956</c:v>
                </c:pt>
                <c:pt idx="7">
                  <c:v>6859.7090738099987</c:v>
                </c:pt>
                <c:pt idx="8">
                  <c:v>7369.4637539699943</c:v>
                </c:pt>
                <c:pt idx="9">
                  <c:v>7286.4293124000005</c:v>
                </c:pt>
                <c:pt idx="10">
                  <c:v>7340.2628031399981</c:v>
                </c:pt>
                <c:pt idx="11">
                  <c:v>7856.2969838300087</c:v>
                </c:pt>
                <c:pt idx="12">
                  <c:v>9417.6924307999943</c:v>
                </c:pt>
                <c:pt idx="13">
                  <c:v>11573.780433950003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95-475D-9B1B-FBBB99C68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4528304"/>
        <c:axId val="-1394027808"/>
      </c:barChart>
      <c:catAx>
        <c:axId val="-1094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394027808"/>
        <c:crosses val="autoZero"/>
        <c:auto val="1"/>
        <c:lblAlgn val="ctr"/>
        <c:lblOffset val="100"/>
        <c:noMultiLvlLbl val="0"/>
      </c:catAx>
      <c:valAx>
        <c:axId val="-1394027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4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4.1666666666666666E-3"/>
                  <c:y val="8.081965126638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C8-4478-8868-0F81ABEFEB77}"/>
                </c:ext>
              </c:extLst>
            </c:dLbl>
            <c:dLbl>
              <c:idx val="13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1C8-4478-8868-0F81ABEFEB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'[Comercio exterior.xlsx]Totales anuales'!$D$33:$D$46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'[Comercio exterior.xlsx]Totales anuales'!$E$33:$E$46</c:f>
              <c:numCache>
                <c:formatCode>_(* #,##0.00_);_(* \(#,##0.00\);_(* "-"??_);_(@_)</c:formatCode>
                <c:ptCount val="14"/>
                <c:pt idx="0">
                  <c:v>4.7155715702100043</c:v>
                </c:pt>
                <c:pt idx="1">
                  <c:v>3.9198453536599995</c:v>
                </c:pt>
                <c:pt idx="2">
                  <c:v>4.211309642829999</c:v>
                </c:pt>
                <c:pt idx="3">
                  <c:v>4.1026847629799974</c:v>
                </c:pt>
                <c:pt idx="4">
                  <c:v>3.9582965270799995</c:v>
                </c:pt>
                <c:pt idx="5">
                  <c:v>4.4540453615499969</c:v>
                </c:pt>
                <c:pt idx="6">
                  <c:v>4.5364722838199985</c:v>
                </c:pt>
                <c:pt idx="7">
                  <c:v>4.4794909098599982</c:v>
                </c:pt>
                <c:pt idx="8">
                  <c:v>5.0389338380399948</c:v>
                </c:pt>
                <c:pt idx="9">
                  <c:v>5.166968037359994</c:v>
                </c:pt>
                <c:pt idx="10">
                  <c:v>5.3470119985899993</c:v>
                </c:pt>
                <c:pt idx="11">
                  <c:v>5.6443393365899972</c:v>
                </c:pt>
                <c:pt idx="12">
                  <c:v>5.4781365505899924</c:v>
                </c:pt>
                <c:pt idx="13">
                  <c:v>5.7599422610799929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C8-4478-8868-0F81ABEFE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85882554849717"/>
          <c:y val="3.9457899999163312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Comercio!$I$6:$I$8</c:f>
              <c:strCache>
                <c:ptCount val="3"/>
                <c:pt idx="0">
                  <c:v>Marzo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Comercio!$J$6:$J$8</c:f>
              <c:numCache>
                <c:formatCode>#,##0</c:formatCode>
                <c:ptCount val="3"/>
                <c:pt idx="0">
                  <c:v>1098.6387364100001</c:v>
                </c:pt>
                <c:pt idx="1">
                  <c:v>2974.8521304699993</c:v>
                </c:pt>
                <c:pt idx="2">
                  <c:v>10069.47820428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CC-4083-8EB8-D43147D78295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Comercio!$I$6:$I$8</c:f>
              <c:strCache>
                <c:ptCount val="3"/>
                <c:pt idx="0">
                  <c:v>Marzo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Comercio!$K$6:$K$8</c:f>
              <c:numCache>
                <c:formatCode>#,##0</c:formatCode>
                <c:ptCount val="3"/>
                <c:pt idx="0">
                  <c:v>987.01150434999988</c:v>
                </c:pt>
                <c:pt idx="1">
                  <c:v>2579.0013262599996</c:v>
                </c:pt>
                <c:pt idx="2">
                  <c:v>11177.92962974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CC-4083-8EB8-D43147D78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877099488"/>
        <c:axId val="877108192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39-40D4-B7E5-59404238252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Comercio!$I$6:$I$8</c:f>
              <c:strCache>
                <c:ptCount val="3"/>
                <c:pt idx="0">
                  <c:v>Marzo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Comercio!$L$6:$L$8</c:f>
              <c:numCache>
                <c:formatCode>0.0%</c:formatCode>
                <c:ptCount val="3"/>
                <c:pt idx="0">
                  <c:v>-0.10160503936422471</c:v>
                </c:pt>
                <c:pt idx="1">
                  <c:v>-0.13306570775585369</c:v>
                </c:pt>
                <c:pt idx="2">
                  <c:v>0.11008032422065894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CC-4083-8EB8-D43147D78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101664"/>
        <c:axId val="877102208"/>
      </c:lineChart>
      <c:catAx>
        <c:axId val="87709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877108192"/>
        <c:crosses val="autoZero"/>
        <c:auto val="1"/>
        <c:lblAlgn val="ctr"/>
        <c:lblOffset val="100"/>
        <c:noMultiLvlLbl val="0"/>
      </c:catAx>
      <c:valAx>
        <c:axId val="8771081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877099488"/>
        <c:crosses val="autoZero"/>
        <c:crossBetween val="between"/>
      </c:valAx>
      <c:valAx>
        <c:axId val="8771022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877101664"/>
        <c:crosses val="max"/>
        <c:crossBetween val="between"/>
      </c:valAx>
      <c:catAx>
        <c:axId val="877101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710220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8D-4CF2-A6B9-6BC599EB258E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8D-4CF2-A6B9-6BC599EB258E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8D-4CF2-A6B9-6BC599EB258E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8D-4CF2-A6B9-6BC599EB2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  <c:pt idx="17">
                  <c:v>44409</c:v>
                </c:pt>
                <c:pt idx="18">
                  <c:v>44440</c:v>
                </c:pt>
                <c:pt idx="19">
                  <c:v>44470</c:v>
                </c:pt>
                <c:pt idx="20">
                  <c:v>44501</c:v>
                </c:pt>
                <c:pt idx="21">
                  <c:v>44531</c:v>
                </c:pt>
                <c:pt idx="22">
                  <c:v>44562</c:v>
                </c:pt>
                <c:pt idx="23">
                  <c:v>44593</c:v>
                </c:pt>
                <c:pt idx="24">
                  <c:v>44621</c:v>
                </c:pt>
                <c:pt idx="25">
                  <c:v>44652</c:v>
                </c:pt>
                <c:pt idx="26">
                  <c:v>44682</c:v>
                </c:pt>
                <c:pt idx="27">
                  <c:v>44713</c:v>
                </c:pt>
                <c:pt idx="28">
                  <c:v>44743</c:v>
                </c:pt>
                <c:pt idx="29">
                  <c:v>44774</c:v>
                </c:pt>
                <c:pt idx="30">
                  <c:v>44805</c:v>
                </c:pt>
                <c:pt idx="31">
                  <c:v>44835</c:v>
                </c:pt>
                <c:pt idx="32">
                  <c:v>44866</c:v>
                </c:pt>
                <c:pt idx="33">
                  <c:v>44896</c:v>
                </c:pt>
                <c:pt idx="34">
                  <c:v>44927</c:v>
                </c:pt>
                <c:pt idx="35">
                  <c:v>44958</c:v>
                </c:pt>
                <c:pt idx="36">
                  <c:v>44986</c:v>
                </c:pt>
              </c:numCache>
            </c:numRef>
          </c:cat>
          <c:val>
            <c:numRef>
              <c:f>'Expo Valor'!$C$58:$C$94</c:f>
              <c:numCache>
                <c:formatCode>_-* #,##0_-;\-* #,##0_-;_-* "-"??_-;_-@_-</c:formatCode>
                <c:ptCount val="37"/>
                <c:pt idx="0">
                  <c:v>474.16459400999986</c:v>
                </c:pt>
                <c:pt idx="1">
                  <c:v>400.63183984999995</c:v>
                </c:pt>
                <c:pt idx="2">
                  <c:v>434.19044407000001</c:v>
                </c:pt>
                <c:pt idx="3">
                  <c:v>445.34576137999994</c:v>
                </c:pt>
                <c:pt idx="4">
                  <c:v>514.45171112000003</c:v>
                </c:pt>
                <c:pt idx="5">
                  <c:v>426.87071942000006</c:v>
                </c:pt>
                <c:pt idx="6">
                  <c:v>462.0459372100002</c:v>
                </c:pt>
                <c:pt idx="7">
                  <c:v>453.96476650000011</c:v>
                </c:pt>
                <c:pt idx="8">
                  <c:v>517.81017799999995</c:v>
                </c:pt>
                <c:pt idx="9">
                  <c:v>658.32055858000024</c:v>
                </c:pt>
                <c:pt idx="10">
                  <c:v>541.90844807000019</c:v>
                </c:pt>
                <c:pt idx="11">
                  <c:v>576.49689011000021</c:v>
                </c:pt>
                <c:pt idx="12">
                  <c:v>711.25549692000004</c:v>
                </c:pt>
                <c:pt idx="13">
                  <c:v>587.10754598000017</c:v>
                </c:pt>
                <c:pt idx="14">
                  <c:v>522.56633281000006</c:v>
                </c:pt>
                <c:pt idx="15">
                  <c:v>420.20709807999998</c:v>
                </c:pt>
                <c:pt idx="16">
                  <c:v>613.72075015999951</c:v>
                </c:pt>
                <c:pt idx="17">
                  <c:v>599.5594636699999</c:v>
                </c:pt>
                <c:pt idx="18">
                  <c:v>535.98162953999997</c:v>
                </c:pt>
                <c:pt idx="19">
                  <c:v>675.14759890000016</c:v>
                </c:pt>
                <c:pt idx="20">
                  <c:v>645.77045606000001</c:v>
                </c:pt>
                <c:pt idx="21">
                  <c:v>709.63528471999973</c:v>
                </c:pt>
                <c:pt idx="22">
                  <c:v>652.26894408999965</c:v>
                </c:pt>
                <c:pt idx="23">
                  <c:v>843.93907903999957</c:v>
                </c:pt>
                <c:pt idx="24">
                  <c:v>839.17356220000045</c:v>
                </c:pt>
                <c:pt idx="25">
                  <c:v>734.00549186999956</c:v>
                </c:pt>
                <c:pt idx="26">
                  <c:v>749.04653843999984</c:v>
                </c:pt>
                <c:pt idx="27">
                  <c:v>758.38476946000037</c:v>
                </c:pt>
                <c:pt idx="28">
                  <c:v>684.94906028000037</c:v>
                </c:pt>
                <c:pt idx="29">
                  <c:v>654.51670301000001</c:v>
                </c:pt>
                <c:pt idx="30">
                  <c:v>697.6086002199994</c:v>
                </c:pt>
                <c:pt idx="31">
                  <c:v>662.8695610699998</c:v>
                </c:pt>
                <c:pt idx="32">
                  <c:v>622.90220156999976</c:v>
                </c:pt>
                <c:pt idx="33">
                  <c:v>695.32410765000054</c:v>
                </c:pt>
                <c:pt idx="34">
                  <c:v>529.53807189999998</c:v>
                </c:pt>
                <c:pt idx="35">
                  <c:v>629.16581165999958</c:v>
                </c:pt>
                <c:pt idx="36">
                  <c:v>708.48849343999996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F8D-4CF2-A6B9-6BC599EB2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74272"/>
        <c:axId val="-2053167744"/>
      </c:lineChart>
      <c:dateAx>
        <c:axId val="-20531742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7744"/>
        <c:crosses val="autoZero"/>
        <c:auto val="1"/>
        <c:lblOffset val="100"/>
        <c:baseTimeUnit val="months"/>
      </c:dateAx>
      <c:valAx>
        <c:axId val="-205316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7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C2-4F20-AD29-1CD17F1F9782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C2-4F20-AD29-1CD17F1F9782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C2-4F20-AD29-1CD17F1F9782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C2-4F20-AD29-1CD17F1F97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  <c:pt idx="17">
                  <c:v>44409</c:v>
                </c:pt>
                <c:pt idx="18">
                  <c:v>44440</c:v>
                </c:pt>
                <c:pt idx="19">
                  <c:v>44470</c:v>
                </c:pt>
                <c:pt idx="20">
                  <c:v>44501</c:v>
                </c:pt>
                <c:pt idx="21">
                  <c:v>44531</c:v>
                </c:pt>
                <c:pt idx="22">
                  <c:v>44562</c:v>
                </c:pt>
                <c:pt idx="23">
                  <c:v>44593</c:v>
                </c:pt>
                <c:pt idx="24">
                  <c:v>44621</c:v>
                </c:pt>
                <c:pt idx="25">
                  <c:v>44652</c:v>
                </c:pt>
                <c:pt idx="26">
                  <c:v>44682</c:v>
                </c:pt>
                <c:pt idx="27">
                  <c:v>44713</c:v>
                </c:pt>
                <c:pt idx="28">
                  <c:v>44743</c:v>
                </c:pt>
                <c:pt idx="29">
                  <c:v>44774</c:v>
                </c:pt>
                <c:pt idx="30">
                  <c:v>44805</c:v>
                </c:pt>
                <c:pt idx="31">
                  <c:v>44835</c:v>
                </c:pt>
                <c:pt idx="32">
                  <c:v>44866</c:v>
                </c:pt>
                <c:pt idx="33">
                  <c:v>44896</c:v>
                </c:pt>
                <c:pt idx="34">
                  <c:v>44927</c:v>
                </c:pt>
                <c:pt idx="35">
                  <c:v>44958</c:v>
                </c:pt>
                <c:pt idx="36">
                  <c:v>44986</c:v>
                </c:pt>
              </c:numCache>
            </c:numRef>
          </c:cat>
          <c:val>
            <c:numRef>
              <c:f>'Expo Valor'!$D$58:$D$94</c:f>
              <c:numCache>
                <c:formatCode>_-* #,##0_-;\-* #,##0_-;_-* "-"??_-;_-@_-</c:formatCode>
                <c:ptCount val="37"/>
                <c:pt idx="0">
                  <c:v>164.57564626000004</c:v>
                </c:pt>
                <c:pt idx="1">
                  <c:v>169.2887389</c:v>
                </c:pt>
                <c:pt idx="2">
                  <c:v>179.32423157999997</c:v>
                </c:pt>
                <c:pt idx="3">
                  <c:v>170.86385359000008</c:v>
                </c:pt>
                <c:pt idx="4">
                  <c:v>175.87614637000001</c:v>
                </c:pt>
                <c:pt idx="5">
                  <c:v>168.13245585999999</c:v>
                </c:pt>
                <c:pt idx="6">
                  <c:v>173.50705382000007</c:v>
                </c:pt>
                <c:pt idx="7">
                  <c:v>178.23979782999996</c:v>
                </c:pt>
                <c:pt idx="8">
                  <c:v>163.92500959999992</c:v>
                </c:pt>
                <c:pt idx="9">
                  <c:v>170.82208723000008</c:v>
                </c:pt>
                <c:pt idx="10">
                  <c:v>116.09513417000001</c:v>
                </c:pt>
                <c:pt idx="11">
                  <c:v>158.90332493000003</c:v>
                </c:pt>
                <c:pt idx="12">
                  <c:v>218.40706278999997</c:v>
                </c:pt>
                <c:pt idx="13">
                  <c:v>188.06644848000005</c:v>
                </c:pt>
                <c:pt idx="14">
                  <c:v>163.59811567000003</c:v>
                </c:pt>
                <c:pt idx="15">
                  <c:v>201.68859526</c:v>
                </c:pt>
                <c:pt idx="16">
                  <c:v>198.01384976000003</c:v>
                </c:pt>
                <c:pt idx="17">
                  <c:v>211.72877951999996</c:v>
                </c:pt>
                <c:pt idx="18">
                  <c:v>213.70802363999996</c:v>
                </c:pt>
                <c:pt idx="19">
                  <c:v>184.53383864</c:v>
                </c:pt>
                <c:pt idx="20">
                  <c:v>211.35932791999997</c:v>
                </c:pt>
                <c:pt idx="21">
                  <c:v>212.23293500000003</c:v>
                </c:pt>
                <c:pt idx="22">
                  <c:v>163.56890719000003</c:v>
                </c:pt>
                <c:pt idx="23">
                  <c:v>216.43646373999997</c:v>
                </c:pt>
                <c:pt idx="24">
                  <c:v>259.46517420999999</c:v>
                </c:pt>
                <c:pt idx="25">
                  <c:v>314.38739174999989</c:v>
                </c:pt>
                <c:pt idx="26">
                  <c:v>283.2738229900001</c:v>
                </c:pt>
                <c:pt idx="27">
                  <c:v>302.40145711000002</c:v>
                </c:pt>
                <c:pt idx="28">
                  <c:v>277.33764028000002</c:v>
                </c:pt>
                <c:pt idx="29">
                  <c:v>222.27720314999991</c:v>
                </c:pt>
                <c:pt idx="30">
                  <c:v>246.11902590000003</c:v>
                </c:pt>
                <c:pt idx="31">
                  <c:v>206.90814032999995</c:v>
                </c:pt>
                <c:pt idx="32">
                  <c:v>245.34370886000002</c:v>
                </c:pt>
                <c:pt idx="33">
                  <c:v>241.27287953999991</c:v>
                </c:pt>
                <c:pt idx="34">
                  <c:v>207.86949717999997</c:v>
                </c:pt>
                <c:pt idx="35">
                  <c:v>225.41644117000004</c:v>
                </c:pt>
                <c:pt idx="36">
                  <c:v>278.52301090999987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AC2-4F20-AD29-1CD17F1F9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66656"/>
        <c:axId val="-2053162848"/>
      </c:lineChart>
      <c:dateAx>
        <c:axId val="-2053166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2848"/>
        <c:crosses val="autoZero"/>
        <c:auto val="1"/>
        <c:lblOffset val="100"/>
        <c:baseTimeUnit val="months"/>
      </c:dateAx>
      <c:valAx>
        <c:axId val="-20531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09099879852264E-2"/>
          <c:y val="4.6446827899628361E-2"/>
          <c:w val="0.85483027658516975"/>
          <c:h val="0.76126825254399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'D18. Destinos expo'!$H$2</c:f>
              <c:strCache>
                <c:ptCount val="1"/>
                <c:pt idx="0">
                  <c:v>Abr 21 -mar 22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Reino Unido</c:v>
                </c:pt>
                <c:pt idx="7">
                  <c:v>Ecuador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expo'!$H$3:$H$13</c:f>
              <c:numCache>
                <c:formatCode>#,##0</c:formatCode>
                <c:ptCount val="11"/>
                <c:pt idx="0">
                  <c:v>3815.7707644499997</c:v>
                </c:pt>
                <c:pt idx="1">
                  <c:v>467.17884807000002</c:v>
                </c:pt>
                <c:pt idx="2">
                  <c:v>482.27557398000005</c:v>
                </c:pt>
                <c:pt idx="3">
                  <c:v>417.41279686999997</c:v>
                </c:pt>
                <c:pt idx="4">
                  <c:v>381.22680665000001</c:v>
                </c:pt>
                <c:pt idx="5">
                  <c:v>336.48469069000004</c:v>
                </c:pt>
                <c:pt idx="6">
                  <c:v>331.04920220000008</c:v>
                </c:pt>
                <c:pt idx="7">
                  <c:v>304.13722466000002</c:v>
                </c:pt>
                <c:pt idx="8">
                  <c:v>326.05398069000006</c:v>
                </c:pt>
                <c:pt idx="9">
                  <c:v>302.90446664000001</c:v>
                </c:pt>
                <c:pt idx="10">
                  <c:v>2904.9734131500018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A6-4AE5-8D4A-83254D705E39}"/>
            </c:ext>
          </c:extLst>
        </c:ser>
        <c:ser>
          <c:idx val="1"/>
          <c:order val="1"/>
          <c:tx>
            <c:strRef>
              <c:f>'D18. Destinos expo'!$I$2</c:f>
              <c:strCache>
                <c:ptCount val="1"/>
                <c:pt idx="0">
                  <c:v>Abr 22 -mar 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Reino Unido</c:v>
                </c:pt>
                <c:pt idx="7">
                  <c:v>Ecuador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expo'!$I$3:$I$13</c:f>
              <c:numCache>
                <c:formatCode>#,##0</c:formatCode>
                <c:ptCount val="11"/>
                <c:pt idx="0">
                  <c:v>4488.7460528300016</c:v>
                </c:pt>
                <c:pt idx="1">
                  <c:v>569.11853651000001</c:v>
                </c:pt>
                <c:pt idx="2">
                  <c:v>456.81636106000002</c:v>
                </c:pt>
                <c:pt idx="3">
                  <c:v>419.13599709000005</c:v>
                </c:pt>
                <c:pt idx="4">
                  <c:v>403.14899315000008</c:v>
                </c:pt>
                <c:pt idx="5">
                  <c:v>347.52739364000001</c:v>
                </c:pt>
                <c:pt idx="6">
                  <c:v>342.84433675999998</c:v>
                </c:pt>
                <c:pt idx="7">
                  <c:v>334.92057622999994</c:v>
                </c:pt>
                <c:pt idx="8">
                  <c:v>314.37869447999998</c:v>
                </c:pt>
                <c:pt idx="9">
                  <c:v>287.22909285000003</c:v>
                </c:pt>
                <c:pt idx="10">
                  <c:v>3214.0635951400027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A6-4AE5-8D4A-83254D705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-26"/>
        <c:axId val="1442521232"/>
        <c:axId val="1442523408"/>
      </c:barChart>
      <c:lineChart>
        <c:grouping val="standard"/>
        <c:varyColors val="0"/>
        <c:ser>
          <c:idx val="2"/>
          <c:order val="2"/>
          <c:tx>
            <c:strRef>
              <c:f>'D18. Destinos expo'!$J$2</c:f>
              <c:strCache>
                <c:ptCount val="1"/>
                <c:pt idx="0">
                  <c:v>Variación 12 meses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069169"/>
              </a:solidFill>
              <a:ln w="9525">
                <a:noFill/>
              </a:ln>
              <a:effectLst/>
            </c:spPr>
          </c:marke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6B-4BCF-AAF4-7BA11C62DD20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942260822035825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E8D-4A28-BF6B-1B9058FD0B5C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942260822035825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ED5-41DD-A9D2-D79F47909E68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98392757414104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075-4D69-AEE6-C52785B8AC18}"/>
                </c:ext>
              </c:extLst>
            </c:dLbl>
            <c:dLbl>
              <c:idx val="1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6B-4BCF-AAF4-7BA11C62DD20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Reino Unido</c:v>
                </c:pt>
                <c:pt idx="7">
                  <c:v>Ecuador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expo'!$J$3:$J$13</c:f>
              <c:numCache>
                <c:formatCode>0.0%</c:formatCode>
                <c:ptCount val="11"/>
                <c:pt idx="0">
                  <c:v>0.17636680239018587</c:v>
                </c:pt>
                <c:pt idx="1">
                  <c:v>0.21820270515484849</c:v>
                </c:pt>
                <c:pt idx="2">
                  <c:v>-5.2789762313477269E-2</c:v>
                </c:pt>
                <c:pt idx="3">
                  <c:v>4.1282879512118597E-3</c:v>
                </c:pt>
                <c:pt idx="4">
                  <c:v>5.7504315325145966E-2</c:v>
                </c:pt>
                <c:pt idx="5">
                  <c:v>3.2817846563407187E-2</c:v>
                </c:pt>
                <c:pt idx="6">
                  <c:v>3.562955138273978E-2</c:v>
                </c:pt>
                <c:pt idx="7">
                  <c:v>0.10121533661133782</c:v>
                </c:pt>
                <c:pt idx="8">
                  <c:v>-3.5807832142679817E-2</c:v>
                </c:pt>
                <c:pt idx="9">
                  <c:v>-5.1750223309285415E-2</c:v>
                </c:pt>
                <c:pt idx="10">
                  <c:v>0.10640034796560841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A6-4AE5-8D4A-83254D705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523952"/>
        <c:axId val="1442515792"/>
      </c:lineChart>
      <c:catAx>
        <c:axId val="144252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408"/>
        <c:crosses val="autoZero"/>
        <c:auto val="1"/>
        <c:lblAlgn val="ctr"/>
        <c:lblOffset val="100"/>
        <c:noMultiLvlLbl val="0"/>
      </c:catAx>
      <c:valAx>
        <c:axId val="1442523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USD millones FOB</a:t>
                </a:r>
              </a:p>
            </c:rich>
          </c:tx>
          <c:layout>
            <c:manualLayout>
              <c:xMode val="edge"/>
              <c:yMode val="edge"/>
              <c:x val="1.3882352398846077E-2"/>
              <c:y val="0.35020044632816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1"/>
        <c:majorTickMark val="in"/>
        <c:minorTickMark val="none"/>
        <c:tickLblPos val="nextTo"/>
        <c:spPr>
          <a:noFill/>
          <a:ln>
            <a:solidFill>
              <a:srgbClr val="395F9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1232"/>
        <c:crosses val="autoZero"/>
        <c:crossBetween val="between"/>
      </c:valAx>
      <c:valAx>
        <c:axId val="14425157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solidFill>
              <a:srgbClr val="06916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952"/>
        <c:crosses val="max"/>
        <c:crossBetween val="between"/>
      </c:valAx>
      <c:catAx>
        <c:axId val="144252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2515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579690000274296E-2"/>
          <c:y val="0.90684837081866576"/>
          <c:w val="0.89113981435356648"/>
          <c:h val="7.663438361627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395F9B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395F9B"/>
          </a:solidFill>
          <a:latin typeface="+mn-lt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Comercio!$I$10:$I$12</c:f>
              <c:strCache>
                <c:ptCount val="3"/>
                <c:pt idx="0">
                  <c:v>Marzo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Comercio!$J$10:$J$12</c:f>
              <c:numCache>
                <c:formatCode>#,##0</c:formatCode>
                <c:ptCount val="3"/>
                <c:pt idx="0">
                  <c:v>450.13480107999982</c:v>
                </c:pt>
                <c:pt idx="1">
                  <c:v>1368.7470707500001</c:v>
                </c:pt>
                <c:pt idx="2">
                  <c:v>5495.1809399700005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7A-467F-ABB1-87F0B0FCD1D9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Comercio!$I$10:$I$12</c:f>
              <c:strCache>
                <c:ptCount val="3"/>
                <c:pt idx="0">
                  <c:v>Marzo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Comercio!$K$10:$K$12</c:f>
              <c:numCache>
                <c:formatCode>#,##0</c:formatCode>
                <c:ptCount val="3"/>
                <c:pt idx="0">
                  <c:v>472.97909079999971</c:v>
                </c:pt>
                <c:pt idx="1">
                  <c:v>1145.7785641399994</c:v>
                </c:pt>
                <c:pt idx="2">
                  <c:v>5536.9737544699992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7A-467F-ABB1-87F0B0FCD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877092960"/>
        <c:axId val="877098400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Comercio!$I$10:$I$12</c:f>
              <c:strCache>
                <c:ptCount val="3"/>
                <c:pt idx="0">
                  <c:v>Marzo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Comercio!$L$10:$L$12</c:f>
              <c:numCache>
                <c:formatCode>0.0%</c:formatCode>
                <c:ptCount val="3"/>
                <c:pt idx="0">
                  <c:v>5.0749885734651112E-2</c:v>
                </c:pt>
                <c:pt idx="1">
                  <c:v>-0.16289971418008287</c:v>
                </c:pt>
                <c:pt idx="2">
                  <c:v>7.6053573042540457E-3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7A-467F-ABB1-87F0B0FCD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100032"/>
        <c:axId val="877095680"/>
      </c:lineChart>
      <c:catAx>
        <c:axId val="8770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877098400"/>
        <c:crosses val="autoZero"/>
        <c:auto val="1"/>
        <c:lblAlgn val="ctr"/>
        <c:lblOffset val="100"/>
        <c:noMultiLvlLbl val="0"/>
      </c:catAx>
      <c:valAx>
        <c:axId val="877098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877092960"/>
        <c:crosses val="autoZero"/>
        <c:crossBetween val="between"/>
      </c:valAx>
      <c:valAx>
        <c:axId val="8770956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877100032"/>
        <c:crosses val="max"/>
        <c:crossBetween val="between"/>
      </c:valAx>
      <c:catAx>
        <c:axId val="877100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70956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8/05/2023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9989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318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916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2099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6584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6992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2467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7455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89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668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5171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138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65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26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85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1272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08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chart" Target="../charts/chart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jpg"/><Relationship Id="rId5" Type="http://schemas.openxmlformats.org/officeDocument/2006/relationships/hyperlink" Target="http://www.worldbank.org/en/research/commodity-markets" TargetMode="Externa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Exportaciones de productos agropecuarios y agroindustriales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Marzo de 2023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de mayo de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AEE70C-4B0A-7E94-1D06-3B575A005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2" y="552089"/>
            <a:ext cx="12113703" cy="102289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27689D"/>
                </a:solidFill>
                <a:latin typeface="+mj-lt"/>
              </a:rPr>
              <a:t>Principales destinos de las exportaciones agropecuarias y agroindustriales</a:t>
            </a:r>
            <a:br>
              <a:rPr lang="es-MX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Marzo 2023, variación 12 meses (USD millones FOB)</a:t>
            </a:r>
            <a:endParaRPr lang="es-MX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01D70A5-9706-4ABA-B15D-8FD5698095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036135"/>
              </p:ext>
            </p:extLst>
          </p:nvPr>
        </p:nvGraphicFramePr>
        <p:xfrm>
          <a:off x="1" y="1531849"/>
          <a:ext cx="12191999" cy="477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481E0CAA-EDCE-3096-7FC9-1EDBFD2219ED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67993A13-EF75-FF58-CBF7-8DDD90EE966D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F743406-1B22-6F8B-711D-638DA6E02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82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63068" y="486137"/>
            <a:ext cx="12028932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exportaciones de productos agropecuarios y agroindustriales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Marzo de 2023 (toneladas)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269942" y="1488656"/>
            <a:ext cx="5758990" cy="512905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marzo de 2023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volumen 5,1%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comportamiento explicado principalmente por el incremento en las exportaciones de aceite de palma y palmiste en 28.341 toneladas (58,7%), banano en 16.094 toneladas (12,6%) y los demás azúcares y los demás jarabes en 9.500 toneladas.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marzo (año corrido)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en volumen disminuyeron 16,3%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periodo del año anterior, comportamiento explicado principalmente por la reducción en las exportaciones de banano en 196.661 toneladas (-40,1%), ganado bovino en pie en 28.921 toneladas (-53,9%) y café en 27.536 toneladas (-15,3%).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(abril de 2022 - marzo de 2023) las exportaciones aumentaron en volumen 0,8%  con respecto al mismo periodo un año atrás.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A0D696-6953-4351-81DA-BBD8881E2FD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A1F3E1A-2730-9166-0294-0442122261D5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26BD711-8EA9-2933-8F7D-7BA4E900FE3D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4D345EB-0826-7134-597F-0CCEA9C32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524711"/>
              </p:ext>
            </p:extLst>
          </p:nvPr>
        </p:nvGraphicFramePr>
        <p:xfrm>
          <a:off x="-6042" y="2008394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712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74367" y="486137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 en volumen Enero-marzo (2022-2023) toneladas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E4C1C05-684E-841A-B29E-97E500504A3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04465E6-B21D-ABC1-88D1-D70C28930364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991A167-F27B-064A-7529-AE69993ED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274B1B0-9B86-4259-BA87-AF38CFE4C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612068"/>
              </p:ext>
            </p:extLst>
          </p:nvPr>
        </p:nvGraphicFramePr>
        <p:xfrm>
          <a:off x="812113" y="1273427"/>
          <a:ext cx="11148724" cy="4694560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3873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Ene-mar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Ene-mar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490.090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293.429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-196.661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179.940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152.404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-27.536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89.860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81.010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-8.850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759.891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526.844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-233.047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-30,7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27689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120.159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162.820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42.661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157.049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147.613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-9.436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30.248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32.676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2.428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23.130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25.041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1.911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53.644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24.723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-28.921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-53,9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Harinas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15.771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16.968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1.197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17.474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13.696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-3.779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Lima Tahití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13.306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13.503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13.440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13.495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11.618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13.468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1.850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153.016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154.931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1.915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608.856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618.935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10.079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1.368.747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1.145.779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-222.969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98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7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 marzo (2022-2023).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marzo de 2023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837950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Marzo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Marzo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48.308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76.650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28.341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58,7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127.455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143.549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16.094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Los demás azúcares y los demás jarabes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9.500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9.928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14.390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4.462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alimentación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2.768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3.817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1.049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marzo de 2023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9C8DC06-F2FA-0BFC-5E7C-0A9B000522AF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A9C3B686-9EE1-D8B2-C2D2-4F70C706822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064502D-0440-5902-6207-17A7215CD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394931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Marzo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Marzo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21.886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12.311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9.575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53.785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45.094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8.691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63.541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55.438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8.103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6.187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3.019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31.724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28.831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2.893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52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77511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entre enero y marzo (2022-2023).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lo corrido de 2023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98226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mar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mar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120.159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162.820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42.661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30.248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32.676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2.428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Agua mineral y agua gaseada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3.814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6.123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2.309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alimentación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7.131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1.990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23.130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25.041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1.911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lo corrido de 2023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598107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mar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mar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490.090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293.429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-196.661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53.644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24.723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28.921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179.940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152.404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27.536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157.049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147.613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9.436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89.860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81.010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8.850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70CC92B-91F4-FC5B-2DCC-1BAD68CAFF79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3C2DF17-DF8D-8759-0751-E1A885F4B4B1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D10F02C-0131-E8E3-9EA0-B0CEB9959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009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337814A-DF42-33A9-63C9-4A56A859E6B0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C0A976E-1C62-7C32-E929-9F57935A3E1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E812EEE-9A21-86BA-503F-416E574B1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Exportaciones de productos del sector agropecuario* en volumen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Marzo de 2023 (miles de toneladas)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4367" y="664939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UPRA. </a:t>
            </a:r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74" y="5890182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agropecuarios en volumen en el mes de marzo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disminuyeron en 3 mil toneladas (-1,2%)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F4AFCE1-3790-4E5E-BDC8-AFCE25FB7F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710496"/>
              </p:ext>
            </p:extLst>
          </p:nvPr>
        </p:nvGraphicFramePr>
        <p:xfrm>
          <a:off x="513806" y="1685262"/>
          <a:ext cx="11164388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237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Exportaciones de productos del sector agroindustrial* en volumen Marzo de 2023 (miles de toneladas)</a:t>
            </a:r>
            <a:endParaRPr lang="es-CO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4367" y="6649388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UPRA. </a:t>
            </a:r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74" y="5890182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agroindustriales en volumen en el mes de marzo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aumentaron en 26 mil toneladas (16,2%)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0FCCF24-9DE7-6613-2EA0-0C3C875ACE37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02E07C4-E2AD-DBC4-EB9A-902D4F22B12F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E92D969-34DA-4BDE-FB8E-50BCEDFD6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E11EE77-0C34-4CA5-BD83-E70793E434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152405"/>
              </p:ext>
            </p:extLst>
          </p:nvPr>
        </p:nvGraphicFramePr>
        <p:xfrm>
          <a:off x="396240" y="1685262"/>
          <a:ext cx="1139952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4471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Enero - febrero de 2023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de mayo de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E91D04-1350-96A9-74CB-A4522D2C8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4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77512"/>
            <a:ext cx="10934700" cy="725530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Enero-febrero (2013- 2023) USD millones FOB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46" y="5823400"/>
            <a:ext cx="9502299" cy="84672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(enero-febrero)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presentó un superávit de USD 148 millones FOB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inferior en 72,6% al superávit presentado en el mismo periodo de 2022.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C642EE-4349-7724-3C9D-28E4712E92D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85F9FF-D6F0-6D7B-51DE-8619B86A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/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78960"/>
            <a:ext cx="12192000" cy="715455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Enero-febrero (2013- 2023) millones de toneladas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829818" y="666060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D6A56B2-975E-4D57-BFEA-20B24C88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259" y="5808813"/>
            <a:ext cx="95022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(enero-febrero)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1,54 millones de toneladas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30,7% al saldo presentado en el mismo periodo de 2022.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BC3908A-854C-87C1-A1C5-3F2E1F3930C7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ED3D93-1F10-56FC-182F-CF5BA6A3B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/>
        </p:nvGraphicFramePr>
        <p:xfrm>
          <a:off x="276045" y="1245932"/>
          <a:ext cx="11521513" cy="461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176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1764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Enero - marzo de 2023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exportaciones de productos agropecuarios y agroindustriales enero-marzo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exportaciones de productos agropecuarios y agroindustriales enero-marzo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Enero-marzo de 2023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1.146 mil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16,3%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Enero-marzo de 2022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DA28C5B-708C-52CD-608C-DA869F2713EB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0645258-4D5E-D8E4-6175-2ABB592AC39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E653B76-834A-3D83-E536-0B1EBDB24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Enero-marzo de 2023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2.579 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13,3%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Enero-marzo de 2022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032926"/>
              </p:ext>
            </p:extLst>
          </p:nvPr>
        </p:nvGraphicFramePr>
        <p:xfrm>
          <a:off x="2884" y="1633385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005392"/>
              </p:ext>
            </p:extLst>
          </p:nvPr>
        </p:nvGraphicFramePr>
        <p:xfrm>
          <a:off x="6105282" y="1633316"/>
          <a:ext cx="60889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58205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 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de mayo de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BB1993-A22B-8405-6393-59100EFD3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 de cambio promedio mensual y precio internacional del petróleo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Marzo 2021 – marzo 2023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87561" y="5586844"/>
            <a:ext cx="9897066" cy="104436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marzo de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2023 el precio internacional del petróleo tuvo un valor de USD 76,5 por barril y presentó una disminución de 4,7%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marzo se presentó la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cuarta tasa de cambio promedio del dólar más alta en la historia del país con $4.761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DAA467-B894-495B-9C82-9951CE210D4D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http://www.worldbank.org/en/research/commodity-markets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Fuente TRM - Dólar: Súper Intendencia Financiera de Colombia.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01F42AB-BEF5-34F4-2177-C1A6739B11AE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BF984BD-CA64-25C6-13AC-2A4E9659F8D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591C245-F2AB-1C65-DF26-C2B268D7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236375"/>
              </p:ext>
            </p:extLst>
          </p:nvPr>
        </p:nvGraphicFramePr>
        <p:xfrm>
          <a:off x="60385" y="1350051"/>
          <a:ext cx="12024241" cy="41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72786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cambio representativa de fin de  mes del mercado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Marzo 2011-2023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48183" y="5832895"/>
            <a:ext cx="9415801" cy="908786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marzo de 2023, la TRM cerró el mes con un valor de $4.627, siendo la cotización de fin de mes más alta para un mes de marzo en el país.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5A88BC-13C7-4A27-A678-012ECEE4FF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6944B40-A351-17BD-DFA6-0656ECAE03E4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FF23E08-1D2F-7F35-1104-2C997EA5B129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4EA4A52-DAFB-93DD-B391-F013CC0FD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2447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395F9B"/>
                </a:solidFill>
                <a:latin typeface="+mj-lt"/>
              </a:rPr>
              <a:t>Devaluación nominal fin de mes</a:t>
            </a:r>
            <a:br>
              <a:rPr lang="es-MX" sz="2400" b="1" dirty="0">
                <a:solidFill>
                  <a:srgbClr val="395F9B"/>
                </a:solidFill>
                <a:latin typeface="+mj-lt"/>
              </a:rPr>
            </a:br>
            <a:r>
              <a:rPr lang="es-MX" sz="2400" b="1" dirty="0">
                <a:solidFill>
                  <a:srgbClr val="395F9B"/>
                </a:solidFill>
                <a:latin typeface="+mj-lt"/>
              </a:rPr>
              <a:t>Marzo 2011 – 2023 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10064" y="5829950"/>
            <a:ext cx="947595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marzo de 2023 ($4.627),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23,5%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 ($3.748).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5404951-53CA-48D0-BCB4-1446B609DA48}"/>
              </a:ext>
            </a:extLst>
          </p:cNvPr>
          <p:cNvSpPr/>
          <p:nvPr/>
        </p:nvSpPr>
        <p:spPr>
          <a:xfrm>
            <a:off x="163068" y="663395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125E965-E704-E1B4-851B-EB6427CC1DF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7F9C900-5C4A-7920-AAA8-8998A756E42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E0597DD-C766-027F-75A8-AABF5C312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567427"/>
              </p:ext>
            </p:extLst>
          </p:nvPr>
        </p:nvGraphicFramePr>
        <p:xfrm>
          <a:off x="81534" y="1490164"/>
          <a:ext cx="12028932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4889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7F1597-ABA8-5B05-A99B-BE8ED356C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17646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Total anual 2009-2022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exportaciones de productos agropecuarios y agroindustriales 2009–2022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exportaciones de productos agropecuarios y agroindustriales 2009–2022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5,76 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5,1%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DA28C5B-708C-52CD-608C-DA869F2713EB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0645258-4D5E-D8E4-6175-2ABB592AC39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E653B76-834A-3D83-E536-0B1EBDB24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11.574 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22,9%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511266"/>
              </p:ext>
            </p:extLst>
          </p:nvPr>
        </p:nvGraphicFramePr>
        <p:xfrm>
          <a:off x="-5742" y="1633376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588596"/>
              </p:ext>
            </p:extLst>
          </p:nvPr>
        </p:nvGraphicFramePr>
        <p:xfrm>
          <a:off x="6105291" y="1633318"/>
          <a:ext cx="60889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12069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exportaciones de productos agropecuarios y agroindustriales Marzo de 2023 (USD millones FOB)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6342548" y="1455317"/>
            <a:ext cx="5849451" cy="530969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MX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marzo de 2023 </a:t>
            </a:r>
            <a:r>
              <a:rPr lang="es-MX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valor 10,2% </a:t>
            </a:r>
            <a:r>
              <a:rPr lang="es-MX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comportamiento explicado principalmente por la reducción en las exportaciones de café en USD 119,2 millones (-29,0%), ganado bovino en pie en USD 24,9 millones (-50,2%) y flores en USD 8,0 millones (-3,6%)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marzo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disminuyeron 13,3%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la reducción en las exportaciones de café en USD 323,7 millones (-28,8%), ganado bovino en pie en USD 66,2 millones (-56,5%) y banano en USD 47,5 millones (-23,0%).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(abril de 2022 - marzo de 2023)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aumentaron en valor en 11,0%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5CBE486-5C79-964D-65ED-2F620635F14B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4D24182-1EC9-4E08-CF54-CED552D62BE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9466150-AE7E-5BA3-3D08-57648F824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996014"/>
              </p:ext>
            </p:extLst>
          </p:nvPr>
        </p:nvGraphicFramePr>
        <p:xfrm>
          <a:off x="-15354" y="1999771"/>
          <a:ext cx="6339504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709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74367" y="486137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agropecuarios y agroindustriales en valor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Enero-marzo (2022-2023) USD millones FOB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274B1B0-9B86-4259-BA87-AF38CFE4C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19869"/>
              </p:ext>
            </p:extLst>
          </p:nvPr>
        </p:nvGraphicFramePr>
        <p:xfrm>
          <a:off x="812113" y="1264801"/>
          <a:ext cx="11148724" cy="4694560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3873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Ene-mar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Ene-mar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1.124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1.947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1.550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-397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rgbClr val="27689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-56,5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Cacao y sus preparaciones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1.028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1.029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39,9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2.975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2.579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-396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B65554DF-3AAA-190B-1EF3-55F80F13CFCF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53E89A41-7AA4-1D00-910E-45473B4751B5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4BFDF38-D3B9-45C8-3467-A71D59701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70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2871DCE-2913-5C43-B57B-D17107A3CF0B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3272233-1317-45E4-AC3C-75C0F2EA49A2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3D5968F-5EAA-D034-E9FB-83F59DE46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7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 marzo (2022-2023)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marzo de 2023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675505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Marzo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Marzo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59.235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78.296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19.061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70.425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81.398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10.974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18.585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28.233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9.648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21.246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25.027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3.782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Los demás azúcares y los demás jarabes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2.565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2.565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marzo de 2023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352834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Marzo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Marzo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410.971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291.775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-119.196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49.678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24.761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24.917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220.485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212.438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8.047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4.554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4.696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15.680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11.044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4.636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7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486137"/>
            <a:ext cx="12113703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agropecuarios, alimentos y bebidas que aumentaron y disminuyeron sus exportaciones entre enero y marzo (2022-2023)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exportaciones en lo corrido de 2023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93479F-052F-42F0-B9DC-77A8703D6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499160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mar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mar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87.313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106.526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19.213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48.367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60.189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11.822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172.011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180.451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8.440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 y pastelería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26.949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34.569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7.620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Gelatinas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4.115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5.997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exportaciones en lo corrido de 2023</a:t>
            </a: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3DCC169-ACD7-43D3-A0CB-93B6FB0A4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106257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mar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mar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1.123.979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800.301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-323.677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117.139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50.953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66.186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206.419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158.948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47.470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616.154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590.320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25.834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44.816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38.116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6.701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C960F50-424D-E344-9874-E092ED1439D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1A1210D4-EAA8-1586-A6EE-CDDD77C0B094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C6697A5-AEF1-8680-396F-CBA3624DC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143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95E155-9787-B750-A0A3-F1774337F737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5A2594B-341B-F56B-42F3-169269C91B5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80BD1A1-B01A-ECA2-1507-B3EEBDB3B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74367" y="486137"/>
            <a:ext cx="11807495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del sector agropecuario*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Marzo de 2023 (USD millones FOB) 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74367" y="665862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UPRA. </a:t>
            </a:r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219" y="5838227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agropecuarios en valor en el mes de marzo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disminuyeron en USD 130,7 millones (-15,6%)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892595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294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86137"/>
            <a:ext cx="12114098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Exportaciones de productos del sector agroindustrial*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Marzo de 2023 (USD millones FOB)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DC1A62-EB8C-48FC-AAD1-29DA556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922" y="5864384"/>
            <a:ext cx="928035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Las exportaciones de productos agroindustriales en valor en el mes de marzo </a:t>
            </a:r>
            <a:r>
              <a:rPr lang="es-ES" sz="1800" b="1" dirty="0">
                <a:solidFill>
                  <a:srgbClr val="395F9B"/>
                </a:solidFill>
                <a:cs typeface="Arial" panose="020B0604020202020204" pitchFamily="34" charset="0"/>
              </a:rPr>
              <a:t>aumentaron en USD 19,1 millones (7,3%) </a:t>
            </a:r>
            <a:r>
              <a:rPr lang="es-ES" sz="1800" dirty="0">
                <a:solidFill>
                  <a:srgbClr val="395F9B"/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3109AC6-62B3-4A51-BB67-7922CEC1230A}"/>
              </a:ext>
            </a:extLst>
          </p:cNvPr>
          <p:cNvSpPr/>
          <p:nvPr/>
        </p:nvSpPr>
        <p:spPr>
          <a:xfrm>
            <a:off x="74367" y="6649388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UPRA. </a:t>
            </a:r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CFDCB0C-9B78-66CE-B146-8FC48615A614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F22E4BA-048B-3278-2A18-D7A0646687A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EE0E269-8531-4605-62F4-65B3662B0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708397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1247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D7391D-AE26-49E3-B154-A08B6F58F11A}"/>
</file>

<file path=customXml/itemProps2.xml><?xml version="1.0" encoding="utf-8"?>
<ds:datastoreItem xmlns:ds="http://schemas.openxmlformats.org/officeDocument/2006/customXml" ds:itemID="{EF63B613-FCE8-48CD-99CB-1749E33DA557}"/>
</file>

<file path=customXml/itemProps3.xml><?xml version="1.0" encoding="utf-8"?>
<ds:datastoreItem xmlns:ds="http://schemas.openxmlformats.org/officeDocument/2006/customXml" ds:itemID="{244F7205-0F02-4F0E-8C08-3EEDC275B13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5076</TotalTime>
  <Words>2376</Words>
  <Application>Microsoft Office PowerPoint</Application>
  <PresentationFormat>Panorámica</PresentationFormat>
  <Paragraphs>688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Wingdings</vt:lpstr>
      <vt:lpstr>Tema de Office</vt:lpstr>
      <vt:lpstr>Presentación de PowerPoint</vt:lpstr>
      <vt:lpstr>Exportaciones de productos agropecuarios y agroindustriales Enero - marzo de 2023</vt:lpstr>
      <vt:lpstr>Exportaciones de productos agropecuarios y agroindustriales Total anual 2009-2022</vt:lpstr>
      <vt:lpstr>Valor exportaciones de productos agropecuarios y agroindustriales Marzo de 2023 (USD millones FOB)</vt:lpstr>
      <vt:lpstr>Exportaciones de productos agropecuarios y agroindustriales en valor  Enero-marzo (2022-2023) USD millones FOB</vt:lpstr>
      <vt:lpstr>Principales productos agropecuarios, alimentos y bebidas que aumentaron y disminuyeron sus exportaciones en marzo (2022-2023) - USD miles</vt:lpstr>
      <vt:lpstr>Principales productos agropecuarios, alimentos y bebidas que aumentaron y disminuyeron sus exportaciones entre enero y marzo (2022-2023) - USD miles</vt:lpstr>
      <vt:lpstr>Exportaciones de productos del sector agropecuario* en valor  Marzo de 2023 (USD millones FOB) </vt:lpstr>
      <vt:lpstr>Exportaciones de productos del sector agroindustrial* en valor  Marzo de 2023 (USD millones FOB)</vt:lpstr>
      <vt:lpstr>Principales destinos de las exportaciones agropecuarias y agroindustriales Marzo 2023, variación 12 meses (USD millones FOB)</vt:lpstr>
      <vt:lpstr>Volumen exportaciones de productos agropecuarios y agroindustriales  Marzo de 2023 (toneladas)</vt:lpstr>
      <vt:lpstr>Exportaciones de productos agropecuarios y agroindustriales en volumen Enero-marzo (2022-2023) toneladas</vt:lpstr>
      <vt:lpstr>Principales productos agropecuarios, alimentos y bebidas que aumentaron y disminuyeron sus exportaciones en marzo (2022-2023). Toneladas</vt:lpstr>
      <vt:lpstr>Principales productos agropecuarios, alimentos y bebidas que aumentaron y disminuyeron sus exportaciones entre enero y marzo (2022-2023). Toneladas</vt:lpstr>
      <vt:lpstr>Exportaciones de productos del sector agropecuario* en volumen  Marzo de 2023 (miles de toneladas)</vt:lpstr>
      <vt:lpstr>Exportaciones de productos del sector agroindustrial* en volumen Marzo de 2023 (miles de toneladas)</vt:lpstr>
      <vt:lpstr>Presentación de PowerPoint</vt:lpstr>
      <vt:lpstr>Valor balanza comercial productos agropecuarios y agroindustriales Enero-febrero (2013- 2023) USD millones FOB</vt:lpstr>
      <vt:lpstr>Volumen balanza comercial productos agropecuarios y agroindustriales Enero-febrero (2013- 2023) millones de toneladas</vt:lpstr>
      <vt:lpstr>Presentación de PowerPoint</vt:lpstr>
      <vt:lpstr>Tasa  de cambio promedio mensual y precio internacional del petróleo  Marzo 2021 – marzo 2023</vt:lpstr>
      <vt:lpstr>Tasa de cambio representativa de fin de  mes del mercado  Marzo 2011-2023 </vt:lpstr>
      <vt:lpstr>Devaluación nominal fin de mes Marzo 2011 – 2023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219</cp:revision>
  <dcterms:created xsi:type="dcterms:W3CDTF">2019-02-12T04:28:07Z</dcterms:created>
  <dcterms:modified xsi:type="dcterms:W3CDTF">2023-05-09T02:29:41Z</dcterms:modified>
</cp:coreProperties>
</file>