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9"/>
  </p:notesMasterIdLst>
  <p:sldIdLst>
    <p:sldId id="275" r:id="rId5"/>
    <p:sldId id="281" r:id="rId6"/>
    <p:sldId id="297" r:id="rId7"/>
    <p:sldId id="290" r:id="rId8"/>
    <p:sldId id="298" r:id="rId9"/>
    <p:sldId id="299" r:id="rId10"/>
    <p:sldId id="300" r:id="rId11"/>
    <p:sldId id="301" r:id="rId12"/>
    <p:sldId id="302" r:id="rId13"/>
    <p:sldId id="303" r:id="rId14"/>
    <p:sldId id="309" r:id="rId15"/>
    <p:sldId id="310" r:id="rId16"/>
    <p:sldId id="311" r:id="rId17"/>
    <p:sldId id="312" r:id="rId18"/>
    <p:sldId id="304" r:id="rId19"/>
    <p:sldId id="305" r:id="rId20"/>
    <p:sldId id="313" r:id="rId21"/>
    <p:sldId id="318" r:id="rId22"/>
    <p:sldId id="307" r:id="rId23"/>
    <p:sldId id="314" r:id="rId24"/>
    <p:sldId id="308" r:id="rId25"/>
    <p:sldId id="315" r:id="rId26"/>
    <p:sldId id="291" r:id="rId27"/>
    <p:sldId id="279" r:id="rId28"/>
  </p:sldIdLst>
  <p:sldSz cx="12192000" cy="6858000"/>
  <p:notesSz cx="6858000" cy="9144000"/>
  <p:embeddedFontLst>
    <p:embeddedFont>
      <p:font typeface="Arial Black" panose="020B0A04020102020204" pitchFamily="34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 SemiBold" panose="00000700000000000000" pitchFamily="2" charset="0"/>
      <p:bold r:id="rId35"/>
      <p:boldItalic r:id="rId36"/>
    </p:embeddedFont>
    <p:embeddedFont>
      <p:font typeface="Nunito Sans" pitchFamily="2" charset="0"/>
      <p:regular r:id="rId37"/>
      <p:bold r:id="rId38"/>
      <p:italic r:id="rId39"/>
      <p:boldItalic r:id="rId40"/>
    </p:embeddedFont>
    <p:embeddedFont>
      <p:font typeface="Nunito Sans ExtraBold" pitchFamily="2" charset="0"/>
      <p:bold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1D7CA7-859A-4B0B-AE09-59A5C56DE74C}" v="66" dt="2023-08-07T16:21:03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8" autoAdjust="0"/>
    <p:restoredTop sz="96023" autoAdjust="0"/>
  </p:normalViewPr>
  <p:slideViewPr>
    <p:cSldViewPr snapToGrid="0">
      <p:cViewPr>
        <p:scale>
          <a:sx n="100" d="100"/>
          <a:sy n="100" d="100"/>
        </p:scale>
        <p:origin x="122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D01D7CA7-859A-4B0B-AE09-59A5C56DE74C}"/>
    <pc:docChg chg="custSel addSld delSld modSld">
      <pc:chgData name="NESTOR JULIO HERNANDEZ BOCKER" userId="a413b3be1cc3406f" providerId="LiveId" clId="{D01D7CA7-859A-4B0B-AE09-59A5C56DE74C}" dt="2023-08-07T16:22:10.985" v="630" actId="20577"/>
      <pc:docMkLst>
        <pc:docMk/>
      </pc:docMkLst>
      <pc:sldChg chg="modSp mod">
        <pc:chgData name="NESTOR JULIO HERNANDEZ BOCKER" userId="a413b3be1cc3406f" providerId="LiveId" clId="{D01D7CA7-859A-4B0B-AE09-59A5C56DE74C}" dt="2023-08-07T16:14:47.121" v="557" actId="20577"/>
        <pc:sldMkLst>
          <pc:docMk/>
          <pc:sldMk cId="1010862512" sldId="275"/>
        </pc:sldMkLst>
        <pc:spChg chg="mod">
          <ac:chgData name="NESTOR JULIO HERNANDEZ BOCKER" userId="a413b3be1cc3406f" providerId="LiveId" clId="{D01D7CA7-859A-4B0B-AE09-59A5C56DE74C}" dt="2023-08-07T16:14:47.121" v="557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D01D7CA7-859A-4B0B-AE09-59A5C56DE74C}" dt="2023-08-07T16:22:10.985" v="630" actId="20577"/>
        <pc:sldMkLst>
          <pc:docMk/>
          <pc:sldMk cId="3675170584" sldId="279"/>
        </pc:sldMkLst>
        <pc:spChg chg="mod">
          <ac:chgData name="NESTOR JULIO HERNANDEZ BOCKER" userId="a413b3be1cc3406f" providerId="LiveId" clId="{D01D7CA7-859A-4B0B-AE09-59A5C56DE74C}" dt="2023-08-07T16:22:10.985" v="63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01D7CA7-859A-4B0B-AE09-59A5C56DE74C}" dt="2023-08-07T15:09:00.936" v="51" actId="20577"/>
        <pc:sldMkLst>
          <pc:docMk/>
          <pc:sldMk cId="2130645913" sldId="281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D01D7CA7-859A-4B0B-AE09-59A5C56DE74C}" dt="2023-08-07T15:09:00.936" v="51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D01D7CA7-859A-4B0B-AE09-59A5C56DE74C}" dt="2023-08-07T15:08:24.586" v="48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D01D7CA7-859A-4B0B-AE09-59A5C56DE74C}" dt="2023-08-07T15:53:22.406" v="215" actId="20577"/>
        <pc:sldMkLst>
          <pc:docMk/>
          <pc:sldMk cId="1230455291" sldId="290"/>
        </pc:sldMkLst>
        <pc:spChg chg="mod">
          <ac:chgData name="NESTOR JULIO HERNANDEZ BOCKER" userId="a413b3be1cc3406f" providerId="LiveId" clId="{D01D7CA7-859A-4B0B-AE09-59A5C56DE74C}" dt="2023-08-07T15:41:36.531" v="155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D01D7CA7-859A-4B0B-AE09-59A5C56DE74C}" dt="2023-08-07T15:53:22.406" v="215" actId="20577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D01D7CA7-859A-4B0B-AE09-59A5C56DE74C}" dt="2023-08-07T15:29:29.402" v="127" actId="478"/>
          <ac:picMkLst>
            <pc:docMk/>
            <pc:sldMk cId="1230455291" sldId="290"/>
            <ac:picMk id="2" creationId="{5BC10B50-1F49-6ABE-7477-9C753B618740}"/>
          </ac:picMkLst>
        </pc:picChg>
        <pc:picChg chg="add del mod">
          <ac:chgData name="NESTOR JULIO HERNANDEZ BOCKER" userId="a413b3be1cc3406f" providerId="LiveId" clId="{D01D7CA7-859A-4B0B-AE09-59A5C56DE74C}" dt="2023-08-07T15:42:17.541" v="156" actId="478"/>
          <ac:picMkLst>
            <pc:docMk/>
            <pc:sldMk cId="1230455291" sldId="290"/>
            <ac:picMk id="6" creationId="{6AD0C97C-B889-DCEB-0A71-D757F59769C4}"/>
          </ac:picMkLst>
        </pc:picChg>
      </pc:sldChg>
      <pc:sldChg chg="addSp delSp modSp mod">
        <pc:chgData name="NESTOR JULIO HERNANDEZ BOCKER" userId="a413b3be1cc3406f" providerId="LiveId" clId="{D01D7CA7-859A-4B0B-AE09-59A5C56DE74C}" dt="2023-08-07T16:21:38.736" v="629" actId="20577"/>
        <pc:sldMkLst>
          <pc:docMk/>
          <pc:sldMk cId="3207670988" sldId="291"/>
        </pc:sldMkLst>
        <pc:spChg chg="mod">
          <ac:chgData name="NESTOR JULIO HERNANDEZ BOCKER" userId="a413b3be1cc3406f" providerId="LiveId" clId="{D01D7CA7-859A-4B0B-AE09-59A5C56DE74C}" dt="2023-08-07T16:21:38.736" v="629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3207670988" sldId="291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D01D7CA7-859A-4B0B-AE09-59A5C56DE74C}" dt="2023-08-07T16:20:58.035" v="619" actId="478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add mod">
          <ac:chgData name="NESTOR JULIO HERNANDEZ BOCKER" userId="a413b3be1cc3406f" providerId="LiveId" clId="{D01D7CA7-859A-4B0B-AE09-59A5C56DE74C}" dt="2023-08-07T16:21:03.689" v="620"/>
          <ac:graphicFrameMkLst>
            <pc:docMk/>
            <pc:sldMk cId="3207670988" sldId="291"/>
            <ac:graphicFrameMk id="5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09:37.658" v="52" actId="27107"/>
        <pc:sldMkLst>
          <pc:docMk/>
          <pc:sldMk cId="1058868022" sldId="297"/>
        </pc:sldMkLst>
        <pc:spChg chg="mod">
          <ac:chgData name="NESTOR JULIO HERNANDEZ BOCKER" userId="a413b3be1cc3406f" providerId="LiveId" clId="{D01D7CA7-859A-4B0B-AE09-59A5C56DE74C}" dt="2023-08-07T15:09:37.658" v="52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D01D7CA7-859A-4B0B-AE09-59A5C56DE74C}" dt="2023-08-07T16:10:54.360" v="457" actId="20577"/>
        <pc:sldMkLst>
          <pc:docMk/>
          <pc:sldMk cId="999383766" sldId="298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0:54.360" v="457" actId="2057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56:01.745" v="270"/>
        <pc:sldMkLst>
          <pc:docMk/>
          <pc:sldMk cId="1402838187" sldId="299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5:55:37.392" v="269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D01D7CA7-859A-4B0B-AE09-59A5C56DE74C}" dt="2023-08-07T15:56:01.745" v="270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59:49.273" v="299"/>
        <pc:sldMkLst>
          <pc:docMk/>
          <pc:sldMk cId="3528884864" sldId="300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5:57:06.500" v="294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01D7CA7-859A-4B0B-AE09-59A5C56DE74C}" dt="2023-08-07T15:59:49.273" v="299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00:17.695" v="305" actId="20577"/>
        <pc:sldMkLst>
          <pc:docMk/>
          <pc:sldMk cId="433723799" sldId="301"/>
        </pc:sldMkLst>
        <pc:spChg chg="mod">
          <ac:chgData name="NESTOR JULIO HERNANDEZ BOCKER" userId="a413b3be1cc3406f" providerId="LiveId" clId="{D01D7CA7-859A-4B0B-AE09-59A5C56DE74C}" dt="2023-08-07T16:00:17.695" v="305" actId="2057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433723799" sldId="30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6:03:13.910" v="327" actId="20577"/>
        <pc:sldMkLst>
          <pc:docMk/>
          <pc:sldMk cId="2938667470" sldId="302"/>
        </pc:sldMkLst>
        <pc:spChg chg="mod">
          <ac:chgData name="NESTOR JULIO HERNANDEZ BOCKER" userId="a413b3be1cc3406f" providerId="LiveId" clId="{D01D7CA7-859A-4B0B-AE09-59A5C56DE74C}" dt="2023-08-07T16:03:13.910" v="327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938667470" sldId="30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5:06:56.497" v="36"/>
        <pc:sldMkLst>
          <pc:docMk/>
          <pc:sldMk cId="2869489403" sldId="303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869489403" sldId="303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01D7CA7-859A-4B0B-AE09-59A5C56DE74C}" dt="2023-08-07T15:06:56.497" v="36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13:15.597" v="538" actId="20577"/>
        <pc:sldMkLst>
          <pc:docMk/>
          <pc:sldMk cId="2994828080" sldId="304"/>
        </pc:sldMkLst>
        <pc:spChg chg="mod">
          <ac:chgData name="NESTOR JULIO HERNANDEZ BOCKER" userId="a413b3be1cc3406f" providerId="LiveId" clId="{D01D7CA7-859A-4B0B-AE09-59A5C56DE74C}" dt="2023-08-07T16:13:15.597" v="53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01D7CA7-859A-4B0B-AE09-59A5C56DE74C}" dt="2023-08-07T16:14:31.824" v="556" actId="20577"/>
        <pc:sldMkLst>
          <pc:docMk/>
          <pc:sldMk cId="1400359443" sldId="305"/>
        </pc:sldMkLst>
        <pc:spChg chg="mod">
          <ac:chgData name="NESTOR JULIO HERNANDEZ BOCKER" userId="a413b3be1cc3406f" providerId="LiveId" clId="{D01D7CA7-859A-4B0B-AE09-59A5C56DE74C}" dt="2023-08-07T16:14:31.824" v="556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D01D7CA7-859A-4B0B-AE09-59A5C56DE74C}" dt="2023-08-07T15:02:51.691" v="12"/>
        <pc:sldMkLst>
          <pc:docMk/>
          <pc:sldMk cId="3902090573" sldId="307"/>
        </pc:sldMkLst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D01D7CA7-859A-4B0B-AE09-59A5C56DE74C}" dt="2023-08-07T16:18:38.091" v="613" actId="20577"/>
        <pc:sldMkLst>
          <pc:docMk/>
          <pc:sldMk cId="2799606255" sldId="308"/>
        </pc:sldMkLst>
        <pc:spChg chg="mod">
          <ac:chgData name="NESTOR JULIO HERNANDEZ BOCKER" userId="a413b3be1cc3406f" providerId="LiveId" clId="{D01D7CA7-859A-4B0B-AE09-59A5C56DE74C}" dt="2023-08-07T16:18:38.091" v="613" actId="20577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D01D7CA7-859A-4B0B-AE09-59A5C56DE74C}" dt="2023-08-07T16:17:07.825" v="566" actId="1035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D01D7CA7-859A-4B0B-AE09-59A5C56DE74C}" dt="2023-08-07T16:16:17.392" v="558" actId="478"/>
          <ac:graphicFrameMkLst>
            <pc:docMk/>
            <pc:sldMk cId="2799606255" sldId="308"/>
            <ac:graphicFrameMk id="6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D01D7CA7-859A-4B0B-AE09-59A5C56DE74C}" dt="2023-08-07T16:10:01.302" v="453" actId="20577"/>
        <pc:sldMkLst>
          <pc:docMk/>
          <pc:sldMk cId="12027702" sldId="309"/>
        </pc:sldMkLst>
        <pc:spChg chg="mod">
          <ac:chgData name="NESTOR JULIO HERNANDEZ BOCKER" userId="a413b3be1cc3406f" providerId="LiveId" clId="{D01D7CA7-859A-4B0B-AE09-59A5C56DE74C}" dt="2023-08-07T16:10:01.302" v="453" actId="20577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D01D7CA7-859A-4B0B-AE09-59A5C56DE74C}" dt="2023-08-07T16:06:43.041" v="404" actId="478"/>
          <ac:picMkLst>
            <pc:docMk/>
            <pc:sldMk cId="12027702" sldId="309"/>
            <ac:picMk id="5" creationId="{CC3CE357-6D3A-9D73-3FD1-2478DE30D7A4}"/>
          </ac:picMkLst>
        </pc:picChg>
        <pc:picChg chg="add del mod">
          <ac:chgData name="NESTOR JULIO HERNANDEZ BOCKER" userId="a413b3be1cc3406f" providerId="LiveId" clId="{D01D7CA7-859A-4B0B-AE09-59A5C56DE74C}" dt="2023-08-07T16:09:54.235" v="452" actId="478"/>
          <ac:picMkLst>
            <pc:docMk/>
            <pc:sldMk cId="12027702" sldId="309"/>
            <ac:picMk id="6" creationId="{E531325C-D9F8-E54D-9490-0FE00A3D0C32}"/>
          </ac:picMkLst>
        </pc:picChg>
      </pc:sldChg>
      <pc:sldChg chg="modSp mod">
        <pc:chgData name="NESTOR JULIO HERNANDEZ BOCKER" userId="a413b3be1cc3406f" providerId="LiveId" clId="{D01D7CA7-859A-4B0B-AE09-59A5C56DE74C}" dt="2023-08-07T16:10:46.829" v="455" actId="20577"/>
        <pc:sldMkLst>
          <pc:docMk/>
          <pc:sldMk cId="436528798" sldId="310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0:46.829" v="455" actId="2057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addSp delSp modSp mod">
        <pc:chgData name="NESTOR JULIO HERNANDEZ BOCKER" userId="a413b3be1cc3406f" providerId="LiveId" clId="{D01D7CA7-859A-4B0B-AE09-59A5C56DE74C}" dt="2023-08-07T16:11:40.879" v="484" actId="6549"/>
        <pc:sldMkLst>
          <pc:docMk/>
          <pc:sldMk cId="537324164" sldId="311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1:22.204" v="474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D01D7CA7-859A-4B0B-AE09-59A5C56DE74C}" dt="2023-08-07T16:11:40.879" v="484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  <pc:graphicFrameChg chg="add del mod">
          <ac:chgData name="NESTOR JULIO HERNANDEZ BOCKER" userId="a413b3be1cc3406f" providerId="LiveId" clId="{D01D7CA7-859A-4B0B-AE09-59A5C56DE74C}" dt="2023-08-07T16:11:32.625" v="476"/>
          <ac:graphicFrameMkLst>
            <pc:docMk/>
            <pc:sldMk cId="537324164" sldId="311"/>
            <ac:graphicFrameMk id="8" creationId="{E08F1FE5-4E43-9D39-505B-2A0961BA35C4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6:12:23.687" v="533"/>
        <pc:sldMkLst>
          <pc:docMk/>
          <pc:sldMk cId="757931575" sldId="312"/>
        </pc:sldMkLst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01D7CA7-859A-4B0B-AE09-59A5C56DE74C}" dt="2023-08-07T16:12:14.593" v="532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01D7CA7-859A-4B0B-AE09-59A5C56DE74C}" dt="2023-08-07T16:12:23.687" v="533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01D7CA7-859A-4B0B-AE09-59A5C56DE74C}" dt="2023-08-07T15:03:07.183" v="13" actId="20577"/>
        <pc:sldMkLst>
          <pc:docMk/>
          <pc:sldMk cId="2590248872" sldId="313"/>
        </pc:sldMkLst>
        <pc:spChg chg="mod">
          <ac:chgData name="NESTOR JULIO HERNANDEZ BOCKER" userId="a413b3be1cc3406f" providerId="LiveId" clId="{D01D7CA7-859A-4B0B-AE09-59A5C56DE74C}" dt="2023-08-07T15:03:07.183" v="13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01D7CA7-859A-4B0B-AE09-59A5C56DE74C}" dt="2023-08-07T15:03:15.133" v="14" actId="20577"/>
        <pc:sldMkLst>
          <pc:docMk/>
          <pc:sldMk cId="3633284213" sldId="314"/>
        </pc:sldMkLst>
        <pc:spChg chg="mod">
          <ac:chgData name="NESTOR JULIO HERNANDEZ BOCKER" userId="a413b3be1cc3406f" providerId="LiveId" clId="{D01D7CA7-859A-4B0B-AE09-59A5C56DE74C}" dt="2023-08-07T15:03:15.133" v="14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D01D7CA7-859A-4B0B-AE09-59A5C56DE74C}" dt="2023-08-07T15:00:06.342" v="2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D01D7CA7-859A-4B0B-AE09-59A5C56DE74C}" dt="2023-08-07T16:20:36.595" v="618" actId="20577"/>
        <pc:sldMkLst>
          <pc:docMk/>
          <pc:sldMk cId="1867422395" sldId="315"/>
        </pc:sldMkLst>
        <pc:spChg chg="mod">
          <ac:chgData name="NESTOR JULIO HERNANDEZ BOCKER" userId="a413b3be1cc3406f" providerId="LiveId" clId="{D01D7CA7-859A-4B0B-AE09-59A5C56DE74C}" dt="2023-08-07T16:20:36.595" v="618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D01D7CA7-859A-4B0B-AE09-59A5C56DE74C}" dt="2023-08-07T15:00:19.134" v="3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D01D7CA7-859A-4B0B-AE09-59A5C56DE74C}" dt="2023-08-07T16:20:26.993" v="615"/>
          <ac:graphicFrameMkLst>
            <pc:docMk/>
            <pc:sldMk cId="1867422395" sldId="315"/>
            <ac:graphicFrameMk id="4" creationId="{00000000-0008-0000-0000-000002000000}"/>
          </ac:graphicFrameMkLst>
        </pc:graphicFrameChg>
        <pc:graphicFrameChg chg="del">
          <ac:chgData name="NESTOR JULIO HERNANDEZ BOCKER" userId="a413b3be1cc3406f" providerId="LiveId" clId="{D01D7CA7-859A-4B0B-AE09-59A5C56DE74C}" dt="2023-08-07T16:20:21.672" v="614" actId="478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del">
        <pc:chgData name="NESTOR JULIO HERNANDEZ BOCKER" userId="a413b3be1cc3406f" providerId="LiveId" clId="{D01D7CA7-859A-4B0B-AE09-59A5C56DE74C}" dt="2023-08-07T15:02:51.691" v="12"/>
        <pc:sldMkLst>
          <pc:docMk/>
          <pc:sldMk cId="3692254647" sldId="318"/>
        </pc:sldMkLst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D01D7CA7-859A-4B0B-AE09-59A5C56DE74C}" dt="2023-08-07T15:00:26.872" v="4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B9C528A1-51CE-4F9F-A330-422180F4AF28}"/>
    <pc:docChg chg="undo custSel addSld delSld modSld">
      <pc:chgData name="NESTOR JULIO HERNANDEZ BOCKER" userId="a413b3be1cc3406f" providerId="LiveId" clId="{B9C528A1-51CE-4F9F-A330-422180F4AF28}" dt="2023-07-22T21:42:30.291" v="780" actId="2062"/>
      <pc:docMkLst>
        <pc:docMk/>
      </pc:docMkLst>
      <pc:sldChg chg="modSp mod">
        <pc:chgData name="NESTOR JULIO HERNANDEZ BOCKER" userId="a413b3be1cc3406f" providerId="LiveId" clId="{B9C528A1-51CE-4F9F-A330-422180F4AF28}" dt="2023-07-05T20:09:30.180" v="770" actId="20577"/>
        <pc:sldMkLst>
          <pc:docMk/>
          <pc:sldMk cId="1010862512" sldId="275"/>
        </pc:sldMkLst>
        <pc:spChg chg="mod">
          <ac:chgData name="NESTOR JULIO HERNANDEZ BOCKER" userId="a413b3be1cc3406f" providerId="LiveId" clId="{B9C528A1-51CE-4F9F-A330-422180F4AF28}" dt="2023-07-05T20:09:30.180" v="77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B9C528A1-51CE-4F9F-A330-422180F4AF28}" dt="2023-07-05T19:10:29.982" v="36" actId="20577"/>
        <pc:sldMkLst>
          <pc:docMk/>
          <pc:sldMk cId="3675170584" sldId="279"/>
        </pc:sldMkLst>
        <pc:spChg chg="mod">
          <ac:chgData name="NESTOR JULIO HERNANDEZ BOCKER" userId="a413b3be1cc3406f" providerId="LiveId" clId="{B9C528A1-51CE-4F9F-A330-422180F4AF28}" dt="2023-07-05T19:10:29.982" v="3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10:04.811" v="771" actId="20577"/>
        <pc:sldMkLst>
          <pc:docMk/>
          <pc:sldMk cId="2130645913" sldId="281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B9C528A1-51CE-4F9F-A330-422180F4AF28}" dt="2023-07-05T19:16:13.158" v="151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B9C528A1-51CE-4F9F-A330-422180F4AF28}" dt="2023-07-05T20:10:04.811" v="771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19:15:32.434" v="136" actId="1037"/>
          <ac:graphicFrameMkLst>
            <pc:docMk/>
            <pc:sldMk cId="2130645913" sldId="281"/>
            <ac:graphicFrameMk id="4" creationId="{00000000-0008-0000-0200-000002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19:15:07.485" v="49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Sp delSp modSp mod">
        <pc:chgData name="NESTOR JULIO HERNANDEZ BOCKER" userId="a413b3be1cc3406f" providerId="LiveId" clId="{B9C528A1-51CE-4F9F-A330-422180F4AF28}" dt="2023-07-05T19:29:19.404" v="245" actId="478"/>
        <pc:sldMkLst>
          <pc:docMk/>
          <pc:sldMk cId="1230455291" sldId="290"/>
        </pc:sldMkLst>
        <pc:spChg chg="mod">
          <ac:chgData name="NESTOR JULIO HERNANDEZ BOCKER" userId="a413b3be1cc3406f" providerId="LiveId" clId="{B9C528A1-51CE-4F9F-A330-422180F4AF28}" dt="2023-07-05T19:28:50.388" v="24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C528A1-51CE-4F9F-A330-422180F4AF28}" dt="2023-07-05T19:27:20.556" v="214" actId="478"/>
          <ac:picMkLst>
            <pc:docMk/>
            <pc:sldMk cId="1230455291" sldId="290"/>
            <ac:picMk id="2" creationId="{C12EA2BF-253F-C95A-B810-AD132A96EA4F}"/>
          </ac:picMkLst>
        </pc:picChg>
        <pc:picChg chg="add del mod">
          <ac:chgData name="NESTOR JULIO HERNANDEZ BOCKER" userId="a413b3be1cc3406f" providerId="LiveId" clId="{B9C528A1-51CE-4F9F-A330-422180F4AF28}" dt="2023-07-05T19:29:19.404" v="245" actId="478"/>
          <ac:picMkLst>
            <pc:docMk/>
            <pc:sldMk cId="1230455291" sldId="290"/>
            <ac:picMk id="6" creationId="{42FEF350-CDA8-635C-5775-6E3D1C1F50DA}"/>
          </ac:picMkLst>
        </pc:picChg>
      </pc:sldChg>
      <pc:sldChg chg="addSp delSp modSp mod">
        <pc:chgData name="NESTOR JULIO HERNANDEZ BOCKER" userId="a413b3be1cc3406f" providerId="LiveId" clId="{B9C528A1-51CE-4F9F-A330-422180F4AF28}" dt="2023-07-05T20:07:27.636" v="768" actId="20577"/>
        <pc:sldMkLst>
          <pc:docMk/>
          <pc:sldMk cId="3207670988" sldId="291"/>
        </pc:sldMkLst>
        <pc:spChg chg="mod">
          <ac:chgData name="NESTOR JULIO HERNANDEZ BOCKER" userId="a413b3be1cc3406f" providerId="LiveId" clId="{B9C528A1-51CE-4F9F-A330-422180F4AF28}" dt="2023-07-05T20:07:27.636" v="768" actId="2057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3207670988" sldId="29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20:07:02.708" v="761" actId="1037"/>
          <ac:graphicFrameMkLst>
            <pc:docMk/>
            <pc:sldMk cId="3207670988" sldId="291"/>
            <ac:graphicFrameMk id="2" creationId="{00000000-0008-0000-0000-000003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20:06:40.122" v="758" actId="478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17:37.993" v="154" actId="27107"/>
        <pc:sldMkLst>
          <pc:docMk/>
          <pc:sldMk cId="1058868022" sldId="297"/>
        </pc:sldMkLst>
        <pc:spChg chg="mod">
          <ac:chgData name="NESTOR JULIO HERNANDEZ BOCKER" userId="a413b3be1cc3406f" providerId="LiveId" clId="{B9C528A1-51CE-4F9F-A330-422180F4AF28}" dt="2023-07-05T19:17:37.993" v="154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B9C528A1-51CE-4F9F-A330-422180F4AF28}" dt="2023-07-05T19:31:09.931" v="257" actId="207"/>
        <pc:sldMkLst>
          <pc:docMk/>
          <pc:sldMk cId="999383766" sldId="298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999383766" sldId="298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31:09.931" v="257" actId="207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2:08.884" v="273"/>
        <pc:sldMkLst>
          <pc:docMk/>
          <pc:sldMk cId="1402838187" sldId="299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31:48.415" v="272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C528A1-51CE-4F9F-A330-422180F4AF28}" dt="2023-07-05T19:32:08.884" v="27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22T21:42:30.291" v="780" actId="2062"/>
        <pc:sldMkLst>
          <pc:docMk/>
          <pc:sldMk cId="3528884864" sldId="300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22T21:42:30.291" v="780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B9C528A1-51CE-4F9F-A330-422180F4AF28}" dt="2023-07-22T21:42:26.196" v="779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4:53.078" v="316" actId="1076"/>
        <pc:sldMkLst>
          <pc:docMk/>
          <pc:sldMk cId="433723799" sldId="301"/>
        </pc:sldMkLst>
        <pc:spChg chg="mod">
          <ac:chgData name="NESTOR JULIO HERNANDEZ BOCKER" userId="a413b3be1cc3406f" providerId="LiveId" clId="{B9C528A1-51CE-4F9F-A330-422180F4AF28}" dt="2023-07-05T19:34:53.078" v="316" actId="1076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433723799" sldId="30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8:33.886" v="16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35:46.661" v="336" actId="20577"/>
        <pc:sldMkLst>
          <pc:docMk/>
          <pc:sldMk cId="2938667470" sldId="302"/>
        </pc:sldMkLst>
        <pc:spChg chg="mod">
          <ac:chgData name="NESTOR JULIO HERNANDEZ BOCKER" userId="a413b3be1cc3406f" providerId="LiveId" clId="{B9C528A1-51CE-4F9F-A330-422180F4AF28}" dt="2023-07-05T19:35:46.661" v="336" actId="2057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938667470" sldId="30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8:49.691" v="2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20:12:38.729" v="772" actId="27918"/>
        <pc:sldMkLst>
          <pc:docMk/>
          <pc:sldMk cId="2869489403" sldId="303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869489403" sldId="303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36:26.605" v="340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50:53.141" v="652" actId="20577"/>
        <pc:sldMkLst>
          <pc:docMk/>
          <pc:sldMk cId="2994828080" sldId="304"/>
        </pc:sldMkLst>
        <pc:spChg chg="mod">
          <ac:chgData name="NESTOR JULIO HERNANDEZ BOCKER" userId="a413b3be1cc3406f" providerId="LiveId" clId="{B9C528A1-51CE-4F9F-A330-422180F4AF28}" dt="2023-07-05T19:50:53.141" v="652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B9C528A1-51CE-4F9F-A330-422180F4AF28}" dt="2023-07-05T20:22:24.679" v="777" actId="20577"/>
        <pc:sldMkLst>
          <pc:docMk/>
          <pc:sldMk cId="1400359443" sldId="305"/>
        </pc:sldMkLst>
        <pc:spChg chg="mod">
          <ac:chgData name="NESTOR JULIO HERNANDEZ BOCKER" userId="a413b3be1cc3406f" providerId="LiveId" clId="{B9C528A1-51CE-4F9F-A330-422180F4AF28}" dt="2023-07-05T19:51:32.950" v="668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B9C528A1-51CE-4F9F-A330-422180F4AF28}" dt="2023-07-05T20:22:24.679" v="777" actId="20577"/>
          <ac:spMkLst>
            <pc:docMk/>
            <pc:sldMk cId="1400359443" sldId="30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B9C528A1-51CE-4F9F-A330-422180F4AF28}" dt="2023-07-05T19:09:52.243" v="30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modSp del">
        <pc:chgData name="NESTOR JULIO HERNANDEZ BOCKER" userId="a413b3be1cc3406f" providerId="LiveId" clId="{B9C528A1-51CE-4F9F-A330-422180F4AF28}" dt="2023-07-05T19:53:32.655" v="669" actId="47"/>
        <pc:sldMkLst>
          <pc:docMk/>
          <pc:sldMk cId="4061541852" sldId="306"/>
        </pc:sldMkLst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4061541852" sldId="306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B9C528A1-51CE-4F9F-A330-422180F4AF28}" dt="2023-07-05T19:56:46.579" v="670"/>
        <pc:sldMkLst>
          <pc:docMk/>
          <pc:sldMk cId="3902090573" sldId="307"/>
        </pc:sldMkLst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3902090573" sldId="307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00:19.497" v="752" actId="27918"/>
        <pc:sldMkLst>
          <pc:docMk/>
          <pc:sldMk cId="2799606255" sldId="308"/>
        </pc:sldMkLst>
        <pc:spChg chg="mod">
          <ac:chgData name="NESTOR JULIO HERNANDEZ BOCKER" userId="a413b3be1cc3406f" providerId="LiveId" clId="{B9C528A1-51CE-4F9F-A330-422180F4AF28}" dt="2023-07-05T20:00:01.589" v="751" actId="6549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B9C528A1-51CE-4F9F-A330-422180F4AF28}" dt="2023-07-05T19:58:28.111" v="676"/>
          <ac:graphicFrameMkLst>
            <pc:docMk/>
            <pc:sldMk cId="2799606255" sldId="308"/>
            <ac:graphicFrameMk id="3" creationId="{00000000-0008-0000-0200-000005000000}"/>
          </ac:graphicFrameMkLst>
        </pc:graphicFrameChg>
        <pc:graphicFrameChg chg="del">
          <ac:chgData name="NESTOR JULIO HERNANDEZ BOCKER" userId="a413b3be1cc3406f" providerId="LiveId" clId="{B9C528A1-51CE-4F9F-A330-422180F4AF28}" dt="2023-07-05T19:58:22.581" v="674" actId="478"/>
          <ac:graphicFrameMkLst>
            <pc:docMk/>
            <pc:sldMk cId="2799606255" sldId="308"/>
            <ac:graphicFrameMk id="4" creationId="{7354B5F1-BFE1-2D31-DD7D-B1E1FC120D1D}"/>
          </ac:graphicFrameMkLst>
        </pc:graphicFrameChg>
        <pc:graphicFrameChg chg="add mod">
          <ac:chgData name="NESTOR JULIO HERNANDEZ BOCKER" userId="a413b3be1cc3406f" providerId="LiveId" clId="{B9C528A1-51CE-4F9F-A330-422180F4AF28}" dt="2023-07-05T19:58:40.285" v="678"/>
          <ac:graphicFrameMkLst>
            <pc:docMk/>
            <pc:sldMk cId="2799606255" sldId="308"/>
            <ac:graphicFrameMk id="6" creationId="{00000000-0008-0000-0200-000005000000}"/>
          </ac:graphicFrameMkLst>
        </pc:graphicFrameChg>
      </pc:sldChg>
      <pc:sldChg chg="addSp delSp modSp mod">
        <pc:chgData name="NESTOR JULIO HERNANDEZ BOCKER" userId="a413b3be1cc3406f" providerId="LiveId" clId="{B9C528A1-51CE-4F9F-A330-422180F4AF28}" dt="2023-07-05T20:21:34.726" v="776"/>
        <pc:sldMkLst>
          <pc:docMk/>
          <pc:sldMk cId="12027702" sldId="309"/>
        </pc:sldMkLst>
        <pc:spChg chg="mod">
          <ac:chgData name="NESTOR JULIO HERNANDEZ BOCKER" userId="a413b3be1cc3406f" providerId="LiveId" clId="{B9C528A1-51CE-4F9F-A330-422180F4AF28}" dt="2023-07-05T20:21:34.726" v="776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B9C528A1-51CE-4F9F-A330-422180F4AF28}" dt="2023-07-05T19:02:34.065" v="3"/>
          <ac:spMkLst>
            <pc:docMk/>
            <pc:sldMk cId="12027702" sldId="309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B9C528A1-51CE-4F9F-A330-422180F4AF28}" dt="2023-07-05T19:41:31.283" v="488" actId="478"/>
          <ac:picMkLst>
            <pc:docMk/>
            <pc:sldMk cId="12027702" sldId="309"/>
            <ac:picMk id="5" creationId="{303825A0-F33F-3D71-098D-498767C0BDB6}"/>
          </ac:picMkLst>
        </pc:picChg>
        <pc:picChg chg="add del mod">
          <ac:chgData name="NESTOR JULIO HERNANDEZ BOCKER" userId="a413b3be1cc3406f" providerId="LiveId" clId="{B9C528A1-51CE-4F9F-A330-422180F4AF28}" dt="2023-07-05T19:44:54.467" v="520" actId="478"/>
          <ac:picMkLst>
            <pc:docMk/>
            <pc:sldMk cId="12027702" sldId="309"/>
            <ac:picMk id="6" creationId="{373436B0-00A6-3263-5F22-0F283D739139}"/>
          </ac:picMkLst>
        </pc:picChg>
      </pc:sldChg>
      <pc:sldChg chg="modSp mod">
        <pc:chgData name="NESTOR JULIO HERNANDEZ BOCKER" userId="a413b3be1cc3406f" providerId="LiveId" clId="{B9C528A1-51CE-4F9F-A330-422180F4AF28}" dt="2023-07-05T19:46:44.446" v="529"/>
        <pc:sldMkLst>
          <pc:docMk/>
          <pc:sldMk cId="436528798" sldId="310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46:44.446" v="529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49:04.899" v="598" actId="20577"/>
        <pc:sldMkLst>
          <pc:docMk/>
          <pc:sldMk cId="537324164" sldId="311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49:04.899" v="598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B9C528A1-51CE-4F9F-A330-422180F4AF28}" dt="2023-07-05T19:48:39.151" v="596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50:13.544" v="647"/>
        <pc:sldMkLst>
          <pc:docMk/>
          <pc:sldMk cId="757931575" sldId="312"/>
        </pc:sldMkLst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B9C528A1-51CE-4F9F-A330-422180F4AF28}" dt="2023-07-05T19:50:02.290" v="646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B9C528A1-51CE-4F9F-A330-422180F4AF28}" dt="2023-07-05T19:50:13.544" v="64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B9C528A1-51CE-4F9F-A330-422180F4AF28}" dt="2023-07-05T19:10:01.063" v="31" actId="20577"/>
        <pc:sldMkLst>
          <pc:docMk/>
          <pc:sldMk cId="2590248872" sldId="313"/>
        </pc:sldMkLst>
        <pc:spChg chg="mod">
          <ac:chgData name="NESTOR JULIO HERNANDEZ BOCKER" userId="a413b3be1cc3406f" providerId="LiveId" clId="{B9C528A1-51CE-4F9F-A330-422180F4AF28}" dt="2023-07-05T19:10:01.063" v="3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02:41.357" v="4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B9C528A1-51CE-4F9F-A330-422180F4AF28}" dt="2023-07-05T20:07:53.196" v="769" actId="20577"/>
        <pc:sldMkLst>
          <pc:docMk/>
          <pc:sldMk cId="3633284213" sldId="314"/>
        </pc:sldMkLst>
        <pc:spChg chg="mod">
          <ac:chgData name="NESTOR JULIO HERNANDEZ BOCKER" userId="a413b3be1cc3406f" providerId="LiveId" clId="{B9C528A1-51CE-4F9F-A330-422180F4AF28}" dt="2023-07-05T20:07:53.196" v="76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B9C528A1-51CE-4F9F-A330-422180F4AF28}" dt="2023-07-05T19:10:22.302" v="35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addSp delSp modSp mod">
        <pc:chgData name="NESTOR JULIO HERNANDEZ BOCKER" userId="a413b3be1cc3406f" providerId="LiveId" clId="{B9C528A1-51CE-4F9F-A330-422180F4AF28}" dt="2023-07-05T20:04:32.701" v="757" actId="20577"/>
        <pc:sldMkLst>
          <pc:docMk/>
          <pc:sldMk cId="1867422395" sldId="315"/>
        </pc:sldMkLst>
        <pc:spChg chg="mod">
          <ac:chgData name="NESTOR JULIO HERNANDEZ BOCKER" userId="a413b3be1cc3406f" providerId="LiveId" clId="{B9C528A1-51CE-4F9F-A330-422180F4AF28}" dt="2023-07-05T20:04:32.701" v="757" actId="2057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B9C528A1-51CE-4F9F-A330-422180F4AF28}" dt="2023-07-05T19:02:25.038" v="2"/>
          <ac:spMkLst>
            <pc:docMk/>
            <pc:sldMk cId="1867422395" sldId="31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B9C528A1-51CE-4F9F-A330-422180F4AF28}" dt="2023-07-05T20:03:10.362" v="753" actId="478"/>
          <ac:graphicFrameMkLst>
            <pc:docMk/>
            <pc:sldMk cId="1867422395" sldId="315"/>
            <ac:graphicFrameMk id="4" creationId="{AAD20EE8-6BF9-944B-45A1-2DD8B05AD847}"/>
          </ac:graphicFrameMkLst>
        </pc:graphicFrameChg>
        <pc:graphicFrameChg chg="add mod">
          <ac:chgData name="NESTOR JULIO HERNANDEZ BOCKER" userId="a413b3be1cc3406f" providerId="LiveId" clId="{B9C528A1-51CE-4F9F-A330-422180F4AF28}" dt="2023-07-05T20:04:25.284" v="754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add mod">
        <pc:chgData name="NESTOR JULIO HERNANDEZ BOCKER" userId="a413b3be1cc3406f" providerId="LiveId" clId="{B9C528A1-51CE-4F9F-A330-422180F4AF28}" dt="2023-07-05T20:22:40.569" v="778" actId="207"/>
        <pc:sldMkLst>
          <pc:docMk/>
          <pc:sldMk cId="3692254647" sldId="318"/>
        </pc:sldMkLst>
        <pc:spChg chg="mod">
          <ac:chgData name="NESTOR JULIO HERNANDEZ BOCKER" userId="a413b3be1cc3406f" providerId="LiveId" clId="{B9C528A1-51CE-4F9F-A330-422180F4AF28}" dt="2023-07-05T20:22:40.569" v="778" actId="207"/>
          <ac:spMkLst>
            <pc:docMk/>
            <pc:sldMk cId="3692254647" sldId="318"/>
            <ac:spMk id="12" creationId="{3E889A6C-AE7D-4B2A-B727-ED8FF9487E5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2021/Exportacion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mensuales'!$E$9</c:f>
              <c:strCache>
                <c:ptCount val="1"/>
                <c:pt idx="0">
                  <c:v>Exportaciones USD millones FOB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8193E-3"/>
                  <c:y val="8.0822917306382185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D5CE-4BF9-845A-EBF5E8EEA4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mensuales'!$D$10:$D$22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mensuales'!$E$10:$E$22</c:f>
              <c:numCache>
                <c:formatCode>_-* #,##0_-;\-* #,##0_-;_-* "-"??_-;_-@_-</c:formatCode>
                <c:ptCount val="13"/>
                <c:pt idx="0">
                  <c:v>3837.1920192399957</c:v>
                </c:pt>
                <c:pt idx="1">
                  <c:v>3341.632996939999</c:v>
                </c:pt>
                <c:pt idx="2">
                  <c:v>3374.0856257500013</c:v>
                </c:pt>
                <c:pt idx="3">
                  <c:v>3628.5214589599968</c:v>
                </c:pt>
                <c:pt idx="4">
                  <c:v>3552.6876223799986</c:v>
                </c:pt>
                <c:pt idx="5">
                  <c:v>3518.8742733100016</c:v>
                </c:pt>
                <c:pt idx="6">
                  <c:v>3769.9811667199951</c:v>
                </c:pt>
                <c:pt idx="7">
                  <c:v>3885.4760814200013</c:v>
                </c:pt>
                <c:pt idx="8">
                  <c:v>3762.4451262799994</c:v>
                </c:pt>
                <c:pt idx="9">
                  <c:v>3792.330562290007</c:v>
                </c:pt>
                <c:pt idx="10">
                  <c:v>4406.3004932699996</c:v>
                </c:pt>
                <c:pt idx="11">
                  <c:v>6116.3516020899979</c:v>
                </c:pt>
                <c:pt idx="12">
                  <c:v>5172.5778439400037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CE-4BF9-845A-EBF5E8EEA4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3E-4FF6-8939-115A0DB61100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3E-4FF6-8939-115A0DB61100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3E-4FF6-8939-115A0DB61100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3E-4FF6-8939-115A0DB611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  <c:pt idx="25">
                  <c:v>44743</c:v>
                </c:pt>
                <c:pt idx="26">
                  <c:v>44774</c:v>
                </c:pt>
                <c:pt idx="27">
                  <c:v>44805</c:v>
                </c:pt>
                <c:pt idx="28">
                  <c:v>44835</c:v>
                </c:pt>
                <c:pt idx="29">
                  <c:v>44866</c:v>
                </c:pt>
                <c:pt idx="30">
                  <c:v>44896</c:v>
                </c:pt>
                <c:pt idx="31">
                  <c:v>44927</c:v>
                </c:pt>
                <c:pt idx="32">
                  <c:v>44958</c:v>
                </c:pt>
                <c:pt idx="33">
                  <c:v>44986</c:v>
                </c:pt>
                <c:pt idx="34">
                  <c:v>45017</c:v>
                </c:pt>
                <c:pt idx="35">
                  <c:v>45047</c:v>
                </c:pt>
                <c:pt idx="36">
                  <c:v>45078</c:v>
                </c:pt>
              </c:numCache>
            </c:numRef>
          </c:cat>
          <c:val>
            <c:numRef>
              <c:f>'Expo Volumen'!$C$58:$C$94</c:f>
              <c:numCache>
                <c:formatCode>_-* #,##0_-;\-* #,##0_-;_-* "-"??_-;_-@_-</c:formatCode>
                <c:ptCount val="37"/>
                <c:pt idx="0">
                  <c:v>276.96013318000001</c:v>
                </c:pt>
                <c:pt idx="1">
                  <c:v>295.13627421999985</c:v>
                </c:pt>
                <c:pt idx="2">
                  <c:v>253.59121811000014</c:v>
                </c:pt>
                <c:pt idx="3">
                  <c:v>255.84801250000015</c:v>
                </c:pt>
                <c:pt idx="4">
                  <c:v>326.85301893999991</c:v>
                </c:pt>
                <c:pt idx="5">
                  <c:v>304.28560639000011</c:v>
                </c:pt>
                <c:pt idx="6">
                  <c:v>454.75375470999961</c:v>
                </c:pt>
                <c:pt idx="7">
                  <c:v>287.96582796000007</c:v>
                </c:pt>
                <c:pt idx="8">
                  <c:v>260.71582264000011</c:v>
                </c:pt>
                <c:pt idx="9">
                  <c:v>380.76263621000004</c:v>
                </c:pt>
                <c:pt idx="10">
                  <c:v>308.37826219999999</c:v>
                </c:pt>
                <c:pt idx="11">
                  <c:v>315.97525024000009</c:v>
                </c:pt>
                <c:pt idx="12">
                  <c:v>293.09490346000007</c:v>
                </c:pt>
                <c:pt idx="13">
                  <c:v>375.76916776999997</c:v>
                </c:pt>
                <c:pt idx="14">
                  <c:v>302.30940465999993</c:v>
                </c:pt>
                <c:pt idx="15">
                  <c:v>301.83506784999992</c:v>
                </c:pt>
                <c:pt idx="16">
                  <c:v>343.31594544000006</c:v>
                </c:pt>
                <c:pt idx="17">
                  <c:v>336.76760339000026</c:v>
                </c:pt>
                <c:pt idx="18">
                  <c:v>293.48369882000014</c:v>
                </c:pt>
                <c:pt idx="19">
                  <c:v>311.70049913000008</c:v>
                </c:pt>
                <c:pt idx="20">
                  <c:v>335.90196711999994</c:v>
                </c:pt>
                <c:pt idx="21">
                  <c:v>287.50293817000005</c:v>
                </c:pt>
                <c:pt idx="22">
                  <c:v>354.25864152999975</c:v>
                </c:pt>
                <c:pt idx="23">
                  <c:v>333.80474792999996</c:v>
                </c:pt>
                <c:pt idx="24">
                  <c:v>391.28621700000002</c:v>
                </c:pt>
                <c:pt idx="25">
                  <c:v>251.36990626999997</c:v>
                </c:pt>
                <c:pt idx="26">
                  <c:v>288.36721975999973</c:v>
                </c:pt>
                <c:pt idx="27">
                  <c:v>396.85583911999959</c:v>
                </c:pt>
                <c:pt idx="28">
                  <c:v>299.38947411999993</c:v>
                </c:pt>
                <c:pt idx="29">
                  <c:v>314.48795215999985</c:v>
                </c:pt>
                <c:pt idx="30">
                  <c:v>357.01351242999993</c:v>
                </c:pt>
                <c:pt idx="31">
                  <c:v>158.33677655000002</c:v>
                </c:pt>
                <c:pt idx="32">
                  <c:v>226.04475693999996</c:v>
                </c:pt>
                <c:pt idx="33">
                  <c:v>284.07341136999997</c:v>
                </c:pt>
                <c:pt idx="34">
                  <c:v>245.27015637000005</c:v>
                </c:pt>
                <c:pt idx="35">
                  <c:v>303.76935922000007</c:v>
                </c:pt>
                <c:pt idx="36">
                  <c:v>338.31049402999992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3E-4FF6-8939-115A0DB61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292480935401157E-2"/>
          <c:y val="2.4812986765592984E-2"/>
          <c:w val="0.94432016662162788"/>
          <c:h val="0.8175754878475831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3-4344-BED9-7A7CC037473B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3-4344-BED9-7A7CC037473B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3-4344-BED9-7A7CC037473B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3-4344-BED9-7A7CC0374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Volumen'!$B$58:$B$94</c:f>
              <c:numCache>
                <c:formatCode>mmm\-yy</c:formatCode>
                <c:ptCount val="37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  <c:pt idx="25">
                  <c:v>44743</c:v>
                </c:pt>
                <c:pt idx="26">
                  <c:v>44774</c:v>
                </c:pt>
                <c:pt idx="27">
                  <c:v>44805</c:v>
                </c:pt>
                <c:pt idx="28">
                  <c:v>44835</c:v>
                </c:pt>
                <c:pt idx="29">
                  <c:v>44866</c:v>
                </c:pt>
                <c:pt idx="30">
                  <c:v>44896</c:v>
                </c:pt>
                <c:pt idx="31">
                  <c:v>44927</c:v>
                </c:pt>
                <c:pt idx="32">
                  <c:v>44958</c:v>
                </c:pt>
                <c:pt idx="33">
                  <c:v>44986</c:v>
                </c:pt>
                <c:pt idx="34">
                  <c:v>45017</c:v>
                </c:pt>
                <c:pt idx="35">
                  <c:v>45047</c:v>
                </c:pt>
                <c:pt idx="36">
                  <c:v>45078</c:v>
                </c:pt>
              </c:numCache>
            </c:numRef>
          </c:cat>
          <c:val>
            <c:numRef>
              <c:f>'Expo Volumen'!$D$58:$D$94</c:f>
              <c:numCache>
                <c:formatCode>_-* #,##0_-;\-* #,##0_-;_-* "-"??_-;_-@_-</c:formatCode>
                <c:ptCount val="37"/>
                <c:pt idx="0">
                  <c:v>192.27266445000004</c:v>
                </c:pt>
                <c:pt idx="1">
                  <c:v>173.67758226000004</c:v>
                </c:pt>
                <c:pt idx="2">
                  <c:v>169.63422216000012</c:v>
                </c:pt>
                <c:pt idx="3">
                  <c:v>172.08138495000006</c:v>
                </c:pt>
                <c:pt idx="4">
                  <c:v>184.96928739000001</c:v>
                </c:pt>
                <c:pt idx="5">
                  <c:v>163.82946197999991</c:v>
                </c:pt>
                <c:pt idx="6">
                  <c:v>149.00067913999987</c:v>
                </c:pt>
                <c:pt idx="7">
                  <c:v>110.46134869999997</c:v>
                </c:pt>
                <c:pt idx="8">
                  <c:v>125.75392083999996</c:v>
                </c:pt>
                <c:pt idx="9">
                  <c:v>186.04312501999996</c:v>
                </c:pt>
                <c:pt idx="10">
                  <c:v>138.10790992</c:v>
                </c:pt>
                <c:pt idx="11">
                  <c:v>124.69416230000003</c:v>
                </c:pt>
                <c:pt idx="12">
                  <c:v>124.09978305999996</c:v>
                </c:pt>
                <c:pt idx="13">
                  <c:v>124.43092651000002</c:v>
                </c:pt>
                <c:pt idx="14">
                  <c:v>155.87510167000002</c:v>
                </c:pt>
                <c:pt idx="15">
                  <c:v>157.12174393000012</c:v>
                </c:pt>
                <c:pt idx="16">
                  <c:v>128.12715506000001</c:v>
                </c:pt>
                <c:pt idx="17">
                  <c:v>152.46419373000006</c:v>
                </c:pt>
                <c:pt idx="18">
                  <c:v>150.58358921000004</c:v>
                </c:pt>
                <c:pt idx="19">
                  <c:v>131.57571325000001</c:v>
                </c:pt>
                <c:pt idx="20">
                  <c:v>139.43409016999996</c:v>
                </c:pt>
                <c:pt idx="21">
                  <c:v>162.63186291</c:v>
                </c:pt>
                <c:pt idx="22">
                  <c:v>209.88927650000019</c:v>
                </c:pt>
                <c:pt idx="23">
                  <c:v>152.58546708999995</c:v>
                </c:pt>
                <c:pt idx="24">
                  <c:v>166.58820307000002</c:v>
                </c:pt>
                <c:pt idx="25">
                  <c:v>161.49073098</c:v>
                </c:pt>
                <c:pt idx="26">
                  <c:v>115.87114357000004</c:v>
                </c:pt>
                <c:pt idx="27">
                  <c:v>153.36818576999997</c:v>
                </c:pt>
                <c:pt idx="28">
                  <c:v>119.48901253000001</c:v>
                </c:pt>
                <c:pt idx="29">
                  <c:v>159.53444158000011</c:v>
                </c:pt>
                <c:pt idx="30">
                  <c:v>165.54521891999997</c:v>
                </c:pt>
                <c:pt idx="31">
                  <c:v>151.51303738999991</c:v>
                </c:pt>
                <c:pt idx="32">
                  <c:v>136.90490245999999</c:v>
                </c:pt>
                <c:pt idx="33">
                  <c:v>188.90567942999991</c:v>
                </c:pt>
                <c:pt idx="34">
                  <c:v>153.12306075000004</c:v>
                </c:pt>
                <c:pt idx="35">
                  <c:v>208.70967398999997</c:v>
                </c:pt>
                <c:pt idx="36">
                  <c:v>122.06551157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3-4344-BED9-7A7CC0374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2829.3263781000014</c:v>
                </c:pt>
                <c:pt idx="1">
                  <c:v>3025.1331334999977</c:v>
                </c:pt>
                <c:pt idx="2">
                  <c:v>3071.2562896699997</c:v>
                </c:pt>
                <c:pt idx="3">
                  <c:v>2954.6103340800009</c:v>
                </c:pt>
                <c:pt idx="4">
                  <c:v>3166.8198951499962</c:v>
                </c:pt>
                <c:pt idx="5">
                  <c:v>3295.0263126600012</c:v>
                </c:pt>
                <c:pt idx="6">
                  <c:v>3239.4127403399993</c:v>
                </c:pt>
                <c:pt idx="7">
                  <c:v>3176.1209473200061</c:v>
                </c:pt>
                <c:pt idx="8">
                  <c:v>3784.4047999300005</c:v>
                </c:pt>
                <c:pt idx="9">
                  <c:v>5055.5653755199974</c:v>
                </c:pt>
                <c:pt idx="10">
                  <c:v>4346.3242263100001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2371.4757145999993</c:v>
                </c:pt>
                <c:pt idx="1">
                  <c:v>2448.7427932299997</c:v>
                </c:pt>
                <c:pt idx="2">
                  <c:v>2442.6422905799982</c:v>
                </c:pt>
                <c:pt idx="3">
                  <c:v>2386.4980417599991</c:v>
                </c:pt>
                <c:pt idx="4">
                  <c:v>2486.4541169099984</c:v>
                </c:pt>
                <c:pt idx="5">
                  <c:v>2676.6771538499984</c:v>
                </c:pt>
                <c:pt idx="6">
                  <c:v>2672.9344460600014</c:v>
                </c:pt>
                <c:pt idx="7">
                  <c:v>2770.168207929999</c:v>
                </c:pt>
                <c:pt idx="8">
                  <c:v>3097.0776139300006</c:v>
                </c:pt>
                <c:pt idx="9">
                  <c:v>4052.2610654428299</c:v>
                </c:pt>
                <c:pt idx="10">
                  <c:v>3935.1777208857766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457.8506635000021</c:v>
                </c:pt>
                <c:pt idx="1">
                  <c:v>576.39034026999775</c:v>
                </c:pt>
                <c:pt idx="2">
                  <c:v>628.61399909000147</c:v>
                </c:pt>
                <c:pt idx="3">
                  <c:v>568.11229232000187</c:v>
                </c:pt>
                <c:pt idx="4">
                  <c:v>680.36577823999755</c:v>
                </c:pt>
                <c:pt idx="5">
                  <c:v>618.34915881000268</c:v>
                </c:pt>
                <c:pt idx="6">
                  <c:v>566.47829427999818</c:v>
                </c:pt>
                <c:pt idx="7">
                  <c:v>405.95273939000674</c:v>
                </c:pt>
                <c:pt idx="8">
                  <c:v>687.32718600000021</c:v>
                </c:pt>
                <c:pt idx="9">
                  <c:v>1003.3043100771675</c:v>
                </c:pt>
                <c:pt idx="10">
                  <c:v>411.14650542422339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1.5033995506999995</c:v>
                </c:pt>
                <c:pt idx="1">
                  <c:v>1.9995707224699979</c:v>
                </c:pt>
                <c:pt idx="2">
                  <c:v>1.8813379837599997</c:v>
                </c:pt>
                <c:pt idx="3">
                  <c:v>2.0045642997899984</c:v>
                </c:pt>
                <c:pt idx="4">
                  <c:v>2.1942516393299978</c:v>
                </c:pt>
                <c:pt idx="5">
                  <c:v>2.3403550445899954</c:v>
                </c:pt>
                <c:pt idx="6">
                  <c:v>2.493991096099998</c:v>
                </c:pt>
                <c:pt idx="7">
                  <c:v>2.2714460362099995</c:v>
                </c:pt>
                <c:pt idx="8">
                  <c:v>2.2388582660299976</c:v>
                </c:pt>
                <c:pt idx="9">
                  <c:v>2.419285203799999</c:v>
                </c:pt>
                <c:pt idx="10">
                  <c:v>2.0566508144699993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3.9967896277200019</c:v>
                </c:pt>
                <c:pt idx="1">
                  <c:v>4.6783929239800042</c:v>
                </c:pt>
                <c:pt idx="2">
                  <c:v>5.3238939177800022</c:v>
                </c:pt>
                <c:pt idx="3">
                  <c:v>6.0464293317800033</c:v>
                </c:pt>
                <c:pt idx="4">
                  <c:v>6.0472010504400036</c:v>
                </c:pt>
                <c:pt idx="5">
                  <c:v>6.1101026984000031</c:v>
                </c:pt>
                <c:pt idx="6">
                  <c:v>6.0411214755700042</c:v>
                </c:pt>
                <c:pt idx="7">
                  <c:v>6.4293342360900043</c:v>
                </c:pt>
                <c:pt idx="8">
                  <c:v>5.766765196520006</c:v>
                </c:pt>
                <c:pt idx="9">
                  <c:v>6.0699498731450214</c:v>
                </c:pt>
                <c:pt idx="10">
                  <c:v>6.1253064284024301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-2.4933900770200026</c:v>
                </c:pt>
                <c:pt idx="1">
                  <c:v>-2.6788222015099992</c:v>
                </c:pt>
                <c:pt idx="2">
                  <c:v>-3.4425559340200054</c:v>
                </c:pt>
                <c:pt idx="3">
                  <c:v>-4.0418650319899987</c:v>
                </c:pt>
                <c:pt idx="4">
                  <c:v>-3.8529494111100049</c:v>
                </c:pt>
                <c:pt idx="5">
                  <c:v>-3.7697476538099997</c:v>
                </c:pt>
                <c:pt idx="6">
                  <c:v>-3.5471303794699982</c:v>
                </c:pt>
                <c:pt idx="7">
                  <c:v>-4.1578881998800039</c:v>
                </c:pt>
                <c:pt idx="8">
                  <c:v>-3.5279069304900061</c:v>
                </c:pt>
                <c:pt idx="9">
                  <c:v>-3.6506646693450264</c:v>
                </c:pt>
                <c:pt idx="10">
                  <c:v>-4.0686556139324281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0A-497A-BFB5-838157FCCEB7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0A-497A-BFB5-838157FCCEB7}"/>
                </c:ext>
              </c:extLst>
            </c:dLbl>
            <c:dLbl>
              <c:idx val="24"/>
              <c:layout>
                <c:manualLayout>
                  <c:x val="4.3873031496062992E-4"/>
                  <c:y val="2.3541765834774842E-2"/>
                </c:manualLayout>
              </c:layout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F80A-497A-BFB5-838157FCCEB7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0A-497A-BFB5-838157FCCE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PETRÓLEO'!$C$139:$C$163</c:f>
              <c:strCache>
                <c:ptCount val="25"/>
                <c:pt idx="0">
                  <c:v>Jun-21</c:v>
                </c:pt>
                <c:pt idx="1">
                  <c:v>Jul-21</c:v>
                </c:pt>
                <c:pt idx="2">
                  <c:v>Ago-21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Dic-21</c:v>
                </c:pt>
                <c:pt idx="7">
                  <c:v>Ene-22</c:v>
                </c:pt>
                <c:pt idx="8">
                  <c:v>Feb-22</c:v>
                </c:pt>
                <c:pt idx="9">
                  <c:v>Mar-22</c:v>
                </c:pt>
                <c:pt idx="10">
                  <c:v>Abr-22</c:v>
                </c:pt>
                <c:pt idx="11">
                  <c:v>May-22</c:v>
                </c:pt>
                <c:pt idx="12">
                  <c:v>Jun-22</c:v>
                </c:pt>
                <c:pt idx="13">
                  <c:v>Jul-22</c:v>
                </c:pt>
                <c:pt idx="14">
                  <c:v>Ago-22</c:v>
                </c:pt>
                <c:pt idx="15">
                  <c:v>Sep-22</c:v>
                </c:pt>
                <c:pt idx="16">
                  <c:v>Oct-22</c:v>
                </c:pt>
                <c:pt idx="17">
                  <c:v>Nov-22</c:v>
                </c:pt>
                <c:pt idx="18">
                  <c:v>Dic-22</c:v>
                </c:pt>
                <c:pt idx="19">
                  <c:v>Ene-23</c:v>
                </c:pt>
                <c:pt idx="20">
                  <c:v>Feb-23</c:v>
                </c:pt>
                <c:pt idx="21">
                  <c:v>Mar-23</c:v>
                </c:pt>
                <c:pt idx="22">
                  <c:v>Abr-23</c:v>
                </c:pt>
                <c:pt idx="23">
                  <c:v>May-23</c:v>
                </c:pt>
                <c:pt idx="24">
                  <c:v>Jun-23</c:v>
                </c:pt>
              </c:strCache>
            </c:strRef>
          </c:cat>
          <c:val>
            <c:numRef>
              <c:f>'[TRM Y PETRÓLEO.xlsx]GRÁFICO PETRÓLEO'!$D$139:$D$163</c:f>
              <c:numCache>
                <c:formatCode>_(* #,##0.0_);_(* \(#,##0.0\);_(* "-"??_);_(@_)</c:formatCode>
                <c:ptCount val="25"/>
                <c:pt idx="0">
                  <c:v>71.803333333333313</c:v>
                </c:pt>
                <c:pt idx="1">
                  <c:v>73.283333333333317</c:v>
                </c:pt>
                <c:pt idx="2">
                  <c:v>68.866666666666674</c:v>
                </c:pt>
                <c:pt idx="3">
                  <c:v>72.8</c:v>
                </c:pt>
                <c:pt idx="4">
                  <c:v>82.063333333333333</c:v>
                </c:pt>
                <c:pt idx="5">
                  <c:v>79.916666666666671</c:v>
                </c:pt>
                <c:pt idx="6">
                  <c:v>72.866666666666674</c:v>
                </c:pt>
                <c:pt idx="7">
                  <c:v>83.92</c:v>
                </c:pt>
                <c:pt idx="8">
                  <c:v>93.543333333333322</c:v>
                </c:pt>
                <c:pt idx="9">
                  <c:v>112.39666666666676</c:v>
                </c:pt>
                <c:pt idx="10">
                  <c:v>103.41333333333324</c:v>
                </c:pt>
                <c:pt idx="11">
                  <c:v>110.09666666666675</c:v>
                </c:pt>
                <c:pt idx="12">
                  <c:v>116.80000000000001</c:v>
                </c:pt>
                <c:pt idx="13">
                  <c:v>105.08333333333326</c:v>
                </c:pt>
                <c:pt idx="14">
                  <c:v>95.973333333333315</c:v>
                </c:pt>
                <c:pt idx="15">
                  <c:v>88.22</c:v>
                </c:pt>
                <c:pt idx="16">
                  <c:v>90.326666666667506</c:v>
                </c:pt>
                <c:pt idx="17">
                  <c:v>87.376666666667489</c:v>
                </c:pt>
                <c:pt idx="18">
                  <c:v>78.066666666667501</c:v>
                </c:pt>
                <c:pt idx="19">
                  <c:v>80.41</c:v>
                </c:pt>
                <c:pt idx="20">
                  <c:v>80.253333333332506</c:v>
                </c:pt>
                <c:pt idx="21">
                  <c:v>76.473333333332505</c:v>
                </c:pt>
                <c:pt idx="22">
                  <c:v>82.46</c:v>
                </c:pt>
                <c:pt idx="23">
                  <c:v>74.123333333332511</c:v>
                </c:pt>
                <c:pt idx="24">
                  <c:v>73.263333333332511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F80A-497A-BFB5-838157FCC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0A-497A-BFB5-838157FCCEB7}"/>
                </c:ext>
              </c:extLst>
            </c:dLbl>
            <c:dLbl>
              <c:idx val="12"/>
              <c:layout>
                <c:manualLayout>
                  <c:x val="-2.5072463768115942E-2"/>
                  <c:y val="5.5506665990042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0A-497A-BFB5-838157FCCEB7}"/>
                </c:ext>
              </c:extLst>
            </c:dLbl>
            <c:dLbl>
              <c:idx val="24"/>
              <c:layout>
                <c:manualLayout>
                  <c:x val="-3.4019849081364829E-3"/>
                  <c:y val="2.2915777868924795E-2"/>
                </c:manualLayout>
              </c:layout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F80A-497A-BFB5-838157FCCEB7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0A-497A-BFB5-838157FCCE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PETRÓLEO'!$C$139:$C$163</c:f>
              <c:strCache>
                <c:ptCount val="25"/>
                <c:pt idx="0">
                  <c:v>Jun-21</c:v>
                </c:pt>
                <c:pt idx="1">
                  <c:v>Jul-21</c:v>
                </c:pt>
                <c:pt idx="2">
                  <c:v>Ago-21</c:v>
                </c:pt>
                <c:pt idx="3">
                  <c:v>Sep-21</c:v>
                </c:pt>
                <c:pt idx="4">
                  <c:v>Oct-21</c:v>
                </c:pt>
                <c:pt idx="5">
                  <c:v>Nov-21</c:v>
                </c:pt>
                <c:pt idx="6">
                  <c:v>Dic-21</c:v>
                </c:pt>
                <c:pt idx="7">
                  <c:v>Ene-22</c:v>
                </c:pt>
                <c:pt idx="8">
                  <c:v>Feb-22</c:v>
                </c:pt>
                <c:pt idx="9">
                  <c:v>Mar-22</c:v>
                </c:pt>
                <c:pt idx="10">
                  <c:v>Abr-22</c:v>
                </c:pt>
                <c:pt idx="11">
                  <c:v>May-22</c:v>
                </c:pt>
                <c:pt idx="12">
                  <c:v>Jun-22</c:v>
                </c:pt>
                <c:pt idx="13">
                  <c:v>Jul-22</c:v>
                </c:pt>
                <c:pt idx="14">
                  <c:v>Ago-22</c:v>
                </c:pt>
                <c:pt idx="15">
                  <c:v>Sep-22</c:v>
                </c:pt>
                <c:pt idx="16">
                  <c:v>Oct-22</c:v>
                </c:pt>
                <c:pt idx="17">
                  <c:v>Nov-22</c:v>
                </c:pt>
                <c:pt idx="18">
                  <c:v>Dic-22</c:v>
                </c:pt>
                <c:pt idx="19">
                  <c:v>Ene-23</c:v>
                </c:pt>
                <c:pt idx="20">
                  <c:v>Feb-23</c:v>
                </c:pt>
                <c:pt idx="21">
                  <c:v>Mar-23</c:v>
                </c:pt>
                <c:pt idx="22">
                  <c:v>Abr-23</c:v>
                </c:pt>
                <c:pt idx="23">
                  <c:v>May-23</c:v>
                </c:pt>
                <c:pt idx="24">
                  <c:v>Jun-23</c:v>
                </c:pt>
              </c:strCache>
            </c:strRef>
          </c:cat>
          <c:val>
            <c:numRef>
              <c:f>'[TRM Y PETRÓLEO.xlsx]GRÁFICO PETRÓLEO'!$E$139:$E$163</c:f>
              <c:numCache>
                <c:formatCode>#,##0</c:formatCode>
                <c:ptCount val="25"/>
                <c:pt idx="0">
                  <c:v>3693</c:v>
                </c:pt>
                <c:pt idx="1">
                  <c:v>3832.24</c:v>
                </c:pt>
                <c:pt idx="2">
                  <c:v>3887.68</c:v>
                </c:pt>
                <c:pt idx="3">
                  <c:v>3820.28</c:v>
                </c:pt>
                <c:pt idx="4">
                  <c:v>3771.68</c:v>
                </c:pt>
                <c:pt idx="5">
                  <c:v>3900.51</c:v>
                </c:pt>
                <c:pt idx="6">
                  <c:v>3967.77</c:v>
                </c:pt>
                <c:pt idx="7">
                  <c:v>4000.72</c:v>
                </c:pt>
                <c:pt idx="8">
                  <c:v>3938.36</c:v>
                </c:pt>
                <c:pt idx="9">
                  <c:v>3805.52</c:v>
                </c:pt>
                <c:pt idx="10">
                  <c:v>3796.39</c:v>
                </c:pt>
                <c:pt idx="11">
                  <c:v>4027.6</c:v>
                </c:pt>
                <c:pt idx="12">
                  <c:v>3922.5</c:v>
                </c:pt>
                <c:pt idx="13">
                  <c:v>4394.01</c:v>
                </c:pt>
                <c:pt idx="14">
                  <c:v>4326.7700000000004</c:v>
                </c:pt>
                <c:pt idx="15">
                  <c:v>4437.3100000000004</c:v>
                </c:pt>
                <c:pt idx="16">
                  <c:v>4714.96</c:v>
                </c:pt>
                <c:pt idx="17">
                  <c:v>4922.3</c:v>
                </c:pt>
                <c:pt idx="18">
                  <c:v>4787.8900000000003</c:v>
                </c:pt>
                <c:pt idx="19">
                  <c:v>4712.18</c:v>
                </c:pt>
                <c:pt idx="20">
                  <c:v>4802.75</c:v>
                </c:pt>
                <c:pt idx="21">
                  <c:v>4760.96</c:v>
                </c:pt>
                <c:pt idx="22">
                  <c:v>4526.03</c:v>
                </c:pt>
                <c:pt idx="23">
                  <c:v>4539.54</c:v>
                </c:pt>
                <c:pt idx="24">
                  <c:v>4213.53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F80A-497A-BFB5-838157FCC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37756588113177"/>
          <c:y val="4.3476843854903365E-2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1780.1600000000012</c:v>
                </c:pt>
                <c:pt idx="1">
                  <c:v>1784.599999999999</c:v>
                </c:pt>
                <c:pt idx="2">
                  <c:v>1929</c:v>
                </c:pt>
                <c:pt idx="3">
                  <c:v>1881.1900000000007</c:v>
                </c:pt>
                <c:pt idx="4">
                  <c:v>2585.11</c:v>
                </c:pt>
                <c:pt idx="5">
                  <c:v>2916.1499999999996</c:v>
                </c:pt>
                <c:pt idx="6">
                  <c:v>3038.2599999999998</c:v>
                </c:pt>
                <c:pt idx="7">
                  <c:v>2930.8000000000015</c:v>
                </c:pt>
                <c:pt idx="8">
                  <c:v>3205.6699999999987</c:v>
                </c:pt>
                <c:pt idx="9">
                  <c:v>3758.9100000000026</c:v>
                </c:pt>
                <c:pt idx="10">
                  <c:v>3756.6699999999987</c:v>
                </c:pt>
                <c:pt idx="11">
                  <c:v>4127.47</c:v>
                </c:pt>
                <c:pt idx="12">
                  <c:v>4191.28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35C-47BA-8E0A-C2A9A5261D7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652710085288646E-2"/>
          <c:y val="3.6201791296535668E-2"/>
          <c:w val="0.92042252484128606"/>
          <c:h val="0.77789767209103056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10-4911-B108-E6EDCD4A45AC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10-4911-B108-E6EDCD4A45AC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10-4911-B108-E6EDCD4A45AC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10-4911-B108-E6EDCD4A45AC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10-4911-B108-E6EDCD4A45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40724</c:v>
                </c:pt>
                <c:pt idx="1">
                  <c:v>41090</c:v>
                </c:pt>
                <c:pt idx="2">
                  <c:v>41455</c:v>
                </c:pt>
                <c:pt idx="3">
                  <c:v>41820</c:v>
                </c:pt>
                <c:pt idx="4">
                  <c:v>42185</c:v>
                </c:pt>
                <c:pt idx="5">
                  <c:v>42551</c:v>
                </c:pt>
                <c:pt idx="6">
                  <c:v>42916</c:v>
                </c:pt>
                <c:pt idx="7">
                  <c:v>43281</c:v>
                </c:pt>
                <c:pt idx="8">
                  <c:v>43646</c:v>
                </c:pt>
                <c:pt idx="9">
                  <c:v>44012</c:v>
                </c:pt>
                <c:pt idx="10">
                  <c:v>44377</c:v>
                </c:pt>
                <c:pt idx="11">
                  <c:v>44742</c:v>
                </c:pt>
                <c:pt idx="12">
                  <c:v>45107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-7.1120712146352218</c:v>
                </c:pt>
                <c:pt idx="1">
                  <c:v>0.24941578285084631</c:v>
                </c:pt>
                <c:pt idx="2">
                  <c:v>8.0914490642161212</c:v>
                </c:pt>
                <c:pt idx="3">
                  <c:v>-2.4784862623120461</c:v>
                </c:pt>
                <c:pt idx="4">
                  <c:v>37.418867844289991</c:v>
                </c:pt>
                <c:pt idx="5">
                  <c:v>12.805644634077453</c:v>
                </c:pt>
                <c:pt idx="6">
                  <c:v>4.1873703341734938</c:v>
                </c:pt>
                <c:pt idx="7">
                  <c:v>-3.5368928268152899</c:v>
                </c:pt>
                <c:pt idx="8">
                  <c:v>9.3786679404939548</c:v>
                </c:pt>
                <c:pt idx="9">
                  <c:v>17.258170678828577</c:v>
                </c:pt>
                <c:pt idx="10">
                  <c:v>-5.9591743351234072E-2</c:v>
                </c:pt>
                <c:pt idx="11">
                  <c:v>9.8704437706799411</c:v>
                </c:pt>
                <c:pt idx="12">
                  <c:v>1.5459833748034271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710-4911-B108-E6EDCD4A45A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Mes</a:t>
                </a:r>
              </a:p>
            </c:rich>
          </c:tx>
          <c:layout>
            <c:manualLayout>
              <c:xMode val="edge"/>
              <c:yMode val="edge"/>
              <c:x val="0.51217502532573322"/>
              <c:y val="0.958005249343832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47618458676"/>
          <c:y val="9.3769886725213192E-2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mensuales'!$E$33</c:f>
              <c:strCache>
                <c:ptCount val="1"/>
                <c:pt idx="0">
                  <c:v>Miles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70-4721-B8A1-7B0C33EAA58E}"/>
                </c:ext>
              </c:extLst>
            </c:dLbl>
            <c:dLbl>
              <c:idx val="12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0570-4721-B8A1-7B0C33EAA5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mensuales'!$D$34:$D$46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mensuales'!$E$34:$E$46</c:f>
              <c:numCache>
                <c:formatCode>_(* #,##0.00_);_(* \(#,##0.00\);_(* "-"??_);_(@_)</c:formatCode>
                <c:ptCount val="13"/>
                <c:pt idx="0">
                  <c:v>2.0584464231599995</c:v>
                </c:pt>
                <c:pt idx="1">
                  <c:v>1.9328807711999989</c:v>
                </c:pt>
                <c:pt idx="2">
                  <c:v>1.8205865970099995</c:v>
                </c:pt>
                <c:pt idx="3">
                  <c:v>2.3833818492099978</c:v>
                </c:pt>
                <c:pt idx="4">
                  <c:v>2.2118686837099997</c:v>
                </c:pt>
                <c:pt idx="5">
                  <c:v>2.4187189304499981</c:v>
                </c:pt>
                <c:pt idx="6">
                  <c:v>2.5810490529899965</c:v>
                </c:pt>
                <c:pt idx="7">
                  <c:v>2.7267682202999945</c:v>
                </c:pt>
                <c:pt idx="8">
                  <c:v>2.8359037790499984</c:v>
                </c:pt>
                <c:pt idx="9">
                  <c:v>2.7406788338399988</c:v>
                </c:pt>
                <c:pt idx="10">
                  <c:v>2.6560529525499965</c:v>
                </c:pt>
                <c:pt idx="11">
                  <c:v>2.9771596238699969</c:v>
                </c:pt>
                <c:pt idx="12">
                  <c:v>2.5170268200699977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70-4721-B8A1-7B0C33EAA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843027072"/>
        <c:axId val="-1843037408"/>
      </c:barChart>
      <c:catAx>
        <c:axId val="-18430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843037408"/>
        <c:crosses val="autoZero"/>
        <c:auto val="1"/>
        <c:lblAlgn val="ctr"/>
        <c:lblOffset val="100"/>
        <c:noMultiLvlLbl val="0"/>
      </c:catAx>
      <c:valAx>
        <c:axId val="-1843037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843027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-4.1666666666666666E-3"/>
                  <c:y val="-4.0411458653191274E-3"/>
                </c:manualLayout>
              </c:layout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A95-475D-9B1B-FBBB99C68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anuales'!$D$9:$D$22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anuales'!$E$9:$E$22</c:f>
              <c:numCache>
                <c:formatCode>_-* #,##0_-;\-* #,##0_-;_-* "-"??_-;_-@_-</c:formatCode>
                <c:ptCount val="14"/>
                <c:pt idx="0">
                  <c:v>5985.3018135500015</c:v>
                </c:pt>
                <c:pt idx="1">
                  <c:v>5770.3420184500019</c:v>
                </c:pt>
                <c:pt idx="2">
                  <c:v>7085.1107534899957</c:v>
                </c:pt>
                <c:pt idx="3">
                  <c:v>6643.6048022800005</c:v>
                </c:pt>
                <c:pt idx="4">
                  <c:v>6687.5285974100016</c:v>
                </c:pt>
                <c:pt idx="5">
                  <c:v>7350.3049800399904</c:v>
                </c:pt>
                <c:pt idx="6">
                  <c:v>6943.5962183899946</c:v>
                </c:pt>
                <c:pt idx="7">
                  <c:v>6859.7090738099987</c:v>
                </c:pt>
                <c:pt idx="8">
                  <c:v>7369.4637539699934</c:v>
                </c:pt>
                <c:pt idx="9">
                  <c:v>7286.4293123999996</c:v>
                </c:pt>
                <c:pt idx="10">
                  <c:v>7340.2628031399981</c:v>
                </c:pt>
                <c:pt idx="11">
                  <c:v>7856.2969838300087</c:v>
                </c:pt>
                <c:pt idx="12">
                  <c:v>9417.6924307999961</c:v>
                </c:pt>
                <c:pt idx="13">
                  <c:v>11573.780433950003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95-475D-9B1B-FBBB99C68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4528304"/>
        <c:axId val="-1394027808"/>
      </c:barChart>
      <c:catAx>
        <c:axId val="-109452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394027808"/>
        <c:crosses val="autoZero"/>
        <c:auto val="1"/>
        <c:lblAlgn val="ctr"/>
        <c:lblOffset val="100"/>
        <c:noMultiLvlLbl val="0"/>
      </c:catAx>
      <c:valAx>
        <c:axId val="-1394027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USD millones FOB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452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2"/>
              <c:layout>
                <c:manualLayout>
                  <c:x val="-4.1666666666666666E-3"/>
                  <c:y val="8.08196512663864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8-4478-8868-0F81ABEFEB77}"/>
                </c:ext>
              </c:extLst>
            </c:dLbl>
            <c:dLbl>
              <c:idx val="13"/>
              <c:spPr>
                <a:solidFill>
                  <a:srgbClr val="DEEBF7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27689D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1C8-4478-8868-0F81ABEFE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anuales'!$D$33:$D$46</c:f>
              <c:strCache>
                <c:ptCount val="1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</c:strCache>
            </c:strRef>
          </c:cat>
          <c:val>
            <c:numRef>
              <c:f>'Totales anuales'!$E$33:$E$46</c:f>
              <c:numCache>
                <c:formatCode>_(* #,##0.00_);_(* \(#,##0.00\);_(* "-"??_);_(@_)</c:formatCode>
                <c:ptCount val="14"/>
                <c:pt idx="0">
                  <c:v>4.7155715702100034</c:v>
                </c:pt>
                <c:pt idx="1">
                  <c:v>3.91984535366</c:v>
                </c:pt>
                <c:pt idx="2">
                  <c:v>4.211309642829999</c:v>
                </c:pt>
                <c:pt idx="3">
                  <c:v>4.1026847629799974</c:v>
                </c:pt>
                <c:pt idx="4">
                  <c:v>3.958296527079999</c:v>
                </c:pt>
                <c:pt idx="5">
                  <c:v>4.4540453615499969</c:v>
                </c:pt>
                <c:pt idx="6">
                  <c:v>4.5364722838199985</c:v>
                </c:pt>
                <c:pt idx="7">
                  <c:v>4.4794909098599982</c:v>
                </c:pt>
                <c:pt idx="8">
                  <c:v>5.0389338380399957</c:v>
                </c:pt>
                <c:pt idx="9">
                  <c:v>5.166968037359994</c:v>
                </c:pt>
                <c:pt idx="10">
                  <c:v>5.3470119985899993</c:v>
                </c:pt>
                <c:pt idx="11">
                  <c:v>5.6443393365899963</c:v>
                </c:pt>
                <c:pt idx="12">
                  <c:v>5.4781365505899924</c:v>
                </c:pt>
                <c:pt idx="13">
                  <c:v>5.7599422610799929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8-4478-8868-0F81ABEFEB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210044127761179E-2"/>
          <c:y val="3.9457899999163312E-2"/>
          <c:w val="0.82415554860722773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Comercio!$J$6:$J$8</c:f>
              <c:numCache>
                <c:formatCode>#,##0</c:formatCode>
                <c:ptCount val="3"/>
                <c:pt idx="0">
                  <c:v>1060.7862265699996</c:v>
                </c:pt>
                <c:pt idx="1">
                  <c:v>6116.3516020900006</c:v>
                </c:pt>
                <c:pt idx="2">
                  <c:v>11127.743539619998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8D-45CD-A3B4-F70356C7F76A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Comercio!$I$6:$I$8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Comercio!$K$6:$K$8</c:f>
              <c:numCache>
                <c:formatCode>#,##0</c:formatCode>
                <c:ptCount val="3"/>
                <c:pt idx="0">
                  <c:v>826.25361763000058</c:v>
                </c:pt>
                <c:pt idx="1">
                  <c:v>5172.5778439400001</c:v>
                </c:pt>
                <c:pt idx="2">
                  <c:v>10630.006675799999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9488"/>
        <c:axId val="877108192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Comercio!$I$6:$I$8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Comercio!$L$6:$L$8</c:f>
              <c:numCache>
                <c:formatCode>0.0%</c:formatCode>
                <c:ptCount val="3"/>
                <c:pt idx="0">
                  <c:v>-0.22109318830274483</c:v>
                </c:pt>
                <c:pt idx="1">
                  <c:v>-0.15430338534290711</c:v>
                </c:pt>
                <c:pt idx="2">
                  <c:v>-4.4729361532086176E-2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8D-45CD-A3B4-F70356C7F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1664"/>
        <c:axId val="877102208"/>
      </c:lineChart>
      <c:catAx>
        <c:axId val="87709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8192"/>
        <c:crosses val="autoZero"/>
        <c:auto val="1"/>
        <c:lblAlgn val="ctr"/>
        <c:lblOffset val="100"/>
        <c:noMultiLvlLbl val="0"/>
      </c:catAx>
      <c:valAx>
        <c:axId val="8771081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7134389600210544E-2"/>
              <c:y val="0.29906437470193026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9488"/>
        <c:crosses val="autoZero"/>
        <c:crossBetween val="between"/>
      </c:valAx>
      <c:valAx>
        <c:axId val="87710220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718019045923343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101664"/>
        <c:crosses val="max"/>
        <c:crossBetween val="between"/>
      </c:valAx>
      <c:catAx>
        <c:axId val="8771016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102208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722776000557372E-2"/>
          <c:y val="2.4812986765592984E-2"/>
          <c:w val="0.9318897416375741"/>
          <c:h val="0.80900437073793907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66-4555-82B9-66F24887CFF3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66-4555-82B9-66F24887CFF3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66-4555-82B9-66F24887CFF3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66-4555-82B9-66F24887CF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  <c:pt idx="25">
                  <c:v>44743</c:v>
                </c:pt>
                <c:pt idx="26">
                  <c:v>44774</c:v>
                </c:pt>
                <c:pt idx="27">
                  <c:v>44805</c:v>
                </c:pt>
                <c:pt idx="28">
                  <c:v>44835</c:v>
                </c:pt>
                <c:pt idx="29">
                  <c:v>44866</c:v>
                </c:pt>
                <c:pt idx="30">
                  <c:v>44896</c:v>
                </c:pt>
                <c:pt idx="31">
                  <c:v>44927</c:v>
                </c:pt>
                <c:pt idx="32">
                  <c:v>44958</c:v>
                </c:pt>
                <c:pt idx="33">
                  <c:v>44986</c:v>
                </c:pt>
                <c:pt idx="34">
                  <c:v>45017</c:v>
                </c:pt>
                <c:pt idx="35">
                  <c:v>45047</c:v>
                </c:pt>
                <c:pt idx="36">
                  <c:v>45078</c:v>
                </c:pt>
              </c:numCache>
            </c:numRef>
          </c:cat>
          <c:val>
            <c:numRef>
              <c:f>'Expo Valor'!$C$58:$C$94</c:f>
              <c:numCache>
                <c:formatCode>_-* #,##0_-;\-* #,##0_-;_-* "-"??_-;_-@_-</c:formatCode>
                <c:ptCount val="37"/>
                <c:pt idx="0">
                  <c:v>445.34576137999994</c:v>
                </c:pt>
                <c:pt idx="1">
                  <c:v>514.45171112000003</c:v>
                </c:pt>
                <c:pt idx="2">
                  <c:v>426.87071942000006</c:v>
                </c:pt>
                <c:pt idx="3">
                  <c:v>462.0459372100002</c:v>
                </c:pt>
                <c:pt idx="4">
                  <c:v>453.96476650000011</c:v>
                </c:pt>
                <c:pt idx="5">
                  <c:v>517.81017799999995</c:v>
                </c:pt>
                <c:pt idx="6">
                  <c:v>658.32055858000024</c:v>
                </c:pt>
                <c:pt idx="7">
                  <c:v>541.90844807000019</c:v>
                </c:pt>
                <c:pt idx="8">
                  <c:v>576.49689011000021</c:v>
                </c:pt>
                <c:pt idx="9">
                  <c:v>711.25549692000004</c:v>
                </c:pt>
                <c:pt idx="10">
                  <c:v>587.10754598000017</c:v>
                </c:pt>
                <c:pt idx="11">
                  <c:v>522.56633281000006</c:v>
                </c:pt>
                <c:pt idx="12">
                  <c:v>420.20709807999998</c:v>
                </c:pt>
                <c:pt idx="13">
                  <c:v>613.72075015999951</c:v>
                </c:pt>
                <c:pt idx="14">
                  <c:v>599.5594636699999</c:v>
                </c:pt>
                <c:pt idx="15">
                  <c:v>535.98162953999986</c:v>
                </c:pt>
                <c:pt idx="16">
                  <c:v>675.14759890000016</c:v>
                </c:pt>
                <c:pt idx="17">
                  <c:v>645.77045606000001</c:v>
                </c:pt>
                <c:pt idx="18">
                  <c:v>709.63528471999973</c:v>
                </c:pt>
                <c:pt idx="19">
                  <c:v>652.26894408999965</c:v>
                </c:pt>
                <c:pt idx="20">
                  <c:v>843.93907903999957</c:v>
                </c:pt>
                <c:pt idx="21">
                  <c:v>839.17356220000045</c:v>
                </c:pt>
                <c:pt idx="22">
                  <c:v>734.00549186999956</c:v>
                </c:pt>
                <c:pt idx="23">
                  <c:v>749.04653843999984</c:v>
                </c:pt>
                <c:pt idx="24">
                  <c:v>758.38476946000037</c:v>
                </c:pt>
                <c:pt idx="25">
                  <c:v>684.94906028000037</c:v>
                </c:pt>
                <c:pt idx="26">
                  <c:v>654.51670301000001</c:v>
                </c:pt>
                <c:pt idx="27">
                  <c:v>697.6086002199994</c:v>
                </c:pt>
                <c:pt idx="28">
                  <c:v>662.8695610699998</c:v>
                </c:pt>
                <c:pt idx="29">
                  <c:v>622.90220156999976</c:v>
                </c:pt>
                <c:pt idx="30">
                  <c:v>695.32410765000054</c:v>
                </c:pt>
                <c:pt idx="31">
                  <c:v>529.53807189999998</c:v>
                </c:pt>
                <c:pt idx="32">
                  <c:v>629.16581165999958</c:v>
                </c:pt>
                <c:pt idx="33">
                  <c:v>708.48849343999996</c:v>
                </c:pt>
                <c:pt idx="34">
                  <c:v>541.22098251999955</c:v>
                </c:pt>
                <c:pt idx="35">
                  <c:v>696.24750169000004</c:v>
                </c:pt>
                <c:pt idx="36">
                  <c:v>607.02106409999953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CA66-4555-82B9-66F24887C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74272"/>
        <c:axId val="-2053167744"/>
      </c:lineChart>
      <c:dateAx>
        <c:axId val="-2053174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7744"/>
        <c:crosses val="autoZero"/>
        <c:auto val="1"/>
        <c:lblOffset val="100"/>
        <c:baseTimeUnit val="months"/>
      </c:dateAx>
      <c:valAx>
        <c:axId val="-205316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74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207195809091013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D7-4A3D-8302-22C82639A3FD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7-4A3D-8302-22C82639A3FD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7-4A3D-8302-22C82639A3FD}"/>
                </c:ext>
              </c:extLst>
            </c:dLbl>
            <c:dLbl>
              <c:idx val="3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7-4A3D-8302-22C82639A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'Expo Valor'!$B$58:$B$94</c:f>
              <c:numCache>
                <c:formatCode>mmm\-yy</c:formatCode>
                <c:ptCount val="37"/>
                <c:pt idx="0">
                  <c:v>43983</c:v>
                </c:pt>
                <c:pt idx="1">
                  <c:v>44013</c:v>
                </c:pt>
                <c:pt idx="2">
                  <c:v>44044</c:v>
                </c:pt>
                <c:pt idx="3">
                  <c:v>44075</c:v>
                </c:pt>
                <c:pt idx="4">
                  <c:v>44105</c:v>
                </c:pt>
                <c:pt idx="5">
                  <c:v>44136</c:v>
                </c:pt>
                <c:pt idx="6">
                  <c:v>44166</c:v>
                </c:pt>
                <c:pt idx="7">
                  <c:v>44197</c:v>
                </c:pt>
                <c:pt idx="8">
                  <c:v>44228</c:v>
                </c:pt>
                <c:pt idx="9">
                  <c:v>44256</c:v>
                </c:pt>
                <c:pt idx="10">
                  <c:v>44287</c:v>
                </c:pt>
                <c:pt idx="11">
                  <c:v>44317</c:v>
                </c:pt>
                <c:pt idx="12">
                  <c:v>44348</c:v>
                </c:pt>
                <c:pt idx="13">
                  <c:v>44378</c:v>
                </c:pt>
                <c:pt idx="14">
                  <c:v>44409</c:v>
                </c:pt>
                <c:pt idx="15">
                  <c:v>44440</c:v>
                </c:pt>
                <c:pt idx="16">
                  <c:v>44470</c:v>
                </c:pt>
                <c:pt idx="17">
                  <c:v>44501</c:v>
                </c:pt>
                <c:pt idx="18">
                  <c:v>44531</c:v>
                </c:pt>
                <c:pt idx="19">
                  <c:v>44562</c:v>
                </c:pt>
                <c:pt idx="20">
                  <c:v>44593</c:v>
                </c:pt>
                <c:pt idx="21">
                  <c:v>44621</c:v>
                </c:pt>
                <c:pt idx="22">
                  <c:v>44652</c:v>
                </c:pt>
                <c:pt idx="23">
                  <c:v>44682</c:v>
                </c:pt>
                <c:pt idx="24">
                  <c:v>44713</c:v>
                </c:pt>
                <c:pt idx="25">
                  <c:v>44743</c:v>
                </c:pt>
                <c:pt idx="26">
                  <c:v>44774</c:v>
                </c:pt>
                <c:pt idx="27">
                  <c:v>44805</c:v>
                </c:pt>
                <c:pt idx="28">
                  <c:v>44835</c:v>
                </c:pt>
                <c:pt idx="29">
                  <c:v>44866</c:v>
                </c:pt>
                <c:pt idx="30">
                  <c:v>44896</c:v>
                </c:pt>
                <c:pt idx="31">
                  <c:v>44927</c:v>
                </c:pt>
                <c:pt idx="32">
                  <c:v>44958</c:v>
                </c:pt>
                <c:pt idx="33">
                  <c:v>44986</c:v>
                </c:pt>
                <c:pt idx="34">
                  <c:v>45017</c:v>
                </c:pt>
                <c:pt idx="35">
                  <c:v>45047</c:v>
                </c:pt>
                <c:pt idx="36">
                  <c:v>45078</c:v>
                </c:pt>
              </c:numCache>
            </c:numRef>
          </c:cat>
          <c:val>
            <c:numRef>
              <c:f>'Expo Valor'!$D$58:$D$94</c:f>
              <c:numCache>
                <c:formatCode>_-* #,##0_-;\-* #,##0_-;_-* "-"??_-;_-@_-</c:formatCode>
                <c:ptCount val="37"/>
                <c:pt idx="0">
                  <c:v>170.86385359000008</c:v>
                </c:pt>
                <c:pt idx="1">
                  <c:v>175.87614637000001</c:v>
                </c:pt>
                <c:pt idx="2">
                  <c:v>168.13245585999999</c:v>
                </c:pt>
                <c:pt idx="3">
                  <c:v>173.50705382000001</c:v>
                </c:pt>
                <c:pt idx="4">
                  <c:v>178.23979782999996</c:v>
                </c:pt>
                <c:pt idx="5">
                  <c:v>163.92500959999992</c:v>
                </c:pt>
                <c:pt idx="6">
                  <c:v>170.82208723000008</c:v>
                </c:pt>
                <c:pt idx="7">
                  <c:v>116.09513417000001</c:v>
                </c:pt>
                <c:pt idx="8">
                  <c:v>158.90332493000003</c:v>
                </c:pt>
                <c:pt idx="9">
                  <c:v>218.40706278999997</c:v>
                </c:pt>
                <c:pt idx="10">
                  <c:v>188.06644848000005</c:v>
                </c:pt>
                <c:pt idx="11">
                  <c:v>163.59811567000003</c:v>
                </c:pt>
                <c:pt idx="12">
                  <c:v>201.68859526</c:v>
                </c:pt>
                <c:pt idx="13">
                  <c:v>198.01384976000003</c:v>
                </c:pt>
                <c:pt idx="14">
                  <c:v>211.72877951999996</c:v>
                </c:pt>
                <c:pt idx="15">
                  <c:v>213.70802363999996</c:v>
                </c:pt>
                <c:pt idx="16">
                  <c:v>184.53383864</c:v>
                </c:pt>
                <c:pt idx="17">
                  <c:v>211.35932791999997</c:v>
                </c:pt>
                <c:pt idx="18">
                  <c:v>212.23293500000003</c:v>
                </c:pt>
                <c:pt idx="19">
                  <c:v>163.56890719000003</c:v>
                </c:pt>
                <c:pt idx="20">
                  <c:v>216.43646373999997</c:v>
                </c:pt>
                <c:pt idx="21">
                  <c:v>259.46517420999999</c:v>
                </c:pt>
                <c:pt idx="22">
                  <c:v>314.38739174999989</c:v>
                </c:pt>
                <c:pt idx="23">
                  <c:v>283.2738229900001</c:v>
                </c:pt>
                <c:pt idx="24">
                  <c:v>302.40145711000002</c:v>
                </c:pt>
                <c:pt idx="25">
                  <c:v>277.33764028000002</c:v>
                </c:pt>
                <c:pt idx="26">
                  <c:v>222.27720314999991</c:v>
                </c:pt>
                <c:pt idx="27">
                  <c:v>246.11902590000003</c:v>
                </c:pt>
                <c:pt idx="28">
                  <c:v>206.90814032999995</c:v>
                </c:pt>
                <c:pt idx="29">
                  <c:v>245.34370886000005</c:v>
                </c:pt>
                <c:pt idx="30">
                  <c:v>241.27287953999991</c:v>
                </c:pt>
                <c:pt idx="31">
                  <c:v>207.86949717999997</c:v>
                </c:pt>
                <c:pt idx="32">
                  <c:v>225.41644117000004</c:v>
                </c:pt>
                <c:pt idx="33">
                  <c:v>278.52301090999987</c:v>
                </c:pt>
                <c:pt idx="34">
                  <c:v>229.21734338000002</c:v>
                </c:pt>
                <c:pt idx="35">
                  <c:v>300.6370724599999</c:v>
                </c:pt>
                <c:pt idx="36">
                  <c:v>219.23255353000005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24D7-4A3D-8302-22C82639A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3166656"/>
        <c:axId val="-2053162848"/>
      </c:lineChart>
      <c:dateAx>
        <c:axId val="-20531666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2848"/>
        <c:crosses val="autoZero"/>
        <c:auto val="1"/>
        <c:lblOffset val="100"/>
        <c:baseTimeUnit val="months"/>
      </c:dateAx>
      <c:valAx>
        <c:axId val="-20531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r>
                  <a:rPr lang="es-CO" dirty="0">
                    <a:solidFill>
                      <a:srgbClr val="002060"/>
                    </a:solidFill>
                  </a:rPr>
                  <a:t>USD millones FOB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31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767394419897838E-2"/>
          <c:y val="4.1126403469414513E-2"/>
          <c:w val="0.85483027658516975"/>
          <c:h val="0.76126825254399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'D18. Destinos expo'!$H$2</c:f>
              <c:strCache>
                <c:ptCount val="1"/>
                <c:pt idx="0">
                  <c:v>Jul 21 - jun 22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Ecuador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expo'!$H$3:$H$13</c:f>
              <c:numCache>
                <c:formatCode>#,##0</c:formatCode>
                <c:ptCount val="11"/>
                <c:pt idx="0">
                  <c:v>4212.8297958699995</c:v>
                </c:pt>
                <c:pt idx="1">
                  <c:v>544.78776283000002</c:v>
                </c:pt>
                <c:pt idx="2">
                  <c:v>514.1562734900001</c:v>
                </c:pt>
                <c:pt idx="3">
                  <c:v>480.72350892999998</c:v>
                </c:pt>
                <c:pt idx="4">
                  <c:v>429.77882193000005</c:v>
                </c:pt>
                <c:pt idx="5">
                  <c:v>325.47995274999994</c:v>
                </c:pt>
                <c:pt idx="6">
                  <c:v>353.36209687000007</c:v>
                </c:pt>
                <c:pt idx="7">
                  <c:v>374.44857331000003</c:v>
                </c:pt>
                <c:pt idx="8">
                  <c:v>360.75669320000003</c:v>
                </c:pt>
                <c:pt idx="9">
                  <c:v>330.03076999000001</c:v>
                </c:pt>
                <c:pt idx="10">
                  <c:v>3201.2232367600009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B5-481B-93A0-415FA796F7BC}"/>
            </c:ext>
          </c:extLst>
        </c:ser>
        <c:ser>
          <c:idx val="1"/>
          <c:order val="1"/>
          <c:tx>
            <c:strRef>
              <c:f>'D18. Destinos expo'!$I$2</c:f>
              <c:strCache>
                <c:ptCount val="1"/>
                <c:pt idx="0">
                  <c:v>Jul 22 - jun 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Ecuador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expo'!$I$3:$I$13</c:f>
              <c:numCache>
                <c:formatCode>#,##0</c:formatCode>
                <c:ptCount val="11"/>
                <c:pt idx="0">
                  <c:v>4319.4954590199995</c:v>
                </c:pt>
                <c:pt idx="1">
                  <c:v>500.43353367000003</c:v>
                </c:pt>
                <c:pt idx="2">
                  <c:v>427.71116377000004</c:v>
                </c:pt>
                <c:pt idx="3">
                  <c:v>377.73478348999993</c:v>
                </c:pt>
                <c:pt idx="4">
                  <c:v>371.60840562999999</c:v>
                </c:pt>
                <c:pt idx="5">
                  <c:v>337.93847874000005</c:v>
                </c:pt>
                <c:pt idx="6">
                  <c:v>327.34594344999999</c:v>
                </c:pt>
                <c:pt idx="7">
                  <c:v>319.59187913</c:v>
                </c:pt>
                <c:pt idx="8">
                  <c:v>261.92991446000008</c:v>
                </c:pt>
                <c:pt idx="9">
                  <c:v>244.64850806999999</c:v>
                </c:pt>
                <c:pt idx="10">
                  <c:v>3141.5686063700009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1"/>
        <c:overlap val="-26"/>
        <c:axId val="1442521232"/>
        <c:axId val="1442523408"/>
      </c:barChart>
      <c:lineChart>
        <c:grouping val="standard"/>
        <c:varyColors val="0"/>
        <c:ser>
          <c:idx val="2"/>
          <c:order val="2"/>
          <c:tx>
            <c:strRef>
              <c:f>'D18. Destinos expo'!$J$2</c:f>
              <c:strCache>
                <c:ptCount val="1"/>
                <c:pt idx="0">
                  <c:v>Variación 12 meses (%)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0"/>
            <c:spPr>
              <a:solidFill>
                <a:srgbClr val="069169"/>
              </a:solidFill>
              <a:ln w="9525">
                <a:noFill/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B5-481B-93A0-415FA796F7BC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067261078351463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8B5-481B-93A0-415FA796F7BC}"/>
                </c:ext>
              </c:extLst>
            </c:dLbl>
            <c:dLbl>
              <c:idx val="8"/>
              <c:layout>
                <c:manualLayout>
                  <c:x val="-3.3950298060227861E-2"/>
                  <c:y val="-9.2242622739294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48B5-481B-93A0-415FA796F7BC}"/>
                </c:ext>
              </c:extLst>
            </c:dLbl>
            <c:dLbl>
              <c:idx val="9"/>
              <c:layout>
                <c:manualLayout>
                  <c:x val="-3.2908631308122646E-2"/>
                  <c:y val="-8.69222058699699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233928086772317E-2"/>
                      <c:h val="4.61544068761570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8B5-481B-93A0-415FA796F7BC}"/>
                </c:ext>
              </c:extLst>
            </c:dLbl>
            <c:dLbl>
              <c:idx val="10"/>
              <c:layout>
                <c:manualLayout>
                  <c:x val="-2.7014109827272786E-2"/>
                  <c:y val="-7.1800282442917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68-4194-AEEB-017B5F06585A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'D18. Destinos expo'!$G$3:$G$13</c:f>
              <c:strCache>
                <c:ptCount val="11"/>
                <c:pt idx="0">
                  <c:v>Estados Unidos</c:v>
                </c:pt>
                <c:pt idx="1">
                  <c:v>Países Bajos</c:v>
                </c:pt>
                <c:pt idx="2">
                  <c:v>Bélgica</c:v>
                </c:pt>
                <c:pt idx="3">
                  <c:v>Alemania</c:v>
                </c:pt>
                <c:pt idx="4">
                  <c:v>Canadá</c:v>
                </c:pt>
                <c:pt idx="5">
                  <c:v>Ecuador</c:v>
                </c:pt>
                <c:pt idx="6">
                  <c:v>Reino Unido</c:v>
                </c:pt>
                <c:pt idx="7">
                  <c:v>Japón</c:v>
                </c:pt>
                <c:pt idx="8">
                  <c:v>España</c:v>
                </c:pt>
                <c:pt idx="9">
                  <c:v>Italia</c:v>
                </c:pt>
                <c:pt idx="10">
                  <c:v>Otros</c:v>
                </c:pt>
              </c:strCache>
            </c:strRef>
          </c:cat>
          <c:val>
            <c:numRef>
              <c:f>'D18. Destinos expo'!$J$3:$J$13</c:f>
              <c:numCache>
                <c:formatCode>0.0%</c:formatCode>
                <c:ptCount val="11"/>
                <c:pt idx="0">
                  <c:v>2.531924343455998E-2</c:v>
                </c:pt>
                <c:pt idx="1">
                  <c:v>-8.1415612071742915E-2</c:v>
                </c:pt>
                <c:pt idx="2">
                  <c:v>-0.16813003006503507</c:v>
                </c:pt>
                <c:pt idx="3">
                  <c:v>-0.2142369231520081</c:v>
                </c:pt>
                <c:pt idx="4">
                  <c:v>-0.13534965738603688</c:v>
                </c:pt>
                <c:pt idx="5">
                  <c:v>3.827739891424102E-2</c:v>
                </c:pt>
                <c:pt idx="6">
                  <c:v>-7.3624629382848916E-2</c:v>
                </c:pt>
                <c:pt idx="7">
                  <c:v>-0.14649994175457848</c:v>
                </c:pt>
                <c:pt idx="8">
                  <c:v>-0.27394302199463655</c:v>
                </c:pt>
                <c:pt idx="9">
                  <c:v>-0.25871000429016705</c:v>
                </c:pt>
                <c:pt idx="10">
                  <c:v>-1.8634948573713787E-2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8B5-481B-93A0-415FA796F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2523952"/>
        <c:axId val="1442515792"/>
      </c:lineChart>
      <c:catAx>
        <c:axId val="144252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408"/>
        <c:crosses val="autoZero"/>
        <c:auto val="1"/>
        <c:lblAlgn val="ctr"/>
        <c:lblOffset val="100"/>
        <c:noMultiLvlLbl val="0"/>
      </c:catAx>
      <c:valAx>
        <c:axId val="1442523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USD millones FOB</a:t>
                </a:r>
              </a:p>
            </c:rich>
          </c:tx>
          <c:layout>
            <c:manualLayout>
              <c:xMode val="edge"/>
              <c:yMode val="edge"/>
              <c:x val="1.3882352398846077E-2"/>
              <c:y val="0.35020044632816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" sourceLinked="1"/>
        <c:majorTickMark val="in"/>
        <c:minorTickMark val="none"/>
        <c:tickLblPos val="nextTo"/>
        <c:spPr>
          <a:noFill/>
          <a:ln>
            <a:solidFill>
              <a:srgbClr val="395F9B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1232"/>
        <c:crosses val="autoZero"/>
        <c:crossBetween val="between"/>
      </c:valAx>
      <c:valAx>
        <c:axId val="144251579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r>
                  <a:rPr lang="en-US" sz="1000"/>
                  <a:t>Variación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395F9B"/>
                  </a:solidFill>
                  <a:latin typeface="+mn-lt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solidFill>
              <a:srgbClr val="069169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1442523952"/>
        <c:crosses val="max"/>
        <c:crossBetween val="between"/>
      </c:valAx>
      <c:catAx>
        <c:axId val="144252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25157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579690000274296E-2"/>
          <c:y val="0.90684837081866576"/>
          <c:w val="0.89113981435356648"/>
          <c:h val="7.6634383616279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395F9B"/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395F9B"/>
          </a:solidFill>
          <a:latin typeface="+mn-lt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219778120384"/>
          <c:y val="3.9457904319242405E-2"/>
          <c:w val="0.79229561209654442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Comercio!$J$10:$J$12</c:f>
              <c:numCache>
                <c:formatCode>#,##0</c:formatCode>
                <c:ptCount val="3"/>
                <c:pt idx="0">
                  <c:v>557.87442007000072</c:v>
                </c:pt>
                <c:pt idx="1">
                  <c:v>2977.1596238700013</c:v>
                </c:pt>
                <c:pt idx="2">
                  <c:v>5799.243221910001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0-4509-8150-83E2C4498130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Comercio!$I$10:$I$12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Comercio!$K$10:$K$12</c:f>
              <c:numCache>
                <c:formatCode>#,##0</c:formatCode>
                <c:ptCount val="3"/>
                <c:pt idx="0">
                  <c:v>460.37600559999993</c:v>
                </c:pt>
                <c:pt idx="1">
                  <c:v>2517.0268200700007</c:v>
                </c:pt>
                <c:pt idx="2">
                  <c:v>5299.8094572800028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6"/>
        <c:axId val="877092960"/>
        <c:axId val="8770984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C0-4509-8150-83E2C449813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Comercio!$I$10:$I$12</c:f>
              <c:strCache>
                <c:ptCount val="3"/>
                <c:pt idx="0">
                  <c:v>Junio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Comercio!$L$10:$L$12</c:f>
              <c:numCache>
                <c:formatCode>0.0%</c:formatCode>
                <c:ptCount val="3"/>
                <c:pt idx="0">
                  <c:v>-0.17476767344479949</c:v>
                </c:pt>
                <c:pt idx="1">
                  <c:v>-0.15455429400250809</c:v>
                </c:pt>
                <c:pt idx="2">
                  <c:v>-8.6120506679750575E-2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BC0-4509-8150-83E2C4498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7100032"/>
        <c:axId val="877095680"/>
      </c:lineChart>
      <c:catAx>
        <c:axId val="87709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8400"/>
        <c:crosses val="autoZero"/>
        <c:auto val="1"/>
        <c:lblAlgn val="ctr"/>
        <c:lblOffset val="100"/>
        <c:noMultiLvlLbl val="0"/>
      </c:catAx>
      <c:valAx>
        <c:axId val="877098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877092960"/>
        <c:crosses val="autoZero"/>
        <c:crossBetween val="between"/>
      </c:valAx>
      <c:valAx>
        <c:axId val="87709568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877100032"/>
        <c:crosses val="max"/>
        <c:crossBetween val="between"/>
      </c:valAx>
      <c:catAx>
        <c:axId val="87710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77095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7/08/2023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hyperlink" Target="http://www.worldbank.org/en/research/commodity-market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Exportaciones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Agosto 08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destinos de las exportaciones agropecuarias y agroindustriales junio 2023</a:t>
            </a:r>
            <a:br>
              <a:rPr lang="es-MX" sz="2400" dirty="0"/>
            </a:br>
            <a:r>
              <a:rPr lang="es-MX" sz="2400" dirty="0"/>
              <a:t>Variación 12 meses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E0221926-509B-7FF6-FAF4-333485CF6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208671"/>
              </p:ext>
            </p:extLst>
          </p:nvPr>
        </p:nvGraphicFramePr>
        <p:xfrm>
          <a:off x="1" y="1531849"/>
          <a:ext cx="12191999" cy="477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48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exportaciones de productos agropecuarios y agroindustriales </a:t>
            </a:r>
            <a:br>
              <a:rPr lang="es-MX" sz="2400" dirty="0"/>
            </a:br>
            <a:r>
              <a:rPr lang="es-MX" sz="2400" dirty="0"/>
              <a:t>Junio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455317"/>
            <a:ext cx="5981700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junio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17,5%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la reducción en las exportaciones de banano en 39.393 toneladas (-14,8%), azúcar en 21.881 toneladas (-49,1%) y café en 14.867 toneladas (-26,3%).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junio (año corrido)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en volumen disminuyeron 15,5%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periodo del año anterior, comportamiento explicado principalmente por la reducción en las exportaciones de banano en 367.800 toneladas (-31,2%), café en 47.776 toneladas (-14,5%) y azúcar en 37.730 toneladas (-12,4%).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(julio de 2022 - junio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volumen 8,6%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 con respecto al mismo periodo un año atrás.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A71A2518-968B-738B-55E1-D05EFC632A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387749"/>
              </p:ext>
            </p:extLst>
          </p:nvPr>
        </p:nvGraphicFramePr>
        <p:xfrm>
          <a:off x="-6042" y="2008394"/>
          <a:ext cx="6348590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volumen enero-junio (2022-2023)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16A944-18CD-31A5-329B-A40623A65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006959"/>
              </p:ext>
            </p:extLst>
          </p:nvPr>
        </p:nvGraphicFramePr>
        <p:xfrm>
          <a:off x="812113" y="1273427"/>
          <a:ext cx="11148724" cy="4739205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2160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Enero - junio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(toneladas)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s-CO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168093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1.179.746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811.946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-367.800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328.445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280.670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-47.776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178.713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160.099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-18.614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1.686.905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1.252.714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-434.190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-25,7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339.336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352.040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12.704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303.180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265.451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-37.730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58.447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70.647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12.200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85.425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55.911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-29.514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48.321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53.074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4.754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Harinas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35.838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37.648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1.811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25.449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30.264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4.815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Grasas o aceites - mezclas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27.721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29.136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1.415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28.098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28.618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Glicerinas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22.790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25.164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2.374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315.650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316.360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1.290.255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1.264.312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-25.942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50,2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2.977.160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2.517.027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-460.133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junio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junio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60545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Junio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6.569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   990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5.175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   892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Lima Tahití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4.793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   607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Sémolas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   497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561,2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Margarina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2.191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   478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junio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273106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Junio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265.709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226.316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39.393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44.541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22.660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21.881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56.429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41.562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14.867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58.449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45.678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12.771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9.615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3.680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  5.935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-61,7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junio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538150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339.336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352.040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12.704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58.447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70.647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12.200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Los demás azúcares y los demás jarabes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9.467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18.993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9.526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25.449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30.264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4.815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48.321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53.074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4.754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153403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1.179.746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811.946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-367.800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328.445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280.670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47.776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303.180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265.451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37.730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85.425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55.911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29.514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-34,5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178.713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160.099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18.614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</a:t>
            </a:r>
            <a:br>
              <a:rPr lang="es-MX" sz="2400" dirty="0"/>
            </a:br>
            <a:r>
              <a:rPr lang="es-MX" sz="2400" dirty="0"/>
              <a:t>en volumen junio de 2023 (miles de 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90182"/>
            <a:ext cx="11970564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volumen en el mes de junio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53 mil toneladas (-13,5%)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09C83EA-4E4B-1727-08E7-9FF5B87048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450609"/>
              </p:ext>
            </p:extLst>
          </p:nvPr>
        </p:nvGraphicFramePr>
        <p:xfrm>
          <a:off x="0" y="1685262"/>
          <a:ext cx="12192000" cy="348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volumen junio de 2023 (miles de 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0" y="5890182"/>
            <a:ext cx="12028932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volumen en el mes de junio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45 mil toneladas (-26,7%)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D9605828-2B56-30DE-0CDC-4838A1C9CC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501205"/>
              </p:ext>
            </p:extLst>
          </p:nvPr>
        </p:nvGraphicFramePr>
        <p:xfrm>
          <a:off x="27160" y="1685262"/>
          <a:ext cx="12137680" cy="358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mayo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Agosto 08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3400"/>
            <a:ext cx="12192000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(enero-mayo)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valor presentó un superávit de USD 411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59,0% al superávit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enero-mayo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enero-mayo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(enero-mayo)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4,07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superior en 11,4%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/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Enero - junio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enero-junio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enero-junio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Enero-junio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2,52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15,5%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Enero-junio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Enero-junio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5.173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15,4%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Enero-junio de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86999D8-DF98-0E31-376F-26AD3D9A44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219709"/>
              </p:ext>
            </p:extLst>
          </p:nvPr>
        </p:nvGraphicFramePr>
        <p:xfrm>
          <a:off x="2884" y="1633385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578680"/>
              </p:ext>
            </p:extLst>
          </p:nvPr>
        </p:nvGraphicFramePr>
        <p:xfrm>
          <a:off x="6150479" y="1658217"/>
          <a:ext cx="6047974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Agosto 08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Junio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Junio 2021 – junio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junio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73,3 por barril y presentó una disminución de 1,2%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junio se presentó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$4.214, la más baja de los últimos 12 meses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119263"/>
              </p:ext>
            </p:extLst>
          </p:nvPr>
        </p:nvGraphicFramePr>
        <p:xfrm>
          <a:off x="0" y="1340526"/>
          <a:ext cx="12192000" cy="437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junio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junio de 2023, la TRM cerró el mes con un valor de $4.191, siendo la cotización de fin de mes más alta para un mes de junio en el país.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2181" y="1406106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Junio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junio de 2023 ($4.191),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aumentó en 1,5%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($4.127).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81534" y="1343518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Agosto 08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5,76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11.574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22,9%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rgbClr val="395F9B"/>
                </a:solidFill>
                <a:latin typeface="+mj-lt"/>
                <a:cs typeface="Arial" panose="020B0604020202020204" pitchFamily="34" charset="0"/>
              </a:rPr>
              <a:t>2021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271470"/>
              </p:ext>
            </p:extLst>
          </p:nvPr>
        </p:nvGraphicFramePr>
        <p:xfrm>
          <a:off x="-5742" y="1633376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501516"/>
              </p:ext>
            </p:extLst>
          </p:nvPr>
        </p:nvGraphicFramePr>
        <p:xfrm>
          <a:off x="6105291" y="1633318"/>
          <a:ext cx="60889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</a:t>
            </a:r>
            <a:br>
              <a:rPr lang="es-MX" sz="2400" dirty="0"/>
            </a:br>
            <a:r>
              <a:rPr lang="es-MX" sz="2400" dirty="0"/>
              <a:t>Total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exportaciones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exportaciones de productos agropecuarios y agroindustriales junio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2548" y="1455317"/>
            <a:ext cx="5849451" cy="5309695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del sector en junio de 2023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22,1%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comportamiento explicado principalmente por la reducción en las exportaciones de café en USD 143,5 millones (-39,0%), aceite de palma y palmiste en USD 56,7 millones (-54,4%) y aceite de soya en USD 11,8 millones (-67,3%)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junio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15,4%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exportaciones de café en USD 606,3 millones (-29,0%), aceite de palma y palmiste en USD 168,8 millones (-30,8%) y banano en USD 103,0 millones (-19,8%).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(julio de 2022 - junio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exportaciones disminuyeron en valor en 4,5%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3DA64992-A043-EAAC-5602-8C350FF21B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033372"/>
              </p:ext>
            </p:extLst>
          </p:nvPr>
        </p:nvGraphicFramePr>
        <p:xfrm>
          <a:off x="-15355" y="1999771"/>
          <a:ext cx="6425207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Enero-junio (2022-2023) USD millones FOB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58FA763-46FD-063D-8FC1-337FD23EE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68274"/>
              </p:ext>
            </p:extLst>
          </p:nvPr>
        </p:nvGraphicFramePr>
        <p:xfrm>
          <a:off x="812113" y="1264801"/>
          <a:ext cx="11148724" cy="4716883"/>
        </p:xfrm>
        <a:graphic>
          <a:graphicData uri="http://schemas.openxmlformats.org/drawingml/2006/table">
            <a:tbl>
              <a:tblPr/>
              <a:tblGrid>
                <a:gridCol w="222255">
                  <a:extLst>
                    <a:ext uri="{9D8B030D-6E8A-4147-A177-3AD203B41FA5}">
                      <a16:colId xmlns:a16="http://schemas.microsoft.com/office/drawing/2014/main" val="395234546"/>
                    </a:ext>
                  </a:extLst>
                </a:gridCol>
                <a:gridCol w="4738896">
                  <a:extLst>
                    <a:ext uri="{9D8B030D-6E8A-4147-A177-3AD203B41FA5}">
                      <a16:colId xmlns:a16="http://schemas.microsoft.com/office/drawing/2014/main" val="1004523477"/>
                    </a:ext>
                  </a:extLst>
                </a:gridCol>
                <a:gridCol w="1146531">
                  <a:extLst>
                    <a:ext uri="{9D8B030D-6E8A-4147-A177-3AD203B41FA5}">
                      <a16:colId xmlns:a16="http://schemas.microsoft.com/office/drawing/2014/main" val="1124530104"/>
                    </a:ext>
                  </a:extLst>
                </a:gridCol>
                <a:gridCol w="1128272">
                  <a:extLst>
                    <a:ext uri="{9D8B030D-6E8A-4147-A177-3AD203B41FA5}">
                      <a16:colId xmlns:a16="http://schemas.microsoft.com/office/drawing/2014/main" val="256910738"/>
                    </a:ext>
                  </a:extLst>
                </a:gridCol>
                <a:gridCol w="1216006">
                  <a:extLst>
                    <a:ext uri="{9D8B030D-6E8A-4147-A177-3AD203B41FA5}">
                      <a16:colId xmlns:a16="http://schemas.microsoft.com/office/drawing/2014/main" val="3188263118"/>
                    </a:ext>
                  </a:extLst>
                </a:gridCol>
                <a:gridCol w="1171779">
                  <a:extLst>
                    <a:ext uri="{9D8B030D-6E8A-4147-A177-3AD203B41FA5}">
                      <a16:colId xmlns:a16="http://schemas.microsoft.com/office/drawing/2014/main" val="498599117"/>
                    </a:ext>
                  </a:extLst>
                </a:gridCol>
                <a:gridCol w="1524985">
                  <a:extLst>
                    <a:ext uri="{9D8B030D-6E8A-4147-A177-3AD203B41FA5}">
                      <a16:colId xmlns:a16="http://schemas.microsoft.com/office/drawing/2014/main" val="3455490375"/>
                    </a:ext>
                  </a:extLst>
                </a:gridCol>
              </a:tblGrid>
              <a:tr h="216000"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27689D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Enero - junio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(%)</a:t>
                      </a:r>
                      <a:endParaRPr lang="es-CO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Participación </a:t>
                      </a:r>
                    </a:p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20609"/>
                  </a:ext>
                </a:extLst>
              </a:tr>
              <a:tr h="193678">
                <a:tc gridSpan="2" v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es-CO" dirty="0"/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8889273"/>
                  </a:ext>
                </a:extLst>
              </a:tr>
              <a:tr h="250391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CO" sz="90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2.093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1.486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644467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1.226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1.129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84075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19168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3.838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3.032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-807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-21,0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960953"/>
                  </a:ext>
                </a:extLst>
              </a:tr>
              <a:tr h="250391">
                <a:tc rowSpan="12"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tradicionales</a:t>
                      </a:r>
                    </a:p>
                  </a:txBody>
                  <a:tcPr marL="9525" marR="9525" marT="9525" marB="0" vert="vert27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390699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99495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45611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26831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9643173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4866238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panadería, pastelería y galletería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14084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bovina y despojos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980574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Cacao y sus preparaciones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234019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625280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062395"/>
                  </a:ext>
                </a:extLst>
              </a:tr>
              <a:tr h="250391">
                <a:tc vMerge="1">
                  <a:txBody>
                    <a:bodyPr/>
                    <a:lstStyle/>
                    <a:p>
                      <a:pPr algn="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no tradicionales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2.278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2.141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201417"/>
                  </a:ext>
                </a:extLst>
              </a:tr>
              <a:tr h="250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exportaciones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6.116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5.173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-944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-15,4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448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38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 junio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junio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229954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Junio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12.706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16.246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3.540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5.478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8.979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3.501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Hortalizas, frutas y otros frutos preparados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8.656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10.151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1.496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1.509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2.926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1.417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6.299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7.197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     898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junio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34071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Junio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Junio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367.821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224.351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-143.470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104.328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47.582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56.746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-54,4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17.575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5.750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11.826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119.927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108.560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11.367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-9,5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38.196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28.166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10.030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-26,3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agropecuarios, alimentos y bebidas que aumentaron y disminuyeron sus exportaciones entre enero y junio (2022-2023) - USD miles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exportaciones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12758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Bombones, caramelos, confites y pastillas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105.423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128.020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22.598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Productos de panadería y pastelería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60.517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79.306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18.789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Extractos, esencias y concentrados de 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187.369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206.103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18.734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Aguacate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109.633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126.771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17.138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Tilapia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36.066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51.665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    15.598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exportaciones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143381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jun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2.092.801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1.486.490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-606.312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547.265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378.497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-168.768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-30,8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Banano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519.546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416.556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-102.991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rtl="0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Flores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1.225.928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1.128.600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97.329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Ganado bovino en pie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198.620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117.915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   80.705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-40,6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agropecuario* en </a:t>
            </a:r>
            <a:br>
              <a:rPr lang="es-MX" sz="2400" dirty="0"/>
            </a:br>
            <a:r>
              <a:rPr lang="es-MX" sz="2400" dirty="0"/>
              <a:t>valor junio de 2023 (USD millones FOB)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C6A04EE-D3B8-BA90-1779-1167670B8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795" y="5811067"/>
            <a:ext cx="11782205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agropecuarios en valor en el mes de junio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USD 151,4 millones (-20,0%)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F282E18-E2DE-868D-F840-5713E36B01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263723"/>
              </p:ext>
            </p:extLst>
          </p:nvPr>
        </p:nvGraphicFramePr>
        <p:xfrm>
          <a:off x="31453" y="1738210"/>
          <a:ext cx="11913110" cy="338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372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587" y="212023"/>
            <a:ext cx="9080626" cy="973987"/>
          </a:xfrm>
        </p:spPr>
        <p:txBody>
          <a:bodyPr>
            <a:noAutofit/>
          </a:bodyPr>
          <a:lstStyle/>
          <a:p>
            <a:r>
              <a:rPr lang="es-MX" sz="2400" dirty="0"/>
              <a:t>Exportaciones de productos del sector agroindustrial* en valor junio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54F81D6A-46E7-BE66-588D-9258AA66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00" y="5864384"/>
            <a:ext cx="11807494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Las exportaciones de productos agroindustriales en valor en el mes de junio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disminuyeron en USD 83,2 millones (-27,5%)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en comparación con el mismo mes del año anterior.</a:t>
            </a:r>
            <a:endParaRPr lang="es-CO" sz="1800" dirty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7DE4256-898E-CC6D-68EE-F177D89F0C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697914"/>
              </p:ext>
            </p:extLst>
          </p:nvPr>
        </p:nvGraphicFramePr>
        <p:xfrm>
          <a:off x="4940" y="1738210"/>
          <a:ext cx="12187059" cy="3485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8667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Props1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2290</Words>
  <Application>Microsoft Office PowerPoint</Application>
  <PresentationFormat>Panorámica</PresentationFormat>
  <Paragraphs>640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2" baseType="lpstr">
      <vt:lpstr>Arial Black</vt:lpstr>
      <vt:lpstr>Wingdings</vt:lpstr>
      <vt:lpstr>Montserrat SemiBold</vt:lpstr>
      <vt:lpstr>Nunito Sans</vt:lpstr>
      <vt:lpstr>Nunito Sans ExtraBold</vt:lpstr>
      <vt:lpstr>Arial</vt:lpstr>
      <vt:lpstr>Calibri</vt:lpstr>
      <vt:lpstr>Tema de Office</vt:lpstr>
      <vt:lpstr>Presentación de PowerPoint</vt:lpstr>
      <vt:lpstr>Exportaciones de productos agropecuarios y agroindustriales Enero - junio de 2023</vt:lpstr>
      <vt:lpstr>Exportaciones de productos agropecuarios y agroindustriales Total anual 2009-2022</vt:lpstr>
      <vt:lpstr>Valor exportaciones de productos agropecuarios y agroindustriales junio de 2023 (USD millones FOB)</vt:lpstr>
      <vt:lpstr>Exportaciones de productos agropecuarios y agroindustriales en valor  Enero-junio (2022-2023) USD millones FOB</vt:lpstr>
      <vt:lpstr>Principales productos agropecuarios, alimentos y bebidas que aumentaron y disminuyeron sus exportaciones en junio (2022-2023) - USD miles</vt:lpstr>
      <vt:lpstr>Principales productos agropecuarios, alimentos y bebidas que aumentaron y disminuyeron sus exportaciones entre enero y junio (2022-2023) - USD miles</vt:lpstr>
      <vt:lpstr>Exportaciones de productos del sector agropecuario* en  valor junio de 2023 (USD millones FOB) </vt:lpstr>
      <vt:lpstr>Exportaciones de productos del sector agroindustrial* en valor junio de 2023 (USD millones FOB)</vt:lpstr>
      <vt:lpstr>Principales destinos de las exportaciones agropecuarias y agroindustriales junio 2023 Variación 12 meses (USD millones FOB)</vt:lpstr>
      <vt:lpstr>Volumen exportaciones de productos agropecuarios y agroindustriales  Junio de 2023 (toneladas)</vt:lpstr>
      <vt:lpstr>Exportaciones de productos agropecuarios y agroindustriales en volumen enero-junio (2022-2023) toneladas</vt:lpstr>
      <vt:lpstr>Principales productos agropecuarios, alimentos y bebidas que aumentaron y disminuyeron sus exportaciones en junio (2022-2023). Toneladas</vt:lpstr>
      <vt:lpstr>Principales productos agropecuarios, alimentos y bebidas que aumentaron y disminuyeron sus exportaciones entre enero y junio (2022-2023). Toneladas</vt:lpstr>
      <vt:lpstr>Exportaciones de productos del sector agropecuario*  en volumen junio de 2023 (miles de toneladas)</vt:lpstr>
      <vt:lpstr>Exportaciones de productos del sector agroindustrial* en volumen junio de 2023 (miles de toneladas)</vt:lpstr>
      <vt:lpstr>Presentación de PowerPoint</vt:lpstr>
      <vt:lpstr>Valor balanza comercial productos agropecuarios y agroindustriales enero-mayo (2013- 2023)  USD millones FOB</vt:lpstr>
      <vt:lpstr>Volumen balanza comercial productos agropecuarios y agroindustriales enero-mayo (2013- 2023)  Millones de toneladas</vt:lpstr>
      <vt:lpstr>Presentación de PowerPoint</vt:lpstr>
      <vt:lpstr>Tasa  de cambio promedio mensual y precio internacional del petróleo  Junio 2021 – junio 2023</vt:lpstr>
      <vt:lpstr>Tasa de cambio representativa de fin de  mes del mercado junio 2011-2023 </vt:lpstr>
      <vt:lpstr>Devaluación nominal fin de mes Junio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2023-08-07T16:22:13Z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