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75" r:id="rId5"/>
    <p:sldId id="281" r:id="rId6"/>
    <p:sldId id="297" r:id="rId7"/>
    <p:sldId id="290" r:id="rId8"/>
    <p:sldId id="298" r:id="rId9"/>
    <p:sldId id="299" r:id="rId10"/>
    <p:sldId id="300" r:id="rId11"/>
    <p:sldId id="301" r:id="rId12"/>
    <p:sldId id="302" r:id="rId13"/>
    <p:sldId id="303" r:id="rId14"/>
    <p:sldId id="309" r:id="rId15"/>
    <p:sldId id="310" r:id="rId16"/>
    <p:sldId id="311" r:id="rId17"/>
    <p:sldId id="312" r:id="rId18"/>
    <p:sldId id="304" r:id="rId19"/>
    <p:sldId id="305" r:id="rId20"/>
    <p:sldId id="313" r:id="rId21"/>
    <p:sldId id="318" r:id="rId22"/>
    <p:sldId id="307" r:id="rId23"/>
    <p:sldId id="314" r:id="rId24"/>
    <p:sldId id="308" r:id="rId25"/>
    <p:sldId id="315" r:id="rId26"/>
    <p:sldId id="291" r:id="rId27"/>
    <p:sldId id="279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bold r:id="rId35"/>
      <p:boldItalic r:id="rId36"/>
    </p:embeddedFont>
    <p:embeddedFont>
      <p:font typeface="Nunito Sans" pitchFamily="2" charset="0"/>
      <p:regular r:id="rId37"/>
      <p:bold r:id="rId38"/>
      <p:italic r:id="rId39"/>
      <p:boldItalic r:id="rId40"/>
    </p:embeddedFont>
    <p:embeddedFont>
      <p:font typeface="Nunito Sans ExtraBold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0FBED-A58D-4784-87E3-B3131684E79C}" v="36" dt="2023-09-05T20:34:57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B9C528A1-51CE-4F9F-A330-422180F4AF28}"/>
    <pc:docChg chg="undo custSel addSld delSld modSld">
      <pc:chgData name="NESTOR JULIO HERNANDEZ BOCKER" userId="a413b3be1cc3406f" providerId="LiveId" clId="{B9C528A1-51CE-4F9F-A330-422180F4AF28}" dt="2023-07-22T21:42:30.291" v="780" actId="2062"/>
      <pc:docMkLst>
        <pc:docMk/>
      </pc:docMkLst>
      <pc:sldChg chg="modSp mod">
        <pc:chgData name="NESTOR JULIO HERNANDEZ BOCKER" userId="a413b3be1cc3406f" providerId="LiveId" clId="{B9C528A1-51CE-4F9F-A330-422180F4AF28}" dt="2023-07-05T20:09:30.180" v="770" actId="20577"/>
        <pc:sldMkLst>
          <pc:docMk/>
          <pc:sldMk cId="1010862512" sldId="275"/>
        </pc:sldMkLst>
        <pc:spChg chg="mod">
          <ac:chgData name="NESTOR JULIO HERNANDEZ BOCKER" userId="a413b3be1cc3406f" providerId="LiveId" clId="{B9C528A1-51CE-4F9F-A330-422180F4AF28}" dt="2023-07-05T20:09:30.180" v="77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B9C528A1-51CE-4F9F-A330-422180F4AF28}" dt="2023-07-05T19:10:29.982" v="36" actId="20577"/>
        <pc:sldMkLst>
          <pc:docMk/>
          <pc:sldMk cId="3675170584" sldId="279"/>
        </pc:sldMkLst>
        <pc:spChg chg="mod">
          <ac:chgData name="NESTOR JULIO HERNANDEZ BOCKER" userId="a413b3be1cc3406f" providerId="LiveId" clId="{B9C528A1-51CE-4F9F-A330-422180F4AF28}" dt="2023-07-05T19:10:29.982" v="3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10:04.811" v="771" actId="20577"/>
        <pc:sldMkLst>
          <pc:docMk/>
          <pc:sldMk cId="2130645913" sldId="28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B9C528A1-51CE-4F9F-A330-422180F4AF28}" dt="2023-07-05T19:16:13.158" v="1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B9C528A1-51CE-4F9F-A330-422180F4AF28}" dt="2023-07-05T20:10:04.811" v="771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15:32.434" v="136" actId="1037"/>
          <ac:graphicFrameMkLst>
            <pc:docMk/>
            <pc:sldMk cId="2130645913" sldId="281"/>
            <ac:graphicFrameMk id="4" creationId="{00000000-0008-0000-0200-000002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15:07.485" v="49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19:29:19.404" v="245" actId="478"/>
        <pc:sldMkLst>
          <pc:docMk/>
          <pc:sldMk cId="1230455291" sldId="290"/>
        </pc:sldMkLst>
        <pc:spChg chg="mod">
          <ac:chgData name="NESTOR JULIO HERNANDEZ BOCKER" userId="a413b3be1cc3406f" providerId="LiveId" clId="{B9C528A1-51CE-4F9F-A330-422180F4AF28}" dt="2023-07-05T19:28:50.388" v="24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27:20.556" v="214" actId="478"/>
          <ac:picMkLst>
            <pc:docMk/>
            <pc:sldMk cId="1230455291" sldId="290"/>
            <ac:picMk id="2" creationId="{C12EA2BF-253F-C95A-B810-AD132A96EA4F}"/>
          </ac:picMkLst>
        </pc:picChg>
        <pc:picChg chg="add del mod">
          <ac:chgData name="NESTOR JULIO HERNANDEZ BOCKER" userId="a413b3be1cc3406f" providerId="LiveId" clId="{B9C528A1-51CE-4F9F-A330-422180F4AF28}" dt="2023-07-05T19:29:19.404" v="245" actId="478"/>
          <ac:picMkLst>
            <pc:docMk/>
            <pc:sldMk cId="1230455291" sldId="290"/>
            <ac:picMk id="6" creationId="{42FEF350-CDA8-635C-5775-6E3D1C1F50DA}"/>
          </ac:picMkLst>
        </pc:picChg>
      </pc:sldChg>
      <pc:sldChg chg="addSp delSp modSp mod">
        <pc:chgData name="NESTOR JULIO HERNANDEZ BOCKER" userId="a413b3be1cc3406f" providerId="LiveId" clId="{B9C528A1-51CE-4F9F-A330-422180F4AF28}" dt="2023-07-05T20:07:27.636" v="768" actId="20577"/>
        <pc:sldMkLst>
          <pc:docMk/>
          <pc:sldMk cId="3207670988" sldId="291"/>
        </pc:sldMkLst>
        <pc:spChg chg="mod">
          <ac:chgData name="NESTOR JULIO HERNANDEZ BOCKER" userId="a413b3be1cc3406f" providerId="LiveId" clId="{B9C528A1-51CE-4F9F-A330-422180F4AF28}" dt="2023-07-05T20:07:27.636" v="768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20:07:02.708" v="761" actId="1037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20:06:40.122" v="758" actId="478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7:37.993" v="154" actId="27107"/>
        <pc:sldMkLst>
          <pc:docMk/>
          <pc:sldMk cId="1058868022" sldId="297"/>
        </pc:sldMkLst>
        <pc:spChg chg="mod">
          <ac:chgData name="NESTOR JULIO HERNANDEZ BOCKER" userId="a413b3be1cc3406f" providerId="LiveId" clId="{B9C528A1-51CE-4F9F-A330-422180F4AF28}" dt="2023-07-05T19:17:37.993" v="154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B9C528A1-51CE-4F9F-A330-422180F4AF28}" dt="2023-07-05T19:31:09.931" v="257" actId="207"/>
        <pc:sldMkLst>
          <pc:docMk/>
          <pc:sldMk cId="999383766" sldId="298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09.931" v="257" actId="20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2:08.884" v="273"/>
        <pc:sldMkLst>
          <pc:docMk/>
          <pc:sldMk cId="1402838187" sldId="299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48.415" v="272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32:08.884" v="27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22T21:42:30.291" v="780" actId="2062"/>
        <pc:sldMkLst>
          <pc:docMk/>
          <pc:sldMk cId="3528884864" sldId="30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22T21:42:30.291" v="780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B9C528A1-51CE-4F9F-A330-422180F4AF28}" dt="2023-07-22T21:42:26.196" v="779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4:53.078" v="316" actId="1076"/>
        <pc:sldMkLst>
          <pc:docMk/>
          <pc:sldMk cId="433723799" sldId="301"/>
        </pc:sldMkLst>
        <pc:spChg chg="mod">
          <ac:chgData name="NESTOR JULIO HERNANDEZ BOCKER" userId="a413b3be1cc3406f" providerId="LiveId" clId="{B9C528A1-51CE-4F9F-A330-422180F4AF28}" dt="2023-07-05T19:34:53.078" v="316" actId="1076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3723799" sldId="30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33.886" v="16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5:46.661" v="336" actId="20577"/>
        <pc:sldMkLst>
          <pc:docMk/>
          <pc:sldMk cId="2938667470" sldId="302"/>
        </pc:sldMkLst>
        <pc:spChg chg="mod">
          <ac:chgData name="NESTOR JULIO HERNANDEZ BOCKER" userId="a413b3be1cc3406f" providerId="LiveId" clId="{B9C528A1-51CE-4F9F-A330-422180F4AF28}" dt="2023-07-05T19:35:46.661" v="33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38667470" sldId="30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49.691" v="2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20:12:38.729" v="772" actId="27918"/>
        <pc:sldMkLst>
          <pc:docMk/>
          <pc:sldMk cId="2869489403" sldId="303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36:26.605" v="340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53.141" v="652" actId="20577"/>
        <pc:sldMkLst>
          <pc:docMk/>
          <pc:sldMk cId="2994828080" sldId="304"/>
        </pc:sldMkLst>
        <pc:spChg chg="mod">
          <ac:chgData name="NESTOR JULIO HERNANDEZ BOCKER" userId="a413b3be1cc3406f" providerId="LiveId" clId="{B9C528A1-51CE-4F9F-A330-422180F4AF28}" dt="2023-07-05T19:50:53.141" v="652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C528A1-51CE-4F9F-A330-422180F4AF28}" dt="2023-07-05T20:22:24.679" v="777" actId="20577"/>
        <pc:sldMkLst>
          <pc:docMk/>
          <pc:sldMk cId="1400359443" sldId="305"/>
        </pc:sldMkLst>
        <pc:spChg chg="mod">
          <ac:chgData name="NESTOR JULIO HERNANDEZ BOCKER" userId="a413b3be1cc3406f" providerId="LiveId" clId="{B9C528A1-51CE-4F9F-A330-422180F4AF28}" dt="2023-07-05T19:51:32.950" v="668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B9C528A1-51CE-4F9F-A330-422180F4AF28}" dt="2023-07-05T20:22:24.679" v="777" actId="20577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9:52.243" v="30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modSp del">
        <pc:chgData name="NESTOR JULIO HERNANDEZ BOCKER" userId="a413b3be1cc3406f" providerId="LiveId" clId="{B9C528A1-51CE-4F9F-A330-422180F4AF28}" dt="2023-07-05T19:53:32.655" v="669" actId="47"/>
        <pc:sldMkLst>
          <pc:docMk/>
          <pc:sldMk cId="4061541852" sldId="306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B9C528A1-51CE-4F9F-A330-422180F4AF28}" dt="2023-07-05T19:56:46.579" v="670"/>
        <pc:sldMkLst>
          <pc:docMk/>
          <pc:sldMk cId="3902090573" sldId="307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0:19.497" v="752" actId="27918"/>
        <pc:sldMkLst>
          <pc:docMk/>
          <pc:sldMk cId="2799606255" sldId="308"/>
        </pc:sldMkLst>
        <pc:spChg chg="mod">
          <ac:chgData name="NESTOR JULIO HERNANDEZ BOCKER" userId="a413b3be1cc3406f" providerId="LiveId" clId="{B9C528A1-51CE-4F9F-A330-422180F4AF28}" dt="2023-07-05T20:00:01.589" v="751" actId="6549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58:28.111" v="676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58:22.581" v="674" actId="478"/>
          <ac:graphicFrameMkLst>
            <pc:docMk/>
            <pc:sldMk cId="2799606255" sldId="308"/>
            <ac:graphicFrameMk id="4" creationId="{7354B5F1-BFE1-2D31-DD7D-B1E1FC120D1D}"/>
          </ac:graphicFrameMkLst>
        </pc:graphicFrameChg>
        <pc:graphicFrameChg chg="add mod">
          <ac:chgData name="NESTOR JULIO HERNANDEZ BOCKER" userId="a413b3be1cc3406f" providerId="LiveId" clId="{B9C528A1-51CE-4F9F-A330-422180F4AF28}" dt="2023-07-05T19:58:40.285" v="6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20:21:34.726" v="776"/>
        <pc:sldMkLst>
          <pc:docMk/>
          <pc:sldMk cId="12027702" sldId="309"/>
        </pc:sldMkLst>
        <pc:spChg chg="mod">
          <ac:chgData name="NESTOR JULIO HERNANDEZ BOCKER" userId="a413b3be1cc3406f" providerId="LiveId" clId="{B9C528A1-51CE-4F9F-A330-422180F4AF28}" dt="2023-07-05T20:21:34.726" v="776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41:31.283" v="488" actId="478"/>
          <ac:picMkLst>
            <pc:docMk/>
            <pc:sldMk cId="12027702" sldId="309"/>
            <ac:picMk id="5" creationId="{303825A0-F33F-3D71-098D-498767C0BDB6}"/>
          </ac:picMkLst>
        </pc:picChg>
        <pc:picChg chg="add del mod">
          <ac:chgData name="NESTOR JULIO HERNANDEZ BOCKER" userId="a413b3be1cc3406f" providerId="LiveId" clId="{B9C528A1-51CE-4F9F-A330-422180F4AF28}" dt="2023-07-05T19:44:54.467" v="520" actId="478"/>
          <ac:picMkLst>
            <pc:docMk/>
            <pc:sldMk cId="12027702" sldId="309"/>
            <ac:picMk id="6" creationId="{373436B0-00A6-3263-5F22-0F283D739139}"/>
          </ac:picMkLst>
        </pc:picChg>
      </pc:sldChg>
      <pc:sldChg chg="modSp mod">
        <pc:chgData name="NESTOR JULIO HERNANDEZ BOCKER" userId="a413b3be1cc3406f" providerId="LiveId" clId="{B9C528A1-51CE-4F9F-A330-422180F4AF28}" dt="2023-07-05T19:46:44.446" v="529"/>
        <pc:sldMkLst>
          <pc:docMk/>
          <pc:sldMk cId="436528798" sldId="31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6:44.446" v="529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49:04.899" v="598" actId="20577"/>
        <pc:sldMkLst>
          <pc:docMk/>
          <pc:sldMk cId="537324164" sldId="31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9:04.899" v="598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48:39.151" v="596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13.544" v="647"/>
        <pc:sldMkLst>
          <pc:docMk/>
          <pc:sldMk cId="757931575" sldId="312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50:02.290" v="64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C528A1-51CE-4F9F-A330-422180F4AF28}" dt="2023-07-05T19:50:13.544" v="64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0:01.063" v="31" actId="20577"/>
        <pc:sldMkLst>
          <pc:docMk/>
          <pc:sldMk cId="2590248872" sldId="313"/>
        </pc:sldMkLst>
        <pc:spChg chg="mod">
          <ac:chgData name="NESTOR JULIO HERNANDEZ BOCKER" userId="a413b3be1cc3406f" providerId="LiveId" clId="{B9C528A1-51CE-4F9F-A330-422180F4AF28}" dt="2023-07-05T19:10:01.063" v="3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B9C528A1-51CE-4F9F-A330-422180F4AF28}" dt="2023-07-05T20:07:53.196" v="769" actId="20577"/>
        <pc:sldMkLst>
          <pc:docMk/>
          <pc:sldMk cId="3633284213" sldId="314"/>
        </pc:sldMkLst>
        <pc:spChg chg="mod">
          <ac:chgData name="NESTOR JULIO HERNANDEZ BOCKER" userId="a413b3be1cc3406f" providerId="LiveId" clId="{B9C528A1-51CE-4F9F-A330-422180F4AF28}" dt="2023-07-05T20:07:53.196" v="76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10:22.302" v="35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4:32.701" v="757" actId="20577"/>
        <pc:sldMkLst>
          <pc:docMk/>
          <pc:sldMk cId="1867422395" sldId="315"/>
        </pc:sldMkLst>
        <pc:spChg chg="mod">
          <ac:chgData name="NESTOR JULIO HERNANDEZ BOCKER" userId="a413b3be1cc3406f" providerId="LiveId" clId="{B9C528A1-51CE-4F9F-A330-422180F4AF28}" dt="2023-07-05T20:04:32.701" v="757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C528A1-51CE-4F9F-A330-422180F4AF28}" dt="2023-07-05T20:03:10.362" v="753" actId="478"/>
          <ac:graphicFrameMkLst>
            <pc:docMk/>
            <pc:sldMk cId="1867422395" sldId="315"/>
            <ac:graphicFrameMk id="4" creationId="{AAD20EE8-6BF9-944B-45A1-2DD8B05AD847}"/>
          </ac:graphicFrameMkLst>
        </pc:graphicFrameChg>
        <pc:graphicFrameChg chg="add mod">
          <ac:chgData name="NESTOR JULIO HERNANDEZ BOCKER" userId="a413b3be1cc3406f" providerId="LiveId" clId="{B9C528A1-51CE-4F9F-A330-422180F4AF28}" dt="2023-07-05T20:04:25.284" v="754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mod">
        <pc:chgData name="NESTOR JULIO HERNANDEZ BOCKER" userId="a413b3be1cc3406f" providerId="LiveId" clId="{B9C528A1-51CE-4F9F-A330-422180F4AF28}" dt="2023-07-05T20:22:40.569" v="778" actId="207"/>
        <pc:sldMkLst>
          <pc:docMk/>
          <pc:sldMk cId="3692254647" sldId="318"/>
        </pc:sldMkLst>
        <pc:spChg chg="mod">
          <ac:chgData name="NESTOR JULIO HERNANDEZ BOCKER" userId="a413b3be1cc3406f" providerId="LiveId" clId="{B9C528A1-51CE-4F9F-A330-422180F4AF28}" dt="2023-07-05T20:22:40.569" v="778" actId="207"/>
          <ac:spMkLst>
            <pc:docMk/>
            <pc:sldMk cId="3692254647" sldId="318"/>
            <ac:spMk id="12" creationId="{3E889A6C-AE7D-4B2A-B727-ED8FF9487E59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D01D7CA7-859A-4B0B-AE09-59A5C56DE74C}"/>
    <pc:docChg chg="custSel addSld delSld modSld">
      <pc:chgData name="NESTOR JULIO HERNANDEZ BOCKER" userId="a413b3be1cc3406f" providerId="LiveId" clId="{D01D7CA7-859A-4B0B-AE09-59A5C56DE74C}" dt="2023-08-07T16:22:10.985" v="630" actId="20577"/>
      <pc:docMkLst>
        <pc:docMk/>
      </pc:docMkLst>
      <pc:sldChg chg="modSp mod">
        <pc:chgData name="NESTOR JULIO HERNANDEZ BOCKER" userId="a413b3be1cc3406f" providerId="LiveId" clId="{D01D7CA7-859A-4B0B-AE09-59A5C56DE74C}" dt="2023-08-07T16:14:47.121" v="557" actId="20577"/>
        <pc:sldMkLst>
          <pc:docMk/>
          <pc:sldMk cId="1010862512" sldId="275"/>
        </pc:sldMkLst>
        <pc:spChg chg="mod">
          <ac:chgData name="NESTOR JULIO HERNANDEZ BOCKER" userId="a413b3be1cc3406f" providerId="LiveId" clId="{D01D7CA7-859A-4B0B-AE09-59A5C56DE74C}" dt="2023-08-07T16:14:47.121" v="55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D01D7CA7-859A-4B0B-AE09-59A5C56DE74C}" dt="2023-08-07T16:22:10.985" v="630" actId="20577"/>
        <pc:sldMkLst>
          <pc:docMk/>
          <pc:sldMk cId="3675170584" sldId="279"/>
        </pc:sldMkLst>
        <pc:spChg chg="mod">
          <ac:chgData name="NESTOR JULIO HERNANDEZ BOCKER" userId="a413b3be1cc3406f" providerId="LiveId" clId="{D01D7CA7-859A-4B0B-AE09-59A5C56DE74C}" dt="2023-08-07T16:22:10.985" v="63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01D7CA7-859A-4B0B-AE09-59A5C56DE74C}" dt="2023-08-07T15:09:00.936" v="51" actId="20577"/>
        <pc:sldMkLst>
          <pc:docMk/>
          <pc:sldMk cId="2130645913" sldId="281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D01D7CA7-859A-4B0B-AE09-59A5C56DE74C}" dt="2023-08-07T15:09:00.936" v="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D01D7CA7-859A-4B0B-AE09-59A5C56DE74C}" dt="2023-08-07T15:08:24.586" v="48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01D7CA7-859A-4B0B-AE09-59A5C56DE74C}" dt="2023-08-07T15:53:22.406" v="215" actId="20577"/>
        <pc:sldMkLst>
          <pc:docMk/>
          <pc:sldMk cId="1230455291" sldId="290"/>
        </pc:sldMkLst>
        <pc:spChg chg="mod">
          <ac:chgData name="NESTOR JULIO HERNANDEZ BOCKER" userId="a413b3be1cc3406f" providerId="LiveId" clId="{D01D7CA7-859A-4B0B-AE09-59A5C56DE74C}" dt="2023-08-07T15:41:36.531" v="155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D01D7CA7-859A-4B0B-AE09-59A5C56DE74C}" dt="2023-08-07T15:53:22.406" v="215" actId="20577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D01D7CA7-859A-4B0B-AE09-59A5C56DE74C}" dt="2023-08-07T15:29:29.402" v="127" actId="478"/>
          <ac:picMkLst>
            <pc:docMk/>
            <pc:sldMk cId="1230455291" sldId="290"/>
            <ac:picMk id="2" creationId="{5BC10B50-1F49-6ABE-7477-9C753B618740}"/>
          </ac:picMkLst>
        </pc:picChg>
        <pc:picChg chg="add del mod">
          <ac:chgData name="NESTOR JULIO HERNANDEZ BOCKER" userId="a413b3be1cc3406f" providerId="LiveId" clId="{D01D7CA7-859A-4B0B-AE09-59A5C56DE74C}" dt="2023-08-07T15:42:17.541" v="156" actId="478"/>
          <ac:picMkLst>
            <pc:docMk/>
            <pc:sldMk cId="1230455291" sldId="290"/>
            <ac:picMk id="6" creationId="{6AD0C97C-B889-DCEB-0A71-D757F59769C4}"/>
          </ac:picMkLst>
        </pc:picChg>
      </pc:sldChg>
      <pc:sldChg chg="addSp delSp modSp mod">
        <pc:chgData name="NESTOR JULIO HERNANDEZ BOCKER" userId="a413b3be1cc3406f" providerId="LiveId" clId="{D01D7CA7-859A-4B0B-AE09-59A5C56DE74C}" dt="2023-08-07T16:21:38.736" v="629" actId="20577"/>
        <pc:sldMkLst>
          <pc:docMk/>
          <pc:sldMk cId="3207670988" sldId="291"/>
        </pc:sldMkLst>
        <pc:spChg chg="mod">
          <ac:chgData name="NESTOR JULIO HERNANDEZ BOCKER" userId="a413b3be1cc3406f" providerId="LiveId" clId="{D01D7CA7-859A-4B0B-AE09-59A5C56DE74C}" dt="2023-08-07T16:21:38.736" v="629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3207670988" sldId="291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D01D7CA7-859A-4B0B-AE09-59A5C56DE74C}" dt="2023-08-07T16:20:58.035" v="619" actId="478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add mod">
          <ac:chgData name="NESTOR JULIO HERNANDEZ BOCKER" userId="a413b3be1cc3406f" providerId="LiveId" clId="{D01D7CA7-859A-4B0B-AE09-59A5C56DE74C}" dt="2023-08-07T16:21:03.689" v="620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09:37.658" v="52" actId="27107"/>
        <pc:sldMkLst>
          <pc:docMk/>
          <pc:sldMk cId="1058868022" sldId="297"/>
        </pc:sldMkLst>
        <pc:spChg chg="mod">
          <ac:chgData name="NESTOR JULIO HERNANDEZ BOCKER" userId="a413b3be1cc3406f" providerId="LiveId" clId="{D01D7CA7-859A-4B0B-AE09-59A5C56DE74C}" dt="2023-08-07T15:09:37.658" v="52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D01D7CA7-859A-4B0B-AE09-59A5C56DE74C}" dt="2023-08-07T16:10:54.360" v="457" actId="20577"/>
        <pc:sldMkLst>
          <pc:docMk/>
          <pc:sldMk cId="999383766" sldId="298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0:54.360" v="457" actId="2057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56:01.745" v="270"/>
        <pc:sldMkLst>
          <pc:docMk/>
          <pc:sldMk cId="1402838187" sldId="299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5:55:37.392" v="269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D01D7CA7-859A-4B0B-AE09-59A5C56DE74C}" dt="2023-08-07T15:56:01.745" v="27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59:49.273" v="299"/>
        <pc:sldMkLst>
          <pc:docMk/>
          <pc:sldMk cId="3528884864" sldId="300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5:57:06.500" v="294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01D7CA7-859A-4B0B-AE09-59A5C56DE74C}" dt="2023-08-07T15:59:49.273" v="299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00:17.695" v="305" actId="20577"/>
        <pc:sldMkLst>
          <pc:docMk/>
          <pc:sldMk cId="433723799" sldId="301"/>
        </pc:sldMkLst>
        <pc:spChg chg="mod">
          <ac:chgData name="NESTOR JULIO HERNANDEZ BOCKER" userId="a413b3be1cc3406f" providerId="LiveId" clId="{D01D7CA7-859A-4B0B-AE09-59A5C56DE74C}" dt="2023-08-07T16:00:17.695" v="305" actId="2057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6:03:13.910" v="327" actId="20577"/>
        <pc:sldMkLst>
          <pc:docMk/>
          <pc:sldMk cId="2938667470" sldId="302"/>
        </pc:sldMkLst>
        <pc:spChg chg="mod">
          <ac:chgData name="NESTOR JULIO HERNANDEZ BOCKER" userId="a413b3be1cc3406f" providerId="LiveId" clId="{D01D7CA7-859A-4B0B-AE09-59A5C56DE74C}" dt="2023-08-07T16:03:13.910" v="327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5:06:56.497" v="36"/>
        <pc:sldMkLst>
          <pc:docMk/>
          <pc:sldMk cId="2869489403" sldId="303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01D7CA7-859A-4B0B-AE09-59A5C56DE74C}" dt="2023-08-07T15:06:56.497" v="36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13:15.597" v="538" actId="20577"/>
        <pc:sldMkLst>
          <pc:docMk/>
          <pc:sldMk cId="2994828080" sldId="304"/>
        </pc:sldMkLst>
        <pc:spChg chg="mod">
          <ac:chgData name="NESTOR JULIO HERNANDEZ BOCKER" userId="a413b3be1cc3406f" providerId="LiveId" clId="{D01D7CA7-859A-4B0B-AE09-59A5C56DE74C}" dt="2023-08-07T16:13:15.597" v="53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6:14:31.824" v="556" actId="20577"/>
        <pc:sldMkLst>
          <pc:docMk/>
          <pc:sldMk cId="1400359443" sldId="305"/>
        </pc:sldMkLst>
        <pc:spChg chg="mod">
          <ac:chgData name="NESTOR JULIO HERNANDEZ BOCKER" userId="a413b3be1cc3406f" providerId="LiveId" clId="{D01D7CA7-859A-4B0B-AE09-59A5C56DE74C}" dt="2023-08-07T16:14:31.824" v="55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D01D7CA7-859A-4B0B-AE09-59A5C56DE74C}" dt="2023-08-07T15:02:51.691" v="12"/>
        <pc:sldMkLst>
          <pc:docMk/>
          <pc:sldMk cId="3902090573" sldId="307"/>
        </pc:sldMkLst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01D7CA7-859A-4B0B-AE09-59A5C56DE74C}" dt="2023-08-07T16:18:38.091" v="613" actId="20577"/>
        <pc:sldMkLst>
          <pc:docMk/>
          <pc:sldMk cId="2799606255" sldId="308"/>
        </pc:sldMkLst>
        <pc:spChg chg="mod">
          <ac:chgData name="NESTOR JULIO HERNANDEZ BOCKER" userId="a413b3be1cc3406f" providerId="LiveId" clId="{D01D7CA7-859A-4B0B-AE09-59A5C56DE74C}" dt="2023-08-07T16:18:38.091" v="613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D01D7CA7-859A-4B0B-AE09-59A5C56DE74C}" dt="2023-08-07T16:17:07.825" v="566" actId="1035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D01D7CA7-859A-4B0B-AE09-59A5C56DE74C}" dt="2023-08-07T16:16:17.392" v="558" actId="4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D01D7CA7-859A-4B0B-AE09-59A5C56DE74C}" dt="2023-08-07T16:10:01.302" v="453" actId="20577"/>
        <pc:sldMkLst>
          <pc:docMk/>
          <pc:sldMk cId="12027702" sldId="309"/>
        </pc:sldMkLst>
        <pc:spChg chg="mod">
          <ac:chgData name="NESTOR JULIO HERNANDEZ BOCKER" userId="a413b3be1cc3406f" providerId="LiveId" clId="{D01D7CA7-859A-4B0B-AE09-59A5C56DE74C}" dt="2023-08-07T16:10:01.302" v="453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D01D7CA7-859A-4B0B-AE09-59A5C56DE74C}" dt="2023-08-07T16:06:43.041" v="404" actId="478"/>
          <ac:picMkLst>
            <pc:docMk/>
            <pc:sldMk cId="12027702" sldId="309"/>
            <ac:picMk id="5" creationId="{CC3CE357-6D3A-9D73-3FD1-2478DE30D7A4}"/>
          </ac:picMkLst>
        </pc:picChg>
        <pc:picChg chg="add del mod">
          <ac:chgData name="NESTOR JULIO HERNANDEZ BOCKER" userId="a413b3be1cc3406f" providerId="LiveId" clId="{D01D7CA7-859A-4B0B-AE09-59A5C56DE74C}" dt="2023-08-07T16:09:54.235" v="452" actId="478"/>
          <ac:picMkLst>
            <pc:docMk/>
            <pc:sldMk cId="12027702" sldId="309"/>
            <ac:picMk id="6" creationId="{E531325C-D9F8-E54D-9490-0FE00A3D0C32}"/>
          </ac:picMkLst>
        </pc:picChg>
      </pc:sldChg>
      <pc:sldChg chg="modSp mod">
        <pc:chgData name="NESTOR JULIO HERNANDEZ BOCKER" userId="a413b3be1cc3406f" providerId="LiveId" clId="{D01D7CA7-859A-4B0B-AE09-59A5C56DE74C}" dt="2023-08-07T16:10:46.829" v="455" actId="20577"/>
        <pc:sldMkLst>
          <pc:docMk/>
          <pc:sldMk cId="436528798" sldId="310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0:46.829" v="455" actId="2057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addSp delSp modSp mod">
        <pc:chgData name="NESTOR JULIO HERNANDEZ BOCKER" userId="a413b3be1cc3406f" providerId="LiveId" clId="{D01D7CA7-859A-4B0B-AE09-59A5C56DE74C}" dt="2023-08-07T16:11:40.879" v="484" actId="6549"/>
        <pc:sldMkLst>
          <pc:docMk/>
          <pc:sldMk cId="537324164" sldId="311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1:22.204" v="47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01D7CA7-859A-4B0B-AE09-59A5C56DE74C}" dt="2023-08-07T16:11:40.879" v="484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  <pc:graphicFrameChg chg="add del mod">
          <ac:chgData name="NESTOR JULIO HERNANDEZ BOCKER" userId="a413b3be1cc3406f" providerId="LiveId" clId="{D01D7CA7-859A-4B0B-AE09-59A5C56DE74C}" dt="2023-08-07T16:11:32.625" v="476"/>
          <ac:graphicFrameMkLst>
            <pc:docMk/>
            <pc:sldMk cId="537324164" sldId="311"/>
            <ac:graphicFrameMk id="8" creationId="{E08F1FE5-4E43-9D39-505B-2A0961BA35C4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12:23.687" v="533"/>
        <pc:sldMkLst>
          <pc:docMk/>
          <pc:sldMk cId="757931575" sldId="312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2:14.593" v="532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01D7CA7-859A-4B0B-AE09-59A5C56DE74C}" dt="2023-08-07T16:12:23.687" v="533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03:07.183" v="13" actId="20577"/>
        <pc:sldMkLst>
          <pc:docMk/>
          <pc:sldMk cId="2590248872" sldId="313"/>
        </pc:sldMkLst>
        <pc:spChg chg="mod">
          <ac:chgData name="NESTOR JULIO HERNANDEZ BOCKER" userId="a413b3be1cc3406f" providerId="LiveId" clId="{D01D7CA7-859A-4B0B-AE09-59A5C56DE74C}" dt="2023-08-07T15:03:07.183" v="13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01D7CA7-859A-4B0B-AE09-59A5C56DE74C}" dt="2023-08-07T15:03:15.133" v="14" actId="20577"/>
        <pc:sldMkLst>
          <pc:docMk/>
          <pc:sldMk cId="3633284213" sldId="314"/>
        </pc:sldMkLst>
        <pc:spChg chg="mod">
          <ac:chgData name="NESTOR JULIO HERNANDEZ BOCKER" userId="a413b3be1cc3406f" providerId="LiveId" clId="{D01D7CA7-859A-4B0B-AE09-59A5C56DE74C}" dt="2023-08-07T15:03:15.133" v="14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D01D7CA7-859A-4B0B-AE09-59A5C56DE74C}" dt="2023-08-07T16:20:36.595" v="618" actId="20577"/>
        <pc:sldMkLst>
          <pc:docMk/>
          <pc:sldMk cId="1867422395" sldId="315"/>
        </pc:sldMkLst>
        <pc:spChg chg="mod">
          <ac:chgData name="NESTOR JULIO HERNANDEZ BOCKER" userId="a413b3be1cc3406f" providerId="LiveId" clId="{D01D7CA7-859A-4B0B-AE09-59A5C56DE74C}" dt="2023-08-07T16:20:36.595" v="618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D01D7CA7-859A-4B0B-AE09-59A5C56DE74C}" dt="2023-08-07T16:20:26.993" v="615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del">
          <ac:chgData name="NESTOR JULIO HERNANDEZ BOCKER" userId="a413b3be1cc3406f" providerId="LiveId" clId="{D01D7CA7-859A-4B0B-AE09-59A5C56DE74C}" dt="2023-08-07T16:20:21.672" v="614" actId="478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D01D7CA7-859A-4B0B-AE09-59A5C56DE74C}" dt="2023-08-07T15:02:51.691" v="12"/>
        <pc:sldMkLst>
          <pc:docMk/>
          <pc:sldMk cId="3692254647" sldId="318"/>
        </pc:sldMkLst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B910FBED-A58D-4784-87E3-B3131684E79C}"/>
    <pc:docChg chg="undo custSel addSld delSld modSld">
      <pc:chgData name="NESTOR JULIO HERNANDEZ BOCKER" userId="a413b3be1cc3406f" providerId="LiveId" clId="{B910FBED-A58D-4784-87E3-B3131684E79C}" dt="2023-09-05T20:34:57.334" v="458"/>
      <pc:docMkLst>
        <pc:docMk/>
      </pc:docMkLst>
      <pc:sldChg chg="modSp mod">
        <pc:chgData name="NESTOR JULIO HERNANDEZ BOCKER" userId="a413b3be1cc3406f" providerId="LiveId" clId="{B910FBED-A58D-4784-87E3-B3131684E79C}" dt="2023-09-05T00:38:12.065" v="5" actId="20577"/>
        <pc:sldMkLst>
          <pc:docMk/>
          <pc:sldMk cId="1010862512" sldId="275"/>
        </pc:sldMkLst>
        <pc:spChg chg="mod">
          <ac:chgData name="NESTOR JULIO HERNANDEZ BOCKER" userId="a413b3be1cc3406f" providerId="LiveId" clId="{B910FBED-A58D-4784-87E3-B3131684E79C}" dt="2023-09-05T00:38:12.065" v="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B910FBED-A58D-4784-87E3-B3131684E79C}" dt="2023-09-05T00:50:32.514" v="76" actId="20577"/>
        <pc:sldMkLst>
          <pc:docMk/>
          <pc:sldMk cId="3675170584" sldId="279"/>
        </pc:sldMkLst>
        <pc:spChg chg="mod">
          <ac:chgData name="NESTOR JULIO HERNANDEZ BOCKER" userId="a413b3be1cc3406f" providerId="LiveId" clId="{B910FBED-A58D-4784-87E3-B3131684E79C}" dt="2023-09-05T00:50:32.514" v="7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B910FBED-A58D-4784-87E3-B3131684E79C}" dt="2023-09-05T19:55:55.010" v="103" actId="20577"/>
        <pc:sldMkLst>
          <pc:docMk/>
          <pc:sldMk cId="2130645913" sldId="281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B910FBED-A58D-4784-87E3-B3131684E79C}" dt="2023-09-05T19:55:55.010" v="103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B910FBED-A58D-4784-87E3-B3131684E79C}" dt="2023-09-05T19:55:38.726" v="9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10FBED-A58D-4784-87E3-B3131684E79C}" dt="2023-09-05T20:01:54.421" v="194" actId="20577"/>
        <pc:sldMkLst>
          <pc:docMk/>
          <pc:sldMk cId="1230455291" sldId="290"/>
        </pc:sldMkLst>
        <pc:spChg chg="mod">
          <ac:chgData name="NESTOR JULIO HERNANDEZ BOCKER" userId="a413b3be1cc3406f" providerId="LiveId" clId="{B910FBED-A58D-4784-87E3-B3131684E79C}" dt="2023-09-05T20:01:54.421" v="19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10FBED-A58D-4784-87E3-B3131684E79C}" dt="2023-09-05T19:59:35.097" v="170" actId="478"/>
          <ac:picMkLst>
            <pc:docMk/>
            <pc:sldMk cId="1230455291" sldId="290"/>
            <ac:picMk id="2" creationId="{06D4D33C-029F-CE18-0F51-E46E9E85ADCC}"/>
          </ac:picMkLst>
        </pc:picChg>
        <pc:picChg chg="add del mod">
          <ac:chgData name="NESTOR JULIO HERNANDEZ BOCKER" userId="a413b3be1cc3406f" providerId="LiveId" clId="{B910FBED-A58D-4784-87E3-B3131684E79C}" dt="2023-09-05T20:01:47.876" v="192" actId="478"/>
          <ac:picMkLst>
            <pc:docMk/>
            <pc:sldMk cId="1230455291" sldId="290"/>
            <ac:picMk id="6" creationId="{9E998B52-8F78-C7B5-CFA6-EA0F04EF9756}"/>
          </ac:picMkLst>
        </pc:picChg>
      </pc:sldChg>
      <pc:sldChg chg="addSp delSp modSp mod">
        <pc:chgData name="NESTOR JULIO HERNANDEZ BOCKER" userId="a413b3be1cc3406f" providerId="LiveId" clId="{B910FBED-A58D-4784-87E3-B3131684E79C}" dt="2023-09-05T00:49:49.684" v="75" actId="20577"/>
        <pc:sldMkLst>
          <pc:docMk/>
          <pc:sldMk cId="3207670988" sldId="291"/>
        </pc:sldMkLst>
        <pc:spChg chg="mod">
          <ac:chgData name="NESTOR JULIO HERNANDEZ BOCKER" userId="a413b3be1cc3406f" providerId="LiveId" clId="{B910FBED-A58D-4784-87E3-B3131684E79C}" dt="2023-09-05T00:49:49.684" v="75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10FBED-A58D-4784-87E3-B3131684E79C}" dt="2023-09-05T00:48:57.012" v="55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B910FBED-A58D-4784-87E3-B3131684E79C}" dt="2023-09-05T00:48:42.406" v="54" actId="21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19:56:09.241" v="104" actId="27107"/>
        <pc:sldMkLst>
          <pc:docMk/>
          <pc:sldMk cId="1058868022" sldId="297"/>
        </pc:sldMkLst>
        <pc:spChg chg="mod">
          <ac:chgData name="NESTOR JULIO HERNANDEZ BOCKER" userId="a413b3be1cc3406f" providerId="LiveId" clId="{B910FBED-A58D-4784-87E3-B3131684E79C}" dt="2023-09-05T19:56:09.241" v="104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B910FBED-A58D-4784-87E3-B3131684E79C}" dt="2023-09-05T20:02:55.272" v="198" actId="27107"/>
        <pc:sldMkLst>
          <pc:docMk/>
          <pc:sldMk cId="999383766" sldId="298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02:55.272" v="198" actId="2710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">
        <pc:chgData name="NESTOR JULIO HERNANDEZ BOCKER" userId="a413b3be1cc3406f" providerId="LiveId" clId="{B910FBED-A58D-4784-87E3-B3131684E79C}" dt="2023-09-05T20:04:16.932" v="200"/>
        <pc:sldMkLst>
          <pc:docMk/>
          <pc:sldMk cId="1402838187" sldId="299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10FBED-A58D-4784-87E3-B3131684E79C}" dt="2023-09-05T20:04:03.445" v="199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10FBED-A58D-4784-87E3-B3131684E79C}" dt="2023-09-05T20:04:16.932" v="20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04:59.420" v="232"/>
        <pc:sldMkLst>
          <pc:docMk/>
          <pc:sldMk cId="3528884864" sldId="300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04:48.689" v="231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10FBED-A58D-4784-87E3-B3131684E79C}" dt="2023-09-05T20:04:59.420" v="23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05:35.116" v="239" actId="20577"/>
        <pc:sldMkLst>
          <pc:docMk/>
          <pc:sldMk cId="433723799" sldId="301"/>
        </pc:sldMkLst>
        <pc:spChg chg="mod">
          <ac:chgData name="NESTOR JULIO HERNANDEZ BOCKER" userId="a413b3be1cc3406f" providerId="LiveId" clId="{B910FBED-A58D-4784-87E3-B3131684E79C}" dt="2023-09-05T20:05:35.116" v="239" actId="2057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06:08.417" v="246" actId="20577"/>
        <pc:sldMkLst>
          <pc:docMk/>
          <pc:sldMk cId="2938667470" sldId="302"/>
        </pc:sldMkLst>
        <pc:spChg chg="mod">
          <ac:chgData name="NESTOR JULIO HERNANDEZ BOCKER" userId="a413b3be1cc3406f" providerId="LiveId" clId="{B910FBED-A58D-4784-87E3-B3131684E79C}" dt="2023-09-05T20:06:08.417" v="24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19:54:30.626" v="88" actId="27918"/>
        <pc:sldMkLst>
          <pc:docMk/>
          <pc:sldMk cId="2869489403" sldId="303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869489403" sldId="303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14:58.779" v="446" actId="20577"/>
        <pc:sldMkLst>
          <pc:docMk/>
          <pc:sldMk cId="2994828080" sldId="304"/>
        </pc:sldMkLst>
        <pc:spChg chg="mod">
          <ac:chgData name="NESTOR JULIO HERNANDEZ BOCKER" userId="a413b3be1cc3406f" providerId="LiveId" clId="{B910FBED-A58D-4784-87E3-B3131684E79C}" dt="2023-09-05T20:14:58.779" v="446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16:01.966" v="455" actId="20577"/>
        <pc:sldMkLst>
          <pc:docMk/>
          <pc:sldMk cId="1400359443" sldId="305"/>
        </pc:sldMkLst>
        <pc:spChg chg="mod">
          <ac:chgData name="NESTOR JULIO HERNANDEZ BOCKER" userId="a413b3be1cc3406f" providerId="LiveId" clId="{B910FBED-A58D-4784-87E3-B3131684E79C}" dt="2023-09-05T20:16:01.966" v="455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B910FBED-A58D-4784-87E3-B3131684E79C}" dt="2023-09-05T00:41:18.644" v="14"/>
        <pc:sldMkLst>
          <pc:docMk/>
          <pc:sldMk cId="3902090573" sldId="307"/>
        </pc:sldMkLst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10FBED-A58D-4784-87E3-B3131684E79C}" dt="2023-09-05T20:34:57.334" v="458"/>
        <pc:sldMkLst>
          <pc:docMk/>
          <pc:sldMk cId="2799606255" sldId="308"/>
        </pc:sldMkLst>
        <pc:spChg chg="mod">
          <ac:chgData name="NESTOR JULIO HERNANDEZ BOCKER" userId="a413b3be1cc3406f" providerId="LiveId" clId="{B910FBED-A58D-4784-87E3-B3131684E79C}" dt="2023-09-05T00:45:51.789" v="35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799606255" sldId="308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10FBED-A58D-4784-87E3-B3131684E79C}" dt="2023-09-05T00:43:54.608" v="15" actId="478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add mod">
          <ac:chgData name="NESTOR JULIO HERNANDEZ BOCKER" userId="a413b3be1cc3406f" providerId="LiveId" clId="{B910FBED-A58D-4784-87E3-B3131684E79C}" dt="2023-09-05T20:34:57.334" v="458"/>
          <ac:graphicFrameMkLst>
            <pc:docMk/>
            <pc:sldMk cId="2799606255" sldId="308"/>
            <ac:graphicFrameMk id="4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B910FBED-A58D-4784-87E3-B3131684E79C}" dt="2023-09-05T20:10:47.644" v="372" actId="20577"/>
        <pc:sldMkLst>
          <pc:docMk/>
          <pc:sldMk cId="12027702" sldId="309"/>
        </pc:sldMkLst>
        <pc:spChg chg="mod">
          <ac:chgData name="NESTOR JULIO HERNANDEZ BOCKER" userId="a413b3be1cc3406f" providerId="LiveId" clId="{B910FBED-A58D-4784-87E3-B3131684E79C}" dt="2023-09-05T20:10:47.644" v="372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10FBED-A58D-4784-87E3-B3131684E79C}" dt="2023-09-05T20:09:02.439" v="335" actId="478"/>
          <ac:picMkLst>
            <pc:docMk/>
            <pc:sldMk cId="12027702" sldId="309"/>
            <ac:picMk id="5" creationId="{8A01D3B5-586A-4240-294D-C3267198D066}"/>
          </ac:picMkLst>
        </pc:picChg>
        <pc:picChg chg="add del mod">
          <ac:chgData name="NESTOR JULIO HERNANDEZ BOCKER" userId="a413b3be1cc3406f" providerId="LiveId" clId="{B910FBED-A58D-4784-87E3-B3131684E79C}" dt="2023-09-05T20:10:33.919" v="361" actId="478"/>
          <ac:picMkLst>
            <pc:docMk/>
            <pc:sldMk cId="12027702" sldId="309"/>
            <ac:picMk id="6" creationId="{CC74390E-278B-ACA6-BA48-FB3EB7AABB19}"/>
          </ac:picMkLst>
        </pc:picChg>
      </pc:sldChg>
      <pc:sldChg chg="modSp">
        <pc:chgData name="NESTOR JULIO HERNANDEZ BOCKER" userId="a413b3be1cc3406f" providerId="LiveId" clId="{B910FBED-A58D-4784-87E3-B3131684E79C}" dt="2023-09-05T20:11:17.576" v="373"/>
        <pc:sldMkLst>
          <pc:docMk/>
          <pc:sldMk cId="436528798" sldId="310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436528798" sldId="31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10FBED-A58D-4784-87E3-B3131684E79C}" dt="2023-09-05T20:11:17.576" v="373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12:39.315" v="408" actId="20577"/>
        <pc:sldMkLst>
          <pc:docMk/>
          <pc:sldMk cId="537324164" sldId="311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10FBED-A58D-4784-87E3-B3131684E79C}" dt="2023-09-05T20:12:04.705" v="374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B910FBED-A58D-4784-87E3-B3131684E79C}" dt="2023-09-05T20:12:39.315" v="408" actId="2057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13:46.846" v="427"/>
        <pc:sldMkLst>
          <pc:docMk/>
          <pc:sldMk cId="757931575" sldId="312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13:35.938" v="42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10FBED-A58D-4784-87E3-B3131684E79C}" dt="2023-09-05T20:13:46.846" v="42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00:40:39.911" v="12" actId="20577"/>
        <pc:sldMkLst>
          <pc:docMk/>
          <pc:sldMk cId="2590248872" sldId="313"/>
        </pc:sldMkLst>
        <pc:spChg chg="mod">
          <ac:chgData name="NESTOR JULIO HERNANDEZ BOCKER" userId="a413b3be1cc3406f" providerId="LiveId" clId="{B910FBED-A58D-4784-87E3-B3131684E79C}" dt="2023-09-05T00:40:39.911" v="12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">
        <pc:chgData name="NESTOR JULIO HERNANDEZ BOCKER" userId="a413b3be1cc3406f" providerId="LiveId" clId="{B910FBED-A58D-4784-87E3-B3131684E79C}" dt="2023-09-05T00:37:28.849" v="2"/>
        <pc:sldMkLst>
          <pc:docMk/>
          <pc:sldMk cId="3633284213" sldId="314"/>
        </pc:sldMkLst>
        <pc:spChg chg="mod">
          <ac:chgData name="NESTOR JULIO HERNANDEZ BOCKER" userId="a413b3be1cc3406f" providerId="LiveId" clId="{B910FBED-A58D-4784-87E3-B3131684E79C}" dt="2023-09-05T00:36:51.900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B910FBED-A58D-4784-87E3-B3131684E79C}" dt="2023-09-05T00:47:35.184" v="53" actId="6549"/>
        <pc:sldMkLst>
          <pc:docMk/>
          <pc:sldMk cId="1867422395" sldId="315"/>
        </pc:sldMkLst>
        <pc:spChg chg="mod">
          <ac:chgData name="NESTOR JULIO HERNANDEZ BOCKER" userId="a413b3be1cc3406f" providerId="LiveId" clId="{B910FBED-A58D-4784-87E3-B3131684E79C}" dt="2023-09-05T00:47:35.184" v="53" actId="6549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10FBED-A58D-4784-87E3-B3131684E79C}" dt="2023-09-05T00:46:56.937" v="36" actId="478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add mod">
          <ac:chgData name="NESTOR JULIO HERNANDEZ BOCKER" userId="a413b3be1cc3406f" providerId="LiveId" clId="{B910FBED-A58D-4784-87E3-B3131684E79C}" dt="2023-09-05T00:47:00.929" v="37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B910FBED-A58D-4784-87E3-B3131684E79C}" dt="2023-09-05T00:41:18.644" v="14"/>
        <pc:sldMkLst>
          <pc:docMk/>
          <pc:sldMk cId="3692254647" sldId="318"/>
        </pc:sldMkLst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8193E-3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5CE-4BF9-845A-EBF5E8EEA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4317.2884286599947</c:v>
                </c:pt>
                <c:pt idx="1">
                  <c:v>3939.2548246599981</c:v>
                </c:pt>
                <c:pt idx="2">
                  <c:v>3904.1590168600019</c:v>
                </c:pt>
                <c:pt idx="3">
                  <c:v>4284.6609442799954</c:v>
                </c:pt>
                <c:pt idx="4">
                  <c:v>4161.7953580299991</c:v>
                </c:pt>
                <c:pt idx="5">
                  <c:v>3917.0912352700002</c:v>
                </c:pt>
                <c:pt idx="6">
                  <c:v>4400.2732155399945</c:v>
                </c:pt>
                <c:pt idx="7">
                  <c:v>4459.0879453500011</c:v>
                </c:pt>
                <c:pt idx="8">
                  <c:v>4354.3614214400004</c:v>
                </c:pt>
                <c:pt idx="9">
                  <c:v>4482.6584197800066</c:v>
                </c:pt>
                <c:pt idx="10">
                  <c:v>5218.0350931899993</c:v>
                </c:pt>
                <c:pt idx="11">
                  <c:v>7078.6383026500007</c:v>
                </c:pt>
                <c:pt idx="12">
                  <c:v>6007.2892284500003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E-4BF9-845A-EBF5E8EEA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E-4FF6-8939-115A0DB61100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3E-4FF6-8939-115A0DB6110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3E-4FF6-8939-115A0DB6110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E-4FF6-8939-115A0DB6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295.13627421999985</c:v>
                </c:pt>
                <c:pt idx="1">
                  <c:v>253.59121811000014</c:v>
                </c:pt>
                <c:pt idx="2">
                  <c:v>255.84801250000012</c:v>
                </c:pt>
                <c:pt idx="3">
                  <c:v>326.85301893999991</c:v>
                </c:pt>
                <c:pt idx="4">
                  <c:v>304.28560639000011</c:v>
                </c:pt>
                <c:pt idx="5">
                  <c:v>454.75375470999961</c:v>
                </c:pt>
                <c:pt idx="6">
                  <c:v>287.96582796000007</c:v>
                </c:pt>
                <c:pt idx="7">
                  <c:v>260.71582264000011</c:v>
                </c:pt>
                <c:pt idx="8">
                  <c:v>380.76263621000004</c:v>
                </c:pt>
                <c:pt idx="9">
                  <c:v>308.37826219999999</c:v>
                </c:pt>
                <c:pt idx="10">
                  <c:v>315.97525024000009</c:v>
                </c:pt>
                <c:pt idx="11">
                  <c:v>293.09490346000007</c:v>
                </c:pt>
                <c:pt idx="12">
                  <c:v>375.76916776999997</c:v>
                </c:pt>
                <c:pt idx="13">
                  <c:v>302.30940465999993</c:v>
                </c:pt>
                <c:pt idx="14">
                  <c:v>301.83506784999992</c:v>
                </c:pt>
                <c:pt idx="15">
                  <c:v>343.31594544000006</c:v>
                </c:pt>
                <c:pt idx="16">
                  <c:v>336.76760339000026</c:v>
                </c:pt>
                <c:pt idx="17">
                  <c:v>293.48369882000014</c:v>
                </c:pt>
                <c:pt idx="18">
                  <c:v>311.70049913000008</c:v>
                </c:pt>
                <c:pt idx="19">
                  <c:v>335.90196711999994</c:v>
                </c:pt>
                <c:pt idx="20">
                  <c:v>287.50293817000005</c:v>
                </c:pt>
                <c:pt idx="21">
                  <c:v>354.25864152999975</c:v>
                </c:pt>
                <c:pt idx="22">
                  <c:v>333.80474792999996</c:v>
                </c:pt>
                <c:pt idx="23">
                  <c:v>391.28621700000002</c:v>
                </c:pt>
                <c:pt idx="24">
                  <c:v>251.36990626999997</c:v>
                </c:pt>
                <c:pt idx="25">
                  <c:v>288.36721975999973</c:v>
                </c:pt>
                <c:pt idx="26">
                  <c:v>396.85583911999959</c:v>
                </c:pt>
                <c:pt idx="27">
                  <c:v>299.38947411999993</c:v>
                </c:pt>
                <c:pt idx="28">
                  <c:v>314.48795215999985</c:v>
                </c:pt>
                <c:pt idx="29">
                  <c:v>357.01351242999993</c:v>
                </c:pt>
                <c:pt idx="30">
                  <c:v>158.33677655000002</c:v>
                </c:pt>
                <c:pt idx="31">
                  <c:v>226.04475693999996</c:v>
                </c:pt>
                <c:pt idx="32">
                  <c:v>284.07341136999997</c:v>
                </c:pt>
                <c:pt idx="33">
                  <c:v>245.27015637000005</c:v>
                </c:pt>
                <c:pt idx="34">
                  <c:v>303.76935922000007</c:v>
                </c:pt>
                <c:pt idx="35">
                  <c:v>338.3104940299998</c:v>
                </c:pt>
                <c:pt idx="36">
                  <c:v>229.09252603999988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E-4FF6-8939-115A0DB6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2480935401157E-2"/>
          <c:y val="2.4812986765592984E-2"/>
          <c:w val="0.94432016662162788"/>
          <c:h val="0.81757548784758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3-4344-BED9-7A7CC037473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3-4344-BED9-7A7CC037473B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3-4344-BED9-7A7CC037473B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3-4344-BED9-7A7CC0374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173.67758226000004</c:v>
                </c:pt>
                <c:pt idx="1">
                  <c:v>169.63422216000012</c:v>
                </c:pt>
                <c:pt idx="2">
                  <c:v>172.08138495000009</c:v>
                </c:pt>
                <c:pt idx="3">
                  <c:v>184.96928739000001</c:v>
                </c:pt>
                <c:pt idx="4">
                  <c:v>163.82946197999991</c:v>
                </c:pt>
                <c:pt idx="5">
                  <c:v>149.00067913999987</c:v>
                </c:pt>
                <c:pt idx="6">
                  <c:v>110.46134869999997</c:v>
                </c:pt>
                <c:pt idx="7">
                  <c:v>125.75392083999996</c:v>
                </c:pt>
                <c:pt idx="8">
                  <c:v>186.04312501999999</c:v>
                </c:pt>
                <c:pt idx="9">
                  <c:v>138.10790992</c:v>
                </c:pt>
                <c:pt idx="10">
                  <c:v>124.69416230000003</c:v>
                </c:pt>
                <c:pt idx="11">
                  <c:v>124.09978305999996</c:v>
                </c:pt>
                <c:pt idx="12">
                  <c:v>124.43092651000002</c:v>
                </c:pt>
                <c:pt idx="13">
                  <c:v>155.87510167000002</c:v>
                </c:pt>
                <c:pt idx="14">
                  <c:v>157.12174393000009</c:v>
                </c:pt>
                <c:pt idx="15">
                  <c:v>128.12715506000001</c:v>
                </c:pt>
                <c:pt idx="16">
                  <c:v>152.46419373000006</c:v>
                </c:pt>
                <c:pt idx="17">
                  <c:v>150.58358921000004</c:v>
                </c:pt>
                <c:pt idx="18">
                  <c:v>131.57571325000001</c:v>
                </c:pt>
                <c:pt idx="19">
                  <c:v>139.43409016999996</c:v>
                </c:pt>
                <c:pt idx="20">
                  <c:v>162.63186291</c:v>
                </c:pt>
                <c:pt idx="21">
                  <c:v>209.88927650000019</c:v>
                </c:pt>
                <c:pt idx="22">
                  <c:v>152.58546708999995</c:v>
                </c:pt>
                <c:pt idx="23">
                  <c:v>166.58820307000005</c:v>
                </c:pt>
                <c:pt idx="24">
                  <c:v>161.49073098</c:v>
                </c:pt>
                <c:pt idx="25">
                  <c:v>115.87114357000004</c:v>
                </c:pt>
                <c:pt idx="26">
                  <c:v>153.36818576999997</c:v>
                </c:pt>
                <c:pt idx="27">
                  <c:v>119.48901253000002</c:v>
                </c:pt>
                <c:pt idx="28">
                  <c:v>159.53444158000011</c:v>
                </c:pt>
                <c:pt idx="29">
                  <c:v>165.54521891999997</c:v>
                </c:pt>
                <c:pt idx="30">
                  <c:v>151.51303738999991</c:v>
                </c:pt>
                <c:pt idx="31">
                  <c:v>136.90490245999999</c:v>
                </c:pt>
                <c:pt idx="32">
                  <c:v>188.90567942999991</c:v>
                </c:pt>
                <c:pt idx="33">
                  <c:v>153.12306075000004</c:v>
                </c:pt>
                <c:pt idx="34">
                  <c:v>208.70967398999997</c:v>
                </c:pt>
                <c:pt idx="35">
                  <c:v>122.06551157</c:v>
                </c:pt>
                <c:pt idx="36">
                  <c:v>154.00221655000001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3-4344-BED9-7A7CC037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3374.0856257500013</c:v>
                </c:pt>
                <c:pt idx="1">
                  <c:v>3628.5214589599959</c:v>
                </c:pt>
                <c:pt idx="2">
                  <c:v>3552.6876223799991</c:v>
                </c:pt>
                <c:pt idx="3">
                  <c:v>3518.8742733100012</c:v>
                </c:pt>
                <c:pt idx="4">
                  <c:v>3769.9811667199951</c:v>
                </c:pt>
                <c:pt idx="5">
                  <c:v>3885.4760814200017</c:v>
                </c:pt>
                <c:pt idx="6">
                  <c:v>3762.4451262799994</c:v>
                </c:pt>
                <c:pt idx="7">
                  <c:v>3792.3305622900075</c:v>
                </c:pt>
                <c:pt idx="8">
                  <c:v>4406.3004932700005</c:v>
                </c:pt>
                <c:pt idx="9">
                  <c:v>6116.3516020899979</c:v>
                </c:pt>
                <c:pt idx="10">
                  <c:v>5172.5778439400001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2794.5209677899998</c:v>
                </c:pt>
                <c:pt idx="1">
                  <c:v>2966.0371831899997</c:v>
                </c:pt>
                <c:pt idx="2">
                  <c:v>2837.3363677599978</c:v>
                </c:pt>
                <c:pt idx="3">
                  <c:v>2801.6090868399992</c:v>
                </c:pt>
                <c:pt idx="4">
                  <c:v>2914.5222970899977</c:v>
                </c:pt>
                <c:pt idx="5">
                  <c:v>3208.4272960500002</c:v>
                </c:pt>
                <c:pt idx="6">
                  <c:v>3107.1969552900014</c:v>
                </c:pt>
                <c:pt idx="7">
                  <c:v>3221.1364610299993</c:v>
                </c:pt>
                <c:pt idx="8">
                  <c:v>3749.5270243200007</c:v>
                </c:pt>
                <c:pt idx="9">
                  <c:v>5014.073565336842</c:v>
                </c:pt>
                <c:pt idx="10">
                  <c:v>4578.0010734704301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579.5646579600018</c:v>
                </c:pt>
                <c:pt idx="1">
                  <c:v>662.48427576999597</c:v>
                </c:pt>
                <c:pt idx="2">
                  <c:v>715.35125462000121</c:v>
                </c:pt>
                <c:pt idx="3">
                  <c:v>717.26518647000194</c:v>
                </c:pt>
                <c:pt idx="4">
                  <c:v>855.45886962999725</c:v>
                </c:pt>
                <c:pt idx="5">
                  <c:v>677.04878537000161</c:v>
                </c:pt>
                <c:pt idx="6">
                  <c:v>655.24817098999813</c:v>
                </c:pt>
                <c:pt idx="7">
                  <c:v>571.19410126000832</c:v>
                </c:pt>
                <c:pt idx="8">
                  <c:v>656.77346894999971</c:v>
                </c:pt>
                <c:pt idx="9">
                  <c:v>1102.2780367531561</c:v>
                </c:pt>
                <c:pt idx="10">
                  <c:v>594.57677046956962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1.8205865970099995</c:v>
                </c:pt>
                <c:pt idx="1">
                  <c:v>2.3833818492099974</c:v>
                </c:pt>
                <c:pt idx="2">
                  <c:v>2.2118686837099997</c:v>
                </c:pt>
                <c:pt idx="3">
                  <c:v>2.4187189304499981</c:v>
                </c:pt>
                <c:pt idx="4">
                  <c:v>2.5810490529899965</c:v>
                </c:pt>
                <c:pt idx="5">
                  <c:v>2.7267682202999945</c:v>
                </c:pt>
                <c:pt idx="6">
                  <c:v>2.8359037790499984</c:v>
                </c:pt>
                <c:pt idx="7">
                  <c:v>2.7406788338399988</c:v>
                </c:pt>
                <c:pt idx="8">
                  <c:v>2.6560529525499965</c:v>
                </c:pt>
                <c:pt idx="9">
                  <c:v>2.9771596238699964</c:v>
                </c:pt>
                <c:pt idx="10">
                  <c:v>2.5170268200699981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4.6708876087700029</c:v>
                </c:pt>
                <c:pt idx="1">
                  <c:v>5.5949840072900043</c:v>
                </c:pt>
                <c:pt idx="2">
                  <c:v>6.0650789767100033</c:v>
                </c:pt>
                <c:pt idx="3">
                  <c:v>6.7537655777500039</c:v>
                </c:pt>
                <c:pt idx="4">
                  <c:v>6.8120585590000013</c:v>
                </c:pt>
                <c:pt idx="5">
                  <c:v>7.19247030942</c:v>
                </c:pt>
                <c:pt idx="6">
                  <c:v>6.890136437470006</c:v>
                </c:pt>
                <c:pt idx="7">
                  <c:v>7.4216498428500062</c:v>
                </c:pt>
                <c:pt idx="8">
                  <c:v>6.9126164261100067</c:v>
                </c:pt>
                <c:pt idx="9">
                  <c:v>7.3921227605709507</c:v>
                </c:pt>
                <c:pt idx="10">
                  <c:v>7.0387083802243016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-2.8503010117600036</c:v>
                </c:pt>
                <c:pt idx="1">
                  <c:v>-3.2116021580799989</c:v>
                </c:pt>
                <c:pt idx="2">
                  <c:v>-3.8532102930000054</c:v>
                </c:pt>
                <c:pt idx="3">
                  <c:v>-4.3350466473000004</c:v>
                </c:pt>
                <c:pt idx="4">
                  <c:v>-4.2310095060100057</c:v>
                </c:pt>
                <c:pt idx="5">
                  <c:v>-4.4657020891199988</c:v>
                </c:pt>
                <c:pt idx="6">
                  <c:v>-4.0542326584199992</c:v>
                </c:pt>
                <c:pt idx="7">
                  <c:v>-4.6809710090100047</c:v>
                </c:pt>
                <c:pt idx="8">
                  <c:v>-4.2565634735600071</c:v>
                </c:pt>
                <c:pt idx="9">
                  <c:v>-4.4149631367009574</c:v>
                </c:pt>
                <c:pt idx="10">
                  <c:v>-4.5216815601542999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E-4D99-A655-D46300F5821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E-4D99-A655-D46300F58211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03FE-4D99-A655-D46300F58211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E-4D99-A655-D46300F58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PETRÓLEO'!$C$140:$C$164</c:f>
              <c:strCache>
                <c:ptCount val="25"/>
                <c:pt idx="0">
                  <c:v>Jul-21</c:v>
                </c:pt>
                <c:pt idx="1">
                  <c:v>Ago-21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Dic-21</c:v>
                </c:pt>
                <c:pt idx="6">
                  <c:v>Ene-22</c:v>
                </c:pt>
                <c:pt idx="7">
                  <c:v>Feb-22</c:v>
                </c:pt>
                <c:pt idx="8">
                  <c:v>Mar-22</c:v>
                </c:pt>
                <c:pt idx="9">
                  <c:v>Abr-22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  <c:pt idx="13">
                  <c:v>Ago-22</c:v>
                </c:pt>
                <c:pt idx="14">
                  <c:v>Sep-22</c:v>
                </c:pt>
                <c:pt idx="15">
                  <c:v>Oct-22</c:v>
                </c:pt>
                <c:pt idx="16">
                  <c:v>Nov-22</c:v>
                </c:pt>
                <c:pt idx="17">
                  <c:v>Dic-22</c:v>
                </c:pt>
                <c:pt idx="18">
                  <c:v>Ene-23</c:v>
                </c:pt>
                <c:pt idx="19">
                  <c:v>Feb-23</c:v>
                </c:pt>
                <c:pt idx="20">
                  <c:v>Mar-23</c:v>
                </c:pt>
                <c:pt idx="21">
                  <c:v>Abr-23</c:v>
                </c:pt>
                <c:pt idx="22">
                  <c:v>May-23</c:v>
                </c:pt>
                <c:pt idx="23">
                  <c:v>Jun-23</c:v>
                </c:pt>
                <c:pt idx="24">
                  <c:v>Jul-23</c:v>
                </c:pt>
              </c:strCache>
            </c:strRef>
          </c:cat>
          <c:val>
            <c:numRef>
              <c:f>'[TRM Y PETRÓLEO.xlsx]GRÁFICO PETRÓLEO'!$D$140:$D$164</c:f>
              <c:numCache>
                <c:formatCode>_(* #,##0.0_);_(* \(#,##0.0\);_(* "-"??_);_(@_)</c:formatCode>
                <c:ptCount val="25"/>
                <c:pt idx="0">
                  <c:v>73.283333333333317</c:v>
                </c:pt>
                <c:pt idx="1">
                  <c:v>68.866666666666674</c:v>
                </c:pt>
                <c:pt idx="2">
                  <c:v>72.8</c:v>
                </c:pt>
                <c:pt idx="3">
                  <c:v>82.063333333333333</c:v>
                </c:pt>
                <c:pt idx="4">
                  <c:v>79.916666666666671</c:v>
                </c:pt>
                <c:pt idx="5">
                  <c:v>72.866666666666674</c:v>
                </c:pt>
                <c:pt idx="6">
                  <c:v>83.92</c:v>
                </c:pt>
                <c:pt idx="7">
                  <c:v>93.543333333333322</c:v>
                </c:pt>
                <c:pt idx="8">
                  <c:v>112.39666666666676</c:v>
                </c:pt>
                <c:pt idx="9">
                  <c:v>103.41333333333324</c:v>
                </c:pt>
                <c:pt idx="10">
                  <c:v>110.09666666666675</c:v>
                </c:pt>
                <c:pt idx="11">
                  <c:v>116.80000000000001</c:v>
                </c:pt>
                <c:pt idx="12">
                  <c:v>105.08333333333326</c:v>
                </c:pt>
                <c:pt idx="13">
                  <c:v>95.973333333333315</c:v>
                </c:pt>
                <c:pt idx="14">
                  <c:v>88.22</c:v>
                </c:pt>
                <c:pt idx="15">
                  <c:v>90.326666666667506</c:v>
                </c:pt>
                <c:pt idx="16">
                  <c:v>87.376666666667489</c:v>
                </c:pt>
                <c:pt idx="17">
                  <c:v>78.066666666667501</c:v>
                </c:pt>
                <c:pt idx="18">
                  <c:v>80.41</c:v>
                </c:pt>
                <c:pt idx="19">
                  <c:v>80.253333333332506</c:v>
                </c:pt>
                <c:pt idx="20">
                  <c:v>76.473333333332505</c:v>
                </c:pt>
                <c:pt idx="21">
                  <c:v>82.46</c:v>
                </c:pt>
                <c:pt idx="22">
                  <c:v>74.123333333332511</c:v>
                </c:pt>
                <c:pt idx="23">
                  <c:v>73.263333333332511</c:v>
                </c:pt>
                <c:pt idx="24">
                  <c:v>78.983333333332496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3FE-4D99-A655-D46300F5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FE-4D99-A655-D46300F58211}"/>
                </c:ext>
              </c:extLst>
            </c:dLbl>
            <c:dLbl>
              <c:idx val="12"/>
              <c:layout>
                <c:manualLayout>
                  <c:x val="-1.9864091207349159E-2"/>
                  <c:y val="5.260310854009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FE-4D99-A655-D46300F58211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3FE-4D99-A655-D46300F58211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FE-4D99-A655-D46300F58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PETRÓLEO'!$C$140:$C$164</c:f>
              <c:strCache>
                <c:ptCount val="25"/>
                <c:pt idx="0">
                  <c:v>Jul-21</c:v>
                </c:pt>
                <c:pt idx="1">
                  <c:v>Ago-21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Dic-21</c:v>
                </c:pt>
                <c:pt idx="6">
                  <c:v>Ene-22</c:v>
                </c:pt>
                <c:pt idx="7">
                  <c:v>Feb-22</c:v>
                </c:pt>
                <c:pt idx="8">
                  <c:v>Mar-22</c:v>
                </c:pt>
                <c:pt idx="9">
                  <c:v>Abr-22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  <c:pt idx="13">
                  <c:v>Ago-22</c:v>
                </c:pt>
                <c:pt idx="14">
                  <c:v>Sep-22</c:v>
                </c:pt>
                <c:pt idx="15">
                  <c:v>Oct-22</c:v>
                </c:pt>
                <c:pt idx="16">
                  <c:v>Nov-22</c:v>
                </c:pt>
                <c:pt idx="17">
                  <c:v>Dic-22</c:v>
                </c:pt>
                <c:pt idx="18">
                  <c:v>Ene-23</c:v>
                </c:pt>
                <c:pt idx="19">
                  <c:v>Feb-23</c:v>
                </c:pt>
                <c:pt idx="20">
                  <c:v>Mar-23</c:v>
                </c:pt>
                <c:pt idx="21">
                  <c:v>Abr-23</c:v>
                </c:pt>
                <c:pt idx="22">
                  <c:v>May-23</c:v>
                </c:pt>
                <c:pt idx="23">
                  <c:v>Jun-23</c:v>
                </c:pt>
                <c:pt idx="24">
                  <c:v>Jul-23</c:v>
                </c:pt>
              </c:strCache>
            </c:strRef>
          </c:cat>
          <c:val>
            <c:numRef>
              <c:f>'[TRM Y PETRÓLEO.xlsx]GRÁFICO PETRÓLEO'!$E$140:$E$164</c:f>
              <c:numCache>
                <c:formatCode>#,##0</c:formatCode>
                <c:ptCount val="25"/>
                <c:pt idx="0">
                  <c:v>3832.24</c:v>
                </c:pt>
                <c:pt idx="1">
                  <c:v>3887.68</c:v>
                </c:pt>
                <c:pt idx="2">
                  <c:v>3820.28</c:v>
                </c:pt>
                <c:pt idx="3">
                  <c:v>3771.68</c:v>
                </c:pt>
                <c:pt idx="4">
                  <c:v>3900.51</c:v>
                </c:pt>
                <c:pt idx="5">
                  <c:v>3967.77</c:v>
                </c:pt>
                <c:pt idx="6">
                  <c:v>4000.72</c:v>
                </c:pt>
                <c:pt idx="7">
                  <c:v>3938.36</c:v>
                </c:pt>
                <c:pt idx="8">
                  <c:v>3805.52</c:v>
                </c:pt>
                <c:pt idx="9">
                  <c:v>3796.39</c:v>
                </c:pt>
                <c:pt idx="10">
                  <c:v>4027.6</c:v>
                </c:pt>
                <c:pt idx="11">
                  <c:v>3922.5</c:v>
                </c:pt>
                <c:pt idx="12">
                  <c:v>4394.01</c:v>
                </c:pt>
                <c:pt idx="13">
                  <c:v>4326.7700000000004</c:v>
                </c:pt>
                <c:pt idx="14">
                  <c:v>4437.3100000000004</c:v>
                </c:pt>
                <c:pt idx="15">
                  <c:v>4714.96</c:v>
                </c:pt>
                <c:pt idx="16">
                  <c:v>4922.3</c:v>
                </c:pt>
                <c:pt idx="17">
                  <c:v>4787.8900000000003</c:v>
                </c:pt>
                <c:pt idx="18">
                  <c:v>4712.18</c:v>
                </c:pt>
                <c:pt idx="19">
                  <c:v>4802.75</c:v>
                </c:pt>
                <c:pt idx="20">
                  <c:v>4760.96</c:v>
                </c:pt>
                <c:pt idx="21">
                  <c:v>4526.03</c:v>
                </c:pt>
                <c:pt idx="22">
                  <c:v>4539.54</c:v>
                </c:pt>
                <c:pt idx="23">
                  <c:v>4213.53</c:v>
                </c:pt>
                <c:pt idx="24">
                  <c:v>4067.63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03FE-4D99-A655-D46300F5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40755</c:v>
                </c:pt>
                <c:pt idx="1">
                  <c:v>41121</c:v>
                </c:pt>
                <c:pt idx="2">
                  <c:v>41486</c:v>
                </c:pt>
                <c:pt idx="3">
                  <c:v>41851</c:v>
                </c:pt>
                <c:pt idx="4">
                  <c:v>42216</c:v>
                </c:pt>
                <c:pt idx="5">
                  <c:v>42582</c:v>
                </c:pt>
                <c:pt idx="6">
                  <c:v>42947</c:v>
                </c:pt>
                <c:pt idx="7">
                  <c:v>43312</c:v>
                </c:pt>
                <c:pt idx="8">
                  <c:v>43677</c:v>
                </c:pt>
                <c:pt idx="9">
                  <c:v>44043</c:v>
                </c:pt>
                <c:pt idx="10">
                  <c:v>44408</c:v>
                </c:pt>
                <c:pt idx="11">
                  <c:v>44773</c:v>
                </c:pt>
                <c:pt idx="12">
                  <c:v>45138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1777.82</c:v>
                </c:pt>
                <c:pt idx="1">
                  <c:v>1789.0199999999988</c:v>
                </c:pt>
                <c:pt idx="2">
                  <c:v>1890.3300000000013</c:v>
                </c:pt>
                <c:pt idx="3">
                  <c:v>1872.43</c:v>
                </c:pt>
                <c:pt idx="4">
                  <c:v>2866.0399999999986</c:v>
                </c:pt>
                <c:pt idx="5">
                  <c:v>3081.75</c:v>
                </c:pt>
                <c:pt idx="6">
                  <c:v>2995.2299999999996</c:v>
                </c:pt>
                <c:pt idx="7">
                  <c:v>2875.7200000000007</c:v>
                </c:pt>
                <c:pt idx="8">
                  <c:v>3296.8500000000017</c:v>
                </c:pt>
                <c:pt idx="9">
                  <c:v>3739.4900000000016</c:v>
                </c:pt>
                <c:pt idx="10">
                  <c:v>3867.8800000000019</c:v>
                </c:pt>
                <c:pt idx="11">
                  <c:v>4300.3</c:v>
                </c:pt>
                <c:pt idx="12">
                  <c:v>3923.49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587-493E-BA79-8DF742852B5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2-4635-A181-E5257F51D8B0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2-4635-A181-E5257F51D8B0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62-4635-A181-E5257F51D8B0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2-4635-A181-E5257F51D8B0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62-4635-A181-E5257F51D8B0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62-4635-A181-E5257F51D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40755</c:v>
                </c:pt>
                <c:pt idx="1">
                  <c:v>41121</c:v>
                </c:pt>
                <c:pt idx="2">
                  <c:v>41486</c:v>
                </c:pt>
                <c:pt idx="3">
                  <c:v>41851</c:v>
                </c:pt>
                <c:pt idx="4">
                  <c:v>42216</c:v>
                </c:pt>
                <c:pt idx="5">
                  <c:v>42582</c:v>
                </c:pt>
                <c:pt idx="6">
                  <c:v>42947</c:v>
                </c:pt>
                <c:pt idx="7">
                  <c:v>43312</c:v>
                </c:pt>
                <c:pt idx="8">
                  <c:v>43677</c:v>
                </c:pt>
                <c:pt idx="9">
                  <c:v>44043</c:v>
                </c:pt>
                <c:pt idx="10">
                  <c:v>44408</c:v>
                </c:pt>
                <c:pt idx="11">
                  <c:v>44773</c:v>
                </c:pt>
                <c:pt idx="12">
                  <c:v>45138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-3.5256323292399401</c:v>
                </c:pt>
                <c:pt idx="1">
                  <c:v>0.62998503785529181</c:v>
                </c:pt>
                <c:pt idx="2">
                  <c:v>5.6628768823155866</c:v>
                </c:pt>
                <c:pt idx="3">
                  <c:v>-0.94692461104682479</c:v>
                </c:pt>
                <c:pt idx="4">
                  <c:v>53.065268127513349</c:v>
                </c:pt>
                <c:pt idx="5">
                  <c:v>7.5264127506943908</c:v>
                </c:pt>
                <c:pt idx="6">
                  <c:v>-2.8074957410562291</c:v>
                </c:pt>
                <c:pt idx="7">
                  <c:v>-3.9900107838128918</c:v>
                </c:pt>
                <c:pt idx="8">
                  <c:v>14.644332549761472</c:v>
                </c:pt>
                <c:pt idx="9">
                  <c:v>13.426149203027109</c:v>
                </c:pt>
                <c:pt idx="10">
                  <c:v>3.4333558854282415</c:v>
                </c:pt>
                <c:pt idx="11">
                  <c:v>11.179767728057683</c:v>
                </c:pt>
                <c:pt idx="12">
                  <c:v>-8.7624119247494434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362-4635-A181-E5257F51D8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47618458676"/>
          <c:y val="9.3769886725213192E-2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70-4721-B8A1-7B0C33EAA58E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570-4721-B8A1-7B0C33EAA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mensuales'!$E$34:$E$46</c:f>
              <c:numCache>
                <c:formatCode>_(* #,##0.00_);_(* \(#,##0.00\);_(* "-"??_);_(@_)</c:formatCode>
                <c:ptCount val="13"/>
                <c:pt idx="0">
                  <c:v>2.3105046168999994</c:v>
                </c:pt>
                <c:pt idx="1">
                  <c:v>2.2769074832799987</c:v>
                </c:pt>
                <c:pt idx="2">
                  <c:v>2.1601251490499997</c:v>
                </c:pt>
                <c:pt idx="3">
                  <c:v>2.7306227687499964</c:v>
                </c:pt>
                <c:pt idx="4">
                  <c:v>2.5886848813599994</c:v>
                </c:pt>
                <c:pt idx="5">
                  <c:v>2.6494249468899982</c:v>
                </c:pt>
                <c:pt idx="6">
                  <c:v>3.004577566149996</c:v>
                </c:pt>
                <c:pt idx="7">
                  <c:v>3.0934772742299934</c:v>
                </c:pt>
                <c:pt idx="8">
                  <c:v>3.2356045338399988</c:v>
                </c:pt>
                <c:pt idx="9">
                  <c:v>3.2094926903199981</c:v>
                </c:pt>
                <c:pt idx="10">
                  <c:v>3.1562530468299967</c:v>
                </c:pt>
                <c:pt idx="11">
                  <c:v>3.3900202611199957</c:v>
                </c:pt>
                <c:pt idx="12">
                  <c:v>2.9001215626599981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0-4721-B8A1-7B0C33EAA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843027072"/>
        <c:axId val="-1843037408"/>
      </c:barChart>
      <c:catAx>
        <c:axId val="-1843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37408"/>
        <c:crosses val="autoZero"/>
        <c:auto val="1"/>
        <c:lblAlgn val="ctr"/>
        <c:lblOffset val="100"/>
        <c:noMultiLvlLbl val="0"/>
      </c:catAx>
      <c:valAx>
        <c:axId val="-1843037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2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1666666666666666E-3"/>
                  <c:y val="-4.0411458653191274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A95-475D-9B1B-FBBB99C68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anuales'!$D$9:$D$22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anuales'!$E$9:$E$22</c:f>
              <c:numCache>
                <c:formatCode>_-* #,##0_-;\-* #,##0_-;_-* "-"??_-;_-@_-</c:formatCode>
                <c:ptCount val="14"/>
                <c:pt idx="0">
                  <c:v>5985.3018135500015</c:v>
                </c:pt>
                <c:pt idx="1">
                  <c:v>5770.3420184500019</c:v>
                </c:pt>
                <c:pt idx="2">
                  <c:v>7085.1107534899957</c:v>
                </c:pt>
                <c:pt idx="3">
                  <c:v>6643.6048022800005</c:v>
                </c:pt>
                <c:pt idx="4">
                  <c:v>6687.5285974100016</c:v>
                </c:pt>
                <c:pt idx="5">
                  <c:v>7350.3049800399904</c:v>
                </c:pt>
                <c:pt idx="6">
                  <c:v>6943.5962183899946</c:v>
                </c:pt>
                <c:pt idx="7">
                  <c:v>6859.7090738099987</c:v>
                </c:pt>
                <c:pt idx="8">
                  <c:v>7369.4637539699934</c:v>
                </c:pt>
                <c:pt idx="9">
                  <c:v>7286.4293123999996</c:v>
                </c:pt>
                <c:pt idx="10">
                  <c:v>7340.2628031399981</c:v>
                </c:pt>
                <c:pt idx="11">
                  <c:v>7856.2969838300087</c:v>
                </c:pt>
                <c:pt idx="12">
                  <c:v>9417.6924307999961</c:v>
                </c:pt>
                <c:pt idx="13">
                  <c:v>11573.780433950003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5-475D-9B1B-FBBB99C6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8-4478-8868-0F81ABEFEB77}"/>
                </c:ext>
              </c:extLst>
            </c:dLbl>
            <c:dLbl>
              <c:idx val="13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C8-4478-8868-0F81ABEFE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anuales'!$D$33:$D$46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anuales'!$E$33:$E$46</c:f>
              <c:numCache>
                <c:formatCode>_(* #,##0.00_);_(* \(#,##0.00\);_(* "-"??_);_(@_)</c:formatCode>
                <c:ptCount val="14"/>
                <c:pt idx="0">
                  <c:v>4.7155715702100034</c:v>
                </c:pt>
                <c:pt idx="1">
                  <c:v>3.91984535366</c:v>
                </c:pt>
                <c:pt idx="2">
                  <c:v>4.211309642829999</c:v>
                </c:pt>
                <c:pt idx="3">
                  <c:v>4.1026847629799974</c:v>
                </c:pt>
                <c:pt idx="4">
                  <c:v>3.958296527079999</c:v>
                </c:pt>
                <c:pt idx="5">
                  <c:v>4.4540453615499969</c:v>
                </c:pt>
                <c:pt idx="6">
                  <c:v>4.5364722838199985</c:v>
                </c:pt>
                <c:pt idx="7">
                  <c:v>4.4794909098599982</c:v>
                </c:pt>
                <c:pt idx="8">
                  <c:v>5.0389338380399957</c:v>
                </c:pt>
                <c:pt idx="9">
                  <c:v>5.166968037359994</c:v>
                </c:pt>
                <c:pt idx="10">
                  <c:v>5.3470119985899993</c:v>
                </c:pt>
                <c:pt idx="11">
                  <c:v>5.6443393365899963</c:v>
                </c:pt>
                <c:pt idx="12">
                  <c:v>5.4781365505899924</c:v>
                </c:pt>
                <c:pt idx="13">
                  <c:v>5.7599422610799929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8-4478-8868-0F81ABEF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10044127761179E-2"/>
          <c:y val="3.9457899999163312E-2"/>
          <c:w val="0.82415554860722773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962.28670056000021</c:v>
                </c:pt>
                <c:pt idx="1">
                  <c:v>7078.6383026500007</c:v>
                </c:pt>
                <c:pt idx="2">
                  <c:v>11278.295640259996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D-45CD-A3B4-F70356C7F76A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#,##0</c:formatCode>
                <c:ptCount val="3"/>
                <c:pt idx="0">
                  <c:v>834.71138451000036</c:v>
                </c:pt>
                <c:pt idx="1">
                  <c:v>6007.2892284500012</c:v>
                </c:pt>
                <c:pt idx="2">
                  <c:v>10502.431359749999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Comercio!$I$6:$I$8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Comercio!$L$6:$L$8</c:f>
              <c:numCache>
                <c:formatCode>0.0%</c:formatCode>
                <c:ptCount val="3"/>
                <c:pt idx="0">
                  <c:v>-0.13257516286545135</c:v>
                </c:pt>
                <c:pt idx="1">
                  <c:v>-0.15134959979505136</c:v>
                </c:pt>
                <c:pt idx="2">
                  <c:v>-6.8792688652388523E-2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7134389600210544E-2"/>
              <c:y val="0.2990643747019302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718019045923343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2776000557372E-2"/>
          <c:y val="2.4812986765592984E-2"/>
          <c:w val="0.9318897416375741"/>
          <c:h val="0.80900437073793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6-4555-82B9-66F24887CFF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6-4555-82B9-66F24887CFF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6-4555-82B9-66F24887CFF3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6-4555-82B9-66F24887C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514.45171112000003</c:v>
                </c:pt>
                <c:pt idx="1">
                  <c:v>426.87071942000006</c:v>
                </c:pt>
                <c:pt idx="2">
                  <c:v>462.0459372100002</c:v>
                </c:pt>
                <c:pt idx="3">
                  <c:v>453.96476650000011</c:v>
                </c:pt>
                <c:pt idx="4">
                  <c:v>517.81017799999995</c:v>
                </c:pt>
                <c:pt idx="5">
                  <c:v>658.32055858000012</c:v>
                </c:pt>
                <c:pt idx="6">
                  <c:v>541.90844807000019</c:v>
                </c:pt>
                <c:pt idx="7">
                  <c:v>576.49689011000021</c:v>
                </c:pt>
                <c:pt idx="8">
                  <c:v>711.25549692000004</c:v>
                </c:pt>
                <c:pt idx="9">
                  <c:v>587.10754598000017</c:v>
                </c:pt>
                <c:pt idx="10">
                  <c:v>522.56633281000006</c:v>
                </c:pt>
                <c:pt idx="11">
                  <c:v>420.20709807999998</c:v>
                </c:pt>
                <c:pt idx="12">
                  <c:v>613.72075015999951</c:v>
                </c:pt>
                <c:pt idx="13">
                  <c:v>599.5594636699999</c:v>
                </c:pt>
                <c:pt idx="14">
                  <c:v>535.98162953999986</c:v>
                </c:pt>
                <c:pt idx="15">
                  <c:v>675.14759890000016</c:v>
                </c:pt>
                <c:pt idx="16">
                  <c:v>645.77045606000001</c:v>
                </c:pt>
                <c:pt idx="17">
                  <c:v>709.63528471999973</c:v>
                </c:pt>
                <c:pt idx="18">
                  <c:v>652.26894408999965</c:v>
                </c:pt>
                <c:pt idx="19">
                  <c:v>843.93907903999957</c:v>
                </c:pt>
                <c:pt idx="20">
                  <c:v>839.17356220000045</c:v>
                </c:pt>
                <c:pt idx="21">
                  <c:v>734.00549186999956</c:v>
                </c:pt>
                <c:pt idx="22">
                  <c:v>749.04653843999984</c:v>
                </c:pt>
                <c:pt idx="23">
                  <c:v>758.38476946000037</c:v>
                </c:pt>
                <c:pt idx="24">
                  <c:v>684.94906028000037</c:v>
                </c:pt>
                <c:pt idx="25">
                  <c:v>654.51670301000001</c:v>
                </c:pt>
                <c:pt idx="26">
                  <c:v>697.6086002199994</c:v>
                </c:pt>
                <c:pt idx="27">
                  <c:v>662.8695610699998</c:v>
                </c:pt>
                <c:pt idx="28">
                  <c:v>622.90220156999976</c:v>
                </c:pt>
                <c:pt idx="29">
                  <c:v>695.32410765000054</c:v>
                </c:pt>
                <c:pt idx="30">
                  <c:v>529.53807189999998</c:v>
                </c:pt>
                <c:pt idx="31">
                  <c:v>629.16581165999958</c:v>
                </c:pt>
                <c:pt idx="32">
                  <c:v>708.48849343999996</c:v>
                </c:pt>
                <c:pt idx="33">
                  <c:v>541.22098251999955</c:v>
                </c:pt>
                <c:pt idx="34">
                  <c:v>696.24750169000004</c:v>
                </c:pt>
                <c:pt idx="35">
                  <c:v>607.02106409999976</c:v>
                </c:pt>
                <c:pt idx="36">
                  <c:v>596.16874246999998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A66-4555-82B9-66F24887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207195809091013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7-4A3D-8302-22C82639A3F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7-4A3D-8302-22C82639A3FD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7-4A3D-8302-22C82639A3FD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7-4A3D-8302-22C82639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175.87614637000001</c:v>
                </c:pt>
                <c:pt idx="1">
                  <c:v>168.13245585999999</c:v>
                </c:pt>
                <c:pt idx="2">
                  <c:v>173.50705382000007</c:v>
                </c:pt>
                <c:pt idx="3">
                  <c:v>178.23979782999996</c:v>
                </c:pt>
                <c:pt idx="4">
                  <c:v>163.92500959999992</c:v>
                </c:pt>
                <c:pt idx="5">
                  <c:v>170.82208723000008</c:v>
                </c:pt>
                <c:pt idx="6">
                  <c:v>116.09513417000001</c:v>
                </c:pt>
                <c:pt idx="7">
                  <c:v>158.90332493000003</c:v>
                </c:pt>
                <c:pt idx="8">
                  <c:v>218.40706278999997</c:v>
                </c:pt>
                <c:pt idx="9">
                  <c:v>188.06644848000005</c:v>
                </c:pt>
                <c:pt idx="10">
                  <c:v>163.59811567000003</c:v>
                </c:pt>
                <c:pt idx="11">
                  <c:v>201.68859526</c:v>
                </c:pt>
                <c:pt idx="12">
                  <c:v>198.01384976000003</c:v>
                </c:pt>
                <c:pt idx="13">
                  <c:v>211.72877951999996</c:v>
                </c:pt>
                <c:pt idx="14">
                  <c:v>213.70802363999996</c:v>
                </c:pt>
                <c:pt idx="15">
                  <c:v>184.53383864</c:v>
                </c:pt>
                <c:pt idx="16">
                  <c:v>211.35932791999997</c:v>
                </c:pt>
                <c:pt idx="17">
                  <c:v>212.23293500000003</c:v>
                </c:pt>
                <c:pt idx="18">
                  <c:v>163.56890719000003</c:v>
                </c:pt>
                <c:pt idx="19">
                  <c:v>216.43646373999997</c:v>
                </c:pt>
                <c:pt idx="20">
                  <c:v>259.46517420999999</c:v>
                </c:pt>
                <c:pt idx="21">
                  <c:v>314.38739174999989</c:v>
                </c:pt>
                <c:pt idx="22">
                  <c:v>283.2738229900001</c:v>
                </c:pt>
                <c:pt idx="23">
                  <c:v>302.40145711000002</c:v>
                </c:pt>
                <c:pt idx="24">
                  <c:v>277.33764028000002</c:v>
                </c:pt>
                <c:pt idx="25">
                  <c:v>222.27720314999991</c:v>
                </c:pt>
                <c:pt idx="26">
                  <c:v>246.11902590000003</c:v>
                </c:pt>
                <c:pt idx="27">
                  <c:v>206.90814032999995</c:v>
                </c:pt>
                <c:pt idx="28">
                  <c:v>245.34370886000005</c:v>
                </c:pt>
                <c:pt idx="29">
                  <c:v>241.27287953999991</c:v>
                </c:pt>
                <c:pt idx="30">
                  <c:v>207.86949717999997</c:v>
                </c:pt>
                <c:pt idx="31">
                  <c:v>225.41644117000004</c:v>
                </c:pt>
                <c:pt idx="32">
                  <c:v>278.52301090999987</c:v>
                </c:pt>
                <c:pt idx="33">
                  <c:v>229.21734338000002</c:v>
                </c:pt>
                <c:pt idx="34">
                  <c:v>300.6370724599999</c:v>
                </c:pt>
                <c:pt idx="35">
                  <c:v>219.23255352999993</c:v>
                </c:pt>
                <c:pt idx="36">
                  <c:v>238.54264203999995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4D7-4A3D-8302-22C82639A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7394419897838E-2"/>
          <c:y val="4.1126403469414513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Ago 21 - jul 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4311.9804035699999</c:v>
                </c:pt>
                <c:pt idx="1">
                  <c:v>542.3684174199999</c:v>
                </c:pt>
                <c:pt idx="2">
                  <c:v>502.39404098000006</c:v>
                </c:pt>
                <c:pt idx="3">
                  <c:v>477.54313250999996</c:v>
                </c:pt>
                <c:pt idx="4">
                  <c:v>437.92790769999999</c:v>
                </c:pt>
                <c:pt idx="5">
                  <c:v>325.65993512999995</c:v>
                </c:pt>
                <c:pt idx="6">
                  <c:v>347.33610026000002</c:v>
                </c:pt>
                <c:pt idx="7">
                  <c:v>385.99901283000003</c:v>
                </c:pt>
                <c:pt idx="8">
                  <c:v>363.83532627000005</c:v>
                </c:pt>
                <c:pt idx="9">
                  <c:v>325.60478626000003</c:v>
                </c:pt>
                <c:pt idx="10">
                  <c:v>3257.4805236400011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5-481B-93A0-415FA796F7BC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Ago 22 - jul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4304.6562089999998</c:v>
                </c:pt>
                <c:pt idx="1">
                  <c:v>496.91939350000013</c:v>
                </c:pt>
                <c:pt idx="2">
                  <c:v>419.18943561000003</c:v>
                </c:pt>
                <c:pt idx="3">
                  <c:v>365.29806170999996</c:v>
                </c:pt>
                <c:pt idx="4">
                  <c:v>360.30822644</c:v>
                </c:pt>
                <c:pt idx="5">
                  <c:v>333.83011973000004</c:v>
                </c:pt>
                <c:pt idx="6">
                  <c:v>325.70098669999993</c:v>
                </c:pt>
                <c:pt idx="7">
                  <c:v>304.78168122</c:v>
                </c:pt>
                <c:pt idx="8">
                  <c:v>254.20603688000006</c:v>
                </c:pt>
                <c:pt idx="9">
                  <c:v>239.64904734999999</c:v>
                </c:pt>
                <c:pt idx="10">
                  <c:v>3097.8921616099988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B5-481B-93A0-415FA796F7BC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7261078351463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B5-481B-93A0-415FA796F7BC}"/>
                </c:ext>
              </c:extLst>
            </c:dLbl>
            <c:dLbl>
              <c:idx val="8"/>
              <c:layout>
                <c:manualLayout>
                  <c:x val="-3.3950298060227861E-2"/>
                  <c:y val="-9.2242622739294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B5-481B-93A0-415FA796F7BC}"/>
                </c:ext>
              </c:extLst>
            </c:dLbl>
            <c:dLbl>
              <c:idx val="9"/>
              <c:layout>
                <c:manualLayout>
                  <c:x val="-3.2908631308122646E-2"/>
                  <c:y val="-8.6922205869969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B5-481B-93A0-415FA796F7BC}"/>
                </c:ext>
              </c:extLst>
            </c:dLbl>
            <c:dLbl>
              <c:idx val="10"/>
              <c:layout>
                <c:manualLayout>
                  <c:x val="-2.7014109827272786E-2"/>
                  <c:y val="-7.180028244291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8-4194-AEEB-017B5F06585A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-1.6985686122173149E-3</c:v>
                </c:pt>
                <c:pt idx="1">
                  <c:v>-8.3797327536505428E-2</c:v>
                </c:pt>
                <c:pt idx="2">
                  <c:v>-0.16561622667278469</c:v>
                </c:pt>
                <c:pt idx="3">
                  <c:v>-0.23504697933782878</c:v>
                </c:pt>
                <c:pt idx="4">
                  <c:v>-0.17724305735082979</c:v>
                </c:pt>
                <c:pt idx="5">
                  <c:v>2.5088086432058815E-2</c:v>
                </c:pt>
                <c:pt idx="6">
                  <c:v>-6.2288698306352329E-2</c:v>
                </c:pt>
                <c:pt idx="7">
                  <c:v>-0.21040813294973218</c:v>
                </c:pt>
                <c:pt idx="8">
                  <c:v>-0.30131568177809315</c:v>
                </c:pt>
                <c:pt idx="9">
                  <c:v>-0.26398794654499697</c:v>
                </c:pt>
                <c:pt idx="10">
                  <c:v>-4.8991348028590523E-2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79229561209654442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412.86063725000037</c:v>
                </c:pt>
                <c:pt idx="1">
                  <c:v>3390.0202611200016</c:v>
                </c:pt>
                <c:pt idx="2">
                  <c:v>5711.9037648800022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0-4509-8150-83E2C449813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#,##0</c:formatCode>
                <c:ptCount val="3"/>
                <c:pt idx="0">
                  <c:v>383.0947425899995</c:v>
                </c:pt>
                <c:pt idx="1">
                  <c:v>2900.1215626599997</c:v>
                </c:pt>
                <c:pt idx="2">
                  <c:v>5270.0435626199996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0-4509-8150-83E2C449813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Comercio!$I$10:$I$12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Comercio!$L$10:$L$12</c:f>
              <c:numCache>
                <c:formatCode>0.0%</c:formatCode>
                <c:ptCount val="3"/>
                <c:pt idx="0">
                  <c:v>-7.2096712484548742E-2</c:v>
                </c:pt>
                <c:pt idx="1">
                  <c:v>-0.14451202669158925</c:v>
                </c:pt>
                <c:pt idx="2">
                  <c:v>-7.7357781301710227E-2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5/09/2023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Septiembre 05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destinos de las exportaciones agropecuarias y agroindustriales julio 2023</a:t>
            </a:r>
            <a:br>
              <a:rPr lang="es-MX" sz="2400" dirty="0"/>
            </a:br>
            <a:r>
              <a:rPr lang="es-MX" sz="2400" dirty="0"/>
              <a:t>Variación 12 meses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221926-509B-7FF6-FAF4-333485CF6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336073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8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exportaciones de productos agropecuarios y agroindustriales </a:t>
            </a:r>
            <a:br>
              <a:rPr lang="es-MX" sz="2400" dirty="0"/>
            </a:br>
            <a:r>
              <a:rPr lang="es-MX" sz="2400" dirty="0"/>
              <a:t>Julio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041" y="1364786"/>
            <a:ext cx="5445064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julio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7,2%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aceite de palma y palmiste en 18.488 toneladas (-31,7%), café en 15.517 toneladas (-25,8%) y banano en 15.049 toneladas (-11,6%).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julio (año corrido)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disminuyeron 14,5%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la reducción en las exportaciones de banano en 382.849 toneladas (-29,2%), café en 63.293 toneladas (-16,3%) y azúcar en 22.280 toneladas (-6,8%).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(agosto de 2022 - julio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volumen 7,7%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A71A2518-968B-738B-55E1-D05EFC632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425259"/>
              </p:ext>
            </p:extLst>
          </p:nvPr>
        </p:nvGraphicFramePr>
        <p:xfrm>
          <a:off x="-6042" y="2008394"/>
          <a:ext cx="6348590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volumen enero-julio (2022-2023)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16A944-18CD-31A5-329B-A40623A65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93867"/>
              </p:ext>
            </p:extLst>
          </p:nvPr>
        </p:nvGraphicFramePr>
        <p:xfrm>
          <a:off x="812113" y="1273427"/>
          <a:ext cx="11148724" cy="4739205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Enero - julio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s-CO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68093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1.309.019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926.170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-382.849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388.612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325.319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-63.293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201.654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188.070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-13.583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1.899.284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1.439.560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-459.725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397.747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391.963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-5.784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336.861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314.040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-22.820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65.419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75.655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10.236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85.425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63.752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-21.673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56.788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62.324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5.535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40.806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44.985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31.195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37.903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6.708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30.355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35.493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5.139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33.175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34.445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37.696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30.137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-7.559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375.269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369.865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-5.404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1.490.736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1.460.562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-30.174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3.390.020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2.900.122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-489.899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julio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julio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57494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Julio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48.590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14.909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7.841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7.841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8.767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5.293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22.941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27.971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5.031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7.337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2.368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julio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4491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Julio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58.411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39.923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18.488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60.166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15.517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129.273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114.224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15.049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9.500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6.910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5.840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julio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08421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65.419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75.655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10.236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31.195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37.903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6.708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56.788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62.324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5.535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5.139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40.806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44.985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4.179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06193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1.309.019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926.170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-382.849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388.612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325.319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63.293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336.861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314.040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22.820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85.425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63.752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21.673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201.654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188.070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13.583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</a:t>
            </a:r>
            <a:br>
              <a:rPr lang="es-MX" sz="2400" dirty="0"/>
            </a:br>
            <a:r>
              <a:rPr lang="es-MX" sz="2400" dirty="0"/>
              <a:t>en volumen julio de 2023 (miles de 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25" y="5890182"/>
            <a:ext cx="11807495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volumen en el mes de julio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22 mil toneladas (-8,9%)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9C83EA-4E4B-1727-08E7-9FF5B8704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281517"/>
              </p:ext>
            </p:extLst>
          </p:nvPr>
        </p:nvGraphicFramePr>
        <p:xfrm>
          <a:off x="0" y="1685262"/>
          <a:ext cx="1219200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volumen julio de 2023 (miles de 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15" y="5890182"/>
            <a:ext cx="1186181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volumen en el mes de julio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7 mil toneladas (-4,6%)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605828-2B56-30DE-0CDC-4838A1C9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798485"/>
              </p:ext>
            </p:extLst>
          </p:nvPr>
        </p:nvGraphicFramePr>
        <p:xfrm>
          <a:off x="27160" y="1685262"/>
          <a:ext cx="12137680" cy="358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junio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Septiembre 05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(enero-junio)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595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46,1%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enero-junio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enero-junio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(enero-junio)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4,52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2,4%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/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Enero - julio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enero-julio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enero-julio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Enero-julio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2,90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14,5%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Enero-julio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Enero-julio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6.007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Enero-julio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86999D8-DF98-0E31-376F-26AD3D9A4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719657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6871"/>
              </p:ext>
            </p:extLst>
          </p:nvPr>
        </p:nvGraphicFramePr>
        <p:xfrm>
          <a:off x="6150479" y="1658217"/>
          <a:ext cx="6047974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Septiembre 08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Julio 2021 – julio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79,0 por barril y presentó un aumento de 7,8%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julio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$4.068, la más baja de los últimos 13 meses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678285"/>
              </p:ext>
            </p:extLst>
          </p:nvPr>
        </p:nvGraphicFramePr>
        <p:xfrm>
          <a:off x="0" y="1242057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julio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 2023, la TRM cerró el mes con un valor de $3.923, siendo la segunda cotización de fin de mes más alta para un mes de julio en el país.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Julio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julio de 2023 ($3.923),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disminuyó en 8,8%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($4.300).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31826"/>
              </p:ext>
            </p:extLst>
          </p:nvPr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Septiembre 05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5,76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11.574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271470"/>
              </p:ext>
            </p:extLst>
          </p:nvPr>
        </p:nvGraphicFramePr>
        <p:xfrm>
          <a:off x="-5742" y="163337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501516"/>
              </p:ext>
            </p:extLst>
          </p:nvPr>
        </p:nvGraphicFramePr>
        <p:xfrm>
          <a:off x="6105291" y="1633318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Total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exportaciones de productos agropecuarios y agroindustriales julio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julio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13,3%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café en USD 167,0 millones (-42,4%), aceite de palma y palmiste en USD 59,7 millones (-59,3%) y extractos, esencias y concentrados de café en USD 9,0 millones (-24,7%)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julio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15,1%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exportaciones de café en USD 773,3 millones (-31,1%), aceite de palma y palmiste en USD 228,5 millones (-35,3%) y banano en USD 105,2 millones (-18,1%).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(agosto de 2022 - julio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valor en 6,9%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3DA64992-A043-EAAC-5602-8C350FF21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5371"/>
              </p:ext>
            </p:extLst>
          </p:nvPr>
        </p:nvGraphicFramePr>
        <p:xfrm>
          <a:off x="-15355" y="1999771"/>
          <a:ext cx="6425207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Enero-julio (2022-2023) USD millones FOB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8FA763-46FD-063D-8FC1-337FD23EE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28672"/>
              </p:ext>
            </p:extLst>
          </p:nvPr>
        </p:nvGraphicFramePr>
        <p:xfrm>
          <a:off x="812113" y="1264801"/>
          <a:ext cx="11148724" cy="4716883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2160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Enero - julio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193678">
                <a:tc gridSpan="2"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s-CO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8889273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2.486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1.713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4.438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3.532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-906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Total,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2.641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2.476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7.079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6.007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-1.071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julio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julio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07016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Julio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144.174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213.783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69.609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19.812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19.812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20.626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34.694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14.067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11.311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4.849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19.030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22.540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3.510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julio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5243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Julio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393.621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226.650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-166.971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100.677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40.930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59.748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36.483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27.467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9.015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13.659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7.089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6.570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14.979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9.048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5.931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julio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43191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124.452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150.560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26.108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71.811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93.364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21.553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192.018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207.292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15.274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44.196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59.126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14.930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Hortalizas, frutas y otros frutos preparados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48.289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59.712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11.423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63452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2.486.422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1.713.139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-773.283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647.943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419.427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-228.516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581.284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476.089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-105.195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198.620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137.727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60.893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1.370.102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1.342.383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27.719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en </a:t>
            </a:r>
            <a:br>
              <a:rPr lang="es-MX" sz="2400" dirty="0"/>
            </a:br>
            <a:r>
              <a:rPr lang="es-MX" sz="2400" dirty="0"/>
              <a:t>valor julio de 2023 (USD millones FOB)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C6A04EE-D3B8-BA90-1779-1167670B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96" y="5811067"/>
            <a:ext cx="1166752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valor en el mes de julio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88,8 millones (-13,0%)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282E18-E2DE-868D-F840-5713E36B0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881566"/>
              </p:ext>
            </p:extLst>
          </p:nvPr>
        </p:nvGraphicFramePr>
        <p:xfrm>
          <a:off x="31453" y="1738210"/>
          <a:ext cx="11913110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72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87" y="212023"/>
            <a:ext cx="9080626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valor julio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4F81D6A-46E7-BE66-588D-9258AA66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00" y="5864384"/>
            <a:ext cx="11807494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valor en el mes de julio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38,8 millones (-14,0%)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7DE4256-898E-CC6D-68EE-F177D89F0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40664"/>
              </p:ext>
            </p:extLst>
          </p:nvPr>
        </p:nvGraphicFramePr>
        <p:xfrm>
          <a:off x="4940" y="1738210"/>
          <a:ext cx="12187059" cy="34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667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2306</Words>
  <Application>Microsoft Office PowerPoint</Application>
  <PresentationFormat>Panorámica</PresentationFormat>
  <Paragraphs>641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Wingdings</vt:lpstr>
      <vt:lpstr>Montserrat SemiBold</vt:lpstr>
      <vt:lpstr>Arial</vt:lpstr>
      <vt:lpstr>Calibri</vt:lpstr>
      <vt:lpstr>Nunito Sans ExtraBold</vt:lpstr>
      <vt:lpstr>Arial Black</vt:lpstr>
      <vt:lpstr>Nunito Sans</vt:lpstr>
      <vt:lpstr>Tema de Office</vt:lpstr>
      <vt:lpstr>Presentación de PowerPoint</vt:lpstr>
      <vt:lpstr>Exportaciones de productos agropecuarios y agroindustriales Enero - julio de 2023</vt:lpstr>
      <vt:lpstr>Exportaciones de productos agropecuarios y agroindustriales Total anual 2009-2022</vt:lpstr>
      <vt:lpstr>Valor exportaciones de productos agropecuarios y agroindustriales julio de 2023 (USD millones FOB)</vt:lpstr>
      <vt:lpstr>Exportaciones de productos agropecuarios y agroindustriales en valor  Enero-julio (2022-2023) USD millones FOB</vt:lpstr>
      <vt:lpstr>Principales productos agropecuarios, alimentos y bebidas que aumentaron y disminuyeron sus exportaciones en julio (2022-2023) - USD miles</vt:lpstr>
      <vt:lpstr>Principales productos agropecuarios, alimentos y bebidas que aumentaron y disminuyeron sus exportaciones entre enero y julio (2022-2023) - USD miles</vt:lpstr>
      <vt:lpstr>Exportaciones de productos del sector agropecuario* en  valor julio de 2023 (USD millones FOB) </vt:lpstr>
      <vt:lpstr>Exportaciones de productos del sector agroindustrial* en valor julio de 2023 (USD millones FOB)</vt:lpstr>
      <vt:lpstr>Principales destinos de las exportaciones agropecuarias y agroindustriales julio 2023 Variación 12 meses (USD millones FOB)</vt:lpstr>
      <vt:lpstr>Volumen exportaciones de productos agropecuarios y agroindustriales  Julio de 2023 (toneladas)</vt:lpstr>
      <vt:lpstr>Exportaciones de productos agropecuarios y agroindustriales en volumen enero-julio (2022-2023) toneladas</vt:lpstr>
      <vt:lpstr>Principales productos agropecuarios, alimentos y bebidas que aumentaron y disminuyeron sus exportaciones en julio (2022-2023). Toneladas</vt:lpstr>
      <vt:lpstr>Principales productos agropecuarios, alimentos y bebidas que aumentaron y disminuyeron sus exportaciones entre enero y julio (2022-2023). Toneladas</vt:lpstr>
      <vt:lpstr>Exportaciones de productos del sector agropecuario*  en volumen julio de 2023 (miles de toneladas)</vt:lpstr>
      <vt:lpstr>Exportaciones de productos del sector agroindustrial* en volumen julio de 2023 (miles de toneladas)</vt:lpstr>
      <vt:lpstr>Presentación de PowerPoint</vt:lpstr>
      <vt:lpstr>Valor balanza comercial productos agropecuarios y agroindustriales enero-junio (2013- 2023)  USD millones FOB</vt:lpstr>
      <vt:lpstr>Volumen balanza comercial productos agropecuarios y agroindustriales enero-junio (2013- 2023)  Millones de toneladas</vt:lpstr>
      <vt:lpstr>Presentación de PowerPoint</vt:lpstr>
      <vt:lpstr>Tasa  de cambio promedio mensual y precio internacional del petróleo  Julio 2021 – julio 2023</vt:lpstr>
      <vt:lpstr>Tasa de cambio representativa de fin de  mes del mercado julio 2011-2023 </vt:lpstr>
      <vt:lpstr>Devaluación nominal fin de mes Julio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2023-09-05T20:35:03Z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