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85" r:id="rId4"/>
    <p:sldId id="257" r:id="rId5"/>
    <p:sldId id="277" r:id="rId6"/>
    <p:sldId id="276" r:id="rId7"/>
    <p:sldId id="288" r:id="rId8"/>
    <p:sldId id="272" r:id="rId9"/>
    <p:sldId id="273" r:id="rId10"/>
    <p:sldId id="280" r:id="rId11"/>
    <p:sldId id="266" r:id="rId12"/>
    <p:sldId id="279" r:id="rId13"/>
    <p:sldId id="278" r:id="rId14"/>
    <p:sldId id="289" r:id="rId15"/>
    <p:sldId id="274" r:id="rId16"/>
    <p:sldId id="275" r:id="rId17"/>
    <p:sldId id="284" r:id="rId18"/>
    <p:sldId id="290" r:id="rId19"/>
    <p:sldId id="291" r:id="rId20"/>
    <p:sldId id="268" r:id="rId21"/>
    <p:sldId id="269" r:id="rId22"/>
    <p:sldId id="270" r:id="rId23"/>
    <p:sldId id="271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27689D"/>
    <a:srgbClr val="395F9B"/>
    <a:srgbClr val="0070C0"/>
    <a:srgbClr val="009165"/>
    <a:srgbClr val="1F4E79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FFCFC3-A4A4-492B-B2A7-F178E4F1B5EF}" v="79" dt="2022-09-02T18:30:30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0697" autoAdjust="0"/>
  </p:normalViewPr>
  <p:slideViewPr>
    <p:cSldViewPr snapToGrid="0">
      <p:cViewPr varScale="1">
        <p:scale>
          <a:sx n="111" d="100"/>
          <a:sy n="111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DCECBD13-2A14-47E5-9F40-B662F204164D}"/>
    <pc:docChg chg="undo custSel modSld">
      <pc:chgData name="NESTOR JULIO HERNANDEZ BOCKER" userId="a413b3be1cc3406f" providerId="LiveId" clId="{DCECBD13-2A14-47E5-9F40-B662F204164D}" dt="2022-03-23T00:10:49.595" v="34"/>
      <pc:docMkLst>
        <pc:docMk/>
      </pc:docMkLst>
      <pc:sldChg chg="mod">
        <pc:chgData name="NESTOR JULIO HERNANDEZ BOCKER" userId="a413b3be1cc3406f" providerId="LiveId" clId="{DCECBD13-2A14-47E5-9F40-B662F204164D}" dt="2022-03-04T16:41:55.883" v="1" actId="27918"/>
        <pc:sldMkLst>
          <pc:docMk/>
          <pc:sldMk cId="1297091760" sldId="257"/>
        </pc:sldMkLst>
      </pc:sldChg>
      <pc:sldChg chg="mod">
        <pc:chgData name="NESTOR JULIO HERNANDEZ BOCKER" userId="a413b3be1cc3406f" providerId="LiveId" clId="{DCECBD13-2A14-47E5-9F40-B662F204164D}" dt="2022-03-04T16:42:06.480" v="3" actId="27918"/>
        <pc:sldMkLst>
          <pc:docMk/>
          <pc:sldMk cId="2687120463" sldId="266"/>
        </pc:sldMkLst>
      </pc:sldChg>
      <pc:sldChg chg="addSp delSp modSp mod">
        <pc:chgData name="NESTOR JULIO HERNANDEZ BOCKER" userId="a413b3be1cc3406f" providerId="LiveId" clId="{DCECBD13-2A14-47E5-9F40-B662F204164D}" dt="2022-03-23T00:10:49.595" v="34"/>
        <pc:sldMkLst>
          <pc:docMk/>
          <pc:sldMk cId="1058868022" sldId="281"/>
        </pc:sldMkLst>
        <pc:spChg chg="mod">
          <ac:chgData name="NESTOR JULIO HERNANDEZ BOCKER" userId="a413b3be1cc3406f" providerId="LiveId" clId="{DCECBD13-2A14-47E5-9F40-B662F204164D}" dt="2022-03-07T11:48:46.919" v="31" actId="20577"/>
          <ac:spMkLst>
            <pc:docMk/>
            <pc:sldMk cId="1058868022" sldId="281"/>
            <ac:spMk id="13" creationId="{58E584A4-AB44-4696-AB78-1B76FE85DDA3}"/>
          </ac:spMkLst>
        </pc:spChg>
        <pc:graphicFrameChg chg="mod">
          <ac:chgData name="NESTOR JULIO HERNANDEZ BOCKER" userId="a413b3be1cc3406f" providerId="LiveId" clId="{DCECBD13-2A14-47E5-9F40-B662F204164D}" dt="2022-03-23T00:10:49.595" v="34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del mod">
          <ac:chgData name="NESTOR JULIO HERNANDEZ BOCKER" userId="a413b3be1cc3406f" providerId="LiveId" clId="{DCECBD13-2A14-47E5-9F40-B662F204164D}" dt="2022-03-23T00:10:43.766" v="33" actId="478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</pc:docChg>
  </pc:docChgLst>
  <pc:docChgLst>
    <pc:chgData name="NESTOR JULIO HERNANDEZ BOCKER" userId="a413b3be1cc3406f" providerId="LiveId" clId="{C148124A-4362-4C2F-BD2D-0CC0C45A5CBD}"/>
    <pc:docChg chg="custSel addSld delSld modSld">
      <pc:chgData name="NESTOR JULIO HERNANDEZ BOCKER" userId="a413b3be1cc3406f" providerId="LiveId" clId="{C148124A-4362-4C2F-BD2D-0CC0C45A5CBD}" dt="2022-07-06T20:24:23.647" v="360" actId="20577"/>
      <pc:docMkLst>
        <pc:docMk/>
      </pc:docMkLst>
      <pc:sldChg chg="modSp mod">
        <pc:chgData name="NESTOR JULIO HERNANDEZ BOCKER" userId="a413b3be1cc3406f" providerId="LiveId" clId="{C148124A-4362-4C2F-BD2D-0CC0C45A5CBD}" dt="2022-07-06T20:21:01.902" v="357" actId="20577"/>
        <pc:sldMkLst>
          <pc:docMk/>
          <pc:sldMk cId="3489943008" sldId="256"/>
        </pc:sldMkLst>
        <pc:spChg chg="mod">
          <ac:chgData name="NESTOR JULIO HERNANDEZ BOCKER" userId="a413b3be1cc3406f" providerId="LiveId" clId="{C148124A-4362-4C2F-BD2D-0CC0C45A5CBD}" dt="2022-07-06T20:20:41.013" v="35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1:01.902" v="3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19:58:59.153" v="176" actId="20577"/>
        <pc:sldMkLst>
          <pc:docMk/>
          <pc:sldMk cId="1297091760" sldId="257"/>
        </pc:sldMkLst>
        <pc:spChg chg="mod">
          <ac:chgData name="NESTOR JULIO HERNANDEZ BOCKER" userId="a413b3be1cc3406f" providerId="LiveId" clId="{C148124A-4362-4C2F-BD2D-0CC0C45A5CBD}" dt="2022-07-06T19:42:10.110" v="1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19:58:59.153" v="176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19:49:05.807" v="100" actId="478"/>
          <ac:picMkLst>
            <pc:docMk/>
            <pc:sldMk cId="1297091760" sldId="257"/>
            <ac:picMk id="2" creationId="{5758AB89-916C-2519-B941-AAF7D7053B83}"/>
          </ac:picMkLst>
        </pc:picChg>
        <pc:picChg chg="add del mod">
          <ac:chgData name="NESTOR JULIO HERNANDEZ BOCKER" userId="a413b3be1cc3406f" providerId="LiveId" clId="{C148124A-4362-4C2F-BD2D-0CC0C45A5CBD}" dt="2022-07-06T19:57:26.089" v="149" actId="478"/>
          <ac:picMkLst>
            <pc:docMk/>
            <pc:sldMk cId="1297091760" sldId="257"/>
            <ac:picMk id="3" creationId="{25E82833-1099-E438-670F-53A14C9FF7DE}"/>
          </ac:picMkLst>
        </pc:picChg>
        <pc:picChg chg="add del mod">
          <ac:chgData name="NESTOR JULIO HERNANDEZ BOCKER" userId="a413b3be1cc3406f" providerId="LiveId" clId="{C148124A-4362-4C2F-BD2D-0CC0C45A5CBD}" dt="2022-07-06T19:58:46.162" v="173" actId="478"/>
          <ac:picMkLst>
            <pc:docMk/>
            <pc:sldMk cId="1297091760" sldId="257"/>
            <ac:picMk id="4" creationId="{4FA3EF2A-1913-5921-ABCF-875E33251DC5}"/>
          </ac:picMkLst>
        </pc:picChg>
      </pc:sldChg>
      <pc:sldChg chg="modSp mod">
        <pc:chgData name="NESTOR JULIO HERNANDEZ BOCKER" userId="a413b3be1cc3406f" providerId="LiveId" clId="{C148124A-4362-4C2F-BD2D-0CC0C45A5CBD}" dt="2022-07-06T20:20:31.765" v="353" actId="20577"/>
        <pc:sldMkLst>
          <pc:docMk/>
          <pc:sldMk cId="1714585994" sldId="264"/>
        </pc:sldMkLst>
        <pc:spChg chg="mod">
          <ac:chgData name="NESTOR JULIO HERNANDEZ BOCKER" userId="a413b3be1cc3406f" providerId="LiveId" clId="{C148124A-4362-4C2F-BD2D-0CC0C45A5CBD}" dt="2022-07-06T20:20:31.765" v="35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03:50.321" v="268" actId="20577"/>
        <pc:sldMkLst>
          <pc:docMk/>
          <pc:sldMk cId="2687120463" sldId="266"/>
        </pc:sldMkLst>
        <pc:spChg chg="mod">
          <ac:chgData name="NESTOR JULIO HERNANDEZ BOCKER" userId="a413b3be1cc3406f" providerId="LiveId" clId="{C148124A-4362-4C2F-BD2D-0CC0C45A5CBD}" dt="2022-07-06T19:55:06.979" v="14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3:50.321" v="26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20:01:50.272" v="229" actId="478"/>
          <ac:picMkLst>
            <pc:docMk/>
            <pc:sldMk cId="2687120463" sldId="266"/>
            <ac:picMk id="2" creationId="{43197884-E979-1062-C476-0408C360DF4F}"/>
          </ac:picMkLst>
        </pc:picChg>
        <pc:picChg chg="add del mod">
          <ac:chgData name="NESTOR JULIO HERNANDEZ BOCKER" userId="a413b3be1cc3406f" providerId="LiveId" clId="{C148124A-4362-4C2F-BD2D-0CC0C45A5CBD}" dt="2022-07-06T20:03:32.765" v="256" actId="478"/>
          <ac:picMkLst>
            <pc:docMk/>
            <pc:sldMk cId="2687120463" sldId="266"/>
            <ac:picMk id="3" creationId="{AF6E51CB-10AE-DF4D-3EF0-9B65BB341600}"/>
          </ac:picMkLst>
        </pc:picChg>
      </pc:sldChg>
      <pc:sldChg chg="modSp mod">
        <pc:chgData name="NESTOR JULIO HERNANDEZ BOCKER" userId="a413b3be1cc3406f" providerId="LiveId" clId="{C148124A-4362-4C2F-BD2D-0CC0C45A5CBD}" dt="2022-07-06T20:24:23.647" v="360" actId="20577"/>
        <pc:sldMkLst>
          <pc:docMk/>
          <pc:sldMk cId="290937702" sldId="268"/>
        </pc:sldMkLst>
        <pc:spChg chg="mod">
          <ac:chgData name="NESTOR JULIO HERNANDEZ BOCKER" userId="a413b3be1cc3406f" providerId="LiveId" clId="{C148124A-4362-4C2F-BD2D-0CC0C45A5CBD}" dt="2022-07-06T20:24:23.647" v="36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16:10.916" v="328" actId="6549"/>
        <pc:sldMkLst>
          <pc:docMk/>
          <pc:sldMk cId="772786361" sldId="269"/>
        </pc:sldMkLst>
        <pc:spChg chg="mod">
          <ac:chgData name="NESTOR JULIO HERNANDEZ BOCKER" userId="a413b3be1cc3406f" providerId="LiveId" clId="{C148124A-4362-4C2F-BD2D-0CC0C45A5CBD}" dt="2022-07-06T20:14:08.171" v="29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6:10.916" v="328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4:15.633" v="29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148124A-4362-4C2F-BD2D-0CC0C45A5CBD}" dt="2022-07-06T20:14:05.355" v="296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18:55.915" v="343" actId="20577"/>
        <pc:sldMkLst>
          <pc:docMk/>
          <pc:sldMk cId="2522447131" sldId="270"/>
        </pc:sldMkLst>
        <pc:spChg chg="mod">
          <ac:chgData name="NESTOR JULIO HERNANDEZ BOCKER" userId="a413b3be1cc3406f" providerId="LiveId" clId="{C148124A-4362-4C2F-BD2D-0CC0C45A5CBD}" dt="2022-07-06T20:16:30.321" v="329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8:55.915" v="343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8:36.479" v="33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148124A-4362-4C2F-BD2D-0CC0C45A5CBD}" dt="2022-07-06T20:18:31.115" v="33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20:02.340" v="352" actId="20577"/>
        <pc:sldMkLst>
          <pc:docMk/>
          <pc:sldMk cId="1064889117" sldId="271"/>
        </pc:sldMkLst>
        <pc:spChg chg="mod">
          <ac:chgData name="NESTOR JULIO HERNANDEZ BOCKER" userId="a413b3be1cc3406f" providerId="LiveId" clId="{C148124A-4362-4C2F-BD2D-0CC0C45A5CBD}" dt="2022-07-06T20:19:16.504" v="34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0:02.340" v="352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148124A-4362-4C2F-BD2D-0CC0C45A5CBD}" dt="2022-07-06T20:19:20.895" v="345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148124A-4362-4C2F-BD2D-0CC0C45A5CBD}" dt="2022-07-06T20:19:35.294" v="346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40.714" v="138"/>
        <pc:sldMkLst>
          <pc:docMk/>
          <pc:sldMk cId="4212946076" sldId="272"/>
        </pc:sldMkLst>
        <pc:spChg chg="mod">
          <ac:chgData name="NESTOR JULIO HERNANDEZ BOCKER" userId="a413b3be1cc3406f" providerId="LiveId" clId="{C148124A-4362-4C2F-BD2D-0CC0C45A5CBD}" dt="2022-07-06T19:52:56.067" v="13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0.714" v="138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4:45.524" v="139"/>
        <pc:sldMkLst>
          <pc:docMk/>
          <pc:sldMk cId="2331247576" sldId="273"/>
        </pc:sldMkLst>
        <pc:spChg chg="mod">
          <ac:chgData name="NESTOR JULIO HERNANDEZ BOCKER" userId="a413b3be1cc3406f" providerId="LiveId" clId="{C148124A-4362-4C2F-BD2D-0CC0C45A5CBD}" dt="2022-07-06T19:53:26.297" v="13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5.524" v="139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28.074" v="289"/>
        <pc:sldMkLst>
          <pc:docMk/>
          <pc:sldMk cId="3712370987" sldId="274"/>
        </pc:sldMkLst>
        <pc:spChg chg="mod">
          <ac:chgData name="NESTOR JULIO HERNANDEZ BOCKER" userId="a413b3be1cc3406f" providerId="LiveId" clId="{C148124A-4362-4C2F-BD2D-0CC0C45A5CBD}" dt="2022-07-06T20:08:32.324" v="283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28.074" v="289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34.174" v="290"/>
        <pc:sldMkLst>
          <pc:docMk/>
          <pc:sldMk cId="2004471611" sldId="275"/>
        </pc:sldMkLst>
        <pc:spChg chg="mod">
          <ac:chgData name="NESTOR JULIO HERNANDEZ BOCKER" userId="a413b3be1cc3406f" providerId="LiveId" clId="{C148124A-4362-4C2F-BD2D-0CC0C45A5CBD}" dt="2022-07-06T20:09:02.423" v="28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34.174" v="290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1:15.519" v="114"/>
        <pc:sldMkLst>
          <pc:docMk/>
          <pc:sldMk cId="2643471665" sldId="276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19:50:59.600" v="11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148124A-4362-4C2F-BD2D-0CC0C45A5CBD}" dt="2022-07-06T19:51:15.519" v="11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0:27.664" v="109" actId="403"/>
        <pc:sldMkLst>
          <pc:docMk/>
          <pc:sldMk cId="254701575" sldId="277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0:27.664" v="109" actId="40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6:35.898" v="277"/>
        <pc:sldMkLst>
          <pc:docMk/>
          <pc:sldMk cId="1413527724" sldId="27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02.268" v="276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6:35.898" v="2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20:04:48.079" v="271" actId="403"/>
        <pc:sldMkLst>
          <pc:docMk/>
          <pc:sldMk cId="2154987033" sldId="27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20:04:48.079" v="271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53.104" v="140" actId="20577"/>
        <pc:sldMkLst>
          <pc:docMk/>
          <pc:sldMk cId="1313828931" sldId="280"/>
        </pc:sldMkLst>
        <pc:spChg chg="mod">
          <ac:chgData name="NESTOR JULIO HERNANDEZ BOCKER" userId="a413b3be1cc3406f" providerId="LiveId" clId="{C148124A-4362-4C2F-BD2D-0CC0C45A5CBD}" dt="2022-07-06T19:54:53.104" v="14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46:28.430" v="42" actId="20577"/>
        <pc:sldMkLst>
          <pc:docMk/>
          <pc:sldMk cId="1058868022" sldId="281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148124A-4362-4C2F-BD2D-0CC0C45A5CBD}" dt="2022-07-06T19:45:44.438" v="3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148124A-4362-4C2F-BD2D-0CC0C45A5CBD}" dt="2022-07-06T19:46:28.430" v="42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45.084" v="293" actId="20577"/>
        <pc:sldMkLst>
          <pc:docMk/>
          <pc:sldMk cId="3739594722" sldId="284"/>
        </pc:sldMkLst>
        <pc:spChg chg="mod">
          <ac:chgData name="NESTOR JULIO HERNANDEZ BOCKER" userId="a413b3be1cc3406f" providerId="LiveId" clId="{C148124A-4362-4C2F-BD2D-0CC0C45A5CBD}" dt="2022-07-06T19:43:37.244" v="31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9:45.084" v="293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C148124A-4362-4C2F-BD2D-0CC0C45A5CBD}" dt="2022-07-06T19:41:36.694" v="11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C148124A-4362-4C2F-BD2D-0CC0C45A5CBD}" dt="2022-07-06T19:52:04.815" v="123"/>
        <pc:sldMkLst>
          <pc:docMk/>
          <pc:sldMk cId="3621436020" sldId="28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1:51.950" v="12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19:52:04.815" v="12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7:08.942" v="279"/>
        <pc:sldMkLst>
          <pc:docMk/>
          <pc:sldMk cId="1740099963" sldId="28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54.231" v="278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7:08.942" v="27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692254647" sldId="290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431761031" sldId="291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4E5A5CBB-46FE-486D-8E9F-71FA2C2D9F21}"/>
    <pc:docChg chg="undo custSel modSld">
      <pc:chgData name="NESTOR JULIO HERNANDEZ BOCKER" userId="a413b3be1cc3406f" providerId="LiveId" clId="{4E5A5CBB-46FE-486D-8E9F-71FA2C2D9F21}" dt="2022-01-18T23:47:18.006" v="478" actId="20577"/>
      <pc:docMkLst>
        <pc:docMk/>
      </pc:docMkLst>
      <pc:sldChg chg="modSp mod">
        <pc:chgData name="NESTOR JULIO HERNANDEZ BOCKER" userId="a413b3be1cc3406f" providerId="LiveId" clId="{4E5A5CBB-46FE-486D-8E9F-71FA2C2D9F21}" dt="2022-01-15T05:03:55.993" v="474" actId="20577"/>
        <pc:sldMkLst>
          <pc:docMk/>
          <pc:sldMk cId="3489943008" sldId="256"/>
        </pc:sldMkLst>
        <pc:spChg chg="mod">
          <ac:chgData name="NESTOR JULIO HERNANDEZ BOCKER" userId="a413b3be1cc3406f" providerId="LiveId" clId="{4E5A5CBB-46FE-486D-8E9F-71FA2C2D9F21}" dt="2022-01-15T05:03:55.993" v="47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40:30.700" v="30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3:35:25.031" v="88" actId="20577"/>
        <pc:sldMkLst>
          <pc:docMk/>
          <pc:sldMk cId="1297091760" sldId="257"/>
        </pc:sldMkLst>
        <pc:spChg chg="mod">
          <ac:chgData name="NESTOR JULIO HERNANDEZ BOCKER" userId="a413b3be1cc3406f" providerId="LiveId" clId="{4E5A5CBB-46FE-486D-8E9F-71FA2C2D9F21}" dt="2022-01-15T03:35:25.031" v="8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3:34:59.558" v="87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2:02:46.517" v="11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4E5A5CBB-46FE-486D-8E9F-71FA2C2D9F21}" dt="2022-01-15T02:23:15.809" v="49" actId="478"/>
          <ac:picMkLst>
            <pc:docMk/>
            <pc:sldMk cId="1297091760" sldId="257"/>
            <ac:picMk id="2" creationId="{020927AF-B580-4DDC-A511-E9939B036DB5}"/>
          </ac:picMkLst>
        </pc:picChg>
        <pc:picChg chg="add del mod">
          <ac:chgData name="NESTOR JULIO HERNANDEZ BOCKER" userId="a413b3be1cc3406f" providerId="LiveId" clId="{4E5A5CBB-46FE-486D-8E9F-71FA2C2D9F21}" dt="2022-01-15T03:34:49.215" v="86" actId="478"/>
          <ac:picMkLst>
            <pc:docMk/>
            <pc:sldMk cId="1297091760" sldId="257"/>
            <ac:picMk id="2" creationId="{55B2C04E-265B-4DE1-953F-F50DBB7B3F83}"/>
          </ac:picMkLst>
        </pc:picChg>
        <pc:picChg chg="add del mod">
          <ac:chgData name="NESTOR JULIO HERNANDEZ BOCKER" userId="a413b3be1cc3406f" providerId="LiveId" clId="{4E5A5CBB-46FE-486D-8E9F-71FA2C2D9F21}" dt="2022-01-15T03:05:08.582" v="67" actId="478"/>
          <ac:picMkLst>
            <pc:docMk/>
            <pc:sldMk cId="1297091760" sldId="257"/>
            <ac:picMk id="10" creationId="{7241DE4B-43A0-49D1-A438-77786E5BC99F}"/>
          </ac:picMkLst>
        </pc:picChg>
      </pc:sldChg>
      <pc:sldChg chg="modSp mod">
        <pc:chgData name="NESTOR JULIO HERNANDEZ BOCKER" userId="a413b3be1cc3406f" providerId="LiveId" clId="{4E5A5CBB-46FE-486D-8E9F-71FA2C2D9F21}" dt="2022-01-18T23:43:59.099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4E5A5CBB-46FE-486D-8E9F-71FA2C2D9F21}" dt="2022-01-18T23:43:59.099" v="47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43.476" v="473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">
        <pc:chgData name="NESTOR JULIO HERNANDEZ BOCKER" userId="a413b3be1cc3406f" providerId="LiveId" clId="{4E5A5CBB-46FE-486D-8E9F-71FA2C2D9F21}" dt="2022-01-15T03:52:55.808" v="118"/>
        <pc:sldMkLst>
          <pc:docMk/>
          <pc:sldMk cId="3321077232" sldId="265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3:52:30.411" v="11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2:55.808" v="118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7:18.006" v="478" actId="20577"/>
        <pc:sldMkLst>
          <pc:docMk/>
          <pc:sldMk cId="2687120463" sldId="266"/>
        </pc:sldMkLst>
        <pc:spChg chg="mod">
          <ac:chgData name="NESTOR JULIO HERNANDEZ BOCKER" userId="a413b3be1cc3406f" providerId="LiveId" clId="{4E5A5CBB-46FE-486D-8E9F-71FA2C2D9F21}" dt="2022-01-18T23:47:18.006" v="478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24:09.117" v="244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E5A5CBB-46FE-486D-8E9F-71FA2C2D9F21}" dt="2022-01-15T04:12:31.737" v="206" actId="478"/>
          <ac:picMkLst>
            <pc:docMk/>
            <pc:sldMk cId="2687120463" sldId="266"/>
            <ac:picMk id="2" creationId="{CF22BC42-F00C-4297-853E-23104E00E770}"/>
          </ac:picMkLst>
        </pc:picChg>
        <pc:picChg chg="add del mod">
          <ac:chgData name="NESTOR JULIO HERNANDEZ BOCKER" userId="a413b3be1cc3406f" providerId="LiveId" clId="{4E5A5CBB-46FE-486D-8E9F-71FA2C2D9F21}" dt="2022-01-15T04:24:12.558" v="245" actId="478"/>
          <ac:picMkLst>
            <pc:docMk/>
            <pc:sldMk cId="2687120463" sldId="266"/>
            <ac:picMk id="3" creationId="{65FF1FF8-0918-467E-B566-9D957D9F4969}"/>
          </ac:picMkLst>
        </pc:picChg>
      </pc:sldChg>
      <pc:sldChg chg="modSp">
        <pc:chgData name="NESTOR JULIO HERNANDEZ BOCKER" userId="a413b3be1cc3406f" providerId="LiveId" clId="{4E5A5CBB-46FE-486D-8E9F-71FA2C2D9F21}" dt="2022-01-15T04:38:26.876" v="265"/>
        <pc:sldMkLst>
          <pc:docMk/>
          <pc:sldMk cId="2772694670" sldId="267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38:08.989" v="26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8:26.876" v="26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8T23:43:53.198" v="475" actId="20577"/>
        <pc:sldMkLst>
          <pc:docMk/>
          <pc:sldMk cId="290937702" sldId="268"/>
        </pc:sldMkLst>
        <pc:spChg chg="mod">
          <ac:chgData name="NESTOR JULIO HERNANDEZ BOCKER" userId="a413b3be1cc3406f" providerId="LiveId" clId="{4E5A5CBB-46FE-486D-8E9F-71FA2C2D9F21}" dt="2022-01-18T23:43:53.198" v="47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4:57:24.071" v="434" actId="20577"/>
        <pc:sldMkLst>
          <pc:docMk/>
          <pc:sldMk cId="772786361" sldId="269"/>
        </pc:sldMkLst>
        <pc:spChg chg="mod">
          <ac:chgData name="NESTOR JULIO HERNANDEZ BOCKER" userId="a413b3be1cc3406f" providerId="LiveId" clId="{4E5A5CBB-46FE-486D-8E9F-71FA2C2D9F21}" dt="2022-01-15T04:53:12.618" v="3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57:24.071" v="434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4:52:47.392" v="31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4E5A5CBB-46FE-486D-8E9F-71FA2C2D9F21}" dt="2022-01-15T04:51:14.974" v="311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5T05:01:08.621" v="449" actId="6549"/>
        <pc:sldMkLst>
          <pc:docMk/>
          <pc:sldMk cId="2522447131" sldId="270"/>
        </pc:sldMkLst>
        <pc:spChg chg="mod">
          <ac:chgData name="NESTOR JULIO HERNANDEZ BOCKER" userId="a413b3be1cc3406f" providerId="LiveId" clId="{4E5A5CBB-46FE-486D-8E9F-71FA2C2D9F21}" dt="2022-01-15T05:00:19.448" v="43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1:08.621" v="449" actId="6549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0:15.343" v="436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0:10.274" v="435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6:36.865" v="477" actId="20577"/>
        <pc:sldMkLst>
          <pc:docMk/>
          <pc:sldMk cId="1064889117" sldId="271"/>
        </pc:sldMkLst>
        <pc:spChg chg="mod">
          <ac:chgData name="NESTOR JULIO HERNANDEZ BOCKER" userId="a413b3be1cc3406f" providerId="LiveId" clId="{4E5A5CBB-46FE-486D-8E9F-71FA2C2D9F21}" dt="2022-01-18T23:46:36.865" v="47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00.028" v="469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2:00.072" v="452"/>
          <ac:graphicFrameMkLst>
            <pc:docMk/>
            <pc:sldMk cId="1064889117" sldId="271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1:32.323" v="450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  <pc:graphicFrameChg chg="add mod">
          <ac:chgData name="NESTOR JULIO HERNANDEZ BOCKER" userId="a413b3be1cc3406f" providerId="LiveId" clId="{4E5A5CBB-46FE-486D-8E9F-71FA2C2D9F21}" dt="2022-01-15T05:02:04.388" v="453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5T03:47:19.184" v="98" actId="20577"/>
        <pc:sldMkLst>
          <pc:docMk/>
          <pc:sldMk cId="4212946076" sldId="272"/>
        </pc:sldMkLst>
        <pc:spChg chg="mod">
          <ac:chgData name="NESTOR JULIO HERNANDEZ BOCKER" userId="a413b3be1cc3406f" providerId="LiveId" clId="{4E5A5CBB-46FE-486D-8E9F-71FA2C2D9F21}" dt="2022-01-15T03:47:19.184" v="98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48:08.482" v="105" actId="1035"/>
        <pc:sldMkLst>
          <pc:docMk/>
          <pc:sldMk cId="2331247576" sldId="273"/>
        </pc:sldMkLst>
        <pc:spChg chg="mod">
          <ac:chgData name="NESTOR JULIO HERNANDEZ BOCKER" userId="a413b3be1cc3406f" providerId="LiveId" clId="{4E5A5CBB-46FE-486D-8E9F-71FA2C2D9F21}" dt="2022-01-15T03:48:08.482" v="105" actId="1035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12.049" v="258" actId="20577"/>
        <pc:sldMkLst>
          <pc:docMk/>
          <pc:sldMk cId="3712370987" sldId="274"/>
        </pc:sldMkLst>
        <pc:spChg chg="mod">
          <ac:chgData name="NESTOR JULIO HERNANDEZ BOCKER" userId="a413b3be1cc3406f" providerId="LiveId" clId="{4E5A5CBB-46FE-486D-8E9F-71FA2C2D9F21}" dt="2022-01-15T04:35:20.639" v="25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6:12.049" v="258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35.219" v="261" actId="20577"/>
        <pc:sldMkLst>
          <pc:docMk/>
          <pc:sldMk cId="2004471611" sldId="275"/>
        </pc:sldMkLst>
        <pc:spChg chg="mod">
          <ac:chgData name="NESTOR JULIO HERNANDEZ BOCKER" userId="a413b3be1cc3406f" providerId="LiveId" clId="{4E5A5CBB-46FE-486D-8E9F-71FA2C2D9F21}" dt="2022-01-15T04:36:35.219" v="261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3:34.564" v="25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54:24.416" v="120"/>
        <pc:sldMkLst>
          <pc:docMk/>
          <pc:sldMk cId="2643471665" sldId="276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3:54:06.984" v="11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4:24.416" v="12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addSp delSp modSp mod setBg">
        <pc:chgData name="NESTOR JULIO HERNANDEZ BOCKER" userId="a413b3be1cc3406f" providerId="LiveId" clId="{4E5A5CBB-46FE-486D-8E9F-71FA2C2D9F21}" dt="2022-01-15T02:26:08.319" v="61" actId="21"/>
        <pc:sldMkLst>
          <pc:docMk/>
          <pc:sldMk cId="254701575" sldId="277"/>
        </pc:sldMkLst>
        <pc:spChg chg="mod or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20" creationId="{00000000-0000-0000-0000-000000000000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5" creationId="{69D47016-023F-44BD-981C-50E7A10A6609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7" creationId="{6D8B37B0-0682-433E-BC8D-498C04ABD9A7}"/>
          </ac:spMkLst>
        </pc:spChg>
        <pc:spChg chg="add del">
          <ac:chgData name="NESTOR JULIO HERNANDEZ BOCKER" userId="a413b3be1cc3406f" providerId="LiveId" clId="{4E5A5CBB-46FE-486D-8E9F-71FA2C2D9F21}" dt="2022-01-15T02:26:01.288" v="58" actId="26606"/>
          <ac:spMkLst>
            <pc:docMk/>
            <pc:sldMk cId="254701575" sldId="277"/>
            <ac:spMk id="29" creationId="{8761DDFE-071F-4200-B0AA-394476C2D2D6}"/>
          </ac:spMkLst>
        </pc:spChg>
        <pc:spChg chg="add del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31" creationId="{8761DDFE-071F-4200-B0AA-394476C2D2D6}"/>
          </ac:spMkLst>
        </pc:spChg>
        <pc:graphicFrameChg chg="add mod ord">
          <ac:chgData name="NESTOR JULIO HERNANDEZ BOCKER" userId="a413b3be1cc3406f" providerId="LiveId" clId="{4E5A5CBB-46FE-486D-8E9F-71FA2C2D9F21}" dt="2022-01-15T02:26:06.240" v="60" actId="26606"/>
          <ac:graphicFrameMkLst>
            <pc:docMk/>
            <pc:sldMk cId="254701575" sldId="277"/>
            <ac:graphicFrameMk id="6" creationId="{1274B1B0-9B86-4259-BA87-AF38CFE4CE1B}"/>
          </ac:graphicFrameMkLst>
        </pc:graphicFrameChg>
        <pc:picChg chg="add del">
          <ac:chgData name="NESTOR JULIO HERNANDEZ BOCKER" userId="a413b3be1cc3406f" providerId="LiveId" clId="{4E5A5CBB-46FE-486D-8E9F-71FA2C2D9F21}" dt="2022-01-15T02:25:48.031" v="53" actId="21"/>
          <ac:picMkLst>
            <pc:docMk/>
            <pc:sldMk cId="254701575" sldId="277"/>
            <ac:picMk id="2" creationId="{AC03A308-A14D-4D48-B754-720315F509C6}"/>
          </ac:picMkLst>
        </pc:picChg>
        <pc:picChg chg="add del mod">
          <ac:chgData name="NESTOR JULIO HERNANDEZ BOCKER" userId="a413b3be1cc3406f" providerId="LiveId" clId="{4E5A5CBB-46FE-486D-8E9F-71FA2C2D9F21}" dt="2022-01-15T02:26:08.319" v="61" actId="21"/>
          <ac:picMkLst>
            <pc:docMk/>
            <pc:sldMk cId="254701575" sldId="277"/>
            <ac:picMk id="7" creationId="{E42E39F2-69E3-463B-9E5C-FD14762A69F5}"/>
          </ac:picMkLst>
        </pc:picChg>
      </pc:sldChg>
      <pc:sldChg chg="modSp mod">
        <pc:chgData name="NESTOR JULIO HERNANDEZ BOCKER" userId="a413b3be1cc3406f" providerId="LiveId" clId="{4E5A5CBB-46FE-486D-8E9F-71FA2C2D9F21}" dt="2022-01-15T04:39:32.332" v="305"/>
        <pc:sldMkLst>
          <pc:docMk/>
          <pc:sldMk cId="1413527724" sldId="278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4:39:06.477" v="303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9:32.332" v="305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4E5A5CBB-46FE-486D-8E9F-71FA2C2D9F21}" dt="2022-01-15T04:09:55.042" v="147"/>
        <pc:sldMkLst>
          <pc:docMk/>
          <pc:sldMk cId="2154987033" sldId="279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09:55.042" v="14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D597A725-EECA-4C8D-92A9-9DEEC51CC4B3}"/>
    <pc:docChg chg="undo custSel addSld delSld modSld">
      <pc:chgData name="NESTOR JULIO HERNANDEZ BOCKER" userId="a413b3be1cc3406f" providerId="LiveId" clId="{D597A725-EECA-4C8D-92A9-9DEEC51CC4B3}" dt="2022-04-07T03:38:51.383" v="854" actId="20577"/>
      <pc:docMkLst>
        <pc:docMk/>
      </pc:docMkLst>
      <pc:sldChg chg="modSp mod">
        <pc:chgData name="NESTOR JULIO HERNANDEZ BOCKER" userId="a413b3be1cc3406f" providerId="LiveId" clId="{D597A725-EECA-4C8D-92A9-9DEEC51CC4B3}" dt="2022-04-07T02:49:02.608" v="817" actId="20577"/>
        <pc:sldMkLst>
          <pc:docMk/>
          <pc:sldMk cId="3489943008" sldId="256"/>
        </pc:sldMkLst>
        <pc:spChg chg="mod">
          <ac:chgData name="NESTOR JULIO HERNANDEZ BOCKER" userId="a413b3be1cc3406f" providerId="LiveId" clId="{D597A725-EECA-4C8D-92A9-9DEEC51CC4B3}" dt="2022-04-07T01:38:15.670" v="5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9:02.608" v="81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3:38:51.383" v="854" actId="20577"/>
        <pc:sldMkLst>
          <pc:docMk/>
          <pc:sldMk cId="1297091760" sldId="257"/>
        </pc:sldMkLst>
        <pc:spChg chg="mod">
          <ac:chgData name="NESTOR JULIO HERNANDEZ BOCKER" userId="a413b3be1cc3406f" providerId="LiveId" clId="{D597A725-EECA-4C8D-92A9-9DEEC51CC4B3}" dt="2022-04-07T01:49:26.209" v="126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3:38:51.383" v="854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1:52:45.832" v="170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D597A725-EECA-4C8D-92A9-9DEEC51CC4B3}" dt="2022-04-07T01:52:23.495" v="158" actId="478"/>
          <ac:picMkLst>
            <pc:docMk/>
            <pc:sldMk cId="1297091760" sldId="257"/>
            <ac:picMk id="2" creationId="{6FAC5995-7D12-481F-A18D-2D8DB421EA7A}"/>
          </ac:picMkLst>
        </pc:picChg>
        <pc:picChg chg="add del mod">
          <ac:chgData name="NESTOR JULIO HERNANDEZ BOCKER" userId="a413b3be1cc3406f" providerId="LiveId" clId="{D597A725-EECA-4C8D-92A9-9DEEC51CC4B3}" dt="2022-04-07T01:55:46.102" v="234" actId="478"/>
          <ac:picMkLst>
            <pc:docMk/>
            <pc:sldMk cId="1297091760" sldId="257"/>
            <ac:picMk id="3" creationId="{843FDAEA-86AC-4298-81AE-471EDA082AF4}"/>
          </ac:picMkLst>
        </pc:picChg>
      </pc:sldChg>
      <pc:sldChg chg="modSp mod">
        <pc:chgData name="NESTOR JULIO HERNANDEZ BOCKER" userId="a413b3be1cc3406f" providerId="LiveId" clId="{D597A725-EECA-4C8D-92A9-9DEEC51CC4B3}" dt="2022-04-07T02:48:42.447" v="816" actId="20577"/>
        <pc:sldMkLst>
          <pc:docMk/>
          <pc:sldMk cId="1714585994" sldId="264"/>
        </pc:sldMkLst>
        <pc:spChg chg="mod">
          <ac:chgData name="NESTOR JULIO HERNANDEZ BOCKER" userId="a413b3be1cc3406f" providerId="LiveId" clId="{D597A725-EECA-4C8D-92A9-9DEEC51CC4B3}" dt="2022-04-07T02:48:42.447" v="81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59:00.947" v="853" actId="113"/>
        <pc:sldMkLst>
          <pc:docMk/>
          <pc:sldMk cId="2687120463" sldId="266"/>
        </pc:sldMkLst>
        <pc:spChg chg="mod">
          <ac:chgData name="NESTOR JULIO HERNANDEZ BOCKER" userId="a413b3be1cc3406f" providerId="LiveId" clId="{D597A725-EECA-4C8D-92A9-9DEEC51CC4B3}" dt="2022-04-07T02:13:08.551" v="31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59:00.947" v="853" actId="113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7:58.834" v="460" actId="103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D597A725-EECA-4C8D-92A9-9DEEC51CC4B3}" dt="2022-04-07T02:17:25.908" v="405" actId="478"/>
          <ac:picMkLst>
            <pc:docMk/>
            <pc:sldMk cId="2687120463" sldId="266"/>
            <ac:picMk id="2" creationId="{A1840A27-01A1-4BD8-93DC-71A4F5A07972}"/>
          </ac:picMkLst>
        </pc:picChg>
        <pc:picChg chg="add del mod">
          <ac:chgData name="NESTOR JULIO HERNANDEZ BOCKER" userId="a413b3be1cc3406f" providerId="LiveId" clId="{D597A725-EECA-4C8D-92A9-9DEEC51CC4B3}" dt="2022-04-07T02:21:35.078" v="576" actId="478"/>
          <ac:picMkLst>
            <pc:docMk/>
            <pc:sldMk cId="2687120463" sldId="266"/>
            <ac:picMk id="3" creationId="{01455BFB-571A-416E-8E55-E16C4312D244}"/>
          </ac:picMkLst>
        </pc:picChg>
      </pc:sldChg>
      <pc:sldChg chg="modSp mod">
        <pc:chgData name="NESTOR JULIO HERNANDEZ BOCKER" userId="a413b3be1cc3406f" providerId="LiveId" clId="{D597A725-EECA-4C8D-92A9-9DEEC51CC4B3}" dt="2022-04-07T02:35:21.468" v="765" actId="20577"/>
        <pc:sldMkLst>
          <pc:docMk/>
          <pc:sldMk cId="290937702" sldId="268"/>
        </pc:sldMkLst>
        <pc:spChg chg="mod">
          <ac:chgData name="NESTOR JULIO HERNANDEZ BOCKER" userId="a413b3be1cc3406f" providerId="LiveId" clId="{D597A725-EECA-4C8D-92A9-9DEEC51CC4B3}" dt="2022-04-07T02:35:21.468" v="76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41:54.895" v="799" actId="20577"/>
        <pc:sldMkLst>
          <pc:docMk/>
          <pc:sldMk cId="772786361" sldId="269"/>
        </pc:sldMkLst>
        <pc:spChg chg="mod">
          <ac:chgData name="NESTOR JULIO HERNANDEZ BOCKER" userId="a413b3be1cc3406f" providerId="LiveId" clId="{D597A725-EECA-4C8D-92A9-9DEEC51CC4B3}" dt="2022-04-07T02:38:44.201" v="76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1:54.895" v="799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38:39.325" v="766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39:06.101" v="771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6:13.873" v="804" actId="20577"/>
        <pc:sldMkLst>
          <pc:docMk/>
          <pc:sldMk cId="2522447131" sldId="270"/>
        </pc:sldMkLst>
        <pc:spChg chg="mod">
          <ac:chgData name="NESTOR JULIO HERNANDEZ BOCKER" userId="a413b3be1cc3406f" providerId="LiveId" clId="{D597A725-EECA-4C8D-92A9-9DEEC51CC4B3}" dt="2022-04-07T02:42:09.146" v="800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6:13.873" v="804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45:58.209" v="801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46:03.202" v="802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7:56.815" v="815" actId="20577"/>
        <pc:sldMkLst>
          <pc:docMk/>
          <pc:sldMk cId="1064889117" sldId="271"/>
        </pc:sldMkLst>
        <pc:spChg chg="mod">
          <ac:chgData name="NESTOR JULIO HERNANDEZ BOCKER" userId="a413b3be1cc3406f" providerId="LiveId" clId="{D597A725-EECA-4C8D-92A9-9DEEC51CC4B3}" dt="2022-04-07T02:46:56.153" v="80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7:56.815" v="81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D597A725-EECA-4C8D-92A9-9DEEC51CC4B3}" dt="2022-04-07T02:47:14.279" v="807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D597A725-EECA-4C8D-92A9-9DEEC51CC4B3}" dt="2022-04-07T02:46:53.018" v="805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08:48.391" v="305" actId="20577"/>
        <pc:sldMkLst>
          <pc:docMk/>
          <pc:sldMk cId="4212946076" sldId="272"/>
        </pc:sldMkLst>
        <pc:spChg chg="mod">
          <ac:chgData name="NESTOR JULIO HERNANDEZ BOCKER" userId="a413b3be1cc3406f" providerId="LiveId" clId="{D597A725-EECA-4C8D-92A9-9DEEC51CC4B3}" dt="2022-04-07T02:08:48.391" v="30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09:42.632" v="311" actId="20577"/>
        <pc:sldMkLst>
          <pc:docMk/>
          <pc:sldMk cId="2331247576" sldId="273"/>
        </pc:sldMkLst>
        <pc:spChg chg="mod">
          <ac:chgData name="NESTOR JULIO HERNANDEZ BOCKER" userId="a413b3be1cc3406f" providerId="LiveId" clId="{D597A725-EECA-4C8D-92A9-9DEEC51CC4B3}" dt="2022-04-07T02:09:42.632" v="31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1:42.341" v="705" actId="20577"/>
        <pc:sldMkLst>
          <pc:docMk/>
          <pc:sldMk cId="3712370987" sldId="274"/>
        </pc:sldMkLst>
        <pc:spChg chg="mod">
          <ac:chgData name="NESTOR JULIO HERNANDEZ BOCKER" userId="a413b3be1cc3406f" providerId="LiveId" clId="{D597A725-EECA-4C8D-92A9-9DEEC51CC4B3}" dt="2022-04-07T02:31:20.960" v="704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2.341" v="705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03.649" v="710" actId="20577"/>
        <pc:sldMkLst>
          <pc:docMk/>
          <pc:sldMk cId="2004471611" sldId="275"/>
        </pc:sldMkLst>
        <pc:spChg chg="mod">
          <ac:chgData name="NESTOR JULIO HERNANDEZ BOCKER" userId="a413b3be1cc3406f" providerId="LiveId" clId="{D597A725-EECA-4C8D-92A9-9DEEC51CC4B3}" dt="2022-04-07T02:32:03.649" v="71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7.711" v="706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D597A725-EECA-4C8D-92A9-9DEEC51CC4B3}" dt="2022-04-07T02:03:13.422" v="275"/>
        <pc:sldMkLst>
          <pc:docMk/>
          <pc:sldMk cId="2643471665" sldId="276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02:45.529" v="2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3:13.422" v="2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1:57:51.129" v="270"/>
        <pc:sldMkLst>
          <pc:docMk/>
          <pc:sldMk cId="254701575" sldId="277"/>
        </pc:sldMkLst>
        <pc:spChg chg="mod">
          <ac:chgData name="NESTOR JULIO HERNANDEZ BOCKER" userId="a413b3be1cc3406f" providerId="LiveId" clId="{D597A725-EECA-4C8D-92A9-9DEEC51CC4B3}" dt="2022-04-07T01:56:47.057" v="255" actId="6549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1:57:51.129" v="270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D597A725-EECA-4C8D-92A9-9DEEC51CC4B3}" dt="2022-04-07T02:28:17.480" v="623"/>
        <pc:sldMkLst>
          <pc:docMk/>
          <pc:sldMk cId="1413527724" sldId="278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27:55.878" v="61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28:17.480" v="6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25:59.793" v="614" actId="6549"/>
        <pc:sldMkLst>
          <pc:docMk/>
          <pc:sldMk cId="2154987033" sldId="279"/>
        </pc:sldMkLst>
        <pc:spChg chg="mod">
          <ac:chgData name="NESTOR JULIO HERNANDEZ BOCKER" userId="a413b3be1cc3406f" providerId="LiveId" clId="{D597A725-EECA-4C8D-92A9-9DEEC51CC4B3}" dt="2022-04-07T02:24:00.747" v="579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5:59.793" v="614" actId="6549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10:32.935" v="313"/>
        <pc:sldMkLst>
          <pc:docMk/>
          <pc:sldMk cId="1313828931" sldId="280"/>
        </pc:sldMkLst>
        <pc:spChg chg="mod">
          <ac:chgData name="NESTOR JULIO HERNANDEZ BOCKER" userId="a413b3be1cc3406f" providerId="LiveId" clId="{D597A725-EECA-4C8D-92A9-9DEEC51CC4B3}" dt="2022-04-07T02:10:14.387" v="312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0:32.935" v="313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49:32.534" v="839" actId="20577"/>
        <pc:sldMkLst>
          <pc:docMk/>
          <pc:sldMk cId="1058868022" sldId="281"/>
        </pc:sldMkLst>
        <pc:spChg chg="mod">
          <ac:chgData name="NESTOR JULIO HERNANDEZ BOCKER" userId="a413b3be1cc3406f" providerId="LiveId" clId="{D597A725-EECA-4C8D-92A9-9DEEC51CC4B3}" dt="2022-04-07T01:46:12.409" v="83" actId="5793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D597A725-EECA-4C8D-92A9-9DEEC51CC4B3}" dt="2022-04-07T01:46:00.162" v="77" actId="5793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D597A725-EECA-4C8D-92A9-9DEEC51CC4B3}" dt="2022-04-07T01:47:32.789" v="10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D597A725-EECA-4C8D-92A9-9DEEC51CC4B3}" dt="2022-04-07T01:48:28.474" v="125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D597A725-EECA-4C8D-92A9-9DEEC51CC4B3}" dt="2022-04-07T02:49:32.534" v="839" actId="20577"/>
          <ac:spMkLst>
            <pc:docMk/>
            <pc:sldMk cId="1058868022" sldId="281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692254647" sldId="282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692254647" sldId="282"/>
            <ac:spMk id="15" creationId="{A1FEE787-43FA-4043-9C5B-EE2767A8C8C5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431761031" sldId="283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52.456" v="730" actId="20577"/>
        <pc:sldMkLst>
          <pc:docMk/>
          <pc:sldMk cId="3739594722" sldId="284"/>
        </pc:sldMkLst>
        <pc:spChg chg="mod">
          <ac:chgData name="NESTOR JULIO HERNANDEZ BOCKER" userId="a413b3be1cc3406f" providerId="LiveId" clId="{D597A725-EECA-4C8D-92A9-9DEEC51CC4B3}" dt="2022-04-07T02:32:52.456" v="730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1:37:05.709" v="40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3:38.345" v="740" actId="20577"/>
        <pc:sldMkLst>
          <pc:docMk/>
          <pc:sldMk cId="3692254647" sldId="286"/>
        </pc:sldMkLst>
        <pc:spChg chg="mod">
          <ac:chgData name="NESTOR JULIO HERNANDEZ BOCKER" userId="a413b3be1cc3406f" providerId="LiveId" clId="{D597A725-EECA-4C8D-92A9-9DEEC51CC4B3}" dt="2022-04-07T02:33:38.345" v="740" actId="20577"/>
          <ac:spMkLst>
            <pc:docMk/>
            <pc:sldMk cId="3692254647" sldId="286"/>
            <ac:spMk id="15" creationId="{A1FEE787-43FA-4043-9C5B-EE2767A8C8C5}"/>
          </ac:spMkLst>
        </pc:spChg>
        <pc:spChg chg="mod">
          <ac:chgData name="NESTOR JULIO HERNANDEZ BOCKER" userId="a413b3be1cc3406f" providerId="LiveId" clId="{D597A725-EECA-4C8D-92A9-9DEEC51CC4B3}" dt="2022-04-07T02:33:26.262" v="735" actId="20577"/>
          <ac:spMkLst>
            <pc:docMk/>
            <pc:sldMk cId="3692254647" sldId="286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4:04.423" v="764" actId="20577"/>
        <pc:sldMkLst>
          <pc:docMk/>
          <pc:sldMk cId="3431761031" sldId="287"/>
        </pc:sldMkLst>
        <pc:spChg chg="mod">
          <ac:chgData name="NESTOR JULIO HERNANDEZ BOCKER" userId="a413b3be1cc3406f" providerId="LiveId" clId="{D597A725-EECA-4C8D-92A9-9DEEC51CC4B3}" dt="2022-04-07T02:34:04.423" v="764" actId="20577"/>
          <ac:spMkLst>
            <pc:docMk/>
            <pc:sldMk cId="3431761031" sldId="287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2:33:50.725" v="745" actId="20577"/>
          <ac:spMkLst>
            <pc:docMk/>
            <pc:sldMk cId="3431761031" sldId="287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07:05.764" v="298"/>
        <pc:sldMkLst>
          <pc:docMk/>
          <pc:sldMk cId="3621436020" sldId="288"/>
        </pc:sldMkLst>
        <pc:spChg chg="mod">
          <ac:chgData name="NESTOR JULIO HERNANDEZ BOCKER" userId="a413b3be1cc3406f" providerId="LiveId" clId="{D597A725-EECA-4C8D-92A9-9DEEC51CC4B3}" dt="2022-04-07T02:03:42.481" v="285" actId="20577"/>
          <ac:spMkLst>
            <pc:docMk/>
            <pc:sldMk cId="3621436020" sldId="288"/>
            <ac:spMk id="9" creationId="{8DA97F63-C267-4177-AD7A-7B715A33282D}"/>
          </ac:spMkLst>
        </pc:spChg>
        <pc:spChg chg="mod">
          <ac:chgData name="NESTOR JULIO HERNANDEZ BOCKER" userId="a413b3be1cc3406f" providerId="LiveId" clId="{D597A725-EECA-4C8D-92A9-9DEEC51CC4B3}" dt="2022-04-07T02:03:51.735" v="287" actId="20577"/>
          <ac:spMkLst>
            <pc:docMk/>
            <pc:sldMk cId="3621436020" sldId="288"/>
            <ac:spMk id="11" creationId="{E72E6ADF-118F-4D4C-BEB0-2FCE18A81F29}"/>
          </ac:spMkLst>
        </pc:spChg>
        <pc:spChg chg="mod">
          <ac:chgData name="NESTOR JULIO HERNANDEZ BOCKER" userId="a413b3be1cc3406f" providerId="LiveId" clId="{D597A725-EECA-4C8D-92A9-9DEEC51CC4B3}" dt="2022-04-07T02:04:05.726" v="296" actId="20577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06:46.792" v="29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7:05.764" v="29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D597A725-EECA-4C8D-92A9-9DEEC51CC4B3}" dt="2022-04-07T02:30:13.020" v="699"/>
        <pc:sldMkLst>
          <pc:docMk/>
          <pc:sldMk cId="1740099963" sldId="289"/>
        </pc:sldMkLst>
        <pc:spChg chg="mod">
          <ac:chgData name="NESTOR JULIO HERNANDEZ BOCKER" userId="a413b3be1cc3406f" providerId="LiveId" clId="{D597A725-EECA-4C8D-92A9-9DEEC51CC4B3}" dt="2022-04-07T02:29:12.989" v="648" actId="20577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9:57.452" v="698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597A725-EECA-4C8D-92A9-9DEEC51CC4B3}" dt="2022-04-07T02:30:13.020" v="69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10F47CD4-8EE4-43BC-9EB5-C229ACDFB965}"/>
    <pc:docChg chg="undo redo custSel addSld delSld modSld">
      <pc:chgData name="NESTOR JULIO HERNANDEZ BOCKER" userId="a413b3be1cc3406f" providerId="LiveId" clId="{10F47CD4-8EE4-43BC-9EB5-C229ACDFB965}" dt="2022-03-04T16:38:38.464" v="1283" actId="20577"/>
      <pc:docMkLst>
        <pc:docMk/>
      </pc:docMkLst>
      <pc:sldChg chg="modSp mod">
        <pc:chgData name="NESTOR JULIO HERNANDEZ BOCKER" userId="a413b3be1cc3406f" providerId="LiveId" clId="{10F47CD4-8EE4-43BC-9EB5-C229ACDFB965}" dt="2022-03-04T15:37:31.764" v="33" actId="20577"/>
        <pc:sldMkLst>
          <pc:docMk/>
          <pc:sldMk cId="3489943008" sldId="256"/>
        </pc:sldMkLst>
        <pc:spChg chg="mod">
          <ac:chgData name="NESTOR JULIO HERNANDEZ BOCKER" userId="a413b3be1cc3406f" providerId="LiveId" clId="{10F47CD4-8EE4-43BC-9EB5-C229ACDFB965}" dt="2022-03-04T15:37:31.764" v="3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8:10.385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37.216" v="1255" actId="20577"/>
        <pc:sldMkLst>
          <pc:docMk/>
          <pc:sldMk cId="1297091760" sldId="257"/>
        </pc:sldMkLst>
        <pc:spChg chg="mod">
          <ac:chgData name="NESTOR JULIO HERNANDEZ BOCKER" userId="a413b3be1cc3406f" providerId="LiveId" clId="{10F47CD4-8EE4-43BC-9EB5-C229ACDFB965}" dt="2022-03-04T16:35:37.216" v="1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08:16.035" v="916" actId="6549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0F47CD4-8EE4-43BC-9EB5-C229ACDFB965}" dt="2022-03-04T15:58:41.295" v="796" actId="478"/>
          <ac:picMkLst>
            <pc:docMk/>
            <pc:sldMk cId="1297091760" sldId="257"/>
            <ac:picMk id="2" creationId="{D745A676-1354-4BB0-B926-909BFB88C7CD}"/>
          </ac:picMkLst>
        </pc:picChg>
      </pc:sldChg>
      <pc:sldChg chg="modSp mod">
        <pc:chgData name="NESTOR JULIO HERNANDEZ BOCKER" userId="a413b3be1cc3406f" providerId="LiveId" clId="{10F47CD4-8EE4-43BC-9EB5-C229ACDFB965}" dt="2022-03-04T16:34:22.484" v="1245" actId="20577"/>
        <pc:sldMkLst>
          <pc:docMk/>
          <pc:sldMk cId="1714585994" sldId="264"/>
        </pc:sldMkLst>
        <pc:spChg chg="mod">
          <ac:chgData name="NESTOR JULIO HERNANDEZ BOCKER" userId="a413b3be1cc3406f" providerId="LiveId" clId="{10F47CD4-8EE4-43BC-9EB5-C229ACDFB965}" dt="2022-03-04T16:34:22.484" v="124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10F47CD4-8EE4-43BC-9EB5-C229ACDFB965}" dt="2022-03-04T16:01:03.186" v="841" actId="47"/>
        <pc:sldMkLst>
          <pc:docMk/>
          <pc:sldMk cId="3321077232" sldId="265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6:23.364" v="1260" actId="6549"/>
        <pc:sldMkLst>
          <pc:docMk/>
          <pc:sldMk cId="2687120463" sldId="266"/>
        </pc:sldMkLst>
        <pc:spChg chg="mod">
          <ac:chgData name="NESTOR JULIO HERNANDEZ BOCKER" userId="a413b3be1cc3406f" providerId="LiveId" clId="{10F47CD4-8EE4-43BC-9EB5-C229ACDFB965}" dt="2022-03-04T16:36:23.364" v="1260" actId="654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12:04.717" v="101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55:22.475" v="744" actId="1036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10F47CD4-8EE4-43BC-9EB5-C229ACDFB965}" dt="2022-03-04T16:10:07.334" v="946" actId="478"/>
          <ac:picMkLst>
            <pc:docMk/>
            <pc:sldMk cId="2687120463" sldId="266"/>
            <ac:picMk id="2" creationId="{453006EB-6F3F-4787-99A8-A698FCF31CB6}"/>
          </ac:picMkLst>
        </pc:picChg>
        <pc:picChg chg="add del mod">
          <ac:chgData name="NESTOR JULIO HERNANDEZ BOCKER" userId="a413b3be1cc3406f" providerId="LiveId" clId="{10F47CD4-8EE4-43BC-9EB5-C229ACDFB965}" dt="2022-03-04T16:11:41.691" v="1015" actId="478"/>
          <ac:picMkLst>
            <pc:docMk/>
            <pc:sldMk cId="2687120463" sldId="266"/>
            <ac:picMk id="3" creationId="{26BE4CCF-FF8B-4F05-BF1B-EA62FE6C7E2F}"/>
          </ac:picMkLst>
        </pc:picChg>
      </pc:sldChg>
      <pc:sldChg chg="modSp del">
        <pc:chgData name="NESTOR JULIO HERNANDEZ BOCKER" userId="a413b3be1cc3406f" providerId="LiveId" clId="{10F47CD4-8EE4-43BC-9EB5-C229ACDFB965}" dt="2022-03-04T16:18:28.688" v="1100" actId="47"/>
        <pc:sldMkLst>
          <pc:docMk/>
          <pc:sldMk cId="2772694670" sldId="267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8:15.667" v="1281" actId="20577"/>
        <pc:sldMkLst>
          <pc:docMk/>
          <pc:sldMk cId="290937702" sldId="268"/>
        </pc:sldMkLst>
        <pc:spChg chg="mod">
          <ac:chgData name="NESTOR JULIO HERNANDEZ BOCKER" userId="a413b3be1cc3406f" providerId="LiveId" clId="{10F47CD4-8EE4-43BC-9EB5-C229ACDFB965}" dt="2022-03-04T16:38:15.667" v="1281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30:49.984" v="3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0:14.345" v="1219" actId="6549"/>
        <pc:sldMkLst>
          <pc:docMk/>
          <pc:sldMk cId="772786361" sldId="269"/>
        </pc:sldMkLst>
        <pc:spChg chg="mod">
          <ac:chgData name="NESTOR JULIO HERNANDEZ BOCKER" userId="a413b3be1cc3406f" providerId="LiveId" clId="{10F47CD4-8EE4-43BC-9EB5-C229ACDFB965}" dt="2022-03-04T16:28:14.145" v="1128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0:14.345" v="1219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28:04.565" v="112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10F47CD4-8EE4-43BC-9EB5-C229ACDFB965}" dt="2022-03-04T16:27:44.954" v="1123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8:38.464" v="1283" actId="20577"/>
        <pc:sldMkLst>
          <pc:docMk/>
          <pc:sldMk cId="2522447131" sldId="270"/>
        </pc:sldMkLst>
        <pc:spChg chg="mod">
          <ac:chgData name="NESTOR JULIO HERNANDEZ BOCKER" userId="a413b3be1cc3406f" providerId="LiveId" clId="{10F47CD4-8EE4-43BC-9EB5-C229ACDFB965}" dt="2022-03-04T16:38:38.464" v="1283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2:33.425" v="1227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32:21.009" v="122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10F47CD4-8EE4-43BC-9EB5-C229ACDFB965}" dt="2022-03-04T16:32:14.998" v="122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3:51.664" v="1244" actId="20577"/>
        <pc:sldMkLst>
          <pc:docMk/>
          <pc:sldMk cId="1064889117" sldId="271"/>
        </pc:sldMkLst>
        <pc:spChg chg="mod">
          <ac:chgData name="NESTOR JULIO HERNANDEZ BOCKER" userId="a413b3be1cc3406f" providerId="LiveId" clId="{10F47CD4-8EE4-43BC-9EB5-C229ACDFB965}" dt="2022-03-04T16:32:55.257" v="1232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3:51.664" v="1244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0F47CD4-8EE4-43BC-9EB5-C229ACDFB965}" dt="2022-03-04T16:32:40.929" v="1228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10F47CD4-8EE4-43BC-9EB5-C229ACDFB965}" dt="2022-03-04T16:32:47.121" v="1229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1:52.305" v="849" actId="20577"/>
        <pc:sldMkLst>
          <pc:docMk/>
          <pc:sldMk cId="4212946076" sldId="272"/>
        </pc:sldMkLst>
        <pc:spChg chg="mod">
          <ac:chgData name="NESTOR JULIO HERNANDEZ BOCKER" userId="a413b3be1cc3406f" providerId="LiveId" clId="{10F47CD4-8EE4-43BC-9EB5-C229ACDFB965}" dt="2022-03-04T16:01:52.305" v="849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1:10.636" v="842" actId="20577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02:36.908" v="855" actId="20577"/>
        <pc:sldMkLst>
          <pc:docMk/>
          <pc:sldMk cId="2331247576" sldId="273"/>
        </pc:sldMkLst>
        <pc:spChg chg="mod">
          <ac:chgData name="NESTOR JULIO HERNANDEZ BOCKER" userId="a413b3be1cc3406f" providerId="LiveId" clId="{10F47CD4-8EE4-43BC-9EB5-C229ACDFB965}" dt="2022-03-04T16:02:36.908" v="855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2:02.611" v="850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19:26.582" v="1116" actId="20577"/>
        <pc:sldMkLst>
          <pc:docMk/>
          <pc:sldMk cId="3712370987" sldId="274"/>
        </pc:sldMkLst>
        <pc:spChg chg="mod">
          <ac:chgData name="NESTOR JULIO HERNANDEZ BOCKER" userId="a413b3be1cc3406f" providerId="LiveId" clId="{10F47CD4-8EE4-43BC-9EB5-C229ACDFB965}" dt="2022-03-04T16:19:26.582" v="111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18:37.146" v="11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7:54.126" v="1280" actId="20577"/>
        <pc:sldMkLst>
          <pc:docMk/>
          <pc:sldMk cId="2004471611" sldId="275"/>
        </pc:sldMkLst>
        <pc:spChg chg="mod">
          <ac:chgData name="NESTOR JULIO HERNANDEZ BOCKER" userId="a413b3be1cc3406f" providerId="LiveId" clId="{10F47CD4-8EE4-43BC-9EB5-C229ACDFB965}" dt="2022-03-04T16:20:24.062" v="111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37:54.126" v="128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5:55.529" v="1258" actId="20577"/>
        <pc:sldMkLst>
          <pc:docMk/>
          <pc:sldMk cId="2643471665" sldId="276"/>
        </pc:sldMkLst>
        <pc:spChg chg="mod">
          <ac:chgData name="NESTOR JULIO HERNANDEZ BOCKER" userId="a413b3be1cc3406f" providerId="LiveId" clId="{10F47CD4-8EE4-43BC-9EB5-C229ACDFB965}" dt="2022-03-04T16:00:24.697" v="837" actId="20577"/>
          <ac:spMkLst>
            <pc:docMk/>
            <pc:sldMk cId="2643471665" sldId="276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00:28.025" v="838" actId="20577"/>
          <ac:spMkLst>
            <pc:docMk/>
            <pc:sldMk cId="2643471665" sldId="276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5:55.529" v="1258" actId="20577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00:43.401" v="83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00:54.776" v="84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59:46.913" v="821" actId="20577"/>
        <pc:sldMkLst>
          <pc:docMk/>
          <pc:sldMk cId="254701575" sldId="277"/>
        </pc:sldMkLst>
        <pc:spChg chg="mod">
          <ac:chgData name="NESTOR JULIO HERNANDEZ BOCKER" userId="a413b3be1cc3406f" providerId="LiveId" clId="{10F47CD4-8EE4-43BC-9EB5-C229ACDFB965}" dt="2022-03-04T15:59:46.913" v="821" actId="20577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5:59:22.505" v="81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7:33.425" v="1279" actId="6549"/>
        <pc:sldMkLst>
          <pc:docMk/>
          <pc:sldMk cId="1413527724" sldId="278"/>
        </pc:sldMkLst>
        <pc:spChg chg="mod">
          <ac:chgData name="NESTOR JULIO HERNANDEZ BOCKER" userId="a413b3be1cc3406f" providerId="LiveId" clId="{10F47CD4-8EE4-43BC-9EB5-C229ACDFB965}" dt="2022-03-04T16:17:27.618" v="1065" actId="20577"/>
          <ac:spMkLst>
            <pc:docMk/>
            <pc:sldMk cId="1413527724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17:31.336" v="1066" actId="20577"/>
          <ac:spMkLst>
            <pc:docMk/>
            <pc:sldMk cId="1413527724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7:33.425" v="1279" actId="6549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18:01.573" v="1098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18:15.238" v="1099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6:47.019" v="1268" actId="20577"/>
        <pc:sldMkLst>
          <pc:docMk/>
          <pc:sldMk cId="2154987033" sldId="279"/>
        </pc:sldMkLst>
        <pc:spChg chg="mod">
          <ac:chgData name="NESTOR JULIO HERNANDEZ BOCKER" userId="a413b3be1cc3406f" providerId="LiveId" clId="{10F47CD4-8EE4-43BC-9EB5-C229ACDFB965}" dt="2022-03-04T16:15:30.137" v="1060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36:47.019" v="126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6:01.687" v="860" actId="20577"/>
        <pc:sldMkLst>
          <pc:docMk/>
          <pc:sldMk cId="1313828931" sldId="280"/>
        </pc:sldMkLst>
        <pc:spChg chg="mod">
          <ac:chgData name="NESTOR JULIO HERNANDEZ BOCKER" userId="a413b3be1cc3406f" providerId="LiveId" clId="{10F47CD4-8EE4-43BC-9EB5-C229ACDFB965}" dt="2022-03-04T16:06:01.687" v="86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16.370" v="1253" actId="20577"/>
        <pc:sldMkLst>
          <pc:docMk/>
          <pc:sldMk cId="1058868022" sldId="281"/>
        </pc:sldMkLst>
        <pc:spChg chg="mod">
          <ac:chgData name="NESTOR JULIO HERNANDEZ BOCKER" userId="a413b3be1cc3406f" providerId="LiveId" clId="{10F47CD4-8EE4-43BC-9EB5-C229ACDFB965}" dt="2022-03-04T15:52:03.492" v="642" actId="20577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0F47CD4-8EE4-43BC-9EB5-C229ACDFB965}" dt="2022-03-04T15:52:09.208" v="643" actId="20577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0F47CD4-8EE4-43BC-9EB5-C229ACDFB965}" dt="2022-03-04T15:51:44.757" v="639" actId="6549"/>
          <ac:spMkLst>
            <pc:docMk/>
            <pc:sldMk cId="1058868022" sldId="281"/>
            <ac:spMk id="14" creationId="{2429D940-E554-4FB7-91D3-1A9CD28C5C86}"/>
          </ac:spMkLst>
        </pc:spChg>
        <pc:spChg chg="add mod">
          <ac:chgData name="NESTOR JULIO HERNANDEZ BOCKER" userId="a413b3be1cc3406f" providerId="LiveId" clId="{10F47CD4-8EE4-43BC-9EB5-C229ACDFB965}" dt="2022-03-04T15:51:48.711" v="64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0F47CD4-8EE4-43BC-9EB5-C229ACDFB965}" dt="2022-03-04T16:35:16.370" v="1253" actId="20577"/>
          <ac:spMkLst>
            <pc:docMk/>
            <pc:sldMk cId="1058868022" sldId="281"/>
            <ac:spMk id="20" creationId="{00000000-0000-0000-0000-000000000000}"/>
          </ac:spMkLst>
        </pc:spChg>
        <pc:spChg chg="del mod">
          <ac:chgData name="NESTOR JULIO HERNANDEZ BOCKER" userId="a413b3be1cc3406f" providerId="LiveId" clId="{10F47CD4-8EE4-43BC-9EB5-C229ACDFB965}" dt="2022-03-04T15:50:24.206" v="451" actId="478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10F47CD4-8EE4-43BC-9EB5-C229ACDFB965}" dt="2022-03-04T15:39:31.322" v="35" actId="478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5:17.033" v="271" actId="14861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6:41.044" v="278" actId="14861"/>
          <ac:graphicFrameMkLst>
            <pc:docMk/>
            <pc:sldMk cId="1058868022" sldId="281"/>
            <ac:graphicFrameMk id="15" creationId="{00000000-0008-0000-0200-000002000000}"/>
          </ac:graphicFrameMkLst>
        </pc:graphicFrameChg>
        <pc:graphicFrameChg chg="del">
          <ac:chgData name="NESTOR JULIO HERNANDEZ BOCKER" userId="a413b3be1cc3406f" providerId="LiveId" clId="{10F47CD4-8EE4-43BC-9EB5-C229ACDFB965}" dt="2022-03-04T15:42:10.676" v="196" actId="478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30:36.615" v="29" actId="20577"/>
        <pc:sldMkLst>
          <pc:docMk/>
          <pc:sldMk cId="3692254647" sldId="282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692254647" sldId="282"/>
            <ac:spMk id="15" creationId="{A1FEE787-43FA-4043-9C5B-EE2767A8C8C5}"/>
          </ac:spMkLst>
        </pc:spChg>
        <pc:spChg chg="mod">
          <ac:chgData name="NESTOR JULIO HERNANDEZ BOCKER" userId="a413b3be1cc3406f" providerId="LiveId" clId="{10F47CD4-8EE4-43BC-9EB5-C229ACDFB965}" dt="2022-03-04T15:30:36.615" v="29" actId="20577"/>
          <ac:spMkLst>
            <pc:docMk/>
            <pc:sldMk cId="3692254647" sldId="282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0F47CD4-8EE4-43BC-9EB5-C229ACDFB965}" dt="2022-03-04T15:27:58.618" v="2"/>
        <pc:sldMkLst>
          <pc:docMk/>
          <pc:sldMk cId="3431761031" sldId="283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5:30:30.007" v="24" actId="20577"/>
        <pc:sldMkLst>
          <pc:docMk/>
          <pc:sldMk cId="3739594722" sldId="284"/>
        </pc:sldMkLst>
        <pc:spChg chg="mod">
          <ac:chgData name="NESTOR JULIO HERNANDEZ BOCKER" userId="a413b3be1cc3406f" providerId="LiveId" clId="{10F47CD4-8EE4-43BC-9EB5-C229ACDFB965}" dt="2022-03-04T15:30:30.007" v="24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7:19.241" v="0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10F47CD4-8EE4-43BC-9EB5-C229ACDFB965}" dt="2022-03-04T15:55:51.588" v="748" actId="403"/>
        <pc:sldMkLst>
          <pc:docMk/>
          <pc:sldMk cId="1493240971" sldId="285"/>
        </pc:sldMkLst>
        <pc:spChg chg="mod">
          <ac:chgData name="NESTOR JULIO HERNANDEZ BOCKER" userId="a413b3be1cc3406f" providerId="LiveId" clId="{10F47CD4-8EE4-43BC-9EB5-C229ACDFB965}" dt="2022-03-04T15:55:51.588" v="748" actId="403"/>
          <ac:spMkLst>
            <pc:docMk/>
            <pc:sldMk cId="1493240971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45:23.688" v="272"/>
          <ac:graphicFrameMkLst>
            <pc:docMk/>
            <pc:sldMk cId="1493240971" sldId="285"/>
            <ac:graphicFrameMk id="10" creationId="{5D610509-800B-46E4-97D7-E3BA978F1E3F}"/>
          </ac:graphicFrameMkLst>
        </pc:graphicFrameChg>
      </pc:sldChg>
    </pc:docChg>
  </pc:docChgLst>
  <pc:docChgLst>
    <pc:chgData name="NESTOR JULIO HERNANDEZ BOCKER" userId="a413b3be1cc3406f" providerId="LiveId" clId="{364D2E20-7C95-4F8E-90AC-5BB6742FFA38}"/>
    <pc:docChg chg="undo redo custSel modSld">
      <pc:chgData name="NESTOR JULIO HERNANDEZ BOCKER" userId="a413b3be1cc3406f" providerId="LiveId" clId="{364D2E20-7C95-4F8E-90AC-5BB6742FFA38}" dt="2022-01-14T04:29:29.374" v="478" actId="27918"/>
      <pc:docMkLst>
        <pc:docMk/>
      </pc:docMkLst>
      <pc:sldChg chg="modSp mod">
        <pc:chgData name="NESTOR JULIO HERNANDEZ BOCKER" userId="a413b3be1cc3406f" providerId="LiveId" clId="{364D2E20-7C95-4F8E-90AC-5BB6742FFA38}" dt="2021-12-21T16:01:16.953" v="380" actId="20577"/>
        <pc:sldMkLst>
          <pc:docMk/>
          <pc:sldMk cId="3489943008" sldId="256"/>
        </pc:sldMkLst>
        <pc:spChg chg="mod">
          <ac:chgData name="NESTOR JULIO HERNANDEZ BOCKER" userId="a413b3be1cc3406f" providerId="LiveId" clId="{364D2E20-7C95-4F8E-90AC-5BB6742FFA38}" dt="2021-12-21T14:21:22.387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01:16.953" v="38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2-01-14T04:29:29.374" v="478" actId="27918"/>
        <pc:sldMkLst>
          <pc:docMk/>
          <pc:sldMk cId="1297091760" sldId="257"/>
        </pc:sldMkLst>
        <pc:spChg chg="mod">
          <ac:chgData name="NESTOR JULIO HERNANDEZ BOCKER" userId="a413b3be1cc3406f" providerId="LiveId" clId="{364D2E20-7C95-4F8E-90AC-5BB6742FFA38}" dt="2021-12-21T15:10:34.252" v="4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10:27.324" v="35" actId="1035"/>
          <ac:spMkLst>
            <pc:docMk/>
            <pc:sldMk cId="1297091760" sldId="257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4:21:30.531" v="4" actId="478"/>
          <ac:graphicFrameMkLst>
            <pc:docMk/>
            <pc:sldMk cId="1297091760" sldId="257"/>
            <ac:graphicFrameMk id="7" creationId="{00000000-0008-0000-02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4:21:45.651" v="7" actId="1076"/>
          <ac:graphicFrameMkLst>
            <pc:docMk/>
            <pc:sldMk cId="1297091760" sldId="257"/>
            <ac:graphicFrameMk id="9" creationId="{00000000-0008-0000-0200-000007000000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16:27.932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364D2E20-7C95-4F8E-90AC-5BB6742FFA38}" dt="2021-12-21T16:16:27.932" v="47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364D2E20-7C95-4F8E-90AC-5BB6742FFA38}" dt="2021-12-21T15:22:50.363" v="66"/>
        <pc:sldMkLst>
          <pc:docMk/>
          <pc:sldMk cId="3321077232" sldId="265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22:37.677" v="65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2:50.363" v="66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26:34.081" v="261" actId="20577"/>
        <pc:sldMkLst>
          <pc:docMk/>
          <pc:sldMk cId="2687120463" sldId="266"/>
        </pc:sldMkLst>
        <pc:spChg chg="mod">
          <ac:chgData name="NESTOR JULIO HERNANDEZ BOCKER" userId="a413b3be1cc3406f" providerId="LiveId" clId="{364D2E20-7C95-4F8E-90AC-5BB6742FFA38}" dt="2021-12-21T15:26:34.081" v="26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26:24.762" v="260" actId="14100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25:10.935" v="243" actId="1035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graphicFrameChg chg="del">
          <ac:chgData name="NESTOR JULIO HERNANDEZ BOCKER" userId="a413b3be1cc3406f" providerId="LiveId" clId="{364D2E20-7C95-4F8E-90AC-5BB6742FFA38}" dt="2021-12-21T15:24:24.448" v="76" actId="478"/>
          <ac:graphicFrameMkLst>
            <pc:docMk/>
            <pc:sldMk cId="2687120463" sldId="266"/>
            <ac:graphicFrameMk id="8" creationId="{7EEABC51-8469-43C3-AD41-BCF8FA494C56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53:55.835" v="335"/>
        <pc:sldMkLst>
          <pc:docMk/>
          <pc:sldMk cId="2772694670" sldId="26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53:26.446" v="334" actId="20577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53:55.835" v="33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1:07.033" v="378" actId="20577"/>
        <pc:sldMkLst>
          <pc:docMk/>
          <pc:sldMk cId="290937702" sldId="268"/>
        </pc:sldMkLst>
        <pc:spChg chg="mod">
          <ac:chgData name="NESTOR JULIO HERNANDEZ BOCKER" userId="a413b3be1cc3406f" providerId="LiveId" clId="{364D2E20-7C95-4F8E-90AC-5BB6742FFA38}" dt="2021-12-21T16:01:07.033" v="37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1-12-21T16:15:12.778" v="465" actId="20577"/>
        <pc:sldMkLst>
          <pc:docMk/>
          <pc:sldMk cId="772786361" sldId="269"/>
        </pc:sldMkLst>
        <pc:spChg chg="mod">
          <ac:chgData name="NESTOR JULIO HERNANDEZ BOCKER" userId="a413b3be1cc3406f" providerId="LiveId" clId="{364D2E20-7C95-4F8E-90AC-5BB6742FFA38}" dt="2021-12-21T16:15:12.778" v="46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0:19.132" v="458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364D2E20-7C95-4F8E-90AC-5BB6742FFA38}" dt="2021-12-21T16:05:58.019" v="38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06:24.682" v="384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5:07.690" v="464" actId="20577"/>
        <pc:sldMkLst>
          <pc:docMk/>
          <pc:sldMk cId="2522447131" sldId="270"/>
        </pc:sldMkLst>
        <pc:spChg chg="mod">
          <ac:chgData name="NESTOR JULIO HERNANDEZ BOCKER" userId="a413b3be1cc3406f" providerId="LiveId" clId="{364D2E20-7C95-4F8E-90AC-5BB6742FFA38}" dt="2021-12-21T16:15:07.690" v="464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4:56.667" v="46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4:39.434" v="459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4:47.243" v="46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6:05.248" v="475" actId="20577"/>
        <pc:sldMkLst>
          <pc:docMk/>
          <pc:sldMk cId="1064889117" sldId="271"/>
        </pc:sldMkLst>
        <pc:spChg chg="mod">
          <ac:chgData name="NESTOR JULIO HERNANDEZ BOCKER" userId="a413b3be1cc3406f" providerId="LiveId" clId="{364D2E20-7C95-4F8E-90AC-5BB6742FFA38}" dt="2021-12-21T16:15:19.298" v="46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6:05.248" v="475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5:24.489" v="467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5:31.905" v="46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5:46.155" v="55" actId="20577"/>
        <pc:sldMkLst>
          <pc:docMk/>
          <pc:sldMk cId="4212946076" sldId="272"/>
        </pc:sldMkLst>
        <pc:spChg chg="mod">
          <ac:chgData name="NESTOR JULIO HERNANDEZ BOCKER" userId="a413b3be1cc3406f" providerId="LiveId" clId="{364D2E20-7C95-4F8E-90AC-5BB6742FFA38}" dt="2021-12-21T15:15:46.155" v="5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4212946076" sldId="272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11:53.989" v="48"/>
          <ac:graphicFrameMkLst>
            <pc:docMk/>
            <pc:sldMk cId="4212946076" sldId="272"/>
            <ac:graphicFrameMk id="7" creationId="{00000000-0008-0000-0200-000002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11:25.720" v="46" actId="478"/>
          <ac:graphicFrameMkLst>
            <pc:docMk/>
            <pc:sldMk cId="4212946076" sldId="272"/>
            <ac:graphicFrameMk id="9" creationId="{E8E2FC98-618A-4F8C-8D91-2B55E6E0B9C8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6:55.543" v="62" actId="20577"/>
        <pc:sldMkLst>
          <pc:docMk/>
          <pc:sldMk cId="2331247576" sldId="273"/>
        </pc:sldMkLst>
        <pc:spChg chg="mod">
          <ac:chgData name="NESTOR JULIO HERNANDEZ BOCKER" userId="a413b3be1cc3406f" providerId="LiveId" clId="{364D2E20-7C95-4F8E-90AC-5BB6742FFA38}" dt="2021-12-21T15:16:55.543" v="62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331247576" sldId="27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5:16:23.742" v="56" actId="478"/>
          <ac:graphicFrameMkLst>
            <pc:docMk/>
            <pc:sldMk cId="2331247576" sldId="273"/>
            <ac:graphicFrameMk id="7" creationId="{00000000-0008-0000-0000-000008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16:29.633" v="58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2:30.684" v="295" actId="20577"/>
        <pc:sldMkLst>
          <pc:docMk/>
          <pc:sldMk cId="3712370987" sldId="274"/>
        </pc:sldMkLst>
        <pc:spChg chg="mod">
          <ac:chgData name="NESTOR JULIO HERNANDEZ BOCKER" userId="a413b3be1cc3406f" providerId="LiveId" clId="{364D2E20-7C95-4F8E-90AC-5BB6742FFA38}" dt="2021-12-21T15:42:30.684" v="29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38:18.988" v="266" actId="20577"/>
          <ac:spMkLst>
            <pc:docMk/>
            <pc:sldMk cId="3712370987" sldId="274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364D2E20-7C95-4F8E-90AC-5BB6742FFA38}" dt="2021-12-21T15:38:35.221" v="268" actId="21"/>
          <ac:graphicFrameMkLst>
            <pc:docMk/>
            <pc:sldMk cId="3712370987" sldId="274"/>
            <ac:graphicFrameMk id="7" creationId="{00000000-0008-0000-0100-000007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38:11.501" v="263" actId="478"/>
          <ac:graphicFrameMkLst>
            <pc:docMk/>
            <pc:sldMk cId="3712370987" sldId="274"/>
            <ac:graphicFrameMk id="9" creationId="{00000000-0008-0000-01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1:33.223" v="292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3:47.485" v="300" actId="20577"/>
        <pc:sldMkLst>
          <pc:docMk/>
          <pc:sldMk cId="2004471611" sldId="275"/>
        </pc:sldMkLst>
        <pc:spChg chg="mod">
          <ac:chgData name="NESTOR JULIO HERNANDEZ BOCKER" userId="a413b3be1cc3406f" providerId="LiveId" clId="{364D2E20-7C95-4F8E-90AC-5BB6742FFA38}" dt="2021-12-21T15:43:47.485" v="30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40:49.560" v="291" actId="20577"/>
          <ac:spMkLst>
            <pc:docMk/>
            <pc:sldMk cId="2004471611" sldId="275"/>
            <ac:spMk id="20" creationId="{00000000-0000-0000-0000-000000000000}"/>
          </ac:spMkLst>
        </pc:spChg>
        <pc:graphicFrameChg chg="del mod">
          <ac:chgData name="NESTOR JULIO HERNANDEZ BOCKER" userId="a413b3be1cc3406f" providerId="LiveId" clId="{364D2E20-7C95-4F8E-90AC-5BB6742FFA38}" dt="2021-12-21T15:40:11.417" v="272" actId="478"/>
          <ac:graphicFrameMkLst>
            <pc:docMk/>
            <pc:sldMk cId="2004471611" sldId="275"/>
            <ac:graphicFrameMk id="7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40.777" v="288" actId="21"/>
          <ac:graphicFrameMkLst>
            <pc:docMk/>
            <pc:sldMk cId="2004471611" sldId="275"/>
            <ac:graphicFrameMk id="9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37.540" v="287" actId="478"/>
          <ac:graphicFrameMkLst>
            <pc:docMk/>
            <pc:sldMk cId="2004471611" sldId="275"/>
            <ac:graphicFrameMk id="10" creationId="{8AA33C6A-54E8-48BF-80F2-EAECDD0F6A62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0:41.433" v="290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23:50.883" v="75"/>
        <pc:sldMkLst>
          <pc:docMk/>
          <pc:sldMk cId="2643471665" sldId="276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23:30.097" v="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3:50.883" v="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11:03.971" v="45"/>
        <pc:sldMkLst>
          <pc:docMk/>
          <pc:sldMk cId="254701575" sldId="27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11:03.971" v="4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0:26.020" v="376"/>
        <pc:sldMkLst>
          <pc:docMk/>
          <pc:sldMk cId="1413527724" sldId="278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6:00:20.172" v="375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364D2E20-7C95-4F8E-90AC-5BB6742FFA38}" dt="2021-12-21T16:00:26.020" v="37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31:15.206" v="262"/>
        <pc:sldMkLst>
          <pc:docMk/>
          <pc:sldMk cId="2154987033" sldId="279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31:15.206" v="262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B067B524-B9B7-4E3F-B380-B6CA9171A4FC}"/>
    <pc:docChg chg="undo custSel addSld delSld modSld sldOrd">
      <pc:chgData name="NESTOR JULIO HERNANDEZ BOCKER" userId="a413b3be1cc3406f" providerId="LiveId" clId="{B067B524-B9B7-4E3F-B380-B6CA9171A4FC}" dt="2022-02-01T03:04:34.573" v="1830" actId="20577"/>
      <pc:docMkLst>
        <pc:docMk/>
      </pc:docMkLst>
      <pc:sldChg chg="modSp mod">
        <pc:chgData name="NESTOR JULIO HERNANDEZ BOCKER" userId="a413b3be1cc3406f" providerId="LiveId" clId="{B067B524-B9B7-4E3F-B380-B6CA9171A4FC}" dt="2022-01-31T23:22:27.67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B067B524-B9B7-4E3F-B380-B6CA9171A4FC}" dt="2022-01-31T23:22:27.67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0:48.100" v="1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2:34:06.458" v="1671"/>
        <pc:sldMkLst>
          <pc:docMk/>
          <pc:sldMk cId="1297091760" sldId="257"/>
        </pc:sldMkLst>
        <pc:spChg chg="mod">
          <ac:chgData name="NESTOR JULIO HERNANDEZ BOCKER" userId="a413b3be1cc3406f" providerId="LiveId" clId="{B067B524-B9B7-4E3F-B380-B6CA9171A4FC}" dt="2022-01-31T23:40:47.274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34:06.458" v="1671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16.948" v="1636" actId="20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B067B524-B9B7-4E3F-B380-B6CA9171A4FC}" dt="2022-01-31T23:29:09.882" v="75" actId="478"/>
          <ac:picMkLst>
            <pc:docMk/>
            <pc:sldMk cId="1297091760" sldId="257"/>
            <ac:picMk id="2" creationId="{07894AD2-E345-47D0-8122-0D006B0A1221}"/>
          </ac:picMkLst>
        </pc:picChg>
        <pc:picChg chg="add del mod">
          <ac:chgData name="NESTOR JULIO HERNANDEZ BOCKER" userId="a413b3be1cc3406f" providerId="LiveId" clId="{B067B524-B9B7-4E3F-B380-B6CA9171A4FC}" dt="2022-01-31T23:32:37.672" v="104" actId="478"/>
          <ac:picMkLst>
            <pc:docMk/>
            <pc:sldMk cId="1297091760" sldId="257"/>
            <ac:picMk id="3" creationId="{C24F19CF-D336-4DC7-8167-9B88AC56A81A}"/>
          </ac:picMkLst>
        </pc:picChg>
      </pc:sldChg>
      <pc:sldChg chg="modSp ord">
        <pc:chgData name="NESTOR JULIO HERNANDEZ BOCKER" userId="a413b3be1cc3406f" providerId="LiveId" clId="{B067B524-B9B7-4E3F-B380-B6CA9171A4FC}" dt="2022-02-01T02:42:27.126" v="1687"/>
        <pc:sldMkLst>
          <pc:docMk/>
          <pc:sldMk cId="3321077232" sldId="265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7:26.858" v="119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7:39.400" v="120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2:42:58.821" v="1690"/>
        <pc:sldMkLst>
          <pc:docMk/>
          <pc:sldMk cId="2687120463" sldId="266"/>
        </pc:sldMkLst>
        <pc:spChg chg="mod">
          <ac:chgData name="NESTOR JULIO HERNANDEZ BOCKER" userId="a413b3be1cc3406f" providerId="LiveId" clId="{B067B524-B9B7-4E3F-B380-B6CA9171A4FC}" dt="2022-02-01T02:39:32.388" v="168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42:58.821" v="1690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27.230" v="1637" actId="20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B067B524-B9B7-4E3F-B380-B6CA9171A4FC}" dt="2022-01-31T23:47:18.311" v="256" actId="478"/>
          <ac:picMkLst>
            <pc:docMk/>
            <pc:sldMk cId="2687120463" sldId="266"/>
            <ac:picMk id="2" creationId="{41F8C9C0-609F-4695-93DD-FE8C98DBB1E5}"/>
          </ac:picMkLst>
        </pc:picChg>
        <pc:picChg chg="add del mod">
          <ac:chgData name="NESTOR JULIO HERNANDEZ BOCKER" userId="a413b3be1cc3406f" providerId="LiveId" clId="{B067B524-B9B7-4E3F-B380-B6CA9171A4FC}" dt="2022-01-31T23:51:32.648" v="328" actId="478"/>
          <ac:picMkLst>
            <pc:docMk/>
            <pc:sldMk cId="2687120463" sldId="266"/>
            <ac:picMk id="3" creationId="{28BF1948-6378-4D07-BFA1-E3042D10CFE1}"/>
          </ac:picMkLst>
        </pc:picChg>
      </pc:sldChg>
      <pc:sldChg chg="modSp mod ord">
        <pc:chgData name="NESTOR JULIO HERNANDEZ BOCKER" userId="a413b3be1cc3406f" providerId="LiveId" clId="{B067B524-B9B7-4E3F-B380-B6CA9171A4FC}" dt="2022-02-01T03:04:20.945" v="1828" actId="1035"/>
        <pc:sldMkLst>
          <pc:docMk/>
          <pc:sldMk cId="2772694670" sldId="26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3:04:20.945" v="1828" actId="1035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2:49:42.237" v="17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67B524-B9B7-4E3F-B380-B6CA9171A4FC}" dt="2022-02-01T02:49:50.101" v="1750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0:17:36.278" v="414" actId="20577"/>
        <pc:sldMkLst>
          <pc:docMk/>
          <pc:sldMk cId="290937702" sldId="268"/>
        </pc:sldMkLst>
        <pc:spChg chg="mod">
          <ac:chgData name="NESTOR JULIO HERNANDEZ BOCKER" userId="a413b3be1cc3406f" providerId="LiveId" clId="{B067B524-B9B7-4E3F-B380-B6CA9171A4FC}" dt="2022-02-01T00:17:36.278" v="414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0:46:36.215" v="538" actId="20577"/>
        <pc:sldMkLst>
          <pc:docMk/>
          <pc:sldMk cId="772786361" sldId="269"/>
        </pc:sldMkLst>
        <pc:spChg chg="mod">
          <ac:chgData name="NESTOR JULIO HERNANDEZ BOCKER" userId="a413b3be1cc3406f" providerId="LiveId" clId="{B067B524-B9B7-4E3F-B380-B6CA9171A4FC}" dt="2022-02-01T00:30:04.552" v="4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0:46:36.215" v="538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29:55.026" v="415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0:44:21.339" v="51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0:10.938" v="546" actId="14100"/>
        <pc:sldMkLst>
          <pc:docMk/>
          <pc:sldMk cId="2522447131" sldId="270"/>
        </pc:sldMkLst>
        <pc:spChg chg="mod">
          <ac:chgData name="NESTOR JULIO HERNANDEZ BOCKER" userId="a413b3be1cc3406f" providerId="LiveId" clId="{B067B524-B9B7-4E3F-B380-B6CA9171A4FC}" dt="2022-02-01T00:47:04.823" v="53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59:55.266" v="540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00:10.938" v="546" actId="1410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3:52.832" v="567" actId="20577"/>
        <pc:sldMkLst>
          <pc:docMk/>
          <pc:sldMk cId="1064889117" sldId="271"/>
        </pc:sldMkLst>
        <pc:spChg chg="mod">
          <ac:chgData name="NESTOR JULIO HERNANDEZ BOCKER" userId="a413b3be1cc3406f" providerId="LiveId" clId="{B067B524-B9B7-4E3F-B380-B6CA9171A4FC}" dt="2022-02-01T01:03:52.832" v="56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1:02:48.660" v="566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B067B524-B9B7-4E3F-B380-B6CA9171A4FC}" dt="2022-02-01T01:02:03.263" v="553" actId="14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B067B524-B9B7-4E3F-B380-B6CA9171A4FC}" dt="2022-02-01T01:01:48.997" v="549" actId="478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15.073" v="1655" actId="207"/>
        <pc:sldMkLst>
          <pc:docMk/>
          <pc:sldMk cId="4212946076" sldId="272"/>
        </pc:sldMkLst>
        <pc:spChg chg="mod">
          <ac:chgData name="NESTOR JULIO HERNANDEZ BOCKER" userId="a413b3be1cc3406f" providerId="LiveId" clId="{B067B524-B9B7-4E3F-B380-B6CA9171A4FC}" dt="2022-01-31T23:35:41.348" v="113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4212946076" sldId="272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15.073" v="1655" actId="207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36.021" v="1660" actId="207"/>
        <pc:sldMkLst>
          <pc:docMk/>
          <pc:sldMk cId="2331247576" sldId="273"/>
        </pc:sldMkLst>
        <pc:spChg chg="mod">
          <ac:chgData name="NESTOR JULIO HERNANDEZ BOCKER" userId="a413b3be1cc3406f" providerId="LiveId" clId="{B067B524-B9B7-4E3F-B380-B6CA9171A4FC}" dt="2022-01-31T23:36:14.468" v="116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331247576" sldId="27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36.021" v="1660" actId="207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39.553" v="1648" actId="207"/>
        <pc:sldMkLst>
          <pc:docMk/>
          <pc:sldMk cId="3712370987" sldId="274"/>
        </pc:sldMkLst>
        <pc:spChg chg="mod">
          <ac:chgData name="NESTOR JULIO HERNANDEZ BOCKER" userId="a413b3be1cc3406f" providerId="LiveId" clId="{B067B524-B9B7-4E3F-B380-B6CA9171A4FC}" dt="2022-02-01T00:06:20.713" v="349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08.970" v="365" actId="20577"/>
          <ac:spMkLst>
            <pc:docMk/>
            <pc:sldMk cId="3712370987" sldId="274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39.553" v="1648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53.729" v="1652" actId="207"/>
        <pc:sldMkLst>
          <pc:docMk/>
          <pc:sldMk cId="2004471611" sldId="275"/>
        </pc:sldMkLst>
        <pc:spChg chg="mod">
          <ac:chgData name="NESTOR JULIO HERNANDEZ BOCKER" userId="a413b3be1cc3406f" providerId="LiveId" clId="{B067B524-B9B7-4E3F-B380-B6CA9171A4FC}" dt="2022-02-01T00:07:43.728" v="36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12.793" v="366" actId="20577"/>
          <ac:spMkLst>
            <pc:docMk/>
            <pc:sldMk cId="2004471611" sldId="27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53.729" v="1652" actId="207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2:42:22.842" v="1685"/>
        <pc:sldMkLst>
          <pc:docMk/>
          <pc:sldMk cId="2643471665" sldId="276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1-31T23:38:39.538" v="12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9:17.798" v="12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1-31T23:33:17.805" v="106" actId="1035"/>
        <pc:sldMkLst>
          <pc:docMk/>
          <pc:sldMk cId="254701575" sldId="27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3:17.805" v="106" actId="103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3:04:34.573" v="1830" actId="20577"/>
        <pc:sldMkLst>
          <pc:docMk/>
          <pc:sldMk cId="1413527724" sldId="278"/>
        </pc:sldMkLst>
        <pc:spChg chg="mod">
          <ac:chgData name="NESTOR JULIO HERNANDEZ BOCKER" userId="a413b3be1cc3406f" providerId="LiveId" clId="{B067B524-B9B7-4E3F-B380-B6CA9171A4FC}" dt="2022-02-01T03:04:34.573" v="1830" actId="20577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0:15:59.944" v="410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2-01T00:17:06.656" v="412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B067B524-B9B7-4E3F-B380-B6CA9171A4FC}" dt="2022-02-01T00:01:42.929" v="330"/>
        <pc:sldMkLst>
          <pc:docMk/>
          <pc:sldMk cId="2154987033" sldId="279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0:01:42.929" v="330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B067B524-B9B7-4E3F-B380-B6CA9171A4FC}" dt="2022-02-01T02:22:05.473" v="1643" actId="207"/>
        <pc:sldMkLst>
          <pc:docMk/>
          <pc:sldMk cId="1313828931" sldId="280"/>
        </pc:sldMkLst>
        <pc:spChg chg="del mod">
          <ac:chgData name="NESTOR JULIO HERNANDEZ BOCKER" userId="a413b3be1cc3406f" providerId="LiveId" clId="{B067B524-B9B7-4E3F-B380-B6CA9171A4FC}" dt="2022-02-01T01:09:13.348" v="571" actId="478"/>
          <ac:spMkLst>
            <pc:docMk/>
            <pc:sldMk cId="1313828931" sldId="280"/>
            <ac:spMk id="9" creationId="{8DA97F63-C267-4177-AD7A-7B715A33282D}"/>
          </ac:spMkLst>
        </pc:spChg>
        <pc:spChg chg="del">
          <ac:chgData name="NESTOR JULIO HERNANDEZ BOCKER" userId="a413b3be1cc3406f" providerId="LiveId" clId="{B067B524-B9B7-4E3F-B380-B6CA9171A4FC}" dt="2022-02-01T01:09:15.449" v="572" actId="478"/>
          <ac:spMkLst>
            <pc:docMk/>
            <pc:sldMk cId="1313828931" sldId="280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1:16:11.873" v="651" actId="1036"/>
          <ac:spMkLst>
            <pc:docMk/>
            <pc:sldMk cId="1313828931" sldId="280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1:09:11.715" v="569" actId="478"/>
          <ac:graphicFrameMkLst>
            <pc:docMk/>
            <pc:sldMk cId="1313828931" sldId="280"/>
            <ac:graphicFrameMk id="10" creationId="{5E93479F-052F-42F0-B9DC-77A8703D6646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1:10:19.210" v="598" actId="478"/>
          <ac:graphicFrameMkLst>
            <pc:docMk/>
            <pc:sldMk cId="1313828931" sldId="280"/>
            <ac:graphicFrameMk id="12" creationId="{DBE743BE-4F57-4B66-81DE-CC16644661D8}"/>
          </ac:graphicFrameMkLst>
        </pc:graphicFrameChg>
        <pc:graphicFrameChg chg="del">
          <ac:chgData name="NESTOR JULIO HERNANDEZ BOCKER" userId="a413b3be1cc3406f" providerId="LiveId" clId="{B067B524-B9B7-4E3F-B380-B6CA9171A4FC}" dt="2022-02-01T01:09:17.171" v="573" actId="478"/>
          <ac:graphicFrameMkLst>
            <pc:docMk/>
            <pc:sldMk cId="1313828931" sldId="280"/>
            <ac:graphicFrameMk id="13" creationId="{B3DCC169-ACD7-43D3-A0CB-93B6FB0A41C7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2:05.473" v="1643" actId="207"/>
          <ac:graphicFrameMkLst>
            <pc:docMk/>
            <pc:sldMk cId="1313828931" sldId="280"/>
            <ac:graphicFrameMk id="15" creationId="{B01D70A5-9706-4ABA-B15D-8FD5698095A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13:39.761" v="618"/>
          <ac:graphicFrameMkLst>
            <pc:docMk/>
            <pc:sldMk cId="1313828931" sldId="280"/>
            <ac:graphicFrameMk id="17" creationId="{B01D70A5-9706-4ABA-B15D-8FD5698095A4}"/>
          </ac:graphicFrameMkLst>
        </pc:graphicFrameChg>
      </pc:sldChg>
      <pc:sldChg chg="addSp delSp modSp add mod setBg">
        <pc:chgData name="NESTOR JULIO HERNANDEZ BOCKER" userId="a413b3be1cc3406f" providerId="LiveId" clId="{B067B524-B9B7-4E3F-B380-B6CA9171A4FC}" dt="2022-02-01T02:37:01.484" v="1679" actId="404"/>
        <pc:sldMkLst>
          <pc:docMk/>
          <pc:sldMk cId="1058868022" sldId="281"/>
        </pc:sldMkLst>
        <pc:spChg chg="add del mod">
          <ac:chgData name="NESTOR JULIO HERNANDEZ BOCKER" userId="a413b3be1cc3406f" providerId="LiveId" clId="{B067B524-B9B7-4E3F-B380-B6CA9171A4FC}" dt="2022-02-01T01:52:43.639" v="737" actId="478"/>
          <ac:spMkLst>
            <pc:docMk/>
            <pc:sldMk cId="1058868022" sldId="281"/>
            <ac:spMk id="3" creationId="{D643E805-3EF6-4000-8CB1-9A1737611B90}"/>
          </ac:spMkLst>
        </pc:spChg>
        <pc:spChg chg="add mod">
          <ac:chgData name="NESTOR JULIO HERNANDEZ BOCKER" userId="a413b3be1cc3406f" providerId="LiveId" clId="{B067B524-B9B7-4E3F-B380-B6CA9171A4FC}" dt="2022-02-01T02:17:51.613" v="1626" actId="20577"/>
          <ac:spMkLst>
            <pc:docMk/>
            <pc:sldMk cId="1058868022" sldId="281"/>
            <ac:spMk id="12" creationId="{35E4570E-0A15-4797-A1E4-293900080A5D}"/>
          </ac:spMkLst>
        </pc:spChg>
        <pc:spChg chg="add mod">
          <ac:chgData name="NESTOR JULIO HERNANDEZ BOCKER" userId="a413b3be1cc3406f" providerId="LiveId" clId="{B067B524-B9B7-4E3F-B380-B6CA9171A4FC}" dt="2022-02-01T02:18:03.416" v="1627"/>
          <ac:spMkLst>
            <pc:docMk/>
            <pc:sldMk cId="1058868022" sldId="281"/>
            <ac:spMk id="13" creationId="{58E584A4-AB44-4696-AB78-1B76FE85DDA3}"/>
          </ac:spMkLst>
        </pc:spChg>
        <pc:spChg chg="add mod">
          <ac:chgData name="NESTOR JULIO HERNANDEZ BOCKER" userId="a413b3be1cc3406f" providerId="LiveId" clId="{B067B524-B9B7-4E3F-B380-B6CA9171A4FC}" dt="2022-02-01T02:36:52.264" v="1675" actId="404"/>
          <ac:spMkLst>
            <pc:docMk/>
            <pc:sldMk cId="1058868022" sldId="281"/>
            <ac:spMk id="14" creationId="{2429D940-E554-4FB7-91D3-1A9CD28C5C86}"/>
          </ac:spMkLst>
        </pc:spChg>
        <pc:spChg chg="add del mod">
          <ac:chgData name="NESTOR JULIO HERNANDEZ BOCKER" userId="a413b3be1cc3406f" providerId="LiveId" clId="{B067B524-B9B7-4E3F-B380-B6CA9171A4FC}" dt="2022-02-01T02:05:54.667" v="1097" actId="478"/>
          <ac:spMkLst>
            <pc:docMk/>
            <pc:sldMk cId="1058868022" sldId="281"/>
            <ac:spMk id="15" creationId="{59A708A4-1E1C-49CB-9B1B-735E6627795B}"/>
          </ac:spMkLst>
        </pc:spChg>
        <pc:spChg chg="add del mod">
          <ac:chgData name="NESTOR JULIO HERNANDEZ BOCKER" userId="a413b3be1cc3406f" providerId="LiveId" clId="{B067B524-B9B7-4E3F-B380-B6CA9171A4FC}" dt="2022-02-01T02:06:01.503" v="1099" actId="478"/>
          <ac:spMkLst>
            <pc:docMk/>
            <pc:sldMk cId="1058868022" sldId="281"/>
            <ac:spMk id="17" creationId="{D91FC248-9456-4344-9EE0-CAE762844D5A}"/>
          </ac:spMkLst>
        </pc:spChg>
        <pc:spChg chg="add del mod">
          <ac:chgData name="NESTOR JULIO HERNANDEZ BOCKER" userId="a413b3be1cc3406f" providerId="LiveId" clId="{B067B524-B9B7-4E3F-B380-B6CA9171A4FC}" dt="2022-02-01T02:06:13.414" v="1128" actId="478"/>
          <ac:spMkLst>
            <pc:docMk/>
            <pc:sldMk cId="1058868022" sldId="281"/>
            <ac:spMk id="18" creationId="{7607CE9D-7B40-4F2B-86B9-4B3BC2E1C7AF}"/>
          </ac:spMkLst>
        </pc:spChg>
        <pc:spChg chg="mod">
          <ac:chgData name="NESTOR JULIO HERNANDEZ BOCKER" userId="a413b3be1cc3406f" providerId="LiveId" clId="{B067B524-B9B7-4E3F-B380-B6CA9171A4FC}" dt="2022-02-01T02:27:19.996" v="1668" actId="1035"/>
          <ac:spMkLst>
            <pc:docMk/>
            <pc:sldMk cId="1058868022" sldId="281"/>
            <ac:spMk id="20" creationId="{00000000-0000-0000-0000-000000000000}"/>
          </ac:spMkLst>
        </pc:spChg>
        <pc:spChg chg="del">
          <ac:chgData name="NESTOR JULIO HERNANDEZ BOCKER" userId="a413b3be1cc3406f" providerId="LiveId" clId="{B067B524-B9B7-4E3F-B380-B6CA9171A4FC}" dt="2022-02-01T01:52:41.389" v="736" actId="478"/>
          <ac:spMkLst>
            <pc:docMk/>
            <pc:sldMk cId="1058868022" sldId="281"/>
            <ac:spMk id="21" creationId="{00000000-0000-0000-0000-000000000000}"/>
          </ac:spMkLst>
        </pc:spChg>
        <pc:spChg chg="add del mod">
          <ac:chgData name="NESTOR JULIO HERNANDEZ BOCKER" userId="a413b3be1cc3406f" providerId="LiveId" clId="{B067B524-B9B7-4E3F-B380-B6CA9171A4FC}" dt="2022-02-01T02:10:16.647" v="1339" actId="478"/>
          <ac:spMkLst>
            <pc:docMk/>
            <pc:sldMk cId="1058868022" sldId="281"/>
            <ac:spMk id="24" creationId="{47EBA1B5-4EAD-4BA0-AD05-48CAA285CB7D}"/>
          </ac:spMkLst>
        </pc:spChg>
        <pc:spChg chg="add del mod">
          <ac:chgData name="NESTOR JULIO HERNANDEZ BOCKER" userId="a413b3be1cc3406f" providerId="LiveId" clId="{B067B524-B9B7-4E3F-B380-B6CA9171A4FC}" dt="2022-02-01T02:10:18.239" v="1340" actId="478"/>
          <ac:spMkLst>
            <pc:docMk/>
            <pc:sldMk cId="1058868022" sldId="281"/>
            <ac:spMk id="25" creationId="{510F1878-2CE7-4A6A-8ADD-A4B21F8A5CEB}"/>
          </ac:spMkLst>
        </pc:spChg>
        <pc:spChg chg="add mod">
          <ac:chgData name="NESTOR JULIO HERNANDEZ BOCKER" userId="a413b3be1cc3406f" providerId="LiveId" clId="{B067B524-B9B7-4E3F-B380-B6CA9171A4FC}" dt="2022-02-01T02:37:01.484" v="1679" actId="404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B067B524-B9B7-4E3F-B380-B6CA9171A4FC}" dt="2022-02-01T01:52:39.413" v="735" actId="478"/>
          <ac:graphicFrameMkLst>
            <pc:docMk/>
            <pc:sldMk cId="1058868022" sldId="281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17:24.905" v="1608" actId="403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7:53.671" v="1197" actId="478"/>
          <ac:graphicFrameMkLst>
            <pc:docMk/>
            <pc:sldMk cId="1058868022" sldId="281"/>
            <ac:graphicFrameMk id="11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07:57.979" v="1200"/>
          <ac:graphicFrameMkLst>
            <pc:docMk/>
            <pc:sldMk cId="1058868022" sldId="281"/>
            <ac:graphicFrameMk id="19" creationId="{3C9C6035-247D-45C0-A767-C713E4D5EEF4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8:16.846" v="1203" actId="478"/>
          <ac:graphicFrameMkLst>
            <pc:docMk/>
            <pc:sldMk cId="1058868022" sldId="281"/>
            <ac:graphicFrameMk id="22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6:48.558" v="1663" actId="207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692254647" sldId="282"/>
        </pc:sldMkLst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431761031" sldId="283"/>
        </pc:sldMkLst>
      </pc:sldChg>
      <pc:sldChg chg="modSp add mod ord">
        <pc:chgData name="NESTOR JULIO HERNANDEZ BOCKER" userId="a413b3be1cc3406f" providerId="LiveId" clId="{B067B524-B9B7-4E3F-B380-B6CA9171A4FC}" dt="2022-02-01T03:02:34.950" v="1821" actId="20577"/>
        <pc:sldMkLst>
          <pc:docMk/>
          <pc:sldMk cId="3739594722" sldId="284"/>
        </pc:sldMkLst>
        <pc:spChg chg="mod">
          <ac:chgData name="NESTOR JULIO HERNANDEZ BOCKER" userId="a413b3be1cc3406f" providerId="LiveId" clId="{B067B524-B9B7-4E3F-B380-B6CA9171A4FC}" dt="2022-02-01T03:02:34.950" v="1821" actId="20577"/>
          <ac:spMkLst>
            <pc:docMk/>
            <pc:sldMk cId="3739594722" sldId="284"/>
            <ac:spMk id="5" creationId="{00000000-0000-0000-0000-000000000000}"/>
          </ac:spMkLst>
        </pc:spChg>
      </pc:sldChg>
      <pc:sldChg chg="addSp delSp modSp add del mod">
        <pc:chgData name="NESTOR JULIO HERNANDEZ BOCKER" userId="a413b3be1cc3406f" providerId="LiveId" clId="{B067B524-B9B7-4E3F-B380-B6CA9171A4FC}" dt="2022-02-01T01:20:38.480" v="666" actId="47"/>
        <pc:sldMkLst>
          <pc:docMk/>
          <pc:sldMk cId="1155813150" sldId="630"/>
        </pc:sldMkLst>
        <pc:spChg chg="add mod">
          <ac:chgData name="NESTOR JULIO HERNANDEZ BOCKER" userId="a413b3be1cc3406f" providerId="LiveId" clId="{B067B524-B9B7-4E3F-B380-B6CA9171A4FC}" dt="2022-02-01T01:20:01.155" v="665"/>
          <ac:spMkLst>
            <pc:docMk/>
            <pc:sldMk cId="1155813150" sldId="630"/>
            <ac:spMk id="13" creationId="{D030AE6D-B7C2-48E2-B228-C6B0022766D5}"/>
          </ac:spMkLst>
        </pc:spChg>
        <pc:spChg chg="del">
          <ac:chgData name="NESTOR JULIO HERNANDEZ BOCKER" userId="a413b3be1cc3406f" providerId="LiveId" clId="{B067B524-B9B7-4E3F-B380-B6CA9171A4FC}" dt="2022-02-01T01:19:52.346" v="663" actId="478"/>
          <ac:spMkLst>
            <pc:docMk/>
            <pc:sldMk cId="1155813150" sldId="630"/>
            <ac:spMk id="16" creationId="{E3B23460-CEC3-4B31-8237-671CC2E59342}"/>
          </ac:spMkLst>
        </pc:spChg>
        <pc:spChg chg="del">
          <ac:chgData name="NESTOR JULIO HERNANDEZ BOCKER" userId="a413b3be1cc3406f" providerId="LiveId" clId="{B067B524-B9B7-4E3F-B380-B6CA9171A4FC}" dt="2022-02-01T01:19:55.625" v="664" actId="478"/>
          <ac:spMkLst>
            <pc:docMk/>
            <pc:sldMk cId="1155813150" sldId="630"/>
            <ac:spMk id="17" creationId="{4418B7DC-3696-4B32-8C2A-68D7C7742FE0}"/>
          </ac:spMkLst>
        </pc:spChg>
      </pc:sldChg>
    </pc:docChg>
  </pc:docChgLst>
  <pc:docChgLst>
    <pc:chgData name="NESTOR JULIO HERNANDEZ BOCKER" userId="a413b3be1cc3406f" providerId="LiveId" clId="{8E9C72F0-C19E-4EDE-BC6B-5204D28117B4}"/>
    <pc:docChg chg="modSld">
      <pc:chgData name="NESTOR JULIO HERNANDEZ BOCKER" userId="a413b3be1cc3406f" providerId="LiveId" clId="{8E9C72F0-C19E-4EDE-BC6B-5204D28117B4}" dt="2022-08-30T00:30:05.043" v="0"/>
      <pc:docMkLst>
        <pc:docMk/>
      </pc:docMkLst>
      <pc:sldChg chg="modSp">
        <pc:chgData name="NESTOR JULIO HERNANDEZ BOCKER" userId="a413b3be1cc3406f" providerId="LiveId" clId="{8E9C72F0-C19E-4EDE-BC6B-5204D28117B4}" dt="2022-08-30T00:30:05.043" v="0"/>
        <pc:sldMkLst>
          <pc:docMk/>
          <pc:sldMk cId="254701575" sldId="277"/>
        </pc:sldMkLst>
        <pc:graphicFrameChg chg="mod">
          <ac:chgData name="NESTOR JULIO HERNANDEZ BOCKER" userId="a413b3be1cc3406f" providerId="LiveId" clId="{8E9C72F0-C19E-4EDE-BC6B-5204D28117B4}" dt="2022-08-30T00:30:05.043" v="0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1AE99B4E-FDE3-4057-869C-64C4AB3F854A}"/>
    <pc:docChg chg="custSel addSld delSld modSld">
      <pc:chgData name="NESTOR JULIO HERNANDEZ BOCKER" userId="a413b3be1cc3406f" providerId="LiveId" clId="{1AE99B4E-FDE3-4057-869C-64C4AB3F854A}" dt="2022-08-02T22:47:43.630" v="406" actId="478"/>
      <pc:docMkLst>
        <pc:docMk/>
      </pc:docMkLst>
      <pc:sldChg chg="modSp mod">
        <pc:chgData name="NESTOR JULIO HERNANDEZ BOCKER" userId="a413b3be1cc3406f" providerId="LiveId" clId="{1AE99B4E-FDE3-4057-869C-64C4AB3F854A}" dt="2022-08-02T14:25:43.360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1AE99B4E-FDE3-4057-869C-64C4AB3F854A}" dt="2022-08-02T14:25:38.532" v="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5:43.360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1:30:15.989" v="241" actId="20577"/>
        <pc:sldMkLst>
          <pc:docMk/>
          <pc:sldMk cId="1297091760" sldId="257"/>
        </pc:sldMkLst>
        <pc:spChg chg="mod">
          <ac:chgData name="NESTOR JULIO HERNANDEZ BOCKER" userId="a413b3be1cc3406f" providerId="LiveId" clId="{1AE99B4E-FDE3-4057-869C-64C4AB3F854A}" dt="2022-08-02T14:26:04.531" v="6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1:30:15.989" v="241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27:42.120" v="19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1AE99B4E-FDE3-4057-869C-64C4AB3F854A}" dt="2022-08-02T21:27:09.062" v="195" actId="478"/>
          <ac:picMkLst>
            <pc:docMk/>
            <pc:sldMk cId="1297091760" sldId="257"/>
            <ac:picMk id="2" creationId="{59EE7752-029C-B456-356D-3520F2F81E88}"/>
          </ac:picMkLst>
        </pc:picChg>
        <pc:picChg chg="add del mod">
          <ac:chgData name="NESTOR JULIO HERNANDEZ BOCKER" userId="a413b3be1cc3406f" providerId="LiveId" clId="{1AE99B4E-FDE3-4057-869C-64C4AB3F854A}" dt="2022-08-02T21:30:02.922" v="238" actId="478"/>
          <ac:picMkLst>
            <pc:docMk/>
            <pc:sldMk cId="1297091760" sldId="257"/>
            <ac:picMk id="3" creationId="{98818D3F-A960-573B-6E05-D985BC250C0E}"/>
          </ac:picMkLst>
        </pc:picChg>
      </pc:sldChg>
      <pc:sldChg chg="modSp mod">
        <pc:chgData name="NESTOR JULIO HERNANDEZ BOCKER" userId="a413b3be1cc3406f" providerId="LiveId" clId="{1AE99B4E-FDE3-4057-869C-64C4AB3F854A}" dt="2022-08-02T14:39:28.850" v="106" actId="20577"/>
        <pc:sldMkLst>
          <pc:docMk/>
          <pc:sldMk cId="1714585994" sldId="264"/>
        </pc:sldMkLst>
        <pc:spChg chg="mod">
          <ac:chgData name="NESTOR JULIO HERNANDEZ BOCKER" userId="a413b3be1cc3406f" providerId="LiveId" clId="{1AE99B4E-FDE3-4057-869C-64C4AB3F854A}" dt="2022-08-02T14:39:28.850" v="10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2:47:43.630" v="406" actId="478"/>
        <pc:sldMkLst>
          <pc:docMk/>
          <pc:sldMk cId="2687120463" sldId="266"/>
        </pc:sldMkLst>
        <pc:spChg chg="mod">
          <ac:chgData name="NESTOR JULIO HERNANDEZ BOCKER" userId="a413b3be1cc3406f" providerId="LiveId" clId="{1AE99B4E-FDE3-4057-869C-64C4AB3F854A}" dt="2022-08-02T14:27:48.814" v="2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2:36:50.583" v="38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AE99B4E-FDE3-4057-869C-64C4AB3F854A}" dt="2022-08-02T22:35:13.867" v="323" actId="478"/>
          <ac:picMkLst>
            <pc:docMk/>
            <pc:sldMk cId="2687120463" sldId="266"/>
            <ac:picMk id="2" creationId="{A237DD5C-F55D-5FFE-259E-640D5CEACA95}"/>
          </ac:picMkLst>
        </pc:picChg>
        <pc:picChg chg="add del mod">
          <ac:chgData name="NESTOR JULIO HERNANDEZ BOCKER" userId="a413b3be1cc3406f" providerId="LiveId" clId="{1AE99B4E-FDE3-4057-869C-64C4AB3F854A}" dt="2022-08-02T22:47:43.630" v="406" actId="478"/>
          <ac:picMkLst>
            <pc:docMk/>
            <pc:sldMk cId="2687120463" sldId="266"/>
            <ac:picMk id="3" creationId="{3DC14E24-0B3B-67DD-BB46-4A9BF80C1246}"/>
          </ac:picMkLst>
        </pc:picChg>
      </pc:sldChg>
      <pc:sldChg chg="modSp mod">
        <pc:chgData name="NESTOR JULIO HERNANDEZ BOCKER" userId="a413b3be1cc3406f" providerId="LiveId" clId="{1AE99B4E-FDE3-4057-869C-64C4AB3F854A}" dt="2022-08-02T14:29:37.336" v="42" actId="20577"/>
        <pc:sldMkLst>
          <pc:docMk/>
          <pc:sldMk cId="290937702" sldId="268"/>
        </pc:sldMkLst>
        <pc:spChg chg="mod">
          <ac:chgData name="NESTOR JULIO HERNANDEZ BOCKER" userId="a413b3be1cc3406f" providerId="LiveId" clId="{1AE99B4E-FDE3-4057-869C-64C4AB3F854A}" dt="2022-08-02T14:29:37.336" v="4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14:35:27.825" v="86" actId="6549"/>
        <pc:sldMkLst>
          <pc:docMk/>
          <pc:sldMk cId="772786361" sldId="269"/>
        </pc:sldMkLst>
        <pc:spChg chg="mod">
          <ac:chgData name="NESTOR JULIO HERNANDEZ BOCKER" userId="a413b3be1cc3406f" providerId="LiveId" clId="{1AE99B4E-FDE3-4057-869C-64C4AB3F854A}" dt="2022-08-02T14:34:11.119" v="4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5:27.825" v="86" actId="6549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4:03.533" v="4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4:36.933" v="4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7:38.054" v="93" actId="20577"/>
        <pc:sldMkLst>
          <pc:docMk/>
          <pc:sldMk cId="2522447131" sldId="270"/>
        </pc:sldMkLst>
        <pc:spChg chg="mod">
          <ac:chgData name="NESTOR JULIO HERNANDEZ BOCKER" userId="a413b3be1cc3406f" providerId="LiveId" clId="{1AE99B4E-FDE3-4057-869C-64C4AB3F854A}" dt="2022-08-02T14:37:30.208" v="8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7:38.054" v="9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7:19.119" v="87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7:27.605" v="8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9:10.449" v="105" actId="20577"/>
        <pc:sldMkLst>
          <pc:docMk/>
          <pc:sldMk cId="1064889117" sldId="271"/>
        </pc:sldMkLst>
        <pc:spChg chg="mod">
          <ac:chgData name="NESTOR JULIO HERNANDEZ BOCKER" userId="a413b3be1cc3406f" providerId="LiveId" clId="{1AE99B4E-FDE3-4057-869C-64C4AB3F854A}" dt="2022-08-02T14:37:54.712" v="9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9:10.449" v="10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AE99B4E-FDE3-4057-869C-64C4AB3F854A}" dt="2022-08-02T14:38:38.350" v="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1AE99B4E-FDE3-4057-869C-64C4AB3F854A}" dt="2022-08-02T14:38:34.166" v="99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31:55.623" v="252" actId="20577"/>
        <pc:sldMkLst>
          <pc:docMk/>
          <pc:sldMk cId="4212946076" sldId="272"/>
        </pc:sldMkLst>
        <pc:spChg chg="mod">
          <ac:chgData name="NESTOR JULIO HERNANDEZ BOCKER" userId="a413b3be1cc3406f" providerId="LiveId" clId="{1AE99B4E-FDE3-4057-869C-64C4AB3F854A}" dt="2022-08-02T21:31:55.623" v="252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27.244" v="26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32:16.417" v="257" actId="20577"/>
        <pc:sldMkLst>
          <pc:docMk/>
          <pc:sldMk cId="2331247576" sldId="273"/>
        </pc:sldMkLst>
        <pc:spChg chg="mod">
          <ac:chgData name="NESTOR JULIO HERNANDEZ BOCKER" userId="a413b3be1cc3406f" providerId="LiveId" clId="{1AE99B4E-FDE3-4057-869C-64C4AB3F854A}" dt="2022-08-02T21:32:16.417" v="25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31.198" v="2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0:37.871" v="400" actId="20577"/>
        <pc:sldMkLst>
          <pc:docMk/>
          <pc:sldMk cId="3712370987" sldId="274"/>
        </pc:sldMkLst>
        <pc:spChg chg="mod">
          <ac:chgData name="NESTOR JULIO HERNANDEZ BOCKER" userId="a413b3be1cc3406f" providerId="LiveId" clId="{1AE99B4E-FDE3-4057-869C-64C4AB3F854A}" dt="2022-08-02T22:40:37.871" v="400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19.239" v="36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1:15.840" v="405" actId="20577"/>
        <pc:sldMkLst>
          <pc:docMk/>
          <pc:sldMk cId="2004471611" sldId="275"/>
        </pc:sldMkLst>
        <pc:spChg chg="mod">
          <ac:chgData name="NESTOR JULIO HERNANDEZ BOCKER" userId="a413b3be1cc3406f" providerId="LiveId" clId="{1AE99B4E-FDE3-4057-869C-64C4AB3F854A}" dt="2022-08-02T22:41:15.840" v="405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23.831" v="3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AE99B4E-FDE3-4057-869C-64C4AB3F854A}" dt="2022-08-02T21:31:00.970" v="243"/>
        <pc:sldMkLst>
          <pc:docMk/>
          <pc:sldMk cId="2643471665" sldId="276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30:48.802" v="24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00.970" v="243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41.395" v="135" actId="255"/>
        <pc:sldMkLst>
          <pc:docMk/>
          <pc:sldMk cId="254701575" sldId="277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41.395" v="135" actId="25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09.698" v="393"/>
        <pc:sldMkLst>
          <pc:docMk/>
          <pc:sldMk cId="1413527724" sldId="27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8:57.716" v="39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09.698" v="39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29.342" v="134" actId="403"/>
        <pc:sldMkLst>
          <pc:docMk/>
          <pc:sldMk cId="2154987033" sldId="27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29.342" v="134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5:02.383" v="124" actId="27918"/>
        <pc:sldMkLst>
          <pc:docMk/>
          <pc:sldMk cId="1313828931" sldId="280"/>
        </pc:sldMkLst>
        <pc:spChg chg="mod">
          <ac:chgData name="NESTOR JULIO HERNANDEZ BOCKER" userId="a413b3be1cc3406f" providerId="LiveId" clId="{1AE99B4E-FDE3-4057-869C-64C4AB3F854A}" dt="2022-08-02T14:27:37.825" v="28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24:03.978" v="146" actId="20577"/>
        <pc:sldMkLst>
          <pc:docMk/>
          <pc:sldMk cId="1058868022" sldId="281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AE99B4E-FDE3-4057-869C-64C4AB3F854A}" dt="2022-08-02T21:20:00.173" v="141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1AE99B4E-FDE3-4057-869C-64C4AB3F854A}" dt="2022-08-02T21:24:03.978" v="146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14:29:13.287" v="39" actId="20577"/>
        <pc:sldMkLst>
          <pc:docMk/>
          <pc:sldMk cId="3739594722" sldId="284"/>
        </pc:sldMkLst>
        <pc:spChg chg="mod">
          <ac:chgData name="NESTOR JULIO HERNANDEZ BOCKER" userId="a413b3be1cc3406f" providerId="LiveId" clId="{1AE99B4E-FDE3-4057-869C-64C4AB3F854A}" dt="2022-08-02T14:28:29.191" v="38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9:13.287" v="39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1AE99B4E-FDE3-4057-869C-64C4AB3F854A}" dt="2022-08-02T21:13:52.493" v="114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1AE99B4E-FDE3-4057-869C-64C4AB3F854A}" dt="2022-08-02T21:31:30.696" v="245"/>
        <pc:sldMkLst>
          <pc:docMk/>
          <pc:sldMk cId="3621436020" sldId="28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31:20.188" v="244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30.696" v="245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38.802" v="395"/>
        <pc:sldMkLst>
          <pc:docMk/>
          <pc:sldMk cId="1740099963" sldId="28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9:28.596" v="394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38.802" v="395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692254647" sldId="290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431761031" sldId="291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B4FFCFC3-A4A4-492B-B2A7-F178E4F1B5EF}"/>
    <pc:docChg chg="undo custSel addSld delSld modSld">
      <pc:chgData name="NESTOR JULIO HERNANDEZ BOCKER" userId="a413b3be1cc3406f" providerId="LiveId" clId="{B4FFCFC3-A4A4-492B-B2A7-F178E4F1B5EF}" dt="2022-09-02T18:32:27.058" v="840" actId="20577"/>
      <pc:docMkLst>
        <pc:docMk/>
      </pc:docMkLst>
      <pc:sldChg chg="addSp modSp mod">
        <pc:chgData name="NESTOR JULIO HERNANDEZ BOCKER" userId="a413b3be1cc3406f" providerId="LiveId" clId="{B4FFCFC3-A4A4-492B-B2A7-F178E4F1B5EF}" dt="2022-09-02T03:06:50.289" v="214" actId="22"/>
        <pc:sldMkLst>
          <pc:docMk/>
          <pc:sldMk cId="3489943008" sldId="256"/>
        </pc:sldMkLst>
        <pc:spChg chg="mod">
          <ac:chgData name="NESTOR JULIO HERNANDEZ BOCKER" userId="a413b3be1cc3406f" providerId="LiveId" clId="{B4FFCFC3-A4A4-492B-B2A7-F178E4F1B5EF}" dt="2022-09-02T03:02:16.547" v="190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3489943008" sldId="256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0.289" v="214" actId="22"/>
          <ac:picMkLst>
            <pc:docMk/>
            <pc:sldMk cId="3489943008" sldId="256"/>
            <ac:picMk id="3" creationId="{0FAEE70C-4B0A-7E94-1D06-3B575A005F10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15:59.126" v="564" actId="20577"/>
        <pc:sldMkLst>
          <pc:docMk/>
          <pc:sldMk cId="1297091760" sldId="257"/>
        </pc:sldMkLst>
        <pc:spChg chg="mod">
          <ac:chgData name="NESTOR JULIO HERNANDEZ BOCKER" userId="a413b3be1cc3406f" providerId="LiveId" clId="{B4FFCFC3-A4A4-492B-B2A7-F178E4F1B5EF}" dt="2022-09-02T03:07:54.590" v="220"/>
          <ac:spMkLst>
            <pc:docMk/>
            <pc:sldMk cId="1297091760" sldId="257"/>
            <ac:spMk id="3" creationId="{74D24182-1EC9-4E08-CF54-CED552D62BE6}"/>
          </ac:spMkLst>
        </pc:spChg>
        <pc:spChg chg="mod">
          <ac:chgData name="NESTOR JULIO HERNANDEZ BOCKER" userId="a413b3be1cc3406f" providerId="LiveId" clId="{B4FFCFC3-A4A4-492B-B2A7-F178E4F1B5EF}" dt="2022-09-02T03:02:54.655" v="191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18:15:59.126" v="564" actId="20577"/>
          <ac:spMkLst>
            <pc:docMk/>
            <pc:sldMk cId="1297091760" sldId="257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54.590" v="220"/>
          <ac:grpSpMkLst>
            <pc:docMk/>
            <pc:sldMk cId="1297091760" sldId="257"/>
            <ac:grpSpMk id="2" creationId="{95CBE486-5C79-964D-65ED-2F620635F14B}"/>
          </ac:grpSpMkLst>
        </pc:grpChg>
        <pc:picChg chg="mod">
          <ac:chgData name="NESTOR JULIO HERNANDEZ BOCKER" userId="a413b3be1cc3406f" providerId="LiveId" clId="{B4FFCFC3-A4A4-492B-B2A7-F178E4F1B5EF}" dt="2022-09-02T03:07:54.590" v="220"/>
          <ac:picMkLst>
            <pc:docMk/>
            <pc:sldMk cId="1297091760" sldId="257"/>
            <ac:picMk id="4" creationId="{C9466150-AE7E-5BA3-3D08-57648F824794}"/>
          </ac:picMkLst>
        </pc:picChg>
        <pc:picChg chg="add del mod">
          <ac:chgData name="NESTOR JULIO HERNANDEZ BOCKER" userId="a413b3be1cc3406f" providerId="LiveId" clId="{B4FFCFC3-A4A4-492B-B2A7-F178E4F1B5EF}" dt="2022-09-02T18:09:45.939" v="530" actId="478"/>
          <ac:picMkLst>
            <pc:docMk/>
            <pc:sldMk cId="1297091760" sldId="257"/>
            <ac:picMk id="5" creationId="{C298A7FB-74F3-676F-9485-0DE1DCA34973}"/>
          </ac:picMkLst>
        </pc:picChg>
        <pc:picChg chg="add del mod">
          <ac:chgData name="NESTOR JULIO HERNANDEZ BOCKER" userId="a413b3be1cc3406f" providerId="LiveId" clId="{B4FFCFC3-A4A4-492B-B2A7-F178E4F1B5EF}" dt="2022-09-02T18:15:51.889" v="563" actId="478"/>
          <ac:picMkLst>
            <pc:docMk/>
            <pc:sldMk cId="1297091760" sldId="257"/>
            <ac:picMk id="6" creationId="{CC644172-C057-CAA0-AD68-6D31B89CB291}"/>
          </ac:picMkLst>
        </pc:picChg>
      </pc:sldChg>
      <pc:sldChg chg="addSp modSp mod">
        <pc:chgData name="NESTOR JULIO HERNANDEZ BOCKER" userId="a413b3be1cc3406f" providerId="LiveId" clId="{B4FFCFC3-A4A4-492B-B2A7-F178E4F1B5EF}" dt="2022-09-02T03:07:13.236" v="217" actId="22"/>
        <pc:sldMkLst>
          <pc:docMk/>
          <pc:sldMk cId="1714585994" sldId="264"/>
        </pc:sldMkLst>
        <pc:spChg chg="mod">
          <ac:chgData name="NESTOR JULIO HERNANDEZ BOCKER" userId="a413b3be1cc3406f" providerId="LiveId" clId="{B4FFCFC3-A4A4-492B-B2A7-F178E4F1B5EF}" dt="2022-09-02T02:58:28.605" v="185" actId="20577"/>
          <ac:spMkLst>
            <pc:docMk/>
            <pc:sldMk cId="1714585994" sldId="264"/>
            <ac:spMk id="33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7:13.236" v="217" actId="22"/>
          <ac:picMkLst>
            <pc:docMk/>
            <pc:sldMk cId="1714585994" sldId="264"/>
            <ac:picMk id="4" creationId="{827F1597-ABA8-5B05-A99B-BE8ED356C94E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25:57.894" v="744" actId="20577"/>
        <pc:sldMkLst>
          <pc:docMk/>
          <pc:sldMk cId="2687120463" sldId="266"/>
        </pc:sldMkLst>
        <pc:spChg chg="mod">
          <ac:chgData name="NESTOR JULIO HERNANDEZ BOCKER" userId="a413b3be1cc3406f" providerId="LiveId" clId="{B4FFCFC3-A4A4-492B-B2A7-F178E4F1B5EF}" dt="2022-09-02T03:09:29.994" v="286"/>
          <ac:spMkLst>
            <pc:docMk/>
            <pc:sldMk cId="2687120463" sldId="266"/>
            <ac:spMk id="3" creationId="{826BD711-8EA9-2933-8F7D-7BA4E900FE3D}"/>
          </ac:spMkLst>
        </pc:spChg>
        <pc:spChg chg="mod">
          <ac:chgData name="NESTOR JULIO HERNANDEZ BOCKER" userId="a413b3be1cc3406f" providerId="LiveId" clId="{B4FFCFC3-A4A4-492B-B2A7-F178E4F1B5EF}" dt="2022-09-02T03:04:25.569" v="20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18:25:57.894" v="744" actId="20577"/>
          <ac:spMkLst>
            <pc:docMk/>
            <pc:sldMk cId="2687120463" sldId="266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9.994" v="286"/>
          <ac:grpSpMkLst>
            <pc:docMk/>
            <pc:sldMk cId="2687120463" sldId="266"/>
            <ac:grpSpMk id="2" creationId="{9A1F3E1A-2730-9166-0294-0442122261D5}"/>
          </ac:grpSpMkLst>
        </pc:grpChg>
        <pc:picChg chg="mod">
          <ac:chgData name="NESTOR JULIO HERNANDEZ BOCKER" userId="a413b3be1cc3406f" providerId="LiveId" clId="{B4FFCFC3-A4A4-492B-B2A7-F178E4F1B5EF}" dt="2022-09-02T03:09:29.994" v="286"/>
          <ac:picMkLst>
            <pc:docMk/>
            <pc:sldMk cId="2687120463" sldId="266"/>
            <ac:picMk id="4" creationId="{44D345EB-0826-7134-597F-0CCEA9C32896}"/>
          </ac:picMkLst>
        </pc:picChg>
        <pc:picChg chg="add del mod">
          <ac:chgData name="NESTOR JULIO HERNANDEZ BOCKER" userId="a413b3be1cc3406f" providerId="LiveId" clId="{B4FFCFC3-A4A4-492B-B2A7-F178E4F1B5EF}" dt="2022-09-02T18:23:37.635" v="658" actId="478"/>
          <ac:picMkLst>
            <pc:docMk/>
            <pc:sldMk cId="2687120463" sldId="266"/>
            <ac:picMk id="5" creationId="{323590A7-6BCA-59B4-B645-470086339C81}"/>
          </ac:picMkLst>
        </pc:picChg>
        <pc:picChg chg="add del mod">
          <ac:chgData name="NESTOR JULIO HERNANDEZ BOCKER" userId="a413b3be1cc3406f" providerId="LiveId" clId="{B4FFCFC3-A4A4-492B-B2A7-F178E4F1B5EF}" dt="2022-09-02T18:25:50.398" v="742" actId="478"/>
          <ac:picMkLst>
            <pc:docMk/>
            <pc:sldMk cId="2687120463" sldId="266"/>
            <ac:picMk id="6" creationId="{B2083AC8-06DF-F092-450C-EE7F2F674EC0}"/>
          </ac:picMkLst>
        </pc:picChg>
      </pc:sldChg>
      <pc:sldChg chg="addSp modSp mod">
        <pc:chgData name="NESTOR JULIO HERNANDEZ BOCKER" userId="a413b3be1cc3406f" providerId="LiveId" clId="{B4FFCFC3-A4A4-492B-B2A7-F178E4F1B5EF}" dt="2022-09-02T03:06:59.822" v="216" actId="22"/>
        <pc:sldMkLst>
          <pc:docMk/>
          <pc:sldMk cId="290937702" sldId="268"/>
        </pc:sldMkLst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290937702" sldId="268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9.822" v="216" actId="22"/>
          <ac:picMkLst>
            <pc:docMk/>
            <pc:sldMk cId="290937702" sldId="268"/>
            <ac:picMk id="3" creationId="{63BB1993-A22B-8405-6393-59100EFD368F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45.581" v="338"/>
        <pc:sldMkLst>
          <pc:docMk/>
          <pc:sldMk cId="772786361" sldId="269"/>
        </pc:sldMkLst>
        <pc:spChg chg="mod">
          <ac:chgData name="NESTOR JULIO HERNANDEZ BOCKER" userId="a413b3be1cc3406f" providerId="LiveId" clId="{B4FFCFC3-A4A4-492B-B2A7-F178E4F1B5EF}" dt="2022-09-02T03:10:39.738" v="334"/>
          <ac:spMkLst>
            <pc:docMk/>
            <pc:sldMk cId="772786361" sldId="269"/>
            <ac:spMk id="4" creationId="{5E8FE3BE-2DEC-84C3-C8DC-6126C315541E}"/>
          </ac:spMkLst>
        </pc:spChg>
        <pc:spChg chg="mod">
          <ac:chgData name="NESTOR JULIO HERNANDEZ BOCKER" userId="a413b3be1cc3406f" providerId="LiveId" clId="{B4FFCFC3-A4A4-492B-B2A7-F178E4F1B5EF}" dt="2022-09-02T03:10:45.581" v="338"/>
          <ac:spMkLst>
            <pc:docMk/>
            <pc:sldMk cId="772786361" sldId="269"/>
            <ac:spMk id="7" creationId="{4BF984BD-CA64-25C6-13AC-2A4E9659F8DB}"/>
          </ac:spMkLst>
        </pc:spChg>
        <pc:spChg chg="mod">
          <ac:chgData name="NESTOR JULIO HERNANDEZ BOCKER" userId="a413b3be1cc3406f" providerId="LiveId" clId="{B4FFCFC3-A4A4-492B-B2A7-F178E4F1B5EF}" dt="2022-09-02T02:42:52.822" v="8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48:41.816" v="160" actId="20577"/>
          <ac:spMkLst>
            <pc:docMk/>
            <pc:sldMk cId="772786361" sldId="269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B4FFCFC3-A4A4-492B-B2A7-F178E4F1B5EF}" dt="2022-09-02T03:10:44.597" v="337"/>
          <ac:grpSpMkLst>
            <pc:docMk/>
            <pc:sldMk cId="772786361" sldId="269"/>
            <ac:grpSpMk id="3" creationId="{4F6A8974-A335-A4E1-8CC6-2E3466573469}"/>
          </ac:grpSpMkLst>
        </pc:grpChg>
        <pc:grpChg chg="add mod">
          <ac:chgData name="NESTOR JULIO HERNANDEZ BOCKER" userId="a413b3be1cc3406f" providerId="LiveId" clId="{B4FFCFC3-A4A4-492B-B2A7-F178E4F1B5EF}" dt="2022-09-02T03:10:45.581" v="338"/>
          <ac:grpSpMkLst>
            <pc:docMk/>
            <pc:sldMk cId="772786361" sldId="269"/>
            <ac:grpSpMk id="6" creationId="{A01F42AB-BEF5-34F4-2177-C1A6739B11AE}"/>
          </ac:grpSpMkLst>
        </pc:grpChg>
        <pc:graphicFrameChg chg="add mod">
          <ac:chgData name="NESTOR JULIO HERNANDEZ BOCKER" userId="a413b3be1cc3406f" providerId="LiveId" clId="{B4FFCFC3-A4A4-492B-B2A7-F178E4F1B5EF}" dt="2022-09-02T02:42:08.468" v="5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del">
          <ac:chgData name="NESTOR JULIO HERNANDEZ BOCKER" userId="a413b3be1cc3406f" providerId="LiveId" clId="{B4FFCFC3-A4A4-492B-B2A7-F178E4F1B5EF}" dt="2022-09-02T02:42:01.320" v="4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  <pc:picChg chg="mod">
          <ac:chgData name="NESTOR JULIO HERNANDEZ BOCKER" userId="a413b3be1cc3406f" providerId="LiveId" clId="{B4FFCFC3-A4A4-492B-B2A7-F178E4F1B5EF}" dt="2022-09-02T03:10:39.738" v="334"/>
          <ac:picMkLst>
            <pc:docMk/>
            <pc:sldMk cId="772786361" sldId="269"/>
            <ac:picMk id="5" creationId="{29A942E1-83C9-0453-5066-8ADDF1804D77}"/>
          </ac:picMkLst>
        </pc:picChg>
        <pc:picChg chg="mod">
          <ac:chgData name="NESTOR JULIO HERNANDEZ BOCKER" userId="a413b3be1cc3406f" providerId="LiveId" clId="{B4FFCFC3-A4A4-492B-B2A7-F178E4F1B5EF}" dt="2022-09-02T03:10:45.581" v="338"/>
          <ac:picMkLst>
            <pc:docMk/>
            <pc:sldMk cId="772786361" sldId="269"/>
            <ac:picMk id="10" creationId="{2591C245-F2AB-1C65-DF26-C2B268D7DC23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48.082" v="339"/>
        <pc:sldMkLst>
          <pc:docMk/>
          <pc:sldMk cId="2522447131" sldId="270"/>
        </pc:sldMkLst>
        <pc:spChg chg="mod">
          <ac:chgData name="NESTOR JULIO HERNANDEZ BOCKER" userId="a413b3be1cc3406f" providerId="LiveId" clId="{B4FFCFC3-A4A4-492B-B2A7-F178E4F1B5EF}" dt="2022-09-02T03:10:48.082" v="339"/>
          <ac:spMkLst>
            <pc:docMk/>
            <pc:sldMk cId="2522447131" sldId="270"/>
            <ac:spMk id="5" creationId="{9FF23E08-1D2F-7F35-1104-2C997EA5B129}"/>
          </ac:spMkLst>
        </pc:spChg>
        <pc:spChg chg="mod">
          <ac:chgData name="NESTOR JULIO HERNANDEZ BOCKER" userId="a413b3be1cc3406f" providerId="LiveId" clId="{B4FFCFC3-A4A4-492B-B2A7-F178E4F1B5EF}" dt="2022-09-02T02:48:58.082" v="161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52:08.655" v="168" actId="20577"/>
          <ac:spMkLst>
            <pc:docMk/>
            <pc:sldMk cId="2522447131" sldId="270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48.082" v="339"/>
          <ac:grpSpMkLst>
            <pc:docMk/>
            <pc:sldMk cId="2522447131" sldId="270"/>
            <ac:grpSpMk id="4" creationId="{16944B40-A351-17BD-DFA6-0656ECAE03E4}"/>
          </ac:grpSpMkLst>
        </pc:grpChg>
        <pc:graphicFrameChg chg="add del mod">
          <ac:chgData name="NESTOR JULIO HERNANDEZ BOCKER" userId="a413b3be1cc3406f" providerId="LiveId" clId="{B4FFCFC3-A4A4-492B-B2A7-F178E4F1B5EF}" dt="2022-09-02T02:51:51.633" v="164" actId="47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add mod">
          <ac:chgData name="NESTOR JULIO HERNANDEZ BOCKER" userId="a413b3be1cc3406f" providerId="LiveId" clId="{B4FFCFC3-A4A4-492B-B2A7-F178E4F1B5EF}" dt="2022-09-02T02:51:57.220" v="165"/>
          <ac:graphicFrameMkLst>
            <pc:docMk/>
            <pc:sldMk cId="2522447131" sldId="270"/>
            <ac:graphicFrameMk id="3" creationId="{31B84DC0-3154-40ED-BCD5-3CD18A9A5D29}"/>
          </ac:graphicFrameMkLst>
        </pc:graphicFrameChg>
        <pc:graphicFrameChg chg="del">
          <ac:chgData name="NESTOR JULIO HERNANDEZ BOCKER" userId="a413b3be1cc3406f" providerId="LiveId" clId="{B4FFCFC3-A4A4-492B-B2A7-F178E4F1B5EF}" dt="2022-09-02T02:51:01.407" v="162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  <pc:picChg chg="mod">
          <ac:chgData name="NESTOR JULIO HERNANDEZ BOCKER" userId="a413b3be1cc3406f" providerId="LiveId" clId="{B4FFCFC3-A4A4-492B-B2A7-F178E4F1B5EF}" dt="2022-09-02T03:10:48.082" v="339"/>
          <ac:picMkLst>
            <pc:docMk/>
            <pc:sldMk cId="2522447131" sldId="270"/>
            <ac:picMk id="6" creationId="{C4EA4A52-DAFB-93DD-B391-F013CC0FD045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50.773" v="340"/>
        <pc:sldMkLst>
          <pc:docMk/>
          <pc:sldMk cId="1064889117" sldId="271"/>
        </pc:sldMkLst>
        <pc:spChg chg="mod">
          <ac:chgData name="NESTOR JULIO HERNANDEZ BOCKER" userId="a413b3be1cc3406f" providerId="LiveId" clId="{B4FFCFC3-A4A4-492B-B2A7-F178E4F1B5EF}" dt="2022-09-02T03:10:50.773" v="340"/>
          <ac:spMkLst>
            <pc:docMk/>
            <pc:sldMk cId="1064889117" sldId="271"/>
            <ac:spMk id="5" creationId="{27F9C900-5C4A-7920-AAA8-8998A756E427}"/>
          </ac:spMkLst>
        </pc:spChg>
        <pc:spChg chg="mod">
          <ac:chgData name="NESTOR JULIO HERNANDEZ BOCKER" userId="a413b3be1cc3406f" providerId="LiveId" clId="{B4FFCFC3-A4A4-492B-B2A7-F178E4F1B5EF}" dt="2022-09-02T02:59:21.792" v="186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57:40.320" v="184" actId="20577"/>
          <ac:spMkLst>
            <pc:docMk/>
            <pc:sldMk cId="1064889117" sldId="271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50.773" v="340"/>
          <ac:grpSpMkLst>
            <pc:docMk/>
            <pc:sldMk cId="1064889117" sldId="271"/>
            <ac:grpSpMk id="4" creationId="{D125E965-E704-E1B4-851B-EB6427CC1DF8}"/>
          </ac:grpSpMkLst>
        </pc:grpChg>
        <pc:graphicFrameChg chg="add del mod">
          <ac:chgData name="NESTOR JULIO HERNANDEZ BOCKER" userId="a413b3be1cc3406f" providerId="LiveId" clId="{B4FFCFC3-A4A4-492B-B2A7-F178E4F1B5EF}" dt="2022-09-02T02:56:26.621" v="171" actId="478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add mod">
          <ac:chgData name="NESTOR JULIO HERNANDEZ BOCKER" userId="a413b3be1cc3406f" providerId="LiveId" clId="{B4FFCFC3-A4A4-492B-B2A7-F178E4F1B5EF}" dt="2022-09-02T02:56:41.773" v="175" actId="14100"/>
          <ac:graphicFrameMkLst>
            <pc:docMk/>
            <pc:sldMk cId="1064889117" sldId="271"/>
            <ac:graphicFrameMk id="3" creationId="{E404DB91-D1F3-42D0-81FD-27A5AB65EB47}"/>
          </ac:graphicFrameMkLst>
        </pc:graphicFrameChg>
        <pc:graphicFrameChg chg="del">
          <ac:chgData name="NESTOR JULIO HERNANDEZ BOCKER" userId="a413b3be1cc3406f" providerId="LiveId" clId="{B4FFCFC3-A4A4-492B-B2A7-F178E4F1B5EF}" dt="2022-09-02T02:55:15.678" v="169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picChg chg="mod">
          <ac:chgData name="NESTOR JULIO HERNANDEZ BOCKER" userId="a413b3be1cc3406f" providerId="LiveId" clId="{B4FFCFC3-A4A4-492B-B2A7-F178E4F1B5EF}" dt="2022-09-02T03:10:50.773" v="340"/>
          <ac:picMkLst>
            <pc:docMk/>
            <pc:sldMk cId="1064889117" sldId="271"/>
            <ac:picMk id="6" creationId="{4E0597DD-C766-027F-75A8-AABF5C3122D1}"/>
          </ac:picMkLst>
        </pc:picChg>
      </pc:sldChg>
      <pc:sldChg chg="addSp modSp mod">
        <pc:chgData name="NESTOR JULIO HERNANDEZ BOCKER" userId="a413b3be1cc3406f" providerId="LiveId" clId="{B4FFCFC3-A4A4-492B-B2A7-F178E4F1B5EF}" dt="2022-09-02T18:18:28.732" v="577" actId="20577"/>
        <pc:sldMkLst>
          <pc:docMk/>
          <pc:sldMk cId="4212946076" sldId="272"/>
        </pc:sldMkLst>
        <pc:spChg chg="mod">
          <ac:chgData name="NESTOR JULIO HERNANDEZ BOCKER" userId="a413b3be1cc3406f" providerId="LiveId" clId="{B4FFCFC3-A4A4-492B-B2A7-F178E4F1B5EF}" dt="2022-09-02T03:08:09.318" v="224"/>
          <ac:spMkLst>
            <pc:docMk/>
            <pc:sldMk cId="4212946076" sldId="272"/>
            <ac:spMk id="3" creationId="{D5A2594B-341B-F56B-42F3-169269C91B5A}"/>
          </ac:spMkLst>
        </pc:spChg>
        <pc:spChg chg="mod">
          <ac:chgData name="NESTOR JULIO HERNANDEZ BOCKER" userId="a413b3be1cc3406f" providerId="LiveId" clId="{B4FFCFC3-A4A4-492B-B2A7-F178E4F1B5EF}" dt="2022-09-02T03:08:51.202" v="264" actId="1035"/>
          <ac:spMkLst>
            <pc:docMk/>
            <pc:sldMk cId="4212946076" sldId="272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18:28.732" v="577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4:10.196" v="204"/>
          <ac:spMkLst>
            <pc:docMk/>
            <pc:sldMk cId="4212946076" sldId="272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B4FFCFC3-A4A4-492B-B2A7-F178E4F1B5EF}" dt="2022-09-02T03:08:20.785" v="225" actId="167"/>
          <ac:grpSpMkLst>
            <pc:docMk/>
            <pc:sldMk cId="4212946076" sldId="272"/>
            <ac:grpSpMk id="2" creationId="{9C95E155-9787-B750-A0A3-F1774337F737}"/>
          </ac:grpSpMkLst>
        </pc:grpChg>
        <pc:picChg chg="mod">
          <ac:chgData name="NESTOR JULIO HERNANDEZ BOCKER" userId="a413b3be1cc3406f" providerId="LiveId" clId="{B4FFCFC3-A4A4-492B-B2A7-F178E4F1B5EF}" dt="2022-09-02T03:08:09.318" v="224"/>
          <ac:picMkLst>
            <pc:docMk/>
            <pc:sldMk cId="4212946076" sldId="272"/>
            <ac:picMk id="4" creationId="{180BD1A1-B01A-ECA2-1507-B3EEBDB3BDF8}"/>
          </ac:picMkLst>
        </pc:picChg>
      </pc:sldChg>
      <pc:sldChg chg="addSp modSp mod">
        <pc:chgData name="NESTOR JULIO HERNANDEZ BOCKER" userId="a413b3be1cc3406f" providerId="LiveId" clId="{B4FFCFC3-A4A4-492B-B2A7-F178E4F1B5EF}" dt="2022-09-02T18:19:08.420" v="582" actId="20577"/>
        <pc:sldMkLst>
          <pc:docMk/>
          <pc:sldMk cId="2331247576" sldId="273"/>
        </pc:sldMkLst>
        <pc:spChg chg="mod">
          <ac:chgData name="NESTOR JULIO HERNANDEZ BOCKER" userId="a413b3be1cc3406f" providerId="LiveId" clId="{B4FFCFC3-A4A4-492B-B2A7-F178E4F1B5EF}" dt="2022-09-02T03:09:24.979" v="284"/>
          <ac:spMkLst>
            <pc:docMk/>
            <pc:sldMk cId="2331247576" sldId="273"/>
            <ac:spMk id="3" creationId="{4F22E4BA-048B-3278-2A18-D7A0646687A6}"/>
          </ac:spMkLst>
        </pc:spChg>
        <pc:spChg chg="mod">
          <ac:chgData name="NESTOR JULIO HERNANDEZ BOCKER" userId="a413b3be1cc3406f" providerId="LiveId" clId="{B4FFCFC3-A4A4-492B-B2A7-F178E4F1B5EF}" dt="2022-09-02T03:09:14.499" v="283" actId="1036"/>
          <ac:spMkLst>
            <pc:docMk/>
            <pc:sldMk cId="2331247576" sldId="273"/>
            <ac:spMk id="9" creationId="{93109AC6-62B3-4A51-BB67-7922CEC1230A}"/>
          </ac:spMkLst>
        </pc:spChg>
        <pc:spChg chg="mod">
          <ac:chgData name="NESTOR JULIO HERNANDEZ BOCKER" userId="a413b3be1cc3406f" providerId="LiveId" clId="{B4FFCFC3-A4A4-492B-B2A7-F178E4F1B5EF}" dt="2022-09-02T18:19:08.420" v="582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4:15.008" v="205"/>
          <ac:spMkLst>
            <pc:docMk/>
            <pc:sldMk cId="2331247576" sldId="273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4.979" v="284"/>
          <ac:grpSpMkLst>
            <pc:docMk/>
            <pc:sldMk cId="2331247576" sldId="273"/>
            <ac:grpSpMk id="2" creationId="{FCFDCB0C-9B78-66CE-B146-8FC48615A614}"/>
          </ac:grpSpMkLst>
        </pc:grpChg>
        <pc:picChg chg="mod">
          <ac:chgData name="NESTOR JULIO HERNANDEZ BOCKER" userId="a413b3be1cc3406f" providerId="LiveId" clId="{B4FFCFC3-A4A4-492B-B2A7-F178E4F1B5EF}" dt="2022-09-02T03:09:24.979" v="284"/>
          <ac:picMkLst>
            <pc:docMk/>
            <pc:sldMk cId="2331247576" sldId="273"/>
            <ac:picMk id="4" creationId="{EEE0E269-8531-4605-62F4-65B3662B0580}"/>
          </ac:picMkLst>
        </pc:picChg>
      </pc:sldChg>
      <pc:sldChg chg="addSp modSp mod">
        <pc:chgData name="NESTOR JULIO HERNANDEZ BOCKER" userId="a413b3be1cc3406f" providerId="LiveId" clId="{B4FFCFC3-A4A4-492B-B2A7-F178E4F1B5EF}" dt="2022-09-02T18:31:55.668" v="835" actId="20577"/>
        <pc:sldMkLst>
          <pc:docMk/>
          <pc:sldMk cId="3712370987" sldId="274"/>
        </pc:sldMkLst>
        <pc:spChg chg="mod">
          <ac:chgData name="NESTOR JULIO HERNANDEZ BOCKER" userId="a413b3be1cc3406f" providerId="LiveId" clId="{B4FFCFC3-A4A4-492B-B2A7-F178E4F1B5EF}" dt="2022-09-02T03:09:40.608" v="290"/>
          <ac:spMkLst>
            <pc:docMk/>
            <pc:sldMk cId="3712370987" sldId="274"/>
            <ac:spMk id="3" creationId="{3C0A976E-1C62-7C32-E929-9F57935A3E1B}"/>
          </ac:spMkLst>
        </pc:spChg>
        <pc:spChg chg="mod">
          <ac:chgData name="NESTOR JULIO HERNANDEZ BOCKER" userId="a413b3be1cc3406f" providerId="LiveId" clId="{B4FFCFC3-A4A4-492B-B2A7-F178E4F1B5EF}" dt="2022-09-02T03:10:06.352" v="313" actId="1036"/>
          <ac:spMkLst>
            <pc:docMk/>
            <pc:sldMk cId="3712370987" sldId="274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31:55.668" v="83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6:03.328" v="212"/>
          <ac:spMkLst>
            <pc:docMk/>
            <pc:sldMk cId="3712370987" sldId="274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B4FFCFC3-A4A4-492B-B2A7-F178E4F1B5EF}" dt="2022-09-02T03:09:46.338" v="291" actId="167"/>
          <ac:grpSpMkLst>
            <pc:docMk/>
            <pc:sldMk cId="3712370987" sldId="274"/>
            <ac:grpSpMk id="2" creationId="{9337814A-DF42-33A9-63C9-4A56A859E6B0}"/>
          </ac:grpSpMkLst>
        </pc:grpChg>
        <pc:picChg chg="mod">
          <ac:chgData name="NESTOR JULIO HERNANDEZ BOCKER" userId="a413b3be1cc3406f" providerId="LiveId" clId="{B4FFCFC3-A4A4-492B-B2A7-F178E4F1B5EF}" dt="2022-09-02T03:09:40.608" v="290"/>
          <ac:picMkLst>
            <pc:docMk/>
            <pc:sldMk cId="3712370987" sldId="274"/>
            <ac:picMk id="4" creationId="{8E812EEE-9A21-86BA-503F-416E574B1803}"/>
          </ac:picMkLst>
        </pc:picChg>
      </pc:sldChg>
      <pc:sldChg chg="addSp modSp mod">
        <pc:chgData name="NESTOR JULIO HERNANDEZ BOCKER" userId="a413b3be1cc3406f" providerId="LiveId" clId="{B4FFCFC3-A4A4-492B-B2A7-F178E4F1B5EF}" dt="2022-09-02T18:32:27.058" v="840" actId="20577"/>
        <pc:sldMkLst>
          <pc:docMk/>
          <pc:sldMk cId="2004471611" sldId="275"/>
        </pc:sldMkLst>
        <pc:spChg chg="mod">
          <ac:chgData name="NESTOR JULIO HERNANDEZ BOCKER" userId="a413b3be1cc3406f" providerId="LiveId" clId="{B4FFCFC3-A4A4-492B-B2A7-F178E4F1B5EF}" dt="2022-09-02T03:10:10.568" v="314"/>
          <ac:spMkLst>
            <pc:docMk/>
            <pc:sldMk cId="2004471611" sldId="275"/>
            <ac:spMk id="3" creationId="{302E07C4-E2AD-DBC4-EB9A-902D4F22B12F}"/>
          </ac:spMkLst>
        </pc:spChg>
        <pc:spChg chg="mod">
          <ac:chgData name="NESTOR JULIO HERNANDEZ BOCKER" userId="a413b3be1cc3406f" providerId="LiveId" clId="{B4FFCFC3-A4A4-492B-B2A7-F178E4F1B5EF}" dt="2022-09-02T03:10:23.785" v="333" actId="1036"/>
          <ac:spMkLst>
            <pc:docMk/>
            <pc:sldMk cId="2004471611" sldId="275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32:27.058" v="84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6:08.813" v="213"/>
          <ac:spMkLst>
            <pc:docMk/>
            <pc:sldMk cId="2004471611" sldId="275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10.568" v="314"/>
          <ac:grpSpMkLst>
            <pc:docMk/>
            <pc:sldMk cId="2004471611" sldId="275"/>
            <ac:grpSpMk id="2" creationId="{50FCCF24-9DE7-6613-2EA0-0C3C875ACE37}"/>
          </ac:grpSpMkLst>
        </pc:grpChg>
        <pc:picChg chg="mod">
          <ac:chgData name="NESTOR JULIO HERNANDEZ BOCKER" userId="a413b3be1cc3406f" providerId="LiveId" clId="{B4FFCFC3-A4A4-492B-B2A7-F178E4F1B5EF}" dt="2022-09-02T03:10:10.568" v="314"/>
          <ac:picMkLst>
            <pc:docMk/>
            <pc:sldMk cId="2004471611" sldId="275"/>
            <ac:picMk id="4" creationId="{0E92D969-34DA-4BDE-FB8E-50BCEDFD6811}"/>
          </ac:picMkLst>
        </pc:picChg>
      </pc:sldChg>
      <pc:sldChg chg="addSp modSp">
        <pc:chgData name="NESTOR JULIO HERNANDEZ BOCKER" userId="a413b3be1cc3406f" providerId="LiveId" clId="{B4FFCFC3-A4A4-492B-B2A7-F178E4F1B5EF}" dt="2022-09-02T18:17:35.720" v="569"/>
        <pc:sldMkLst>
          <pc:docMk/>
          <pc:sldMk cId="2643471665" sldId="276"/>
        </pc:sldMkLst>
        <pc:spChg chg="mod">
          <ac:chgData name="NESTOR JULIO HERNANDEZ BOCKER" userId="a413b3be1cc3406f" providerId="LiveId" clId="{B4FFCFC3-A4A4-492B-B2A7-F178E4F1B5EF}" dt="2022-09-02T03:08:04.322" v="222"/>
          <ac:spMkLst>
            <pc:docMk/>
            <pc:sldMk cId="2643471665" sldId="276"/>
            <ac:spMk id="3" creationId="{93272233-1317-45E4-AC3C-75C0F2EA49A2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643471665" sldId="276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8:04.322" v="222"/>
          <ac:grpSpMkLst>
            <pc:docMk/>
            <pc:sldMk cId="2643471665" sldId="276"/>
            <ac:grpSpMk id="2" creationId="{92871DCE-2913-5C43-B57B-D17107A3CF0B}"/>
          </ac:grpSpMkLst>
        </pc:grpChg>
        <pc:graphicFrameChg chg="mod">
          <ac:chgData name="NESTOR JULIO HERNANDEZ BOCKER" userId="a413b3be1cc3406f" providerId="LiveId" clId="{B4FFCFC3-A4A4-492B-B2A7-F178E4F1B5EF}" dt="2022-09-02T18:17:23.808" v="56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17:35.720" v="569"/>
          <ac:graphicFrameMkLst>
            <pc:docMk/>
            <pc:sldMk cId="2643471665" sldId="276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8:04.322" v="222"/>
          <ac:picMkLst>
            <pc:docMk/>
            <pc:sldMk cId="2643471665" sldId="276"/>
            <ac:picMk id="4" creationId="{F3D5968F-5EAA-D034-E9FB-83F59DE46CFE}"/>
          </ac:picMkLst>
        </pc:picChg>
      </pc:sldChg>
      <pc:sldChg chg="addSp modSp mod">
        <pc:chgData name="NESTOR JULIO HERNANDEZ BOCKER" userId="a413b3be1cc3406f" providerId="LiveId" clId="{B4FFCFC3-A4A4-492B-B2A7-F178E4F1B5EF}" dt="2022-09-02T18:16:26.676" v="567" actId="403"/>
        <pc:sldMkLst>
          <pc:docMk/>
          <pc:sldMk cId="254701575" sldId="277"/>
        </pc:sldMkLst>
        <pc:spChg chg="mod">
          <ac:chgData name="NESTOR JULIO HERNANDEZ BOCKER" userId="a413b3be1cc3406f" providerId="LiveId" clId="{B4FFCFC3-A4A4-492B-B2A7-F178E4F1B5EF}" dt="2022-09-02T03:07:57.996" v="221"/>
          <ac:spMkLst>
            <pc:docMk/>
            <pc:sldMk cId="254701575" sldId="277"/>
            <ac:spMk id="3" creationId="{53E89A41-7AA4-1D00-910E-45473B4751B5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54701575" sldId="277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57.996" v="221"/>
          <ac:grpSpMkLst>
            <pc:docMk/>
            <pc:sldMk cId="254701575" sldId="277"/>
            <ac:grpSpMk id="2" creationId="{B65554DF-3AAA-190B-1EF3-55F80F13CFCF}"/>
          </ac:grpSpMkLst>
        </pc:grpChg>
        <pc:graphicFrameChg chg="mod modGraphic">
          <ac:chgData name="NESTOR JULIO HERNANDEZ BOCKER" userId="a413b3be1cc3406f" providerId="LiveId" clId="{B4FFCFC3-A4A4-492B-B2A7-F178E4F1B5EF}" dt="2022-09-02T18:16:26.676" v="567" actId="403"/>
          <ac:graphicFrameMkLst>
            <pc:docMk/>
            <pc:sldMk cId="254701575" sldId="277"/>
            <ac:graphicFrameMk id="6" creationId="{1274B1B0-9B86-4259-BA87-AF38CFE4CE1B}"/>
          </ac:graphicFrameMkLst>
        </pc:graphicFrameChg>
        <pc:picChg chg="mod">
          <ac:chgData name="NESTOR JULIO HERNANDEZ BOCKER" userId="a413b3be1cc3406f" providerId="LiveId" clId="{B4FFCFC3-A4A4-492B-B2A7-F178E4F1B5EF}" dt="2022-09-02T03:07:57.996" v="221"/>
          <ac:picMkLst>
            <pc:docMk/>
            <pc:sldMk cId="254701575" sldId="277"/>
            <ac:picMk id="4" creationId="{E4BFDF38-D3B9-45C8-3467-A71D59701DB9}"/>
          </ac:picMkLst>
        </pc:picChg>
      </pc:sldChg>
      <pc:sldChg chg="addSp modSp mod">
        <pc:chgData name="NESTOR JULIO HERNANDEZ BOCKER" userId="a413b3be1cc3406f" providerId="LiveId" clId="{B4FFCFC3-A4A4-492B-B2A7-F178E4F1B5EF}" dt="2022-09-02T18:29:39.081" v="781"/>
        <pc:sldMkLst>
          <pc:docMk/>
          <pc:sldMk cId="1413527724" sldId="278"/>
        </pc:sldMkLst>
        <pc:spChg chg="mod">
          <ac:chgData name="NESTOR JULIO HERNANDEZ BOCKER" userId="a413b3be1cc3406f" providerId="LiveId" clId="{B4FFCFC3-A4A4-492B-B2A7-F178E4F1B5EF}" dt="2022-09-02T03:09:35.530" v="288"/>
          <ac:spMkLst>
            <pc:docMk/>
            <pc:sldMk cId="1413527724" sldId="278"/>
            <ac:spMk id="3" creationId="{A9C3B686-9EE1-D8B2-C2D2-4F70C706822B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413527724" sldId="278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5.530" v="288"/>
          <ac:grpSpMkLst>
            <pc:docMk/>
            <pc:sldMk cId="1413527724" sldId="278"/>
            <ac:grpSpMk id="2" creationId="{39C8DC06-F2FA-0BFC-5E7C-0A9B000522AF}"/>
          </ac:grpSpMkLst>
        </pc:grpChg>
        <pc:graphicFrameChg chg="mod modGraphic">
          <ac:chgData name="NESTOR JULIO HERNANDEZ BOCKER" userId="a413b3be1cc3406f" providerId="LiveId" clId="{B4FFCFC3-A4A4-492B-B2A7-F178E4F1B5EF}" dt="2022-09-02T18:29:26.681" v="780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29:39.081" v="781"/>
          <ac:graphicFrameMkLst>
            <pc:docMk/>
            <pc:sldMk cId="1413527724" sldId="27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9:35.530" v="288"/>
          <ac:picMkLst>
            <pc:docMk/>
            <pc:sldMk cId="1413527724" sldId="278"/>
            <ac:picMk id="4" creationId="{1064502D-0440-5902-6207-17A7215CD7AC}"/>
          </ac:picMkLst>
        </pc:picChg>
      </pc:sldChg>
      <pc:sldChg chg="addSp modSp mod">
        <pc:chgData name="NESTOR JULIO HERNANDEZ BOCKER" userId="a413b3be1cc3406f" providerId="LiveId" clId="{B4FFCFC3-A4A4-492B-B2A7-F178E4F1B5EF}" dt="2022-09-02T18:28:00.659" v="746" actId="403"/>
        <pc:sldMkLst>
          <pc:docMk/>
          <pc:sldMk cId="2154987033" sldId="279"/>
        </pc:sldMkLst>
        <pc:spChg chg="mod">
          <ac:chgData name="NESTOR JULIO HERNANDEZ BOCKER" userId="a413b3be1cc3406f" providerId="LiveId" clId="{B4FFCFC3-A4A4-492B-B2A7-F178E4F1B5EF}" dt="2022-09-02T03:09:32.217" v="287"/>
          <ac:spMkLst>
            <pc:docMk/>
            <pc:sldMk cId="2154987033" sldId="279"/>
            <ac:spMk id="3" creationId="{904465E6-B21D-ABC1-88D1-D70C2893036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154987033" sldId="279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2.217" v="287"/>
          <ac:grpSpMkLst>
            <pc:docMk/>
            <pc:sldMk cId="2154987033" sldId="279"/>
            <ac:grpSpMk id="2" creationId="{AE4C1C05-684E-841A-B29E-97E500504A38}"/>
          </ac:grpSpMkLst>
        </pc:grpChg>
        <pc:graphicFrameChg chg="mod modGraphic">
          <ac:chgData name="NESTOR JULIO HERNANDEZ BOCKER" userId="a413b3be1cc3406f" providerId="LiveId" clId="{B4FFCFC3-A4A4-492B-B2A7-F178E4F1B5EF}" dt="2022-09-02T18:28:00.659" v="746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  <pc:picChg chg="mod">
          <ac:chgData name="NESTOR JULIO HERNANDEZ BOCKER" userId="a413b3be1cc3406f" providerId="LiveId" clId="{B4FFCFC3-A4A4-492B-B2A7-F178E4F1B5EF}" dt="2022-09-02T03:09:32.217" v="287"/>
          <ac:picMkLst>
            <pc:docMk/>
            <pc:sldMk cId="2154987033" sldId="279"/>
            <ac:picMk id="4" creationId="{9991A167-F27B-064A-7529-AE69993EDD66}"/>
          </ac:picMkLst>
        </pc:picChg>
      </pc:sldChg>
      <pc:sldChg chg="addSp modSp mod">
        <pc:chgData name="NESTOR JULIO HERNANDEZ BOCKER" userId="a413b3be1cc3406f" providerId="LiveId" clId="{B4FFCFC3-A4A4-492B-B2A7-F178E4F1B5EF}" dt="2022-09-02T18:19:37.982" v="585"/>
        <pc:sldMkLst>
          <pc:docMk/>
          <pc:sldMk cId="1313828931" sldId="280"/>
        </pc:sldMkLst>
        <pc:spChg chg="mod">
          <ac:chgData name="NESTOR JULIO HERNANDEZ BOCKER" userId="a413b3be1cc3406f" providerId="LiveId" clId="{B4FFCFC3-A4A4-492B-B2A7-F178E4F1B5EF}" dt="2022-09-02T03:09:27.291" v="285"/>
          <ac:spMkLst>
            <pc:docMk/>
            <pc:sldMk cId="1313828931" sldId="280"/>
            <ac:spMk id="3" creationId="{67993A13-EF75-FF58-CBF7-8DDD90EE966D}"/>
          </ac:spMkLst>
        </pc:spChg>
        <pc:spChg chg="mod">
          <ac:chgData name="NESTOR JULIO HERNANDEZ BOCKER" userId="a413b3be1cc3406f" providerId="LiveId" clId="{B4FFCFC3-A4A4-492B-B2A7-F178E4F1B5EF}" dt="2022-09-02T03:04:20.070" v="206"/>
          <ac:spMkLst>
            <pc:docMk/>
            <pc:sldMk cId="1313828931" sldId="280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7.291" v="285"/>
          <ac:grpSpMkLst>
            <pc:docMk/>
            <pc:sldMk cId="1313828931" sldId="280"/>
            <ac:grpSpMk id="2" creationId="{481E0CAA-EDCE-3096-7FC9-1EDBFD2219ED}"/>
          </ac:grpSpMkLst>
        </pc:grpChg>
        <pc:graphicFrameChg chg="mod">
          <ac:chgData name="NESTOR JULIO HERNANDEZ BOCKER" userId="a413b3be1cc3406f" providerId="LiveId" clId="{B4FFCFC3-A4A4-492B-B2A7-F178E4F1B5EF}" dt="2022-09-02T18:19:37.982" v="585"/>
          <ac:graphicFrameMkLst>
            <pc:docMk/>
            <pc:sldMk cId="1313828931" sldId="280"/>
            <ac:graphicFrameMk id="15" creationId="{B01D70A5-9706-4ABA-B15D-8FD5698095A4}"/>
          </ac:graphicFrameMkLst>
        </pc:graphicFrameChg>
        <pc:picChg chg="mod">
          <ac:chgData name="NESTOR JULIO HERNANDEZ BOCKER" userId="a413b3be1cc3406f" providerId="LiveId" clId="{B4FFCFC3-A4A4-492B-B2A7-F178E4F1B5EF}" dt="2022-09-02T03:09:27.291" v="285"/>
          <ac:picMkLst>
            <pc:docMk/>
            <pc:sldMk cId="1313828931" sldId="280"/>
            <ac:picMk id="4" creationId="{9F743406-1B22-6F8B-711D-638DA6E0286D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05:54.148" v="472" actId="20577"/>
        <pc:sldMkLst>
          <pc:docMk/>
          <pc:sldMk cId="1058868022" sldId="281"/>
        </pc:sldMkLst>
        <pc:spChg chg="mod">
          <ac:chgData name="NESTOR JULIO HERNANDEZ BOCKER" userId="a413b3be1cc3406f" providerId="LiveId" clId="{B4FFCFC3-A4A4-492B-B2A7-F178E4F1B5EF}" dt="2022-09-02T03:07:49.780" v="218"/>
          <ac:spMkLst>
            <pc:docMk/>
            <pc:sldMk cId="1058868022" sldId="281"/>
            <ac:spMk id="3" creationId="{80645258-4D5E-D8E4-6175-2ABB592AC397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B4FFCFC3-A4A4-492B-B2A7-F178E4F1B5EF}" dt="2022-09-02T18:05:19.182" v="46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B4FFCFC3-A4A4-492B-B2A7-F178E4F1B5EF}" dt="2022-09-02T18:05:54.148" v="472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49.780" v="218"/>
          <ac:grpSpMkLst>
            <pc:docMk/>
            <pc:sldMk cId="1058868022" sldId="281"/>
            <ac:grpSpMk id="2" creationId="{2DA28C5B-708C-52CD-608C-DA869F2713EB}"/>
          </ac:grpSpMkLst>
        </pc:grpChg>
        <pc:graphicFrameChg chg="mod">
          <ac:chgData name="NESTOR JULIO HERNANDEZ BOCKER" userId="a413b3be1cc3406f" providerId="LiveId" clId="{B4FFCFC3-A4A4-492B-B2A7-F178E4F1B5EF}" dt="2022-09-02T03:11:32.423" v="341"/>
          <ac:graphicFrameMkLst>
            <pc:docMk/>
            <pc:sldMk cId="1058868022" sldId="281"/>
            <ac:graphicFrameMk id="15" creationId="{00000000-0008-0000-0200-000002000000}"/>
          </ac:graphicFrameMkLst>
        </pc:graphicFrameChg>
        <pc:picChg chg="mod">
          <ac:chgData name="NESTOR JULIO HERNANDEZ BOCKER" userId="a413b3be1cc3406f" providerId="LiveId" clId="{B4FFCFC3-A4A4-492B-B2A7-F178E4F1B5EF}" dt="2022-09-02T03:07:49.780" v="218"/>
          <ac:picMkLst>
            <pc:docMk/>
            <pc:sldMk cId="1058868022" sldId="281"/>
            <ac:picMk id="4" creationId="{5E653B76-834A-3D83-E536-0B1EBDB24988}"/>
          </ac:picMkLst>
        </pc:picChg>
        <pc:picChg chg="add del mod">
          <ac:chgData name="NESTOR JULIO HERNANDEZ BOCKER" userId="a413b3be1cc3406f" providerId="LiveId" clId="{B4FFCFC3-A4A4-492B-B2A7-F178E4F1B5EF}" dt="2022-09-02T03:12:35.785" v="437" actId="478"/>
          <ac:picMkLst>
            <pc:docMk/>
            <pc:sldMk cId="1058868022" sldId="281"/>
            <ac:picMk id="5" creationId="{5CAF8832-0DA2-3142-912B-F55DD9BF65F2}"/>
          </ac:picMkLst>
        </pc:picChg>
      </pc:sldChg>
      <pc:sldChg chg="addSp modSp mod">
        <pc:chgData name="NESTOR JULIO HERNANDEZ BOCKER" userId="a413b3be1cc3406f" providerId="LiveId" clId="{B4FFCFC3-A4A4-492B-B2A7-F178E4F1B5EF}" dt="2022-09-02T03:06:56.741" v="215" actId="22"/>
        <pc:sldMkLst>
          <pc:docMk/>
          <pc:sldMk cId="3739594722" sldId="284"/>
        </pc:sldMkLst>
        <pc:spChg chg="mod">
          <ac:chgData name="NESTOR JULIO HERNANDEZ BOCKER" userId="a413b3be1cc3406f" providerId="LiveId" clId="{B4FFCFC3-A4A4-492B-B2A7-F178E4F1B5EF}" dt="2022-09-02T02:59:45.334" v="187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3739594722" sldId="284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6.741" v="215" actId="22"/>
          <ac:picMkLst>
            <pc:docMk/>
            <pc:sldMk cId="3739594722" sldId="284"/>
            <ac:picMk id="3" creationId="{5CE91D04-1350-96A9-74CB-A4522D2C873B}"/>
          </ac:picMkLst>
        </pc:picChg>
      </pc:sldChg>
      <pc:sldChg chg="addSp modSp mod">
        <pc:chgData name="NESTOR JULIO HERNANDEZ BOCKER" userId="a413b3be1cc3406f" providerId="LiveId" clId="{B4FFCFC3-A4A4-492B-B2A7-F178E4F1B5EF}" dt="2022-09-02T18:00:16.497" v="445" actId="27918"/>
        <pc:sldMkLst>
          <pc:docMk/>
          <pc:sldMk cId="1493240971" sldId="285"/>
        </pc:sldMkLst>
        <pc:spChg chg="mod">
          <ac:chgData name="NESTOR JULIO HERNANDEZ BOCKER" userId="a413b3be1cc3406f" providerId="LiveId" clId="{B4FFCFC3-A4A4-492B-B2A7-F178E4F1B5EF}" dt="2022-09-02T03:07:52.263" v="219"/>
          <ac:spMkLst>
            <pc:docMk/>
            <pc:sldMk cId="1493240971" sldId="285"/>
            <ac:spMk id="3" creationId="{D001E6DE-F031-428B-E4AC-B32F0B0D113B}"/>
          </ac:spMkLst>
        </pc:spChg>
        <pc:grpChg chg="add mod">
          <ac:chgData name="NESTOR JULIO HERNANDEZ BOCKER" userId="a413b3be1cc3406f" providerId="LiveId" clId="{B4FFCFC3-A4A4-492B-B2A7-F178E4F1B5EF}" dt="2022-09-02T03:07:52.263" v="219"/>
          <ac:grpSpMkLst>
            <pc:docMk/>
            <pc:sldMk cId="1493240971" sldId="285"/>
            <ac:grpSpMk id="2" creationId="{EB1F6DEC-C1EF-6415-6751-31F30F88FEE9}"/>
          </ac:grpSpMkLst>
        </pc:grpChg>
        <pc:picChg chg="mod">
          <ac:chgData name="NESTOR JULIO HERNANDEZ BOCKER" userId="a413b3be1cc3406f" providerId="LiveId" clId="{B4FFCFC3-A4A4-492B-B2A7-F178E4F1B5EF}" dt="2022-09-02T03:07:52.263" v="219"/>
          <ac:picMkLst>
            <pc:docMk/>
            <pc:sldMk cId="1493240971" sldId="285"/>
            <ac:picMk id="4" creationId="{DCDD79F6-3E1A-A929-9662-D66A19C00C7E}"/>
          </ac:picMkLst>
        </pc:picChg>
      </pc:sldChg>
      <pc:sldChg chg="addSp modSp mod">
        <pc:chgData name="NESTOR JULIO HERNANDEZ BOCKER" userId="a413b3be1cc3406f" providerId="LiveId" clId="{B4FFCFC3-A4A4-492B-B2A7-F178E4F1B5EF}" dt="2022-09-02T18:18:01.881" v="571"/>
        <pc:sldMkLst>
          <pc:docMk/>
          <pc:sldMk cId="3621436020" sldId="288"/>
        </pc:sldMkLst>
        <pc:spChg chg="mod">
          <ac:chgData name="NESTOR JULIO HERNANDEZ BOCKER" userId="a413b3be1cc3406f" providerId="LiveId" clId="{B4FFCFC3-A4A4-492B-B2A7-F178E4F1B5EF}" dt="2022-09-02T03:08:07.070" v="223"/>
          <ac:spMkLst>
            <pc:docMk/>
            <pc:sldMk cId="3621436020" sldId="288"/>
            <ac:spMk id="3" creationId="{1A1210D4-EAA8-1586-A6EE-CDDD77C0B09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3621436020" sldId="288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8:07.070" v="223"/>
          <ac:grpSpMkLst>
            <pc:docMk/>
            <pc:sldMk cId="3621436020" sldId="288"/>
            <ac:grpSpMk id="2" creationId="{5C960F50-424D-E344-9874-E092ED1439D8}"/>
          </ac:grpSpMkLst>
        </pc:grpChg>
        <pc:graphicFrameChg chg="mod modGraphic">
          <ac:chgData name="NESTOR JULIO HERNANDEZ BOCKER" userId="a413b3be1cc3406f" providerId="LiveId" clId="{B4FFCFC3-A4A4-492B-B2A7-F178E4F1B5EF}" dt="2022-09-02T18:17:51.215" v="570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18:01.881" v="571"/>
          <ac:graphicFrameMkLst>
            <pc:docMk/>
            <pc:sldMk cId="3621436020" sldId="28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8:07.070" v="223"/>
          <ac:picMkLst>
            <pc:docMk/>
            <pc:sldMk cId="3621436020" sldId="288"/>
            <ac:picMk id="4" creationId="{0C6697A5-AEF1-8680-396F-CBA3624DC590}"/>
          </ac:picMkLst>
        </pc:picChg>
      </pc:sldChg>
      <pc:sldChg chg="addSp modSp mod">
        <pc:chgData name="NESTOR JULIO HERNANDEZ BOCKER" userId="a413b3be1cc3406f" providerId="LiveId" clId="{B4FFCFC3-A4A4-492B-B2A7-F178E4F1B5EF}" dt="2022-09-02T18:30:30.267" v="814"/>
        <pc:sldMkLst>
          <pc:docMk/>
          <pc:sldMk cId="1740099963" sldId="289"/>
        </pc:sldMkLst>
        <pc:spChg chg="mod">
          <ac:chgData name="NESTOR JULIO HERNANDEZ BOCKER" userId="a413b3be1cc3406f" providerId="LiveId" clId="{B4FFCFC3-A4A4-492B-B2A7-F178E4F1B5EF}" dt="2022-09-02T03:09:37.890" v="289"/>
          <ac:spMkLst>
            <pc:docMk/>
            <pc:sldMk cId="1740099963" sldId="289"/>
            <ac:spMk id="3" creationId="{D3C2DF17-DF8D-8759-0751-E1A885F4B4B1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740099963" sldId="289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7.890" v="289"/>
          <ac:grpSpMkLst>
            <pc:docMk/>
            <pc:sldMk cId="1740099963" sldId="289"/>
            <ac:grpSpMk id="2" creationId="{D70CC92B-91F4-FC5B-2DCC-1BAD68CAFF79}"/>
          </ac:grpSpMkLst>
        </pc:grpChg>
        <pc:graphicFrameChg chg="mod modGraphic">
          <ac:chgData name="NESTOR JULIO HERNANDEZ BOCKER" userId="a413b3be1cc3406f" providerId="LiveId" clId="{B4FFCFC3-A4A4-492B-B2A7-F178E4F1B5EF}" dt="2022-09-02T18:30:13.497" v="813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30:30.267" v="814"/>
          <ac:graphicFrameMkLst>
            <pc:docMk/>
            <pc:sldMk cId="1740099963" sldId="289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9:37.890" v="289"/>
          <ac:picMkLst>
            <pc:docMk/>
            <pc:sldMk cId="1740099963" sldId="289"/>
            <ac:picMk id="4" creationId="{8D10F02C-0131-E8E3-9EA0-B0CEB9959BB9}"/>
          </ac:picMkLst>
        </pc:picChg>
      </pc:sldChg>
      <pc:sldChg chg="modSp add del">
        <pc:chgData name="NESTOR JULIO HERNANDEZ BOCKER" userId="a413b3be1cc3406f" providerId="LiveId" clId="{B4FFCFC3-A4A4-492B-B2A7-F178E4F1B5EF}" dt="2022-09-02T03:00:56.193" v="189"/>
        <pc:sldMkLst>
          <pc:docMk/>
          <pc:sldMk cId="3692254647" sldId="290"/>
        </pc:sldMkLst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B4FFCFC3-A4A4-492B-B2A7-F178E4F1B5EF}" dt="2022-09-02T03:00:56.193" v="189"/>
        <pc:sldMkLst>
          <pc:docMk/>
          <pc:sldMk cId="3431761031" sldId="291"/>
        </pc:sldMkLst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CCBBB927-50BB-4ED1-8B12-9432651A3AE3}"/>
    <pc:docChg chg="undo custSel addSld delSld modSld">
      <pc:chgData name="NESTOR JULIO HERNANDEZ BOCKER" userId="a413b3be1cc3406f" providerId="LiveId" clId="{CCBBB927-50BB-4ED1-8B12-9432651A3AE3}" dt="2022-05-03T19:11:12.624" v="769" actId="20577"/>
      <pc:docMkLst>
        <pc:docMk/>
      </pc:docMkLst>
      <pc:sldChg chg="modSp mod">
        <pc:chgData name="NESTOR JULIO HERNANDEZ BOCKER" userId="a413b3be1cc3406f" providerId="LiveId" clId="{CCBBB927-50BB-4ED1-8B12-9432651A3AE3}" dt="2022-05-03T18:17:51.172" v="100" actId="20577"/>
        <pc:sldMkLst>
          <pc:docMk/>
          <pc:sldMk cId="3489943008" sldId="256"/>
        </pc:sldMkLst>
        <pc:spChg chg="mod">
          <ac:chgData name="NESTOR JULIO HERNANDEZ BOCKER" userId="a413b3be1cc3406f" providerId="LiveId" clId="{CCBBB927-50BB-4ED1-8B12-9432651A3AE3}" dt="2022-05-03T18:17:46.679" v="99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17:51.172" v="10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25.544" v="498" actId="20577"/>
        <pc:sldMkLst>
          <pc:docMk/>
          <pc:sldMk cId="1297091760" sldId="257"/>
        </pc:sldMkLst>
        <pc:spChg chg="mod">
          <ac:chgData name="NESTOR JULIO HERNANDEZ BOCKER" userId="a413b3be1cc3406f" providerId="LiveId" clId="{CCBBB927-50BB-4ED1-8B12-9432651A3AE3}" dt="2022-05-03T18:22:54.249" v="16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25.544" v="498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26:43.119" v="220" actId="478"/>
          <ac:picMkLst>
            <pc:docMk/>
            <pc:sldMk cId="1297091760" sldId="257"/>
            <ac:picMk id="2" creationId="{41E90678-8B7F-5D14-368F-DCE5B6757324}"/>
          </ac:picMkLst>
        </pc:picChg>
        <pc:picChg chg="add del mod">
          <ac:chgData name="NESTOR JULIO HERNANDEZ BOCKER" userId="a413b3be1cc3406f" providerId="LiveId" clId="{CCBBB927-50BB-4ED1-8B12-9432651A3AE3}" dt="2022-05-03T18:28:55.155" v="246" actId="478"/>
          <ac:picMkLst>
            <pc:docMk/>
            <pc:sldMk cId="1297091760" sldId="257"/>
            <ac:picMk id="3" creationId="{88495C55-A845-5284-7634-C10D7710A6C2}"/>
          </ac:picMkLst>
        </pc:picChg>
      </pc:sldChg>
      <pc:sldChg chg="modSp mod">
        <pc:chgData name="NESTOR JULIO HERNANDEZ BOCKER" userId="a413b3be1cc3406f" providerId="LiveId" clId="{CCBBB927-50BB-4ED1-8B12-9432651A3AE3}" dt="2022-05-03T19:02:53.803" v="722" actId="20577"/>
        <pc:sldMkLst>
          <pc:docMk/>
          <pc:sldMk cId="1714585994" sldId="264"/>
        </pc:sldMkLst>
        <pc:spChg chg="mod">
          <ac:chgData name="NESTOR JULIO HERNANDEZ BOCKER" userId="a413b3be1cc3406f" providerId="LiveId" clId="{CCBBB927-50BB-4ED1-8B12-9432651A3AE3}" dt="2022-05-03T19:02:53.803" v="72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53.005" v="511" actId="1036"/>
        <pc:sldMkLst>
          <pc:docMk/>
          <pc:sldMk cId="2687120463" sldId="26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53.005" v="511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37:45.328" v="373" actId="478"/>
          <ac:picMkLst>
            <pc:docMk/>
            <pc:sldMk cId="2687120463" sldId="266"/>
            <ac:picMk id="2" creationId="{1A8F88E0-7FBF-97C8-62D1-5FCE5C063A77}"/>
          </ac:picMkLst>
        </pc:picChg>
        <pc:picChg chg="add del mod">
          <ac:chgData name="NESTOR JULIO HERNANDEZ BOCKER" userId="a413b3be1cc3406f" providerId="LiveId" clId="{CCBBB927-50BB-4ED1-8B12-9432651A3AE3}" dt="2022-05-03T18:40:38.339" v="474" actId="478"/>
          <ac:picMkLst>
            <pc:docMk/>
            <pc:sldMk cId="2687120463" sldId="266"/>
            <ac:picMk id="3" creationId="{9147F7F0-25E3-504B-2FCD-DF51EF77C22B}"/>
          </ac:picMkLst>
        </pc:picChg>
      </pc:sldChg>
      <pc:sldChg chg="modSp mod">
        <pc:chgData name="NESTOR JULIO HERNANDEZ BOCKER" userId="a413b3be1cc3406f" providerId="LiveId" clId="{CCBBB927-50BB-4ED1-8B12-9432651A3AE3}" dt="2022-05-03T19:03:05.566" v="723" actId="20577"/>
        <pc:sldMkLst>
          <pc:docMk/>
          <pc:sldMk cId="290937702" sldId="268"/>
        </pc:sldMkLst>
        <pc:spChg chg="mod">
          <ac:chgData name="NESTOR JULIO HERNANDEZ BOCKER" userId="a413b3be1cc3406f" providerId="LiveId" clId="{CCBBB927-50BB-4ED1-8B12-9432651A3AE3}" dt="2022-05-03T19:03:05.566" v="72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9:11:12.624" v="769" actId="20577"/>
        <pc:sldMkLst>
          <pc:docMk/>
          <pc:sldMk cId="772786361" sldId="269"/>
        </pc:sldMkLst>
        <pc:spChg chg="mod">
          <ac:chgData name="NESTOR JULIO HERNANDEZ BOCKER" userId="a413b3be1cc3406f" providerId="LiveId" clId="{CCBBB927-50BB-4ED1-8B12-9432651A3AE3}" dt="2022-05-03T18:51:53" v="60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11:12.624" v="769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10:21.034" v="755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CBBB927-50BB-4ED1-8B12-9432651A3AE3}" dt="2022-05-03T18:56:58.231" v="608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0:33.149" v="709" actId="20577"/>
        <pc:sldMkLst>
          <pc:docMk/>
          <pc:sldMk cId="2522447131" sldId="270"/>
        </pc:sldMkLst>
        <pc:spChg chg="mod">
          <ac:chgData name="NESTOR JULIO HERNANDEZ BOCKER" userId="a413b3be1cc3406f" providerId="LiveId" clId="{CCBBB927-50BB-4ED1-8B12-9432651A3AE3}" dt="2022-05-03T19:00:08.988" v="698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0:33.149" v="709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00:06.372" v="697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CBBB927-50BB-4ED1-8B12-9432651A3AE3}" dt="2022-05-03T19:00:01.081" v="696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1:42.191" v="721" actId="20577"/>
        <pc:sldMkLst>
          <pc:docMk/>
          <pc:sldMk cId="1064889117" sldId="271"/>
        </pc:sldMkLst>
        <pc:spChg chg="mod">
          <ac:chgData name="NESTOR JULIO HERNANDEZ BOCKER" userId="a413b3be1cc3406f" providerId="LiveId" clId="{CCBBB927-50BB-4ED1-8B12-9432651A3AE3}" dt="2022-05-03T19:00:48.673" v="710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1:42.191" v="721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CBBB927-50BB-4ED1-8B12-9432651A3AE3}" dt="2022-05-03T19:00:52.516" v="711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CBBB927-50BB-4ED1-8B12-9432651A3AE3}" dt="2022-05-03T19:01:18.671" v="712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3:06.371" v="275" actId="20577"/>
        <pc:sldMkLst>
          <pc:docMk/>
          <pc:sldMk cId="4212946076" sldId="272"/>
        </pc:sldMkLst>
        <pc:spChg chg="mod">
          <ac:chgData name="NESTOR JULIO HERNANDEZ BOCKER" userId="a413b3be1cc3406f" providerId="LiveId" clId="{CCBBB927-50BB-4ED1-8B12-9432651A3AE3}" dt="2022-05-03T18:33:06.371" v="27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33:36.243" v="281" actId="20577"/>
        <pc:sldMkLst>
          <pc:docMk/>
          <pc:sldMk cId="2331247576" sldId="273"/>
        </pc:sldMkLst>
        <pc:spChg chg="mod">
          <ac:chgData name="NESTOR JULIO HERNANDEZ BOCKER" userId="a413b3be1cc3406f" providerId="LiveId" clId="{CCBBB927-50BB-4ED1-8B12-9432651A3AE3}" dt="2022-05-03T18:33:36.243" v="28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0:37.665" v="586" actId="20577"/>
        <pc:sldMkLst>
          <pc:docMk/>
          <pc:sldMk cId="3712370987" sldId="274"/>
        </pc:sldMkLst>
        <pc:spChg chg="mod">
          <ac:chgData name="NESTOR JULIO HERNANDEZ BOCKER" userId="a413b3be1cc3406f" providerId="LiveId" clId="{CCBBB927-50BB-4ED1-8B12-9432651A3AE3}" dt="2022-05-03T18:50:37.665" v="58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49:53.508" v="564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1:09.183" v="605" actId="20577"/>
        <pc:sldMkLst>
          <pc:docMk/>
          <pc:sldMk cId="2004471611" sldId="275"/>
        </pc:sldMkLst>
        <pc:spChg chg="mod">
          <ac:chgData name="NESTOR JULIO HERNANDEZ BOCKER" userId="a413b3be1cc3406f" providerId="LiveId" clId="{CCBBB927-50BB-4ED1-8B12-9432651A3AE3}" dt="2022-05-03T18:51:05.095" v="60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51:09.183" v="605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CCBBB927-50BB-4ED1-8B12-9432651A3AE3}" dt="2022-05-03T18:31:11.204" v="259"/>
        <pc:sldMkLst>
          <pc:docMk/>
          <pc:sldMk cId="2643471665" sldId="27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30:54.137" v="25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1:11.204" v="25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29:49.939" v="255" actId="20577"/>
        <pc:sldMkLst>
          <pc:docMk/>
          <pc:sldMk cId="254701575" sldId="277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29:49.939" v="255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CBBB927-50BB-4ED1-8B12-9432651A3AE3}" dt="2022-05-03T18:47:13.497" v="523"/>
        <pc:sldMkLst>
          <pc:docMk/>
          <pc:sldMk cId="1413527724" sldId="27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46:45.859" v="52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7:13.497" v="5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9:03.877" v="754" actId="20577"/>
        <pc:sldMkLst>
          <pc:docMk/>
          <pc:sldMk cId="2154987033" sldId="279"/>
        </pc:sldMkLst>
        <pc:spChg chg="mod">
          <ac:chgData name="NESTOR JULIO HERNANDEZ BOCKER" userId="a413b3be1cc3406f" providerId="LiveId" clId="{CCBBB927-50BB-4ED1-8B12-9432651A3AE3}" dt="2022-05-03T19:09:03.877" v="754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5:04.220" v="51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4:07.859" v="282" actId="20577"/>
        <pc:sldMkLst>
          <pc:docMk/>
          <pc:sldMk cId="1313828931" sldId="280"/>
        </pc:sldMkLst>
        <pc:spChg chg="mod">
          <ac:chgData name="NESTOR JULIO HERNANDEZ BOCKER" userId="a413b3be1cc3406f" providerId="LiveId" clId="{CCBBB927-50BB-4ED1-8B12-9432651A3AE3}" dt="2022-05-03T18:34:07.859" v="282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21:51.157" v="164" actId="20577"/>
        <pc:sldMkLst>
          <pc:docMk/>
          <pc:sldMk cId="1058868022" sldId="281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CBBB927-50BB-4ED1-8B12-9432651A3AE3}" dt="2022-05-03T18:18:28.585" v="10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CBBB927-50BB-4ED1-8B12-9432651A3AE3}" dt="2022-05-03T18:21:51.157" v="164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19:05.217" v="115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4:14.246" v="732" actId="20577"/>
        <pc:sldMkLst>
          <pc:docMk/>
          <pc:sldMk cId="3739594722" sldId="284"/>
        </pc:sldMkLst>
        <pc:spChg chg="mod">
          <ac:chgData name="NESTOR JULIO HERNANDEZ BOCKER" userId="a413b3be1cc3406f" providerId="LiveId" clId="{CCBBB927-50BB-4ED1-8B12-9432651A3AE3}" dt="2022-05-03T19:04:14.246" v="7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51:43.476" v="606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17:25.640" v="98" actId="1038"/>
        <pc:sldMkLst>
          <pc:docMk/>
          <pc:sldMk cId="1493240971" sldId="285"/>
        </pc:sldMkLst>
        <pc:graphicFrameChg chg="del">
          <ac:chgData name="NESTOR JULIO HERNANDEZ BOCKER" userId="a413b3be1cc3406f" providerId="LiveId" clId="{CCBBB927-50BB-4ED1-8B12-9432651A3AE3}" dt="2022-05-03T18:15:11.004" v="25" actId="478"/>
          <ac:graphicFrameMkLst>
            <pc:docMk/>
            <pc:sldMk cId="1493240971" sldId="285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5:22.550" v="35" actId="1037"/>
          <ac:graphicFrameMkLst>
            <pc:docMk/>
            <pc:sldMk cId="1493240971" sldId="285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7:25.640" v="98" actId="1038"/>
          <ac:graphicFrameMkLst>
            <pc:docMk/>
            <pc:sldMk cId="1493240971" sldId="285"/>
            <ac:graphicFrameMk id="15" creationId="{3C9C6035-247D-45C0-A767-C713E4D5EEF4}"/>
          </ac:graphicFrameMkLst>
        </pc:graphicFrameChg>
        <pc:graphicFrameChg chg="add del">
          <ac:chgData name="NESTOR JULIO HERNANDEZ BOCKER" userId="a413b3be1cc3406f" providerId="LiveId" clId="{CCBBB927-50BB-4ED1-8B12-9432651A3AE3}" dt="2022-05-03T18:17:13.503" v="38" actId="478"/>
          <ac:graphicFrameMkLst>
            <pc:docMk/>
            <pc:sldMk cId="1493240971" sldId="285"/>
            <ac:graphicFrameMk id="23" creationId="{3C9C6035-247D-45C0-A767-C713E4D5EEF4}"/>
          </ac:graphicFrameMkLst>
        </pc:graphicFrameChg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692254647" sldId="286"/>
        </pc:sldMkLst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431761031" sldId="287"/>
        </pc:sldMkLst>
      </pc:sldChg>
      <pc:sldChg chg="modSp mod">
        <pc:chgData name="NESTOR JULIO HERNANDEZ BOCKER" userId="a413b3be1cc3406f" providerId="LiveId" clId="{CCBBB927-50BB-4ED1-8B12-9432651A3AE3}" dt="2022-05-03T18:32:08.439" v="268"/>
        <pc:sldMkLst>
          <pc:docMk/>
          <pc:sldMk cId="3621436020" sldId="28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31:54.768" v="26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2:08.439" v="26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49:11.514" v="563"/>
        <pc:sldMkLst>
          <pc:docMk/>
          <pc:sldMk cId="1740099963" sldId="289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8:55.900" v="562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9:11.514" v="563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">
        <pc:chgData name="NESTOR JULIO HERNANDEZ BOCKER" userId="a413b3be1cc3406f" providerId="LiveId" clId="{CCBBB927-50BB-4ED1-8B12-9432651A3AE3}" dt="2022-05-03T19:04:08.448" v="725"/>
        <pc:sldMkLst>
          <pc:docMk/>
          <pc:sldMk cId="3692254647" sldId="290"/>
        </pc:sldMkLst>
      </pc:sldChg>
      <pc:sldChg chg="modSp add mod">
        <pc:chgData name="NESTOR JULIO HERNANDEZ BOCKER" userId="a413b3be1cc3406f" providerId="LiveId" clId="{CCBBB927-50BB-4ED1-8B12-9432651A3AE3}" dt="2022-05-03T19:04:51.920" v="739" actId="20577"/>
        <pc:sldMkLst>
          <pc:docMk/>
          <pc:sldMk cId="3431761031" sldId="291"/>
        </pc:sldMkLst>
        <pc:spChg chg="mod">
          <ac:chgData name="NESTOR JULIO HERNANDEZ BOCKER" userId="a413b3be1cc3406f" providerId="LiveId" clId="{CCBBB927-50BB-4ED1-8B12-9432651A3AE3}" dt="2022-05-03T19:04:51.920" v="739" actId="20577"/>
          <ac:spMkLst>
            <pc:docMk/>
            <pc:sldMk cId="3431761031" sldId="291"/>
            <ac:spMk id="7" creationId="{1D6A56B2-975E-4D57-BFEA-20B24C88C703}"/>
          </ac:spMkLst>
        </pc:spChg>
      </pc:sldChg>
    </pc:docChg>
  </pc:docChgLst>
  <pc:docChgLst>
    <pc:chgData name="NESTOR JULIO HERNANDEZ BOCKER" userId="a413b3be1cc3406f" providerId="LiveId" clId="{25B8929A-FF52-4E01-B811-4789551FFD76}"/>
    <pc:docChg chg="undo custSel addSld delSld modSld">
      <pc:chgData name="NESTOR JULIO HERNANDEZ BOCKER" userId="a413b3be1cc3406f" providerId="LiveId" clId="{25B8929A-FF52-4E01-B811-4789551FFD76}" dt="2022-06-01T00:28:44.100" v="588" actId="6549"/>
      <pc:docMkLst>
        <pc:docMk/>
      </pc:docMkLst>
      <pc:sldChg chg="modSp mod">
        <pc:chgData name="NESTOR JULIO HERNANDEZ BOCKER" userId="a413b3be1cc3406f" providerId="LiveId" clId="{25B8929A-FF52-4E01-B811-4789551FFD76}" dt="2022-05-31T22:28:43.325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5B8929A-FF52-4E01-B811-4789551FFD76}" dt="2022-05-31T22:28:37.209" v="1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28:43.325" v="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5-31T22:53:08.355" v="248" actId="20577"/>
        <pc:sldMkLst>
          <pc:docMk/>
          <pc:sldMk cId="1297091760" sldId="257"/>
        </pc:sldMkLst>
        <pc:spChg chg="mod">
          <ac:chgData name="NESTOR JULIO HERNANDEZ BOCKER" userId="a413b3be1cc3406f" providerId="LiveId" clId="{25B8929A-FF52-4E01-B811-4789551FFD76}" dt="2022-05-31T22:35:02.214" v="52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53:08.355" v="248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44:14.702" v="176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25B8929A-FF52-4E01-B811-4789551FFD76}" dt="2022-05-31T22:41:16.284" v="110" actId="478"/>
          <ac:picMkLst>
            <pc:docMk/>
            <pc:sldMk cId="1297091760" sldId="257"/>
            <ac:picMk id="2" creationId="{CE0E8BBA-500D-2787-3AEB-DD758150C14C}"/>
          </ac:picMkLst>
        </pc:picChg>
        <pc:picChg chg="add del mod">
          <ac:chgData name="NESTOR JULIO HERNANDEZ BOCKER" userId="a413b3be1cc3406f" providerId="LiveId" clId="{25B8929A-FF52-4E01-B811-4789551FFD76}" dt="2022-05-31T22:43:39.510" v="172" actId="478"/>
          <ac:picMkLst>
            <pc:docMk/>
            <pc:sldMk cId="1297091760" sldId="257"/>
            <ac:picMk id="3" creationId="{F86A8F01-1A7D-8376-CD97-39120A2494FB}"/>
          </ac:picMkLst>
        </pc:picChg>
        <pc:picChg chg="add del mod">
          <ac:chgData name="NESTOR JULIO HERNANDEZ BOCKER" userId="a413b3be1cc3406f" providerId="LiveId" clId="{25B8929A-FF52-4E01-B811-4789551FFD76}" dt="2022-05-31T22:52:50.970" v="243" actId="478"/>
          <ac:picMkLst>
            <pc:docMk/>
            <pc:sldMk cId="1297091760" sldId="257"/>
            <ac:picMk id="4" creationId="{EB5534CA-E201-14B5-CC87-37C4AADDA26A}"/>
          </ac:picMkLst>
        </pc:picChg>
      </pc:sldChg>
      <pc:sldChg chg="addSp delSp modSp mod">
        <pc:chgData name="NESTOR JULIO HERNANDEZ BOCKER" userId="a413b3be1cc3406f" providerId="LiveId" clId="{25B8929A-FF52-4E01-B811-4789551FFD76}" dt="2022-05-31T23:29:30.942" v="455" actId="20577"/>
        <pc:sldMkLst>
          <pc:docMk/>
          <pc:sldMk cId="2687120463" sldId="266"/>
        </pc:sldMkLst>
        <pc:spChg chg="mod">
          <ac:chgData name="NESTOR JULIO HERNANDEZ BOCKER" userId="a413b3be1cc3406f" providerId="LiveId" clId="{25B8929A-FF52-4E01-B811-4789551FFD76}" dt="2022-05-31T23:03:25.130" v="285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3:29:30.942" v="455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5B8929A-FF52-4E01-B811-4789551FFD76}" dt="2022-05-31T23:26:26.551" v="392" actId="478"/>
          <ac:picMkLst>
            <pc:docMk/>
            <pc:sldMk cId="2687120463" sldId="266"/>
            <ac:picMk id="2" creationId="{3FE3965C-0901-7FD8-4D84-6C2032C762FF}"/>
          </ac:picMkLst>
        </pc:picChg>
        <pc:picChg chg="add del mod">
          <ac:chgData name="NESTOR JULIO HERNANDEZ BOCKER" userId="a413b3be1cc3406f" providerId="LiveId" clId="{25B8929A-FF52-4E01-B811-4789551FFD76}" dt="2022-05-31T23:29:06.761" v="448" actId="478"/>
          <ac:picMkLst>
            <pc:docMk/>
            <pc:sldMk cId="2687120463" sldId="266"/>
            <ac:picMk id="3" creationId="{7C6EA2CE-0426-B95B-0994-04FE4F978062}"/>
          </ac:picMkLst>
        </pc:picChg>
      </pc:sldChg>
      <pc:sldChg chg="modSp mod">
        <pc:chgData name="NESTOR JULIO HERNANDEZ BOCKER" userId="a413b3be1cc3406f" providerId="LiveId" clId="{25B8929A-FF52-4E01-B811-4789551FFD76}" dt="2022-05-31T22:31:50.576" v="40" actId="20577"/>
        <pc:sldMkLst>
          <pc:docMk/>
          <pc:sldMk cId="290937702" sldId="268"/>
        </pc:sldMkLst>
        <pc:spChg chg="mod">
          <ac:chgData name="NESTOR JULIO HERNANDEZ BOCKER" userId="a413b3be1cc3406f" providerId="LiveId" clId="{25B8929A-FF52-4E01-B811-4789551FFD76}" dt="2022-05-31T22:31:50.576" v="4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6-01T00:25:17.876" v="582"/>
        <pc:sldMkLst>
          <pc:docMk/>
          <pc:sldMk cId="772786361" sldId="269"/>
        </pc:sldMkLst>
        <pc:spChg chg="mod">
          <ac:chgData name="NESTOR JULIO HERNANDEZ BOCKER" userId="a413b3be1cc3406f" providerId="LiveId" clId="{25B8929A-FF52-4E01-B811-4789551FFD76}" dt="2022-06-01T00:17:25.216" v="536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19:23.441" v="564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17:32.609" v="537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5:17.876" v="582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2:04.417" v="570" actId="20577"/>
        <pc:sldMkLst>
          <pc:docMk/>
          <pc:sldMk cId="2522447131" sldId="270"/>
        </pc:sldMkLst>
        <pc:spChg chg="mod">
          <ac:chgData name="NESTOR JULIO HERNANDEZ BOCKER" userId="a413b3be1cc3406f" providerId="LiveId" clId="{25B8929A-FF52-4E01-B811-4789551FFD76}" dt="2022-06-01T00:21:38.930" v="56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2:04.417" v="570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21:19.192" v="565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1:25.504" v="566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3:41.672" v="581" actId="20577"/>
        <pc:sldMkLst>
          <pc:docMk/>
          <pc:sldMk cId="1064889117" sldId="271"/>
        </pc:sldMkLst>
        <pc:spChg chg="mod">
          <ac:chgData name="NESTOR JULIO HERNANDEZ BOCKER" userId="a413b3be1cc3406f" providerId="LiveId" clId="{25B8929A-FF52-4E01-B811-4789551FFD76}" dt="2022-06-01T00:23:01.825" v="573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3:41.672" v="581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5B8929A-FF52-4E01-B811-4789551FFD76}" dt="2022-06-01T00:22:57.104" v="572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25B8929A-FF52-4E01-B811-4789551FFD76}" dt="2022-06-01T00:22:48.961" v="571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6-01T00:28:44.100" v="588" actId="6549"/>
        <pc:sldMkLst>
          <pc:docMk/>
          <pc:sldMk cId="4212946076" sldId="272"/>
        </pc:sldMkLst>
        <pc:spChg chg="mod">
          <ac:chgData name="NESTOR JULIO HERNANDEZ BOCKER" userId="a413b3be1cc3406f" providerId="LiveId" clId="{25B8929A-FF52-4E01-B811-4789551FFD76}" dt="2022-05-31T22:57:54.805" v="27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44.100" v="588" actId="6549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6-01T00:28:33.225" v="585" actId="20577"/>
        <pc:sldMkLst>
          <pc:docMk/>
          <pc:sldMk cId="2331247576" sldId="273"/>
        </pc:sldMkLst>
        <pc:spChg chg="mod">
          <ac:chgData name="NESTOR JULIO HERNANDEZ BOCKER" userId="a413b3be1cc3406f" providerId="LiveId" clId="{25B8929A-FF52-4E01-B811-4789551FFD76}" dt="2022-05-31T22:58:46.664" v="27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33.225" v="585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4:51.584" v="517" actId="20577"/>
        <pc:sldMkLst>
          <pc:docMk/>
          <pc:sldMk cId="3712370987" sldId="274"/>
        </pc:sldMkLst>
        <pc:spChg chg="mod">
          <ac:chgData name="NESTOR JULIO HERNANDEZ BOCKER" userId="a413b3be1cc3406f" providerId="LiveId" clId="{25B8929A-FF52-4E01-B811-4789551FFD76}" dt="2022-05-31T23:44:51.584" v="51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4:09.296" v="5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5:36.744" v="533" actId="20577"/>
        <pc:sldMkLst>
          <pc:docMk/>
          <pc:sldMk cId="2004471611" sldId="275"/>
        </pc:sldMkLst>
        <pc:spChg chg="mod">
          <ac:chgData name="NESTOR JULIO HERNANDEZ BOCKER" userId="a413b3be1cc3406f" providerId="LiveId" clId="{25B8929A-FF52-4E01-B811-4789551FFD76}" dt="2022-05-31T23:45:36.744" v="533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5:11.068" v="518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25B8929A-FF52-4E01-B811-4789551FFD76}" dt="2022-05-31T22:56:07.068" v="254"/>
        <pc:sldMkLst>
          <pc:docMk/>
          <pc:sldMk cId="2643471665" sldId="276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55:55.385" v="253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07.068" v="25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0:19.724" v="459"/>
        <pc:sldMkLst>
          <pc:docMk/>
          <pc:sldMk cId="254701575" sldId="277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0:19.724" v="459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25B8929A-FF52-4E01-B811-4789551FFD76}" dt="2022-05-31T23:37:32.833" v="466"/>
        <pc:sldMkLst>
          <pc:docMk/>
          <pc:sldMk cId="1413527724" sldId="27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37:19.830" v="465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7:32.833" v="46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1:49.820" v="462" actId="403"/>
        <pc:sldMkLst>
          <pc:docMk/>
          <pc:sldMk cId="2154987033" sldId="27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1:49.820" v="462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02:35.278" v="284"/>
        <pc:sldMkLst>
          <pc:docMk/>
          <pc:sldMk cId="1313828931" sldId="280"/>
        </pc:sldMkLst>
        <pc:spChg chg="mod">
          <ac:chgData name="NESTOR JULIO HERNANDEZ BOCKER" userId="a413b3be1cc3406f" providerId="LiveId" clId="{25B8929A-FF52-4E01-B811-4789551FFD76}" dt="2022-05-31T23:01:33.637" v="278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02:35.278" v="284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2:33:44.711" v="51" actId="20577"/>
        <pc:sldMkLst>
          <pc:docMk/>
          <pc:sldMk cId="1058868022" sldId="281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25B8929A-FF52-4E01-B811-4789551FFD76}" dt="2022-05-31T22:33:19.362" v="4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25B8929A-FF52-4E01-B811-4789551FFD76}" dt="2022-05-31T22:33:44.711" v="5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2:31:17.333" v="34" actId="20577"/>
        <pc:sldMkLst>
          <pc:docMk/>
          <pc:sldMk cId="3739594722" sldId="284"/>
        </pc:sldMkLst>
        <pc:spChg chg="mod">
          <ac:chgData name="NESTOR JULIO HERNANDEZ BOCKER" userId="a413b3be1cc3406f" providerId="LiveId" clId="{25B8929A-FF52-4E01-B811-4789551FFD76}" dt="2022-05-31T22:31:13.252" v="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31:17.333" v="34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25B8929A-FF52-4E01-B811-4789551FFD76}" dt="2022-05-31T22:29:47.568" v="13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25B8929A-FF52-4E01-B811-4789551FFD76}" dt="2022-05-31T22:56:59.676" v="263"/>
        <pc:sldMkLst>
          <pc:docMk/>
          <pc:sldMk cId="3621436020" sldId="28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2:56:42.572" v="26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59.676" v="26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8:58.734" v="501"/>
        <pc:sldMkLst>
          <pc:docMk/>
          <pc:sldMk cId="1740099963" sldId="28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8:42.192" v="500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8:58.734" v="501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692254647" sldId="290"/>
        </pc:sldMkLst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431761031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1.5277601289623992E-16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B5F-48E4-BAF6-5A2C08AA1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mensuales'!$D$10:$D$22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mensuales'!$E$10:$E$22</c:f>
              <c:numCache>
                <c:formatCode>_-* #,##0_-;\-* #,##0_-;_-* "-"??_-;_-@_-</c:formatCode>
                <c:ptCount val="13"/>
                <c:pt idx="0">
                  <c:v>3209.6801455200025</c:v>
                </c:pt>
                <c:pt idx="1">
                  <c:v>4317.2884286599947</c:v>
                </c:pt>
                <c:pt idx="2">
                  <c:v>3939.2548246599981</c:v>
                </c:pt>
                <c:pt idx="3">
                  <c:v>3904.1590168600019</c:v>
                </c:pt>
                <c:pt idx="4">
                  <c:v>4284.6609442799963</c:v>
                </c:pt>
                <c:pt idx="5">
                  <c:v>4161.7953580299991</c:v>
                </c:pt>
                <c:pt idx="6">
                  <c:v>3917.0912352700002</c:v>
                </c:pt>
                <c:pt idx="7">
                  <c:v>4400.2732155399945</c:v>
                </c:pt>
                <c:pt idx="8">
                  <c:v>4459.0879453500011</c:v>
                </c:pt>
                <c:pt idx="9">
                  <c:v>4354.3614214400013</c:v>
                </c:pt>
                <c:pt idx="10">
                  <c:v>4482.6584197800066</c:v>
                </c:pt>
                <c:pt idx="11">
                  <c:v>5218.0350931899993</c:v>
                </c:pt>
                <c:pt idx="12">
                  <c:v>7078.6383026499971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F-48E4-BAF6-5A2C08AA1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4-498F-965A-3F34D961BC68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D-4BFB-9024-D25262852545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4-498F-965A-3F34D961BC68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F4-498F-965A-3F34D961B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  <c:pt idx="21">
                  <c:v>44287</c:v>
                </c:pt>
                <c:pt idx="22">
                  <c:v>44317</c:v>
                </c:pt>
                <c:pt idx="23">
                  <c:v>44348</c:v>
                </c:pt>
                <c:pt idx="24">
                  <c:v>44378</c:v>
                </c:pt>
                <c:pt idx="25">
                  <c:v>44409</c:v>
                </c:pt>
                <c:pt idx="26">
                  <c:v>44440</c:v>
                </c:pt>
                <c:pt idx="27">
                  <c:v>44470</c:v>
                </c:pt>
                <c:pt idx="28">
                  <c:v>44501</c:v>
                </c:pt>
                <c:pt idx="29">
                  <c:v>44531</c:v>
                </c:pt>
                <c:pt idx="30">
                  <c:v>44562</c:v>
                </c:pt>
                <c:pt idx="31">
                  <c:v>44593</c:v>
                </c:pt>
                <c:pt idx="32">
                  <c:v>44621</c:v>
                </c:pt>
                <c:pt idx="33">
                  <c:v>44652</c:v>
                </c:pt>
                <c:pt idx="34">
                  <c:v>44682</c:v>
                </c:pt>
                <c:pt idx="35">
                  <c:v>44713</c:v>
                </c:pt>
                <c:pt idx="36">
                  <c:v>44743</c:v>
                </c:pt>
              </c:numCache>
            </c:numRef>
          </c:cat>
          <c:val>
            <c:numRef>
              <c:f>'Expo Volumen'!$C$58:$C$94</c:f>
              <c:numCache>
                <c:formatCode>_-* #,##0_-;\-* #,##0_-;_-* "-"??_-;_-@_-</c:formatCode>
                <c:ptCount val="37"/>
                <c:pt idx="0">
                  <c:v>245.31602221999995</c:v>
                </c:pt>
                <c:pt idx="1">
                  <c:v>286.23526171999998</c:v>
                </c:pt>
                <c:pt idx="2">
                  <c:v>223.99699683000006</c:v>
                </c:pt>
                <c:pt idx="3">
                  <c:v>296.04921547000009</c:v>
                </c:pt>
                <c:pt idx="4">
                  <c:v>274.58081309000005</c:v>
                </c:pt>
                <c:pt idx="5">
                  <c:v>282.08618946999974</c:v>
                </c:pt>
                <c:pt idx="6">
                  <c:v>387.90075920999976</c:v>
                </c:pt>
                <c:pt idx="7">
                  <c:v>296.84959743000002</c:v>
                </c:pt>
                <c:pt idx="8">
                  <c:v>275.12462289000001</c:v>
                </c:pt>
                <c:pt idx="9">
                  <c:v>251.93243493999995</c:v>
                </c:pt>
                <c:pt idx="10">
                  <c:v>269.11115973000017</c:v>
                </c:pt>
                <c:pt idx="11">
                  <c:v>276.96013318000001</c:v>
                </c:pt>
                <c:pt idx="12">
                  <c:v>295.13627421999985</c:v>
                </c:pt>
                <c:pt idx="13">
                  <c:v>253.59121811000014</c:v>
                </c:pt>
                <c:pt idx="14">
                  <c:v>255.84801250000012</c:v>
                </c:pt>
                <c:pt idx="15">
                  <c:v>326.85301893999991</c:v>
                </c:pt>
                <c:pt idx="16">
                  <c:v>304.28560639000011</c:v>
                </c:pt>
                <c:pt idx="17">
                  <c:v>454.75375470999961</c:v>
                </c:pt>
                <c:pt idx="18">
                  <c:v>287.96582796000007</c:v>
                </c:pt>
                <c:pt idx="19">
                  <c:v>260.71582264000011</c:v>
                </c:pt>
                <c:pt idx="20">
                  <c:v>380.76263621000004</c:v>
                </c:pt>
                <c:pt idx="21">
                  <c:v>308.37826219999999</c:v>
                </c:pt>
                <c:pt idx="22">
                  <c:v>315.97525024000009</c:v>
                </c:pt>
                <c:pt idx="23">
                  <c:v>293.09490346000013</c:v>
                </c:pt>
                <c:pt idx="24">
                  <c:v>375.76916776999997</c:v>
                </c:pt>
                <c:pt idx="25">
                  <c:v>302.30940465999993</c:v>
                </c:pt>
                <c:pt idx="26">
                  <c:v>301.83506784999992</c:v>
                </c:pt>
                <c:pt idx="27">
                  <c:v>343.31594544000006</c:v>
                </c:pt>
                <c:pt idx="28">
                  <c:v>336.76760339000026</c:v>
                </c:pt>
                <c:pt idx="29">
                  <c:v>293.48369882000014</c:v>
                </c:pt>
                <c:pt idx="30">
                  <c:v>311.70049913000008</c:v>
                </c:pt>
                <c:pt idx="31">
                  <c:v>335.90196711999994</c:v>
                </c:pt>
                <c:pt idx="32">
                  <c:v>287.50293817000005</c:v>
                </c:pt>
                <c:pt idx="33">
                  <c:v>354.25864152999975</c:v>
                </c:pt>
                <c:pt idx="34">
                  <c:v>333.80474792999996</c:v>
                </c:pt>
                <c:pt idx="35">
                  <c:v>391.28621700000002</c:v>
                </c:pt>
                <c:pt idx="36">
                  <c:v>251.36990626999983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4-498F-965A-3F34D961B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7-4DBE-A3F7-92F7BA616620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7-4DBE-A3F7-92F7BA616620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D7-4DBE-A3F7-92F7BA616620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7-4DBE-A3F7-92F7BA616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  <c:pt idx="21">
                  <c:v>44287</c:v>
                </c:pt>
                <c:pt idx="22">
                  <c:v>44317</c:v>
                </c:pt>
                <c:pt idx="23">
                  <c:v>44348</c:v>
                </c:pt>
                <c:pt idx="24">
                  <c:v>44378</c:v>
                </c:pt>
                <c:pt idx="25">
                  <c:v>44409</c:v>
                </c:pt>
                <c:pt idx="26">
                  <c:v>44440</c:v>
                </c:pt>
                <c:pt idx="27">
                  <c:v>44470</c:v>
                </c:pt>
                <c:pt idx="28">
                  <c:v>44501</c:v>
                </c:pt>
                <c:pt idx="29">
                  <c:v>44531</c:v>
                </c:pt>
                <c:pt idx="30">
                  <c:v>44562</c:v>
                </c:pt>
                <c:pt idx="31">
                  <c:v>44593</c:v>
                </c:pt>
                <c:pt idx="32">
                  <c:v>44621</c:v>
                </c:pt>
                <c:pt idx="33">
                  <c:v>44652</c:v>
                </c:pt>
                <c:pt idx="34">
                  <c:v>44682</c:v>
                </c:pt>
                <c:pt idx="35">
                  <c:v>44713</c:v>
                </c:pt>
                <c:pt idx="36">
                  <c:v>44743</c:v>
                </c:pt>
              </c:numCache>
            </c:numRef>
          </c:cat>
          <c:val>
            <c:numRef>
              <c:f>'Expo Volumen'!$D$58:$D$94</c:f>
              <c:numCache>
                <c:formatCode>_-* #,##0_-;\-* #,##0_-;_-* "-"??_-;_-@_-</c:formatCode>
                <c:ptCount val="37"/>
                <c:pt idx="0">
                  <c:v>154.38473257000004</c:v>
                </c:pt>
                <c:pt idx="1">
                  <c:v>150.11206189000001</c:v>
                </c:pt>
                <c:pt idx="2">
                  <c:v>153.97811577000004</c:v>
                </c:pt>
                <c:pt idx="3">
                  <c:v>188.14724402000002</c:v>
                </c:pt>
                <c:pt idx="4">
                  <c:v>132.24984546000002</c:v>
                </c:pt>
                <c:pt idx="5">
                  <c:v>123.97172102999998</c:v>
                </c:pt>
                <c:pt idx="6">
                  <c:v>148.27381980000001</c:v>
                </c:pt>
                <c:pt idx="7">
                  <c:v>133.22724171000002</c:v>
                </c:pt>
                <c:pt idx="8">
                  <c:v>156.00928029000005</c:v>
                </c:pt>
                <c:pt idx="9">
                  <c:v>159.52697579999995</c:v>
                </c:pt>
                <c:pt idx="10">
                  <c:v>193.49014440999994</c:v>
                </c:pt>
                <c:pt idx="11">
                  <c:v>192.27266445000004</c:v>
                </c:pt>
                <c:pt idx="12">
                  <c:v>173.67758226000004</c:v>
                </c:pt>
                <c:pt idx="13">
                  <c:v>169.63422216000012</c:v>
                </c:pt>
                <c:pt idx="14">
                  <c:v>172.08138495000009</c:v>
                </c:pt>
                <c:pt idx="15">
                  <c:v>184.96928739000001</c:v>
                </c:pt>
                <c:pt idx="16">
                  <c:v>163.82946197999991</c:v>
                </c:pt>
                <c:pt idx="17">
                  <c:v>149.00067913999987</c:v>
                </c:pt>
                <c:pt idx="18">
                  <c:v>110.46134869999997</c:v>
                </c:pt>
                <c:pt idx="19">
                  <c:v>125.75392083999996</c:v>
                </c:pt>
                <c:pt idx="20">
                  <c:v>186.04312501999999</c:v>
                </c:pt>
                <c:pt idx="21">
                  <c:v>138.10790992</c:v>
                </c:pt>
                <c:pt idx="22">
                  <c:v>124.69416230000003</c:v>
                </c:pt>
                <c:pt idx="23">
                  <c:v>124.09978305999996</c:v>
                </c:pt>
                <c:pt idx="24">
                  <c:v>124.43092651000002</c:v>
                </c:pt>
                <c:pt idx="25">
                  <c:v>155.87510167000002</c:v>
                </c:pt>
                <c:pt idx="26">
                  <c:v>157.12174393000012</c:v>
                </c:pt>
                <c:pt idx="27">
                  <c:v>128.12715506000001</c:v>
                </c:pt>
                <c:pt idx="28">
                  <c:v>152.46419373000006</c:v>
                </c:pt>
                <c:pt idx="29">
                  <c:v>150.58358921000004</c:v>
                </c:pt>
                <c:pt idx="30">
                  <c:v>131.57571325000001</c:v>
                </c:pt>
                <c:pt idx="31">
                  <c:v>139.43409016999996</c:v>
                </c:pt>
                <c:pt idx="32">
                  <c:v>162.63186291</c:v>
                </c:pt>
                <c:pt idx="33">
                  <c:v>209.88927650000019</c:v>
                </c:pt>
                <c:pt idx="34">
                  <c:v>152.58546708999995</c:v>
                </c:pt>
                <c:pt idx="35">
                  <c:v>166.58820307000002</c:v>
                </c:pt>
                <c:pt idx="36">
                  <c:v>161.49073098000005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D7-4DBE-A3F7-92F7BA616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3341.6329969399994</c:v>
                </c:pt>
                <c:pt idx="1">
                  <c:v>3374.0856257500013</c:v>
                </c:pt>
                <c:pt idx="2">
                  <c:v>3628.5214589599968</c:v>
                </c:pt>
                <c:pt idx="3">
                  <c:v>3552.6876223799991</c:v>
                </c:pt>
                <c:pt idx="4">
                  <c:v>3518.8742733100012</c:v>
                </c:pt>
                <c:pt idx="5">
                  <c:v>3769.9811667199951</c:v>
                </c:pt>
                <c:pt idx="6">
                  <c:v>3885.4760814200013</c:v>
                </c:pt>
                <c:pt idx="7">
                  <c:v>3762.4451262799994</c:v>
                </c:pt>
                <c:pt idx="8">
                  <c:v>3792.330562290007</c:v>
                </c:pt>
                <c:pt idx="9">
                  <c:v>4406.3004932699996</c:v>
                </c:pt>
                <c:pt idx="10">
                  <c:v>6116.351602089997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2-4AB8-99FB-09C648E3FD9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2758.4754189599976</c:v>
                </c:pt>
                <c:pt idx="1">
                  <c:v>2794.5209677900002</c:v>
                </c:pt>
                <c:pt idx="2">
                  <c:v>2966.0371831899997</c:v>
                </c:pt>
                <c:pt idx="3">
                  <c:v>2837.3363677599978</c:v>
                </c:pt>
                <c:pt idx="4">
                  <c:v>2801.6090868399992</c:v>
                </c:pt>
                <c:pt idx="5">
                  <c:v>2914.5222970899977</c:v>
                </c:pt>
                <c:pt idx="6">
                  <c:v>3208.4272960500002</c:v>
                </c:pt>
                <c:pt idx="7">
                  <c:v>3107.1969552900014</c:v>
                </c:pt>
                <c:pt idx="8">
                  <c:v>3221.1364610299997</c:v>
                </c:pt>
                <c:pt idx="9">
                  <c:v>3749.5270243200011</c:v>
                </c:pt>
                <c:pt idx="10">
                  <c:v>5014.073565336842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2-4AB8-99FB-09C648E3FD9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583.15757798000197</c:v>
                </c:pt>
                <c:pt idx="1">
                  <c:v>579.56465796000134</c:v>
                </c:pt>
                <c:pt idx="2">
                  <c:v>662.48427576999688</c:v>
                </c:pt>
                <c:pt idx="3">
                  <c:v>715.35125462000121</c:v>
                </c:pt>
                <c:pt idx="4">
                  <c:v>717.26518647000194</c:v>
                </c:pt>
                <c:pt idx="5">
                  <c:v>855.45886962999725</c:v>
                </c:pt>
                <c:pt idx="6">
                  <c:v>677.04878537000116</c:v>
                </c:pt>
                <c:pt idx="7">
                  <c:v>655.24817098999813</c:v>
                </c:pt>
                <c:pt idx="8">
                  <c:v>571.19410126000741</c:v>
                </c:pt>
                <c:pt idx="9">
                  <c:v>656.77346894999823</c:v>
                </c:pt>
                <c:pt idx="10">
                  <c:v>1102.2780367531552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2-4AB8-99FB-09C648E3FD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1.9328807711999989</c:v>
                </c:pt>
                <c:pt idx="1">
                  <c:v>1.8205865970099997</c:v>
                </c:pt>
                <c:pt idx="2">
                  <c:v>2.3833818492099978</c:v>
                </c:pt>
                <c:pt idx="3">
                  <c:v>2.2118686837099997</c:v>
                </c:pt>
                <c:pt idx="4">
                  <c:v>2.4187189304499981</c:v>
                </c:pt>
                <c:pt idx="5">
                  <c:v>2.5810490529899965</c:v>
                </c:pt>
                <c:pt idx="6">
                  <c:v>2.7267682202999941</c:v>
                </c:pt>
                <c:pt idx="7">
                  <c:v>2.8359037790499975</c:v>
                </c:pt>
                <c:pt idx="8">
                  <c:v>2.7406788338399988</c:v>
                </c:pt>
                <c:pt idx="9">
                  <c:v>2.656052952549997</c:v>
                </c:pt>
                <c:pt idx="10">
                  <c:v>2.9771596238699964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2E0-BC6E-1D62CAE1479E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4.9870720684199972</c:v>
                </c:pt>
                <c:pt idx="1">
                  <c:v>4.6708876087700029</c:v>
                </c:pt>
                <c:pt idx="2">
                  <c:v>5.5949840072900043</c:v>
                </c:pt>
                <c:pt idx="3">
                  <c:v>6.0650789767100015</c:v>
                </c:pt>
                <c:pt idx="4">
                  <c:v>6.7537655777500039</c:v>
                </c:pt>
                <c:pt idx="5">
                  <c:v>6.8120585589999996</c:v>
                </c:pt>
                <c:pt idx="6">
                  <c:v>7.19247030942</c:v>
                </c:pt>
                <c:pt idx="7">
                  <c:v>6.8901364374700051</c:v>
                </c:pt>
                <c:pt idx="8">
                  <c:v>7.4216498428500062</c:v>
                </c:pt>
                <c:pt idx="9">
                  <c:v>6.9126164261100067</c:v>
                </c:pt>
                <c:pt idx="10">
                  <c:v>7.3921227605709507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1-42E0-BC6E-1D62CAE1479E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-3.0541912972199992</c:v>
                </c:pt>
                <c:pt idx="1">
                  <c:v>-2.8503010117600027</c:v>
                </c:pt>
                <c:pt idx="2">
                  <c:v>-3.2116021580799989</c:v>
                </c:pt>
                <c:pt idx="3">
                  <c:v>-3.8532102930000054</c:v>
                </c:pt>
                <c:pt idx="4">
                  <c:v>-4.3350466472999996</c:v>
                </c:pt>
                <c:pt idx="5">
                  <c:v>-4.2310095060100057</c:v>
                </c:pt>
                <c:pt idx="6">
                  <c:v>-4.4657020891199988</c:v>
                </c:pt>
                <c:pt idx="7">
                  <c:v>-4.0542326584199992</c:v>
                </c:pt>
                <c:pt idx="8">
                  <c:v>-4.6809710090100056</c:v>
                </c:pt>
                <c:pt idx="9">
                  <c:v>-4.2565634735600071</c:v>
                </c:pt>
                <c:pt idx="10">
                  <c:v>-4.4149631367009574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1-42E0-BC6E-1D62CAE14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97554437999456E-2"/>
          <c:y val="2.0147678963345319E-2"/>
          <c:w val="0.84852048385256196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PETRÓLEO'!$C$2:$C$3</c:f>
              <c:strCache>
                <c:ptCount val="2"/>
                <c:pt idx="0">
                  <c:v> Precio promedio del petróleo </c:v>
                </c:pt>
                <c:pt idx="1">
                  <c:v>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0D-474F-81AE-4BF027292F3C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0D-474F-81AE-4BF027292F3C}"/>
                </c:ext>
              </c:extLst>
            </c:dLbl>
            <c:dLbl>
              <c:idx val="24"/>
              <c:layout>
                <c:manualLayout>
                  <c:x val="-1.0003233291490737E-3"/>
                  <c:y val="-2.0934381010400238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260D-474F-81AE-4BF027292F3C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0D-474F-81AE-4BF027292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PETRÓLEO'!$B$130:$B$154</c:f>
              <c:numCache>
                <c:formatCode>mmm\-yy</c:formatCode>
                <c:ptCount val="25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</c:numCache>
            </c:numRef>
          </c:cat>
          <c:val>
            <c:numRef>
              <c:f>'[TRM Y PETRÓLEO.xlsx]GRÁFICO PETRÓLEO'!$C$130:$C$154</c:f>
              <c:numCache>
                <c:formatCode>_(* #,##0.0_);_(* \(#,##0.0\);_(* "-"??_);_(@_)</c:formatCode>
                <c:ptCount val="25"/>
                <c:pt idx="0">
                  <c:v>42.066666666666677</c:v>
                </c:pt>
                <c:pt idx="1">
                  <c:v>43.443333333333328</c:v>
                </c:pt>
                <c:pt idx="2">
                  <c:v>40.596666666666671</c:v>
                </c:pt>
                <c:pt idx="3">
                  <c:v>39.900000000000006</c:v>
                </c:pt>
                <c:pt idx="4">
                  <c:v>42.30333333333332</c:v>
                </c:pt>
                <c:pt idx="5">
                  <c:v>48.726666666666674</c:v>
                </c:pt>
                <c:pt idx="6">
                  <c:v>53.603333333333325</c:v>
                </c:pt>
                <c:pt idx="7">
                  <c:v>60.463333333333324</c:v>
                </c:pt>
                <c:pt idx="8">
                  <c:v>63.829999999999991</c:v>
                </c:pt>
                <c:pt idx="9">
                  <c:v>62.95</c:v>
                </c:pt>
                <c:pt idx="10">
                  <c:v>66.400000000000006</c:v>
                </c:pt>
                <c:pt idx="11">
                  <c:v>71.803333333333313</c:v>
                </c:pt>
                <c:pt idx="12">
                  <c:v>73.283333333333317</c:v>
                </c:pt>
                <c:pt idx="13">
                  <c:v>68.866666666666674</c:v>
                </c:pt>
                <c:pt idx="14">
                  <c:v>72.8</c:v>
                </c:pt>
                <c:pt idx="15">
                  <c:v>82.063333333333333</c:v>
                </c:pt>
                <c:pt idx="16">
                  <c:v>79.916666666666671</c:v>
                </c:pt>
                <c:pt idx="17">
                  <c:v>72.866666666666674</c:v>
                </c:pt>
                <c:pt idx="18">
                  <c:v>83.92</c:v>
                </c:pt>
                <c:pt idx="19">
                  <c:v>93.543333333333322</c:v>
                </c:pt>
                <c:pt idx="20">
                  <c:v>112.39666666666676</c:v>
                </c:pt>
                <c:pt idx="21">
                  <c:v>103.41333333333324</c:v>
                </c:pt>
                <c:pt idx="22">
                  <c:v>110.09666666666675</c:v>
                </c:pt>
                <c:pt idx="23">
                  <c:v>116.80000000000001</c:v>
                </c:pt>
                <c:pt idx="24">
                  <c:v>105.08333333333326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60D-474F-81AE-4BF027292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PETRÓLEO'!$D$2:$D$3</c:f>
              <c:strCache>
                <c:ptCount val="2"/>
                <c:pt idx="0">
                  <c:v>Tasa de cambio promedio mensual</c:v>
                </c:pt>
                <c:pt idx="1">
                  <c:v>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0D-474F-81AE-4BF027292F3C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0D-474F-81AE-4BF027292F3C}"/>
                </c:ext>
              </c:extLst>
            </c:dLbl>
            <c:dLbl>
              <c:idx val="24"/>
              <c:layout>
                <c:manualLayout>
                  <c:x val="6.5692875347103349E-4"/>
                  <c:y val="-4.4662001006758945E-4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260D-474F-81AE-4BF027292F3C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0D-474F-81AE-4BF027292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PETRÓLEO'!$B$130:$B$154</c:f>
              <c:numCache>
                <c:formatCode>mmm\-yy</c:formatCode>
                <c:ptCount val="25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</c:numCache>
            </c:numRef>
          </c:cat>
          <c:val>
            <c:numRef>
              <c:f>'[TRM Y PETRÓLEO.xlsx]GRÁFICO PETRÓLEO'!$D$130:$D$154</c:f>
              <c:numCache>
                <c:formatCode>#,##0</c:formatCode>
                <c:ptCount val="25"/>
                <c:pt idx="0">
                  <c:v>3660.6</c:v>
                </c:pt>
                <c:pt idx="1">
                  <c:v>3788.1</c:v>
                </c:pt>
                <c:pt idx="2">
                  <c:v>3749.86</c:v>
                </c:pt>
                <c:pt idx="3">
                  <c:v>3833.06</c:v>
                </c:pt>
                <c:pt idx="4">
                  <c:v>3680.67</c:v>
                </c:pt>
                <c:pt idx="5">
                  <c:v>3468.5</c:v>
                </c:pt>
                <c:pt idx="6">
                  <c:v>3494.53</c:v>
                </c:pt>
                <c:pt idx="7">
                  <c:v>3552.43</c:v>
                </c:pt>
                <c:pt idx="8">
                  <c:v>3617</c:v>
                </c:pt>
                <c:pt idx="9">
                  <c:v>3651.85</c:v>
                </c:pt>
                <c:pt idx="10">
                  <c:v>3741.96</c:v>
                </c:pt>
                <c:pt idx="11">
                  <c:v>3693</c:v>
                </c:pt>
                <c:pt idx="12">
                  <c:v>3832.24</c:v>
                </c:pt>
                <c:pt idx="13">
                  <c:v>3887.68</c:v>
                </c:pt>
                <c:pt idx="14">
                  <c:v>3820.28</c:v>
                </c:pt>
                <c:pt idx="15">
                  <c:v>3771.68</c:v>
                </c:pt>
                <c:pt idx="16">
                  <c:v>3900.51</c:v>
                </c:pt>
                <c:pt idx="17">
                  <c:v>3967.77</c:v>
                </c:pt>
                <c:pt idx="18">
                  <c:v>4000.72</c:v>
                </c:pt>
                <c:pt idx="19">
                  <c:v>3938.36</c:v>
                </c:pt>
                <c:pt idx="20">
                  <c:v>3805.52</c:v>
                </c:pt>
                <c:pt idx="21">
                  <c:v>3796.39</c:v>
                </c:pt>
                <c:pt idx="22">
                  <c:v>4027.6</c:v>
                </c:pt>
                <c:pt idx="23">
                  <c:v>3922.5</c:v>
                </c:pt>
                <c:pt idx="24">
                  <c:v>4394.01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60D-474F-81AE-4BF027292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date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Offset val="100"/>
        <c:baseTimeUnit val="months"/>
        <c:majorUnit val="1"/>
      </c:date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dateAx>
        <c:axId val="-659478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65948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40390</c:v>
                </c:pt>
                <c:pt idx="1">
                  <c:v>40755</c:v>
                </c:pt>
                <c:pt idx="2">
                  <c:v>41121</c:v>
                </c:pt>
                <c:pt idx="3">
                  <c:v>41486</c:v>
                </c:pt>
                <c:pt idx="4">
                  <c:v>41851</c:v>
                </c:pt>
                <c:pt idx="5">
                  <c:v>42216</c:v>
                </c:pt>
                <c:pt idx="6">
                  <c:v>42582</c:v>
                </c:pt>
                <c:pt idx="7">
                  <c:v>42947</c:v>
                </c:pt>
                <c:pt idx="8">
                  <c:v>43312</c:v>
                </c:pt>
                <c:pt idx="9">
                  <c:v>43677</c:v>
                </c:pt>
                <c:pt idx="10">
                  <c:v>44043</c:v>
                </c:pt>
                <c:pt idx="11">
                  <c:v>44408</c:v>
                </c:pt>
                <c:pt idx="12">
                  <c:v>44773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1842.7900000000006</c:v>
                </c:pt>
                <c:pt idx="1">
                  <c:v>1777.82</c:v>
                </c:pt>
                <c:pt idx="2">
                  <c:v>1789.0199999999988</c:v>
                </c:pt>
                <c:pt idx="3">
                  <c:v>1890.3300000000013</c:v>
                </c:pt>
                <c:pt idx="4">
                  <c:v>1872.43</c:v>
                </c:pt>
                <c:pt idx="5">
                  <c:v>2866.0399999999986</c:v>
                </c:pt>
                <c:pt idx="6">
                  <c:v>3081.75</c:v>
                </c:pt>
                <c:pt idx="7">
                  <c:v>2995.2299999999996</c:v>
                </c:pt>
                <c:pt idx="8">
                  <c:v>2875.7200000000007</c:v>
                </c:pt>
                <c:pt idx="9">
                  <c:v>3296.8500000000017</c:v>
                </c:pt>
                <c:pt idx="10">
                  <c:v>3739.4900000000016</c:v>
                </c:pt>
                <c:pt idx="11">
                  <c:v>3867.8800000000019</c:v>
                </c:pt>
                <c:pt idx="12">
                  <c:v>4300.3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BEF-459D-B171-29E4D96902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13-4AFE-B4C0-6C3FD00BE453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13-4AFE-B4C0-6C3FD00BE453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13-4AFE-B4C0-6C3FD00BE453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13-4AFE-B4C0-6C3FD00BE453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13-4AFE-B4C0-6C3FD00BE453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13-4AFE-B4C0-6C3FD00BE453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13-4AFE-B4C0-6C3FD00BE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40390</c:v>
                </c:pt>
                <c:pt idx="1">
                  <c:v>40755</c:v>
                </c:pt>
                <c:pt idx="2">
                  <c:v>41121</c:v>
                </c:pt>
                <c:pt idx="3">
                  <c:v>41486</c:v>
                </c:pt>
                <c:pt idx="4">
                  <c:v>41851</c:v>
                </c:pt>
                <c:pt idx="5">
                  <c:v>42216</c:v>
                </c:pt>
                <c:pt idx="6">
                  <c:v>42582</c:v>
                </c:pt>
                <c:pt idx="7">
                  <c:v>42947</c:v>
                </c:pt>
                <c:pt idx="8">
                  <c:v>43312</c:v>
                </c:pt>
                <c:pt idx="9">
                  <c:v>43677</c:v>
                </c:pt>
                <c:pt idx="10">
                  <c:v>44043</c:v>
                </c:pt>
                <c:pt idx="11">
                  <c:v>44408</c:v>
                </c:pt>
                <c:pt idx="12">
                  <c:v>44773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-9.8161370676872082</c:v>
                </c:pt>
                <c:pt idx="1">
                  <c:v>-3.5256323292399401</c:v>
                </c:pt>
                <c:pt idx="2">
                  <c:v>0.62998503785529181</c:v>
                </c:pt>
                <c:pt idx="3">
                  <c:v>5.6628768823155866</c:v>
                </c:pt>
                <c:pt idx="4">
                  <c:v>-0.94692461104682479</c:v>
                </c:pt>
                <c:pt idx="5">
                  <c:v>53.065268127513349</c:v>
                </c:pt>
                <c:pt idx="6">
                  <c:v>7.5264127506943908</c:v>
                </c:pt>
                <c:pt idx="7">
                  <c:v>-2.8074957410562291</c:v>
                </c:pt>
                <c:pt idx="8">
                  <c:v>-3.9900107838128918</c:v>
                </c:pt>
                <c:pt idx="9">
                  <c:v>14.644332549761472</c:v>
                </c:pt>
                <c:pt idx="10">
                  <c:v>13.426149203027109</c:v>
                </c:pt>
                <c:pt idx="11">
                  <c:v>3.4333558854282415</c:v>
                </c:pt>
                <c:pt idx="12">
                  <c:v>11.179767728057683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613-4AFE-B4C0-6C3FD00BE45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87-4F81-AFD1-4ACEEF06F086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947-45AB-B617-28D690FC9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mensuales'!$D$34:$D$46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mensuales'!$E$34:$E$46</c:f>
              <c:numCache>
                <c:formatCode>_-* #,##0_-;\-* #,##0_-;_-* "-"??_-;_-@_-</c:formatCode>
                <c:ptCount val="13"/>
                <c:pt idx="0">
                  <c:v>2218.7040730999993</c:v>
                </c:pt>
                <c:pt idx="1">
                  <c:v>2310.5046168999993</c:v>
                </c:pt>
                <c:pt idx="2">
                  <c:v>2276.9074832799988</c:v>
                </c:pt>
                <c:pt idx="3">
                  <c:v>2160.1251490500003</c:v>
                </c:pt>
                <c:pt idx="4">
                  <c:v>2730.6227687499968</c:v>
                </c:pt>
                <c:pt idx="5">
                  <c:v>2588.6848813599995</c:v>
                </c:pt>
                <c:pt idx="6">
                  <c:v>2649.4249468899989</c:v>
                </c:pt>
                <c:pt idx="7">
                  <c:v>3004.5775661499965</c:v>
                </c:pt>
                <c:pt idx="8">
                  <c:v>3093.4772742299938</c:v>
                </c:pt>
                <c:pt idx="9">
                  <c:v>3235.604533839999</c:v>
                </c:pt>
                <c:pt idx="10">
                  <c:v>3209.4926903199989</c:v>
                </c:pt>
                <c:pt idx="11">
                  <c:v>3156.253046829996</c:v>
                </c:pt>
                <c:pt idx="12">
                  <c:v>3390.0202611199938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7-45AB-B617-28D690FC9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AAB-4737-92D5-11322D2CB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anuales'!$D$10:$D$21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anuales'!$E$10:$E$21</c:f>
              <c:numCache>
                <c:formatCode>_-* #,##0_-;\-* #,##0_-;_-* "-"??_-;_-@_-</c:formatCode>
                <c:ptCount val="12"/>
                <c:pt idx="0">
                  <c:v>5770.3420184500028</c:v>
                </c:pt>
                <c:pt idx="1">
                  <c:v>7085.1107534899966</c:v>
                </c:pt>
                <c:pt idx="2">
                  <c:v>6643.6048022800014</c:v>
                </c:pt>
                <c:pt idx="3">
                  <c:v>6687.5285974100025</c:v>
                </c:pt>
                <c:pt idx="4">
                  <c:v>7350.3049800399904</c:v>
                </c:pt>
                <c:pt idx="5">
                  <c:v>6943.5962183899946</c:v>
                </c:pt>
                <c:pt idx="6">
                  <c:v>6859.7090738099996</c:v>
                </c:pt>
                <c:pt idx="7">
                  <c:v>7369.4637539699934</c:v>
                </c:pt>
                <c:pt idx="8">
                  <c:v>7286.4293123999987</c:v>
                </c:pt>
                <c:pt idx="9">
                  <c:v>7340.2628031399981</c:v>
                </c:pt>
                <c:pt idx="10">
                  <c:v>7856.2969838300087</c:v>
                </c:pt>
                <c:pt idx="11">
                  <c:v>9417.6924307999925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B-4737-92D5-11322D2CB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271678112"/>
        <c:axId val="271671456"/>
      </c:barChart>
      <c:catAx>
        <c:axId val="2716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1456"/>
        <c:crosses val="autoZero"/>
        <c:auto val="1"/>
        <c:lblAlgn val="ctr"/>
        <c:lblOffset val="100"/>
        <c:noMultiLvlLbl val="0"/>
      </c:catAx>
      <c:valAx>
        <c:axId val="271671456"/>
        <c:scaling>
          <c:orientation val="minMax"/>
          <c:max val="9500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anuales'!$E$29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A04-471D-AC01-A158F487C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anuales'!$D$34:$D$45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anuales'!$E$34:$E$45</c:f>
              <c:numCache>
                <c:formatCode>_(* #,##0.00_);_(* \(#,##0.00\);_(* "-"??_);_(@_)</c:formatCode>
                <c:ptCount val="12"/>
                <c:pt idx="0">
                  <c:v>3.9198453536599995</c:v>
                </c:pt>
                <c:pt idx="1">
                  <c:v>4.2113096428299999</c:v>
                </c:pt>
                <c:pt idx="2">
                  <c:v>4.1026847629799965</c:v>
                </c:pt>
                <c:pt idx="3">
                  <c:v>3.9582965270799995</c:v>
                </c:pt>
                <c:pt idx="4">
                  <c:v>4.4540453615499969</c:v>
                </c:pt>
                <c:pt idx="5">
                  <c:v>4.5364722838199985</c:v>
                </c:pt>
                <c:pt idx="6">
                  <c:v>4.4794909098599982</c:v>
                </c:pt>
                <c:pt idx="7">
                  <c:v>5.0389338380399957</c:v>
                </c:pt>
                <c:pt idx="8">
                  <c:v>5.166968037359994</c:v>
                </c:pt>
                <c:pt idx="9">
                  <c:v>5.3470119985899993</c:v>
                </c:pt>
                <c:pt idx="10">
                  <c:v>5.6443393365899972</c:v>
                </c:pt>
                <c:pt idx="11">
                  <c:v>5.4781365505899924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4-471D-AC01-A158F487C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271678112"/>
        <c:axId val="271671456"/>
      </c:barChart>
      <c:catAx>
        <c:axId val="2716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1456"/>
        <c:crosses val="autoZero"/>
        <c:auto val="1"/>
        <c:lblAlgn val="ctr"/>
        <c:lblOffset val="100"/>
        <c:noMultiLvlLbl val="0"/>
      </c:catAx>
      <c:valAx>
        <c:axId val="271671456"/>
        <c:scaling>
          <c:orientation val="minMax"/>
          <c:min val="3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Comercio!$H$6:$H$8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Comercio!$I$6:$I$8</c:f>
              <c:numCache>
                <c:formatCode>#,##0</c:formatCode>
                <c:ptCount val="3"/>
                <c:pt idx="0">
                  <c:v>811.73459991999937</c:v>
                </c:pt>
                <c:pt idx="1">
                  <c:v>5218.0350931899975</c:v>
                </c:pt>
                <c:pt idx="2">
                  <c:v>8591.6736572400005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1-4820-8348-AF07D9F7A66E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Comercio!$H$6:$H$8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Comercio!$J$6:$J$8</c:f>
              <c:numCache>
                <c:formatCode>#,##0</c:formatCode>
                <c:ptCount val="3"/>
                <c:pt idx="0">
                  <c:v>962.28670056000055</c:v>
                </c:pt>
                <c:pt idx="1">
                  <c:v>7078.6383026500007</c:v>
                </c:pt>
                <c:pt idx="2">
                  <c:v>11278.295640259996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C1-4820-8348-AF07D9F7A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-868058048"/>
        <c:axId val="-868067840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1"/>
              <c:layout>
                <c:manualLayout>
                  <c:x val="-6.6474202301841409E-2"/>
                  <c:y val="-6.3921583597586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5B-4393-926D-D5F515866B5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Comercio!$H$6:$H$8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Comercio!$K$6:$K$8</c:f>
              <c:numCache>
                <c:formatCode>0.0%</c:formatCode>
                <c:ptCount val="3"/>
                <c:pt idx="0">
                  <c:v>0.18546961119415006</c:v>
                </c:pt>
                <c:pt idx="1">
                  <c:v>0.35657161675440951</c:v>
                </c:pt>
                <c:pt idx="2">
                  <c:v>0.31270065533227531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C1-4820-8348-AF07D9F7A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68057504"/>
        <c:axId val="-868065120"/>
      </c:lineChart>
      <c:catAx>
        <c:axId val="-8680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868067840"/>
        <c:crosses val="autoZero"/>
        <c:auto val="1"/>
        <c:lblAlgn val="ctr"/>
        <c:lblOffset val="100"/>
        <c:noMultiLvlLbl val="0"/>
      </c:catAx>
      <c:valAx>
        <c:axId val="-86806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868058048"/>
        <c:crosses val="autoZero"/>
        <c:crossBetween val="between"/>
      </c:valAx>
      <c:valAx>
        <c:axId val="-868065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868057504"/>
        <c:crosses val="max"/>
        <c:crossBetween val="between"/>
      </c:valAx>
      <c:catAx>
        <c:axId val="-86805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680651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E1-485D-8ABC-8411042B41FA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E1-485D-8ABC-8411042B41FA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E1-485D-8ABC-8411042B41FA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E1-485D-8ABC-8411042B4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  <c:pt idx="21">
                  <c:v>44287</c:v>
                </c:pt>
                <c:pt idx="22">
                  <c:v>44317</c:v>
                </c:pt>
                <c:pt idx="23">
                  <c:v>44348</c:v>
                </c:pt>
                <c:pt idx="24">
                  <c:v>44378</c:v>
                </c:pt>
                <c:pt idx="25">
                  <c:v>44409</c:v>
                </c:pt>
                <c:pt idx="26">
                  <c:v>44440</c:v>
                </c:pt>
                <c:pt idx="27">
                  <c:v>44470</c:v>
                </c:pt>
                <c:pt idx="28">
                  <c:v>44501</c:v>
                </c:pt>
                <c:pt idx="29">
                  <c:v>44531</c:v>
                </c:pt>
                <c:pt idx="30">
                  <c:v>44562</c:v>
                </c:pt>
                <c:pt idx="31">
                  <c:v>44593</c:v>
                </c:pt>
                <c:pt idx="32">
                  <c:v>44621</c:v>
                </c:pt>
                <c:pt idx="33">
                  <c:v>44652</c:v>
                </c:pt>
                <c:pt idx="34">
                  <c:v>44682</c:v>
                </c:pt>
                <c:pt idx="35">
                  <c:v>44713</c:v>
                </c:pt>
                <c:pt idx="36">
                  <c:v>44743</c:v>
                </c:pt>
              </c:numCache>
            </c:numRef>
          </c:cat>
          <c:val>
            <c:numRef>
              <c:f>'Expo Valor'!$C$58:$C$94</c:f>
              <c:numCache>
                <c:formatCode>_-* #,##0_-;\-* #,##0_-;_-* "-"??_-;_-@_-</c:formatCode>
                <c:ptCount val="37"/>
                <c:pt idx="0">
                  <c:v>433.21135512000001</c:v>
                </c:pt>
                <c:pt idx="1">
                  <c:v>485.67142174999987</c:v>
                </c:pt>
                <c:pt idx="2">
                  <c:v>368.04345137999985</c:v>
                </c:pt>
                <c:pt idx="3">
                  <c:v>443.08730450999985</c:v>
                </c:pt>
                <c:pt idx="4">
                  <c:v>444.96903011000006</c:v>
                </c:pt>
                <c:pt idx="5">
                  <c:v>489.15682670000001</c:v>
                </c:pt>
                <c:pt idx="6">
                  <c:v>531.16562850000014</c:v>
                </c:pt>
                <c:pt idx="7">
                  <c:v>537.14697587999967</c:v>
                </c:pt>
                <c:pt idx="8">
                  <c:v>474.16459400999986</c:v>
                </c:pt>
                <c:pt idx="9">
                  <c:v>400.63183984999995</c:v>
                </c:pt>
                <c:pt idx="10">
                  <c:v>434.19044407000001</c:v>
                </c:pt>
                <c:pt idx="11">
                  <c:v>445.34576137999994</c:v>
                </c:pt>
                <c:pt idx="12">
                  <c:v>514.45171112000003</c:v>
                </c:pt>
                <c:pt idx="13">
                  <c:v>426.87071942000006</c:v>
                </c:pt>
                <c:pt idx="14">
                  <c:v>462.0459372100002</c:v>
                </c:pt>
                <c:pt idx="15">
                  <c:v>453.96476650000011</c:v>
                </c:pt>
                <c:pt idx="16">
                  <c:v>517.81017799999995</c:v>
                </c:pt>
                <c:pt idx="17">
                  <c:v>658.32055858000024</c:v>
                </c:pt>
                <c:pt idx="18">
                  <c:v>541.90844807000019</c:v>
                </c:pt>
                <c:pt idx="19">
                  <c:v>576.49689011000021</c:v>
                </c:pt>
                <c:pt idx="20">
                  <c:v>711.25549692000004</c:v>
                </c:pt>
                <c:pt idx="21">
                  <c:v>587.10754598000017</c:v>
                </c:pt>
                <c:pt idx="22">
                  <c:v>522.56633281000006</c:v>
                </c:pt>
                <c:pt idx="23">
                  <c:v>420.20709807999998</c:v>
                </c:pt>
                <c:pt idx="24">
                  <c:v>613.72075015999951</c:v>
                </c:pt>
                <c:pt idx="25">
                  <c:v>599.5594636699999</c:v>
                </c:pt>
                <c:pt idx="26">
                  <c:v>535.98162953999997</c:v>
                </c:pt>
                <c:pt idx="27">
                  <c:v>675.14759890000016</c:v>
                </c:pt>
                <c:pt idx="28">
                  <c:v>645.77045606000001</c:v>
                </c:pt>
                <c:pt idx="29">
                  <c:v>709.63528471999973</c:v>
                </c:pt>
                <c:pt idx="30">
                  <c:v>652.26894408999965</c:v>
                </c:pt>
                <c:pt idx="31">
                  <c:v>843.93907903999957</c:v>
                </c:pt>
                <c:pt idx="32">
                  <c:v>839.17356220000045</c:v>
                </c:pt>
                <c:pt idx="33">
                  <c:v>734.00549186999956</c:v>
                </c:pt>
                <c:pt idx="34">
                  <c:v>749.04653843999984</c:v>
                </c:pt>
                <c:pt idx="35">
                  <c:v>758.38476946000037</c:v>
                </c:pt>
                <c:pt idx="36">
                  <c:v>684.94906028000025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BBE1-485D-8ABC-8411042B4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22-4146-856F-28A3292F24AC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2-4146-856F-28A3292F24AC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22-4146-856F-28A3292F24AC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2-4146-856F-28A3292F2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  <c:pt idx="21">
                  <c:v>44287</c:v>
                </c:pt>
                <c:pt idx="22">
                  <c:v>44317</c:v>
                </c:pt>
                <c:pt idx="23">
                  <c:v>44348</c:v>
                </c:pt>
                <c:pt idx="24">
                  <c:v>44378</c:v>
                </c:pt>
                <c:pt idx="25">
                  <c:v>44409</c:v>
                </c:pt>
                <c:pt idx="26">
                  <c:v>44440</c:v>
                </c:pt>
                <c:pt idx="27">
                  <c:v>44470</c:v>
                </c:pt>
                <c:pt idx="28">
                  <c:v>44501</c:v>
                </c:pt>
                <c:pt idx="29">
                  <c:v>44531</c:v>
                </c:pt>
                <c:pt idx="30">
                  <c:v>44562</c:v>
                </c:pt>
                <c:pt idx="31">
                  <c:v>44593</c:v>
                </c:pt>
                <c:pt idx="32">
                  <c:v>44621</c:v>
                </c:pt>
                <c:pt idx="33">
                  <c:v>44652</c:v>
                </c:pt>
                <c:pt idx="34">
                  <c:v>44682</c:v>
                </c:pt>
                <c:pt idx="35">
                  <c:v>44713</c:v>
                </c:pt>
                <c:pt idx="36">
                  <c:v>44743</c:v>
                </c:pt>
              </c:numCache>
            </c:numRef>
          </c:cat>
          <c:val>
            <c:numRef>
              <c:f>'Expo Valor'!$D$58:$D$94</c:f>
              <c:numCache>
                <c:formatCode>_-* #,##0_-;\-* #,##0_-;_-* "-"??_-;_-@_-</c:formatCode>
                <c:ptCount val="37"/>
                <c:pt idx="0">
                  <c:v>158.70494004000003</c:v>
                </c:pt>
                <c:pt idx="1">
                  <c:v>154.78281090999997</c:v>
                </c:pt>
                <c:pt idx="2">
                  <c:v>152.28714207000004</c:v>
                </c:pt>
                <c:pt idx="3">
                  <c:v>171.73383142999998</c:v>
                </c:pt>
                <c:pt idx="4">
                  <c:v>139.75557995000005</c:v>
                </c:pt>
                <c:pt idx="5">
                  <c:v>136.41398288999997</c:v>
                </c:pt>
                <c:pt idx="6">
                  <c:v>143.65643414000002</c:v>
                </c:pt>
                <c:pt idx="7">
                  <c:v>141.97641412999997</c:v>
                </c:pt>
                <c:pt idx="8">
                  <c:v>164.57564626000004</c:v>
                </c:pt>
                <c:pt idx="9">
                  <c:v>169.2887389</c:v>
                </c:pt>
                <c:pt idx="10">
                  <c:v>179.32423158</c:v>
                </c:pt>
                <c:pt idx="11">
                  <c:v>170.86385359000008</c:v>
                </c:pt>
                <c:pt idx="12">
                  <c:v>175.87614637000001</c:v>
                </c:pt>
                <c:pt idx="13">
                  <c:v>168.13245585999999</c:v>
                </c:pt>
                <c:pt idx="14">
                  <c:v>173.50705382000007</c:v>
                </c:pt>
                <c:pt idx="15">
                  <c:v>178.23979782999996</c:v>
                </c:pt>
                <c:pt idx="16">
                  <c:v>163.92500959999995</c:v>
                </c:pt>
                <c:pt idx="17">
                  <c:v>170.82208723000008</c:v>
                </c:pt>
                <c:pt idx="18">
                  <c:v>116.09513417000001</c:v>
                </c:pt>
                <c:pt idx="19">
                  <c:v>158.90332493000003</c:v>
                </c:pt>
                <c:pt idx="20">
                  <c:v>218.40706278999997</c:v>
                </c:pt>
                <c:pt idx="21">
                  <c:v>188.06644848000005</c:v>
                </c:pt>
                <c:pt idx="22">
                  <c:v>163.59811567000003</c:v>
                </c:pt>
                <c:pt idx="23">
                  <c:v>201.68859526</c:v>
                </c:pt>
                <c:pt idx="24">
                  <c:v>198.01384976000003</c:v>
                </c:pt>
                <c:pt idx="25">
                  <c:v>211.72877951999996</c:v>
                </c:pt>
                <c:pt idx="26">
                  <c:v>213.70802363999996</c:v>
                </c:pt>
                <c:pt idx="27">
                  <c:v>184.53383864</c:v>
                </c:pt>
                <c:pt idx="28">
                  <c:v>211.35932791999997</c:v>
                </c:pt>
                <c:pt idx="29">
                  <c:v>212.23293500000003</c:v>
                </c:pt>
                <c:pt idx="30">
                  <c:v>163.56890719000003</c:v>
                </c:pt>
                <c:pt idx="31">
                  <c:v>216.43646373999997</c:v>
                </c:pt>
                <c:pt idx="32">
                  <c:v>259.46517420999999</c:v>
                </c:pt>
                <c:pt idx="33">
                  <c:v>314.38739174999989</c:v>
                </c:pt>
                <c:pt idx="34">
                  <c:v>283.2738229900001</c:v>
                </c:pt>
                <c:pt idx="35">
                  <c:v>302.40145711000002</c:v>
                </c:pt>
                <c:pt idx="36">
                  <c:v>277.33764028000002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122-4146-856F-28A3292F2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9099879852264E-2"/>
          <c:y val="4.6446827899628361E-2"/>
          <c:w val="0.85483027658516975"/>
          <c:h val="0.761268252543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Ago 20 - jul 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España</c:v>
                </c:pt>
                <c:pt idx="7">
                  <c:v>Reino Unido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3162.7850033800005</c:v>
                </c:pt>
                <c:pt idx="1">
                  <c:v>432.3126703100001</c:v>
                </c:pt>
                <c:pt idx="2">
                  <c:v>455.04952816000008</c:v>
                </c:pt>
                <c:pt idx="3">
                  <c:v>374.57865969999995</c:v>
                </c:pt>
                <c:pt idx="4">
                  <c:v>309.66151163000006</c:v>
                </c:pt>
                <c:pt idx="5">
                  <c:v>272.03463176999998</c:v>
                </c:pt>
                <c:pt idx="6">
                  <c:v>280.99219088999996</c:v>
                </c:pt>
                <c:pt idx="7">
                  <c:v>323.88461577999999</c:v>
                </c:pt>
                <c:pt idx="8">
                  <c:v>303.77484918000005</c:v>
                </c:pt>
                <c:pt idx="9">
                  <c:v>254.13841992000002</c:v>
                </c:pt>
                <c:pt idx="10">
                  <c:v>2422.4615765199997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6-4AE5-8D4A-83254D705E39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Ago 21 - jul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España</c:v>
                </c:pt>
                <c:pt idx="7">
                  <c:v>Reino Unido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4311.9804035699999</c:v>
                </c:pt>
                <c:pt idx="1">
                  <c:v>542.36841741999979</c:v>
                </c:pt>
                <c:pt idx="2">
                  <c:v>502.39404098000006</c:v>
                </c:pt>
                <c:pt idx="3">
                  <c:v>477.54313250999996</c:v>
                </c:pt>
                <c:pt idx="4">
                  <c:v>437.92790769999999</c:v>
                </c:pt>
                <c:pt idx="5">
                  <c:v>385.99901283000003</c:v>
                </c:pt>
                <c:pt idx="6">
                  <c:v>363.83532627000005</c:v>
                </c:pt>
                <c:pt idx="7">
                  <c:v>347.33610026000002</c:v>
                </c:pt>
                <c:pt idx="8">
                  <c:v>325.65993512999995</c:v>
                </c:pt>
                <c:pt idx="9">
                  <c:v>325.60478626000003</c:v>
                </c:pt>
                <c:pt idx="10">
                  <c:v>3257.646577330001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997884186178164E-2"/>
                  <c:y val="-4.4358870915375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06-4C18-BD6A-4E7E537EF246}"/>
                </c:ext>
              </c:extLst>
            </c:dLbl>
            <c:dLbl>
              <c:idx val="3"/>
              <c:layout>
                <c:manualLayout>
                  <c:x val="-2.9163866990639404E-2"/>
                  <c:y val="-4.91669020478550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A6-4AE5-8D4A-83254D705E39}"/>
                </c:ext>
              </c:extLst>
            </c:dLbl>
            <c:dLbl>
              <c:idx val="9"/>
              <c:layout>
                <c:manualLayout>
                  <c:x val="-2.4292570890138688E-2"/>
                  <c:y val="-6.73698833404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5-4D69-AEE6-C52785B8AC18}"/>
                </c:ext>
              </c:extLst>
            </c:dLbl>
            <c:dLbl>
              <c:idx val="10"/>
              <c:layout>
                <c:manualLayout>
                  <c:x val="-4.3103842118097285E-2"/>
                  <c:y val="-4.435887091537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75-4D69-AEE6-C52785B8AC18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España</c:v>
                </c:pt>
                <c:pt idx="7">
                  <c:v>Reino Unido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0.36334919982290276</c:v>
                </c:pt>
                <c:pt idx="1">
                  <c:v>0.2545744195539808</c:v>
                </c:pt>
                <c:pt idx="2">
                  <c:v>0.10404254897579662</c:v>
                </c:pt>
                <c:pt idx="3">
                  <c:v>0.27488077642347347</c:v>
                </c:pt>
                <c:pt idx="4">
                  <c:v>0.41421484831882938</c:v>
                </c:pt>
                <c:pt idx="5">
                  <c:v>0.4189333553543827</c:v>
                </c:pt>
                <c:pt idx="6">
                  <c:v>0.29482362167292647</c:v>
                </c:pt>
                <c:pt idx="7">
                  <c:v>7.2406910786801712E-2</c:v>
                </c:pt>
                <c:pt idx="8">
                  <c:v>7.2043771922118513E-2</c:v>
                </c:pt>
                <c:pt idx="9">
                  <c:v>0.28121039850053703</c:v>
                </c:pt>
                <c:pt idx="10">
                  <c:v>0.34476707862165201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Comercio!$H$10:$H$12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Comercio!$I$10:$I$12</c:f>
              <c:numCache>
                <c:formatCode>#,##0</c:formatCode>
                <c:ptCount val="3"/>
                <c:pt idx="0">
                  <c:v>500.20009427999992</c:v>
                </c:pt>
                <c:pt idx="1">
                  <c:v>3156.253046830001</c:v>
                </c:pt>
                <c:pt idx="2">
                  <c:v>5591.0996931000009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9-4C9F-8681-9FA1CE62E62A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Comercio!$H$10:$H$12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Comercio!$J$10:$J$12</c:f>
              <c:numCache>
                <c:formatCode>#,##0</c:formatCode>
                <c:ptCount val="3"/>
                <c:pt idx="0">
                  <c:v>412.86063725000054</c:v>
                </c:pt>
                <c:pt idx="1">
                  <c:v>3390.0202611200016</c:v>
                </c:pt>
                <c:pt idx="2">
                  <c:v>5711.9037648800022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19-4C9F-8681-9FA1CE62E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-868058048"/>
        <c:axId val="-868067840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Comercio!$H$10:$H$12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Comercio!$K$10:$K$12</c:f>
              <c:numCache>
                <c:formatCode>0.0%</c:formatCode>
                <c:ptCount val="3"/>
                <c:pt idx="0">
                  <c:v>-0.17460903752071044</c:v>
                </c:pt>
                <c:pt idx="1">
                  <c:v>7.4064788475938448E-2</c:v>
                </c:pt>
                <c:pt idx="2">
                  <c:v>2.16064957541513E-2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19-4C9F-8681-9FA1CE62E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68057504"/>
        <c:axId val="-868065120"/>
      </c:lineChart>
      <c:catAx>
        <c:axId val="-8680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868067840"/>
        <c:crosses val="autoZero"/>
        <c:auto val="1"/>
        <c:lblAlgn val="ctr"/>
        <c:lblOffset val="100"/>
        <c:noMultiLvlLbl val="0"/>
      </c:catAx>
      <c:valAx>
        <c:axId val="-86806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868058048"/>
        <c:crosses val="autoZero"/>
        <c:crossBetween val="between"/>
      </c:valAx>
      <c:valAx>
        <c:axId val="-868065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868057504"/>
        <c:crosses val="max"/>
        <c:crossBetween val="between"/>
      </c:valAx>
      <c:catAx>
        <c:axId val="-86805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680651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2/09/2022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98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916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09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58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992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46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018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27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8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14.xml"/><Relationship Id="rId5" Type="http://schemas.openxmlformats.org/officeDocument/2006/relationships/hyperlink" Target="http://www.worldbank.org/en/research/commodity-markets" TargetMode="Externa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2022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de septiembre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AEE70C-4B0A-7E94-1D06-3B575A005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2" y="552089"/>
            <a:ext cx="12113703" cy="102289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Principales destinos de las exportaciones agropecuarias y agroindustriales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Julio 2022, variación 12 meses (USD millones FOB)</a:t>
            </a:r>
            <a:endParaRPr lang="es-MX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01D70A5-9706-4ABA-B15D-8FD569809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061811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481E0CAA-EDCE-3096-7FC9-1EDBFD2219ED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7993A13-EF75-FF58-CBF7-8DDD90EE966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F743406-1B22-6F8B-711D-638DA6E02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82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63068" y="486137"/>
            <a:ext cx="12028932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Julio de 2022 (toneladas)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262250" y="1554879"/>
            <a:ext cx="5922058" cy="5067590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julio de 2022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17,5%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la reducción en las exportaciones de banano en 118.740 toneladas (-47,9%), café en 10.054 toneladas (-14,3%) y azúcar en 2.342 toneladas (-6,5%).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julio (año corrido)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aumentaron 7,4%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periodo del año anterior, comportamiento explicado principalmente por el incremento en las exportaciones de aceite de palma y palmiste en 75.571 toneladas (23,5%), azúcar en 40.187 toneladas (13,5%) y ganado bovino en pie en 36.455 toneladas (74,4%).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(agosto de 2021 - julio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en volumen 2,2%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con respecto al mismo periodo un año atrás.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9 Gráfico">
            <a:extLst>
              <a:ext uri="{FF2B5EF4-FFF2-40B4-BE49-F238E27FC236}">
                <a16:creationId xmlns:a16="http://schemas.microsoft.com/office/drawing/2014/main" id="{D67CB167-F2EF-4BFF-BC35-1D8E7DFF59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220998"/>
              </p:ext>
            </p:extLst>
          </p:nvPr>
        </p:nvGraphicFramePr>
        <p:xfrm>
          <a:off x="3526" y="2053673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9A1F3E1A-2730-9166-0294-0442122261D5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26BD711-8EA9-2933-8F7D-7BA4E900FE3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4D345EB-0826-7134-597F-0CCEA9C32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volumen Enero-julio (2021-2022) toneladas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38121"/>
              </p:ext>
            </p:extLst>
          </p:nvPr>
        </p:nvGraphicFramePr>
        <p:xfrm>
          <a:off x="812113" y="1273427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jul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jul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1.320.314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1.309.019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-11.295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389.919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388.612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-1.307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174.834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201.654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26.820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1.885.066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1.899.284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14.218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322.177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397.747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75.571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296.673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336.861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40.187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48.970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85.425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36.455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63.650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65.419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40.812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56.788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15.977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31.021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40.806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9.785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34.094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37.696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3.602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24.856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33.175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8.319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18.547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31.195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12.648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26.505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30.355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3.849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363.883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375.269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11.386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1.271.187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1.490.736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219.549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3.156.253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3.390.020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233.767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E4C1C05-684E-841A-B29E-97E500504A3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4465E6-B21D-ABC1-88D1-D70C2893036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991A167-F27B-064A-7529-AE69993E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98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julio (2021-2022).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11151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31.592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58.411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26.820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Los demás azúcares y los demás jarabes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9.497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374061,7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6.910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6.410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1282,0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Melaza de caña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4.531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23904,0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3.831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34037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248.013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129.273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-118.740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70.220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60.166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10.054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36.022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2.342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4.968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2.031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2.823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1.534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9C8DC06-F2FA-0BFC-5E7C-0A9B000522A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9C3B686-9EE1-D8B2-C2D2-4F70C706822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064502D-0440-5902-6207-17A7215CD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52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77511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julio (2021-2022).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45279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322.177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397.747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75.571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296.673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336.861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40.187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48.970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85.425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36.455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174.834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201.654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26.820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Los demás azúcares y los demás jarabes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18.967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50886,8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62572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44.278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25.645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18.633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1.320.314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1.309.019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11.295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29.033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21.093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7.940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Melaza de caña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12.681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6.781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11.283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5.751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70CC92B-91F4-FC5B-2DCC-1BAD68CAFF7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3C2DF17-DF8D-8759-0751-E1A885F4B4B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D10F02C-0131-E8E3-9EA0-B0CEB995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09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337814A-DF42-33A9-63C9-4A56A859E6B0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C0A976E-1C62-7C32-E929-9F57935A3E1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E812EEE-9A21-86BA-503F-416E574B1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agropecuario* en volumen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Julio de 2022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4939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volumen en el mes de julio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disminuyeron en 124 mil toneladas (-33,1%)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F4AFCE1-3790-4E5E-BDC8-AFCE25FB7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083739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237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agroindustrial* en volumen Julio de 2022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4938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</a:t>
            </a:r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volumen en el mes de julio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37 mil toneladas </a:t>
            </a:r>
            <a:r>
              <a:rPr lang="es-ES" sz="1800" b="1">
                <a:solidFill>
                  <a:srgbClr val="395F9B"/>
                </a:solidFill>
                <a:cs typeface="Arial" panose="020B0604020202020204" pitchFamily="34" charset="0"/>
              </a:rPr>
              <a:t>(29,8%)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E11EE77-0C34-4CA5-BD83-E70793E43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840010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50FCCF24-9DE7-6613-2EA0-0C3C875ACE3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02E07C4-E2AD-DBC4-EB9A-902D4F22B12F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E92D969-34DA-4BDE-FB8E-50BCEDFD6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447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2022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de septiembre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E91D04-1350-96A9-74CB-A4522D2C8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9347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Enero-junio (2012- 2022)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662015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(enero-junio)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1.102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superior en 67,8% al superávit presentado en el mismo periodo de 2021. El aumento se explica por el incremento de las exportaciones (38,8%) superior al aumento de las importaciones (33,7%).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96212"/>
            <a:ext cx="121920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Enero-junio (2012- 2022)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(enero-junio)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4,41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</a:t>
            </a:r>
            <a:r>
              <a:rPr lang="es-ES" sz="180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3,7%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 saldo presentado en el mismo periodo de 2021.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764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julio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exportaciones de productos agropecuarios y agroindustriales enero-julio (2010 – 2022)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enero-julio (2010 – 2022)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Miles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Enero-julio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7.079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35,7%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Enero-julio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710677"/>
              </p:ext>
            </p:extLst>
          </p:nvPr>
        </p:nvGraphicFramePr>
        <p:xfrm>
          <a:off x="2880" y="1633384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941666"/>
              </p:ext>
            </p:extLst>
          </p:nvPr>
        </p:nvGraphicFramePr>
        <p:xfrm>
          <a:off x="6102352" y="1633257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Enero-julio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3,39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7,4%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Enero-julio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DA28C5B-708C-52CD-608C-DA869F2713E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645258-4D5E-D8E4-6175-2ABB592AC39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E653B76-834A-3D83-E536-0B1EBDB24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de septiembre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BB1993-A22B-8405-6393-59100EFD3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Julio 2020 – julio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5"/>
            <a:ext cx="9897066" cy="89944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julio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2022 el precio internacional del petróleo tuvo un valor de USD 105,1 por barril y presentó una disminución de 10,0%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julio se presentó la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cambio promedio del dólar más alta en la historia del país con $4.394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AA26DAB-B723-4830-BC93-78CC47820A54}"/>
              </a:ext>
            </a:extLst>
          </p:cNvPr>
          <p:cNvGraphicFramePr>
            <a:graphicFrameLocks/>
          </p:cNvGraphicFramePr>
          <p:nvPr/>
        </p:nvGraphicFramePr>
        <p:xfrm>
          <a:off x="838200" y="1350051"/>
          <a:ext cx="105156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A01F42AB-BEF5-34F4-2177-C1A6739B11A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F984BD-CA64-25C6-13AC-2A4E9659F8D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91C245-F2AB-1C65-DF26-C2B268D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2786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Julio 2011 – 2022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julio de 2022, la TRM cerró el mes con un valor de $4.300, siendo la cotización de fin de mes más alta para un mes de julio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1B84DC0-3154-40ED-BCD5-3CD18A9A5D29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16944B40-A351-17BD-DFA6-0656ECAE03E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23E08-1D2F-7F35-1104-2C997EA5B12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EA4A52-DAFB-93DD-B391-F013CC0F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Julio 2011 – 2022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38576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julio de 2022 ($4.300),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11,2%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 ($3.868).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404DB91-D1F3-42D0-81FD-27A5AB65E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350797"/>
              </p:ext>
            </p:extLst>
          </p:nvPr>
        </p:nvGraphicFramePr>
        <p:xfrm>
          <a:off x="336430" y="1479339"/>
          <a:ext cx="11449592" cy="423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D125E965-E704-E1B4-851B-EB6427CC1DF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7F9C900-5C4A-7920-AAA8-8998A756E4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0597DD-C766-027F-75A8-AABF5C31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7F1597-ABA8-5B05-A99B-BE8ED356C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764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Total anual 2010-2021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exportaciones de productos agropecuarios y agroindustriales 2010 - 2021 (USD millones FOB)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2010 - 2021 (millones de toneladas)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720181" y="4826675"/>
            <a:ext cx="26694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9.418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19,9%</a:t>
            </a:r>
          </a:p>
          <a:p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897065-6DC6-46D9-918A-0D35B9ADFC68}"/>
              </a:ext>
            </a:extLst>
          </p:cNvPr>
          <p:cNvSpPr/>
          <p:nvPr/>
        </p:nvSpPr>
        <p:spPr>
          <a:xfrm>
            <a:off x="8007927" y="4826537"/>
            <a:ext cx="29186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5,48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2,9%</a:t>
            </a:r>
          </a:p>
          <a:p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D610509-800B-46E4-97D7-E3BA978F1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350468"/>
              </p:ext>
            </p:extLst>
          </p:nvPr>
        </p:nvGraphicFramePr>
        <p:xfrm>
          <a:off x="85433" y="162681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C9C6035-247D-45C0-A767-C713E4D5E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050870"/>
              </p:ext>
            </p:extLst>
          </p:nvPr>
        </p:nvGraphicFramePr>
        <p:xfrm>
          <a:off x="6057583" y="1625046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EB1F6DEC-C1EF-6415-6751-31F30F88FEE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001E6DE-F031-428B-E4AC-B32F0B0D113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CDD79F6-3E1A-A929-9662-D66A19C00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24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63825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exportaciones de productos agropecuarios y agroindustriales Julio de 2022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443932" y="1600490"/>
            <a:ext cx="5748068" cy="5257509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julio de 2022 </a:t>
            </a:r>
            <a:r>
              <a:rPr lang="es-MX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valor 18,5% </a:t>
            </a:r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el incremento en las exportaciones de café en USD 86,3 millones (28,1%), aceite de palma y palmiste en USD 61,1 millones (154,7%) y flores en USD 39,9 millones (38,2%)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julio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35,7%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exportaciones de café en USD 902,0 millones (56,9%), flores en USD 301,7 millones (28,2%) y aceite de palma y palmiste en USD 291,5 millones (81,8%).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(agosto de 2021 - julio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en valor en 31,3%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562009"/>
              </p:ext>
            </p:extLst>
          </p:nvPr>
        </p:nvGraphicFramePr>
        <p:xfrm>
          <a:off x="-8147" y="2213264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95CBE486-5C79-964D-65ED-2F620635F14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4D24182-1EC9-4E08-CF54-CED552D62BE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9466150-AE7E-5BA3-3D08-57648F824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Enero-julio (2021-2022) USD millones FOB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51460"/>
              </p:ext>
            </p:extLst>
          </p:nvPr>
        </p:nvGraphicFramePr>
        <p:xfrm>
          <a:off x="812113" y="1264801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jul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jul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1.068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3.257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4.438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1.181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1.961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2.641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5.218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7.079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1.861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B65554DF-3AAA-190B-1EF3-55F80F13CFC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53E89A41-7AA4-1D00-910E-45473B4751B5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BFDF38-D3B9-45C8-3467-A71D59701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julio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2230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307.327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393.621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86.294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39.532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100.677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61.145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104.317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144.174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39.856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29.304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36.483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7.179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3.838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4.292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68271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111.465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61.738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49.727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14.979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6.577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7.665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2.823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2.823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Gulupa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4.799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1.777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2871DCE-2913-5C43-B57B-D17107A3CF0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3272233-1317-45E4-AC3C-75C0F2EA49A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3D5968F-5EAA-D034-E9FB-83F59DE46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julio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54272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1.584.426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2.486.422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901.996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1.068.352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1.370.102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301.750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356.426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647.943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291.517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86.098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198.620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112.522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161.338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223.851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62.514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5805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120.027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94.512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25.514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146.985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123.292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23.692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604.305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581.284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23.021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11.093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8.217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20.276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13.581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6.695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960F50-424D-E344-9874-E092ED1439D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A1210D4-EAA8-1586-A6EE-CDDD77C0B09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C6697A5-AEF1-8680-396F-CBA3624D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43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95E155-9787-B750-A0A3-F1774337F73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5A2594B-341B-F56B-42F3-169269C91B5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0BD1A1-B01A-ECA2-1507-B3EEBDB3B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Julio de 2022 (USD millones FOB) 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5862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19" y="5838227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valor en el mes de julio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USD 71,2 millones (11,6%)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19032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294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86137"/>
            <a:ext cx="12114098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Julio de 2022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81636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valor en el mes de julio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USD 79,3 millones (40,1%)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3109AC6-62B3-4A51-BB67-7922CEC1230A}"/>
              </a:ext>
            </a:extLst>
          </p:cNvPr>
          <p:cNvSpPr/>
          <p:nvPr/>
        </p:nvSpPr>
        <p:spPr>
          <a:xfrm>
            <a:off x="74367" y="664938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346502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FCFDCB0C-9B78-66CE-B146-8FC48615A61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F22E4BA-048B-3278-2A18-D7A0646687A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EE0E269-8531-4605-62F4-65B3662B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1247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890DCB-D0B7-49B8-9E6D-8FCD5A0380B8}"/>
</file>

<file path=customXml/itemProps2.xml><?xml version="1.0" encoding="utf-8"?>
<ds:datastoreItem xmlns:ds="http://schemas.openxmlformats.org/officeDocument/2006/customXml" ds:itemID="{65DE891D-D341-4789-B8AF-67274BA149C6}"/>
</file>

<file path=customXml/itemProps3.xml><?xml version="1.0" encoding="utf-8"?>
<ds:datastoreItem xmlns:ds="http://schemas.openxmlformats.org/officeDocument/2006/customXml" ds:itemID="{87443133-ED92-4842-84F4-50C003C93B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</TotalTime>
  <Words>2328</Words>
  <Application>Microsoft Office PowerPoint</Application>
  <PresentationFormat>Panorámica</PresentationFormat>
  <Paragraphs>669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Tema de Office</vt:lpstr>
      <vt:lpstr>Presentación de PowerPoint</vt:lpstr>
      <vt:lpstr>Exportaciones de productos agropecuarios y agroindustriales Enero - julio de 2022</vt:lpstr>
      <vt:lpstr>Exportaciones de productos agropecuarios y agroindustriales Total anual 2010-2021</vt:lpstr>
      <vt:lpstr>Valor exportaciones de productos agropecuarios y agroindustriales Julio de 2022 (USD millones FOB)</vt:lpstr>
      <vt:lpstr>Exportaciones de productos agropecuarios y agroindustriales en valor  Enero-julio (2021-2022) USD millones FOB</vt:lpstr>
      <vt:lpstr>Principales productos agropecuarios, alimentos y bebidas que aumentaron y disminuyeron sus exportaciones en julio (2021-2022) - USD miles</vt:lpstr>
      <vt:lpstr>Principales productos agropecuarios, alimentos y bebidas que aumentaron y disminuyeron sus exportaciones entre enero y julio (2021-2022) - USD miles</vt:lpstr>
      <vt:lpstr>Exportaciones de productos del sector agropecuario* en valor  Julio de 2022 (USD millones FOB) </vt:lpstr>
      <vt:lpstr>Exportaciones de productos del sector agroindustrial* en valor  Julio de 2022 (USD millones FOB)</vt:lpstr>
      <vt:lpstr>Principales destinos de las exportaciones agropecuarias y agroindustriales Julio 2022, variación 12 meses (USD millones FOB)</vt:lpstr>
      <vt:lpstr>Volumen exportaciones de productos agropecuarios y agroindustriales  Julio de 2022 (toneladas)</vt:lpstr>
      <vt:lpstr>Exportaciones de productos agropecuarios y agroindustriales en volumen Enero-julio (2021-2022) toneladas</vt:lpstr>
      <vt:lpstr>Principales productos agropecuarios, alimentos y bebidas que aumentaron y disminuyeron sus exportaciones en julio (2021-2022). Toneladas</vt:lpstr>
      <vt:lpstr>Principales productos agropecuarios, alimentos y bebidas que aumentaron y disminuyeron sus exportaciones entre enero y julio (2021-2022). Toneladas</vt:lpstr>
      <vt:lpstr>Exportaciones de productos del sector agropecuario* en volumen  Julio de 2022 (miles de toneladas)</vt:lpstr>
      <vt:lpstr>Exportaciones de productos del sector agroindustrial* en volumen Julio de 2022 (miles de toneladas)</vt:lpstr>
      <vt:lpstr>Presentación de PowerPoint</vt:lpstr>
      <vt:lpstr>Valor balanza comercial productos agropecuarios y agroindustriales Enero-junio (2012- 2022) USD millones FOB</vt:lpstr>
      <vt:lpstr>Volumen balanza comercial productos agropecuarios y agroindustriales Enero-junio (2012- 2022) millones de toneladas</vt:lpstr>
      <vt:lpstr>Presentación de PowerPoint</vt:lpstr>
      <vt:lpstr>Tasa  de cambio promedio mensual y precio internacional del petróleo  Julio 2020 – julio 2022</vt:lpstr>
      <vt:lpstr>Tasa de cambio representativa de fin de  mes del mercado  Julio 2011 – 2022 </vt:lpstr>
      <vt:lpstr>Devaluación nominal fin de mes Julio 2011 – 2022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219</cp:revision>
  <dcterms:created xsi:type="dcterms:W3CDTF">2019-02-12T04:28:07Z</dcterms:created>
  <dcterms:modified xsi:type="dcterms:W3CDTF">2022-09-02T18:32:30Z</dcterms:modified>
</cp:coreProperties>
</file>