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7.xml" ContentType="application/vnd.openxmlformats-officedocument.drawingml.chart+xml"/>
  <Override PartName="/ppt/theme/themeOverride2.xml" ContentType="application/vnd.openxmlformats-officedocument.themeOverr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1.xml" ContentType="application/vnd.openxmlformats-officedocument.presentationml.notesSlide+xml"/>
  <Override PartName="/ppt/charts/chart10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1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2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3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4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3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28"/>
  </p:notesMasterIdLst>
  <p:sldIdLst>
    <p:sldId id="275" r:id="rId5"/>
    <p:sldId id="281" r:id="rId6"/>
    <p:sldId id="290" r:id="rId7"/>
    <p:sldId id="298" r:id="rId8"/>
    <p:sldId id="299" r:id="rId9"/>
    <p:sldId id="300" r:id="rId10"/>
    <p:sldId id="301" r:id="rId11"/>
    <p:sldId id="302" r:id="rId12"/>
    <p:sldId id="303" r:id="rId13"/>
    <p:sldId id="309" r:id="rId14"/>
    <p:sldId id="310" r:id="rId15"/>
    <p:sldId id="311" r:id="rId16"/>
    <p:sldId id="312" r:id="rId17"/>
    <p:sldId id="304" r:id="rId18"/>
    <p:sldId id="305" r:id="rId19"/>
    <p:sldId id="313" r:id="rId20"/>
    <p:sldId id="318" r:id="rId21"/>
    <p:sldId id="307" r:id="rId22"/>
    <p:sldId id="314" r:id="rId23"/>
    <p:sldId id="308" r:id="rId24"/>
    <p:sldId id="315" r:id="rId25"/>
    <p:sldId id="291" r:id="rId26"/>
    <p:sldId id="279" r:id="rId27"/>
  </p:sldIdLst>
  <p:sldSz cx="12192000" cy="6858000"/>
  <p:notesSz cx="6858000" cy="9144000"/>
  <p:embeddedFontLst>
    <p:embeddedFont>
      <p:font typeface="Arial Black" panose="020B0A04020102020204" pitchFamily="34" charset="0"/>
      <p:bold r:id="rId29"/>
    </p:embeddedFont>
    <p:embeddedFont>
      <p:font typeface="Montserrat SemiBold" panose="00000700000000000000" pitchFamily="2" charset="0"/>
      <p:bold r:id="rId30"/>
      <p:boldItalic r:id="rId31"/>
    </p:embeddedFont>
    <p:embeddedFont>
      <p:font typeface="Nunito Sans" pitchFamily="2" charset="0"/>
      <p:regular r:id="rId32"/>
      <p:bold r:id="rId33"/>
      <p:italic r:id="rId34"/>
      <p:boldItalic r:id="rId35"/>
    </p:embeddedFont>
    <p:embeddedFont>
      <p:font typeface="Nunito Sans ExtraBold" pitchFamily="2" charset="0"/>
      <p:bold r:id="rId36"/>
      <p:boldItalic r:id="rId3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9837"/>
    <a:srgbClr val="236C95"/>
    <a:srgbClr val="2F753E"/>
    <a:srgbClr val="1F4E79"/>
    <a:srgbClr val="009165"/>
    <a:srgbClr val="27689D"/>
    <a:srgbClr val="009267"/>
    <a:srgbClr val="009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62AC27-8A33-4F0F-8A4B-AB9A5D1A9962}" v="48" dt="2024-02-19T03:57:43.8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88" autoAdjust="0"/>
    <p:restoredTop sz="96023" autoAdjust="0"/>
  </p:normalViewPr>
  <p:slideViewPr>
    <p:cSldViewPr snapToGrid="0">
      <p:cViewPr varScale="1">
        <p:scale>
          <a:sx n="106" d="100"/>
          <a:sy n="106" d="100"/>
        </p:scale>
        <p:origin x="102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38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font" Target="fonts/font6.fntdata"/><Relationship Id="rId42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1.fntdata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font" Target="fonts/font4.fntdata"/><Relationship Id="rId37" Type="http://schemas.openxmlformats.org/officeDocument/2006/relationships/font" Target="fonts/font9.fntdata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36" Type="http://schemas.openxmlformats.org/officeDocument/2006/relationships/font" Target="fonts/font8.fntdata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font" Target="fonts/font2.fntdata"/><Relationship Id="rId35" Type="http://schemas.openxmlformats.org/officeDocument/2006/relationships/font" Target="fonts/font7.fntdata"/><Relationship Id="rId43" Type="http://schemas.microsoft.com/office/2015/10/relationships/revisionInfo" Target="revisionInfo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font" Target="fonts/font5.fntdata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STOR JULIO HERNANDEZ BOCKER" userId="a413b3be1cc3406f" providerId="LiveId" clId="{2F62AC27-8A33-4F0F-8A4B-AB9A5D1A9962}"/>
    <pc:docChg chg="undo custSel addSld delSld modSld">
      <pc:chgData name="NESTOR JULIO HERNANDEZ BOCKER" userId="a413b3be1cc3406f" providerId="LiveId" clId="{2F62AC27-8A33-4F0F-8A4B-AB9A5D1A9962}" dt="2024-02-19T04:00:59.420" v="678" actId="20577"/>
      <pc:docMkLst>
        <pc:docMk/>
      </pc:docMkLst>
      <pc:sldChg chg="modSp mod">
        <pc:chgData name="NESTOR JULIO HERNANDEZ BOCKER" userId="a413b3be1cc3406f" providerId="LiveId" clId="{2F62AC27-8A33-4F0F-8A4B-AB9A5D1A9962}" dt="2024-02-18T03:39:48.569" v="324" actId="20577"/>
        <pc:sldMkLst>
          <pc:docMk/>
          <pc:sldMk cId="1010862512" sldId="275"/>
        </pc:sldMkLst>
        <pc:spChg chg="mod">
          <ac:chgData name="NESTOR JULIO HERNANDEZ BOCKER" userId="a413b3be1cc3406f" providerId="LiveId" clId="{2F62AC27-8A33-4F0F-8A4B-AB9A5D1A9962}" dt="2024-02-18T03:39:48.569" v="324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2F62AC27-8A33-4F0F-8A4B-AB9A5D1A9962}" dt="2024-02-18T04:34:06.802" v="571" actId="20577"/>
        <pc:sldMkLst>
          <pc:docMk/>
          <pc:sldMk cId="3675170584" sldId="279"/>
        </pc:sldMkLst>
        <pc:spChg chg="mod">
          <ac:chgData name="NESTOR JULIO HERNANDEZ BOCKER" userId="a413b3be1cc3406f" providerId="LiveId" clId="{2F62AC27-8A33-4F0F-8A4B-AB9A5D1A9962}" dt="2024-02-18T04:34:06.802" v="571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2F62AC27-8A33-4F0F-8A4B-AB9A5D1A9962}" dt="2024-02-19T03:44:30.272" v="573" actId="27107"/>
        <pc:sldMkLst>
          <pc:docMk/>
          <pc:sldMk cId="2130645913" sldId="281"/>
        </pc:sldMkLst>
        <pc:spChg chg="mod">
          <ac:chgData name="NESTOR JULIO HERNANDEZ BOCKER" userId="a413b3be1cc3406f" providerId="LiveId" clId="{2F62AC27-8A33-4F0F-8A4B-AB9A5D1A9962}" dt="2024-02-16T01:23:02.757" v="58" actId="6549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2F62AC27-8A33-4F0F-8A4B-AB9A5D1A9962}" dt="2024-02-16T01:23:11.807" v="78" actId="20577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2F62AC27-8A33-4F0F-8A4B-AB9A5D1A9962}" dt="2024-02-16T01:25:24.704" v="145" actId="6549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2F62AC27-8A33-4F0F-8A4B-AB9A5D1A9962}" dt="2024-02-16T01:25:18.620" v="124" actId="6549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2F62AC27-8A33-4F0F-8A4B-AB9A5D1A9962}" dt="2024-02-19T03:44:30.272" v="573" actId="27107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2F62AC27-8A33-4F0F-8A4B-AB9A5D1A9962}" dt="2024-02-18T03:45:14.834" v="424" actId="478"/>
        <pc:sldMkLst>
          <pc:docMk/>
          <pc:sldMk cId="1230455291" sldId="290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1230455291" sldId="290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2F62AC27-8A33-4F0F-8A4B-AB9A5D1A9962}" dt="2024-02-18T03:42:01.947" v="418" actId="1036"/>
          <ac:graphicFrameMkLst>
            <pc:docMk/>
            <pc:sldMk cId="1230455291" sldId="290"/>
            <ac:graphicFrameMk id="2" creationId="{523D058F-F38B-4096-928F-1A46E40487C6}"/>
          </ac:graphicFrameMkLst>
        </pc:graphicFrameChg>
        <pc:graphicFrameChg chg="del">
          <ac:chgData name="NESTOR JULIO HERNANDEZ BOCKER" userId="a413b3be1cc3406f" providerId="LiveId" clId="{2F62AC27-8A33-4F0F-8A4B-AB9A5D1A9962}" dt="2024-02-18T03:41:43.308" v="326" actId="478"/>
          <ac:graphicFrameMkLst>
            <pc:docMk/>
            <pc:sldMk cId="1230455291" sldId="290"/>
            <ac:graphicFrameMk id="5" creationId="{523D058F-F38B-4096-928F-1A46E40487C6}"/>
          </ac:graphicFrameMkLst>
        </pc:graphicFrameChg>
        <pc:picChg chg="add del mod">
          <ac:chgData name="NESTOR JULIO HERNANDEZ BOCKER" userId="a413b3be1cc3406f" providerId="LiveId" clId="{2F62AC27-8A33-4F0F-8A4B-AB9A5D1A9962}" dt="2024-02-18T03:45:14.834" v="424" actId="478"/>
          <ac:picMkLst>
            <pc:docMk/>
            <pc:sldMk cId="1230455291" sldId="290"/>
            <ac:picMk id="6" creationId="{C906E811-DCEE-7280-2A5A-8FF78ACA0326}"/>
          </ac:picMkLst>
        </pc:picChg>
      </pc:sldChg>
      <pc:sldChg chg="modSp mod">
        <pc:chgData name="NESTOR JULIO HERNANDEZ BOCKER" userId="a413b3be1cc3406f" providerId="LiveId" clId="{2F62AC27-8A33-4F0F-8A4B-AB9A5D1A9962}" dt="2024-02-16T01:37:46.227" v="322" actId="20577"/>
        <pc:sldMkLst>
          <pc:docMk/>
          <pc:sldMk cId="3207670988" sldId="291"/>
        </pc:sldMkLst>
        <pc:spChg chg="mod">
          <ac:chgData name="NESTOR JULIO HERNANDEZ BOCKER" userId="a413b3be1cc3406f" providerId="LiveId" clId="{2F62AC27-8A33-4F0F-8A4B-AB9A5D1A9962}" dt="2024-02-16T01:37:46.227" v="322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3207670988" sldId="291"/>
            <ac:spMk id="7" creationId="{469CD69D-8310-32BB-7403-36C4ABF01797}"/>
          </ac:spMkLst>
        </pc:spChg>
      </pc:sldChg>
      <pc:sldChg chg="add del">
        <pc:chgData name="NESTOR JULIO HERNANDEZ BOCKER" userId="a413b3be1cc3406f" providerId="LiveId" clId="{2F62AC27-8A33-4F0F-8A4B-AB9A5D1A9962}" dt="2024-02-16T01:25:35.869" v="146" actId="47"/>
        <pc:sldMkLst>
          <pc:docMk/>
          <pc:sldMk cId="1058868022" sldId="297"/>
        </pc:sldMkLst>
      </pc:sldChg>
      <pc:sldChg chg="modSp mod">
        <pc:chgData name="NESTOR JULIO HERNANDEZ BOCKER" userId="a413b3be1cc3406f" providerId="LiveId" clId="{2F62AC27-8A33-4F0F-8A4B-AB9A5D1A9962}" dt="2024-02-18T04:07:48.729" v="568" actId="27107"/>
        <pc:sldMkLst>
          <pc:docMk/>
          <pc:sldMk cId="999383766" sldId="298"/>
        </pc:sldMkLst>
        <pc:spChg chg="mod">
          <ac:chgData name="NESTOR JULIO HERNANDEZ BOCKER" userId="a413b3be1cc3406f" providerId="LiveId" clId="{2F62AC27-8A33-4F0F-8A4B-AB9A5D1A9962}" dt="2024-02-16T01:26:05.064" v="148" actId="6549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2F62AC27-8A33-4F0F-8A4B-AB9A5D1A9962}" dt="2024-02-18T04:07:48.729" v="568" actId="271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">
        <pc:chgData name="NESTOR JULIO HERNANDEZ BOCKER" userId="a413b3be1cc3406f" providerId="LiveId" clId="{2F62AC27-8A33-4F0F-8A4B-AB9A5D1A9962}" dt="2024-02-16T01:21:10.872" v="4"/>
        <pc:sldMkLst>
          <pc:docMk/>
          <pc:sldMk cId="1402838187" sldId="299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2F62AC27-8A33-4F0F-8A4B-AB9A5D1A9962}" dt="2024-02-16T01:21:10.872" v="4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2F62AC27-8A33-4F0F-8A4B-AB9A5D1A9962}" dt="2024-02-16T01:21:10.872" v="4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2F62AC27-8A33-4F0F-8A4B-AB9A5D1A9962}" dt="2024-02-19T03:45:58.900" v="601" actId="6549"/>
        <pc:sldMkLst>
          <pc:docMk/>
          <pc:sldMk cId="3528884864" sldId="300"/>
        </pc:sldMkLst>
        <pc:spChg chg="mod">
          <ac:chgData name="NESTOR JULIO HERNANDEZ BOCKER" userId="a413b3be1cc3406f" providerId="LiveId" clId="{2F62AC27-8A33-4F0F-8A4B-AB9A5D1A9962}" dt="2024-02-19T03:45:53.128" v="587" actId="6549"/>
          <ac:spMkLst>
            <pc:docMk/>
            <pc:sldMk cId="3528884864" sldId="300"/>
            <ac:spMk id="2" creationId="{F44D3E8A-264C-DEB6-6052-59E409B8F18A}"/>
          </ac:spMkLst>
        </pc:spChg>
        <pc:spChg chg="mod">
          <ac:chgData name="NESTOR JULIO HERNANDEZ BOCKER" userId="a413b3be1cc3406f" providerId="LiveId" clId="{2F62AC27-8A33-4F0F-8A4B-AB9A5D1A9962}" dt="2024-02-19T03:45:58.900" v="601" actId="6549"/>
          <ac:spMkLst>
            <pc:docMk/>
            <pc:sldMk cId="3528884864" sldId="300"/>
            <ac:spMk id="5" creationId="{2A52D388-1615-6224-9DE6-4267FD7CE04D}"/>
          </ac:spMkLst>
        </pc:spChg>
        <pc:spChg chg="mod">
          <ac:chgData name="NESTOR JULIO HERNANDEZ BOCKER" userId="a413b3be1cc3406f" providerId="LiveId" clId="{2F62AC27-8A33-4F0F-8A4B-AB9A5D1A9962}" dt="2024-02-16T01:28:20.096" v="209" actId="20577"/>
          <ac:spMkLst>
            <pc:docMk/>
            <pc:sldMk cId="3528884864" sldId="300"/>
            <ac:spMk id="7" creationId="{469CD69D-8310-32BB-7403-36C4ABF01797}"/>
          </ac:spMkLst>
        </pc:spChg>
        <pc:graphicFrameChg chg="modGraphic">
          <ac:chgData name="NESTOR JULIO HERNANDEZ BOCKER" userId="a413b3be1cc3406f" providerId="LiveId" clId="{2F62AC27-8A33-4F0F-8A4B-AB9A5D1A9962}" dt="2024-02-18T03:46:50.144" v="444" actId="6549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2F62AC27-8A33-4F0F-8A4B-AB9A5D1A9962}" dt="2024-02-18T03:46:55.606" v="445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2F62AC27-8A33-4F0F-8A4B-AB9A5D1A9962}" dt="2024-02-18T03:47:34.724" v="446" actId="27918"/>
        <pc:sldMkLst>
          <pc:docMk/>
          <pc:sldMk cId="433723799" sldId="301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433723799" sldId="301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2F62AC27-8A33-4F0F-8A4B-AB9A5D1A9962}" dt="2024-02-16T01:21:10.872" v="4"/>
        <pc:sldMkLst>
          <pc:docMk/>
          <pc:sldMk cId="2938667470" sldId="302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2938667470" sldId="302"/>
            <ac:spMk id="7" creationId="{469CD69D-8310-32BB-7403-36C4ABF01797}"/>
          </ac:spMkLst>
        </pc:spChg>
      </pc:sldChg>
      <pc:sldChg chg="addSp delSp modSp mod setBg">
        <pc:chgData name="NESTOR JULIO HERNANDEZ BOCKER" userId="a413b3be1cc3406f" providerId="LiveId" clId="{2F62AC27-8A33-4F0F-8A4B-AB9A5D1A9962}" dt="2024-02-19T03:52:14.432" v="646" actId="27918"/>
        <pc:sldMkLst>
          <pc:docMk/>
          <pc:sldMk cId="2869489403" sldId="303"/>
        </pc:sldMkLst>
        <pc:spChg chg="mod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3" creationId="{2A92AF03-0B76-ABBC-DC2A-8FAF242B06ED}"/>
          </ac:spMkLst>
        </pc:spChg>
        <pc:spChg chg="mod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7" creationId="{469CD69D-8310-32BB-7403-36C4ABF01797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12" creationId="{C4285719-470E-454C-AF62-8323075F1F5B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14" creationId="{CD9FE4EF-C4D8-49A0-B2FF-81D8DB7D8A24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16" creationId="{4300840D-0A0B-4512-BACA-B439D5B9C57C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18" creationId="{D2B78728-A580-49A7-84F9-6EF6F583ADE0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20" creationId="{38FAA1A1-D861-433F-88FA-1E9D6FD31D11}"/>
          </ac:spMkLst>
        </pc:spChg>
        <pc:spChg chg="add del">
          <ac:chgData name="NESTOR JULIO HERNANDEZ BOCKER" userId="a413b3be1cc3406f" providerId="LiveId" clId="{2F62AC27-8A33-4F0F-8A4B-AB9A5D1A9962}" dt="2024-02-18T03:50:33.835" v="450" actId="26606"/>
          <ac:spMkLst>
            <pc:docMk/>
            <pc:sldMk cId="2869489403" sldId="303"/>
            <ac:spMk id="22" creationId="{8D71EDA1-87BF-4D5D-AB79-F346FD19278A}"/>
          </ac:spMkLst>
        </pc:spChg>
        <pc:graphicFrameChg chg="del">
          <ac:chgData name="NESTOR JULIO HERNANDEZ BOCKER" userId="a413b3be1cc3406f" providerId="LiveId" clId="{2F62AC27-8A33-4F0F-8A4B-AB9A5D1A9962}" dt="2024-02-18T03:50:08.755" v="447" actId="21"/>
          <ac:graphicFrameMkLst>
            <pc:docMk/>
            <pc:sldMk cId="2869489403" sldId="303"/>
            <ac:graphicFrameMk id="2" creationId="{E0221926-509B-7FF6-FAF4-333485CF632D}"/>
          </ac:graphicFrameMkLst>
        </pc:graphicFrameChg>
        <pc:graphicFrameChg chg="add mod">
          <ac:chgData name="NESTOR JULIO HERNANDEZ BOCKER" userId="a413b3be1cc3406f" providerId="LiveId" clId="{2F62AC27-8A33-4F0F-8A4B-AB9A5D1A9962}" dt="2024-02-19T03:51:02.837" v="645"/>
          <ac:graphicFrameMkLst>
            <pc:docMk/>
            <pc:sldMk cId="2869489403" sldId="303"/>
            <ac:graphicFrameMk id="4" creationId="{E0221926-509B-7FF6-FAF4-333485CF632D}"/>
          </ac:graphicFrameMkLst>
        </pc:graphicFrameChg>
      </pc:sldChg>
      <pc:sldChg chg="modSp">
        <pc:chgData name="NESTOR JULIO HERNANDEZ BOCKER" userId="a413b3be1cc3406f" providerId="LiveId" clId="{2F62AC27-8A33-4F0F-8A4B-AB9A5D1A9962}" dt="2024-02-16T01:21:03.819" v="3"/>
        <pc:sldMkLst>
          <pc:docMk/>
          <pc:sldMk cId="2994828080" sldId="304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2F62AC27-8A33-4F0F-8A4B-AB9A5D1A9962}" dt="2024-02-16T01:21:03.819" v="3"/>
        <pc:sldMkLst>
          <pc:docMk/>
          <pc:sldMk cId="1400359443" sldId="305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2F62AC27-8A33-4F0F-8A4B-AB9A5D1A9962}" dt="2024-02-19T03:57:43.855" v="675" actId="20577"/>
        <pc:sldMkLst>
          <pc:docMk/>
          <pc:sldMk cId="3902090573" sldId="307"/>
        </pc:sldMkLst>
        <pc:spChg chg="mod">
          <ac:chgData name="NESTOR JULIO HERNANDEZ BOCKER" userId="a413b3be1cc3406f" providerId="LiveId" clId="{2F62AC27-8A33-4F0F-8A4B-AB9A5D1A9962}" dt="2024-02-16T01:30:26.566" v="254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2F62AC27-8A33-4F0F-8A4B-AB9A5D1A9962}" dt="2024-02-16T01:21:27.430" v="5"/>
          <ac:spMkLst>
            <pc:docMk/>
            <pc:sldMk cId="3902090573" sldId="307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2F62AC27-8A33-4F0F-8A4B-AB9A5D1A9962}" dt="2024-02-19T03:57:43.855" v="675" actId="20577"/>
          <ac:graphicFrameMkLst>
            <pc:docMk/>
            <pc:sldMk cId="3902090573" sldId="307"/>
            <ac:graphicFrameMk id="5" creationId="{395D67DA-B6B2-41D2-E9A1-322EEE3BBE6A}"/>
          </ac:graphicFrameMkLst>
        </pc:graphicFrameChg>
      </pc:sldChg>
      <pc:sldChg chg="addSp delSp modSp mod">
        <pc:chgData name="NESTOR JULIO HERNANDEZ BOCKER" userId="a413b3be1cc3406f" providerId="LiveId" clId="{2F62AC27-8A33-4F0F-8A4B-AB9A5D1A9962}" dt="2024-02-19T04:00:59.420" v="678" actId="20577"/>
        <pc:sldMkLst>
          <pc:docMk/>
          <pc:sldMk cId="2799606255" sldId="308"/>
        </pc:sldMkLst>
        <pc:spChg chg="mod">
          <ac:chgData name="NESTOR JULIO HERNANDEZ BOCKER" userId="a413b3be1cc3406f" providerId="LiveId" clId="{2F62AC27-8A33-4F0F-8A4B-AB9A5D1A9962}" dt="2024-02-19T04:00:59.420" v="678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2799606255" sldId="308"/>
            <ac:spMk id="7" creationId="{469CD69D-8310-32BB-7403-36C4ABF01797}"/>
          </ac:spMkLst>
        </pc:spChg>
        <pc:graphicFrameChg chg="add del mod">
          <ac:chgData name="NESTOR JULIO HERNANDEZ BOCKER" userId="a413b3be1cc3406f" providerId="LiveId" clId="{2F62AC27-8A33-4F0F-8A4B-AB9A5D1A9962}" dt="2024-02-16T01:31:25.573" v="258" actId="21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2F62AC27-8A33-4F0F-8A4B-AB9A5D1A9962}" dt="2024-02-16T01:30:50.452" v="256" actId="21"/>
          <ac:graphicFrameMkLst>
            <pc:docMk/>
            <pc:sldMk cId="2799606255" sldId="308"/>
            <ac:graphicFrameMk id="4" creationId="{00000000-0008-0000-0200-000005000000}"/>
          </ac:graphicFrameMkLst>
        </pc:graphicFrameChg>
        <pc:graphicFrameChg chg="add mod">
          <ac:chgData name="NESTOR JULIO HERNANDEZ BOCKER" userId="a413b3be1cc3406f" providerId="LiveId" clId="{2F62AC27-8A33-4F0F-8A4B-AB9A5D1A9962}" dt="2024-02-16T01:31:29.867" v="259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2F62AC27-8A33-4F0F-8A4B-AB9A5D1A9962}" dt="2024-02-19T03:46:22.997" v="615" actId="1036"/>
        <pc:sldMkLst>
          <pc:docMk/>
          <pc:sldMk cId="12027702" sldId="309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12027702" sldId="309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2F62AC27-8A33-4F0F-8A4B-AB9A5D1A9962}" dt="2024-02-18T03:52:28.298" v="469" actId="21"/>
          <ac:graphicFrameMkLst>
            <pc:docMk/>
            <pc:sldMk cId="12027702" sldId="309"/>
            <ac:graphicFrameMk id="2" creationId="{DAC8039D-D838-4F10-92A9-1C068C2ABFE5}"/>
          </ac:graphicFrameMkLst>
        </pc:graphicFrameChg>
        <pc:graphicFrameChg chg="add mod">
          <ac:chgData name="NESTOR JULIO HERNANDEZ BOCKER" userId="a413b3be1cc3406f" providerId="LiveId" clId="{2F62AC27-8A33-4F0F-8A4B-AB9A5D1A9962}" dt="2024-02-19T03:46:22.997" v="615" actId="1036"/>
          <ac:graphicFrameMkLst>
            <pc:docMk/>
            <pc:sldMk cId="12027702" sldId="309"/>
            <ac:graphicFrameMk id="5" creationId="{DAC8039D-D838-4F10-92A9-1C068C2ABFE5}"/>
          </ac:graphicFrameMkLst>
        </pc:graphicFrameChg>
        <pc:picChg chg="add del mod">
          <ac:chgData name="NESTOR JULIO HERNANDEZ BOCKER" userId="a413b3be1cc3406f" providerId="LiveId" clId="{2F62AC27-8A33-4F0F-8A4B-AB9A5D1A9962}" dt="2024-02-18T03:54:34.338" v="562" actId="478"/>
          <ac:picMkLst>
            <pc:docMk/>
            <pc:sldMk cId="12027702" sldId="309"/>
            <ac:picMk id="6" creationId="{4F52E093-AD1D-FE09-5267-D160FF7E08C0}"/>
          </ac:picMkLst>
        </pc:picChg>
        <pc:picChg chg="add del mod">
          <ac:chgData name="NESTOR JULIO HERNANDEZ BOCKER" userId="a413b3be1cc3406f" providerId="LiveId" clId="{2F62AC27-8A33-4F0F-8A4B-AB9A5D1A9962}" dt="2024-02-18T03:55:22.078" v="566" actId="478"/>
          <ac:picMkLst>
            <pc:docMk/>
            <pc:sldMk cId="12027702" sldId="309"/>
            <ac:picMk id="8" creationId="{7D91A702-1121-8E15-6373-E29F891F2339}"/>
          </ac:picMkLst>
        </pc:picChg>
      </pc:sldChg>
      <pc:sldChg chg="modSp mod">
        <pc:chgData name="NESTOR JULIO HERNANDEZ BOCKER" userId="a413b3be1cc3406f" providerId="LiveId" clId="{2F62AC27-8A33-4F0F-8A4B-AB9A5D1A9962}" dt="2024-02-19T03:53:04.538" v="649" actId="27107"/>
        <pc:sldMkLst>
          <pc:docMk/>
          <pc:sldMk cId="436528798" sldId="310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2F62AC27-8A33-4F0F-8A4B-AB9A5D1A9962}" dt="2024-02-19T03:53:04.538" v="649" actId="271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2F62AC27-8A33-4F0F-8A4B-AB9A5D1A9962}" dt="2024-02-16T01:21:10.872" v="4"/>
        <pc:sldMkLst>
          <pc:docMk/>
          <pc:sldMk cId="537324164" sldId="311"/>
        </pc:sldMkLst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2F62AC27-8A33-4F0F-8A4B-AB9A5D1A9962}" dt="2024-02-16T01:21:10.872" v="4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2F62AC27-8A33-4F0F-8A4B-AB9A5D1A9962}" dt="2024-02-16T01:21:10.872" v="4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2F62AC27-8A33-4F0F-8A4B-AB9A5D1A9962}" dt="2024-02-19T03:46:50.365" v="643" actId="6549"/>
        <pc:sldMkLst>
          <pc:docMk/>
          <pc:sldMk cId="757931575" sldId="312"/>
        </pc:sldMkLst>
        <pc:spChg chg="mod">
          <ac:chgData name="NESTOR JULIO HERNANDEZ BOCKER" userId="a413b3be1cc3406f" providerId="LiveId" clId="{2F62AC27-8A33-4F0F-8A4B-AB9A5D1A9962}" dt="2024-02-19T03:46:43.449" v="629" actId="6549"/>
          <ac:spMkLst>
            <pc:docMk/>
            <pc:sldMk cId="757931575" sldId="312"/>
            <ac:spMk id="2" creationId="{F44D3E8A-264C-DEB6-6052-59E409B8F18A}"/>
          </ac:spMkLst>
        </pc:spChg>
        <pc:spChg chg="mod">
          <ac:chgData name="NESTOR JULIO HERNANDEZ BOCKER" userId="a413b3be1cc3406f" providerId="LiveId" clId="{2F62AC27-8A33-4F0F-8A4B-AB9A5D1A9962}" dt="2024-02-19T03:46:50.365" v="643" actId="6549"/>
          <ac:spMkLst>
            <pc:docMk/>
            <pc:sldMk cId="757931575" sldId="312"/>
            <ac:spMk id="5" creationId="{2A52D388-1615-6224-9DE6-4267FD7CE04D}"/>
          </ac:spMkLst>
        </pc:spChg>
        <pc:spChg chg="mod">
          <ac:chgData name="NESTOR JULIO HERNANDEZ BOCKER" userId="a413b3be1cc3406f" providerId="LiveId" clId="{2F62AC27-8A33-4F0F-8A4B-AB9A5D1A9962}" dt="2024-02-16T01:29:50.638" v="245" actId="6549"/>
          <ac:spMkLst>
            <pc:docMk/>
            <pc:sldMk cId="757931575" sldId="312"/>
            <ac:spMk id="7" creationId="{469CD69D-8310-32BB-7403-36C4ABF01797}"/>
          </ac:spMkLst>
        </pc:spChg>
        <pc:graphicFrameChg chg="modGraphic">
          <ac:chgData name="NESTOR JULIO HERNANDEZ BOCKER" userId="a413b3be1cc3406f" providerId="LiveId" clId="{2F62AC27-8A33-4F0F-8A4B-AB9A5D1A9962}" dt="2024-02-16T01:27:29.974" v="178" actId="2057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2F62AC27-8A33-4F0F-8A4B-AB9A5D1A9962}" dt="2024-02-16T01:27:35.074" v="179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2F62AC27-8A33-4F0F-8A4B-AB9A5D1A9962}" dt="2024-02-18T04:14:47.545" v="569" actId="20577"/>
        <pc:sldMkLst>
          <pc:docMk/>
          <pc:sldMk cId="2590248872" sldId="313"/>
        </pc:sldMkLst>
        <pc:spChg chg="mod">
          <ac:chgData name="NESTOR JULIO HERNANDEZ BOCKER" userId="a413b3be1cc3406f" providerId="LiveId" clId="{2F62AC27-8A33-4F0F-8A4B-AB9A5D1A9962}" dt="2024-02-18T04:14:47.545" v="569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2F62AC27-8A33-4F0F-8A4B-AB9A5D1A9962}" dt="2024-02-16T01:21:27.430" v="5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2F62AC27-8A33-4F0F-8A4B-AB9A5D1A9962}" dt="2024-02-18T04:34:27.446" v="572" actId="20577"/>
        <pc:sldMkLst>
          <pc:docMk/>
          <pc:sldMk cId="3633284213" sldId="314"/>
        </pc:sldMkLst>
        <pc:spChg chg="mod">
          <ac:chgData name="NESTOR JULIO HERNANDEZ BOCKER" userId="a413b3be1cc3406f" providerId="LiveId" clId="{2F62AC27-8A33-4F0F-8A4B-AB9A5D1A9962}" dt="2024-02-18T04:34:27.446" v="572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2F62AC27-8A33-4F0F-8A4B-AB9A5D1A9962}" dt="2024-02-16T01:21:10.872" v="4"/>
          <ac:spMkLst>
            <pc:docMk/>
            <pc:sldMk cId="3633284213" sldId="314"/>
            <ac:spMk id="3" creationId="{909C031B-51F5-08F7-8363-BE3CCE2F94B6}"/>
          </ac:spMkLst>
        </pc:spChg>
      </pc:sldChg>
      <pc:sldChg chg="modSp mod">
        <pc:chgData name="NESTOR JULIO HERNANDEZ BOCKER" userId="a413b3be1cc3406f" providerId="LiveId" clId="{2F62AC27-8A33-4F0F-8A4B-AB9A5D1A9962}" dt="2024-02-16T01:37:10.763" v="316" actId="20577"/>
        <pc:sldMkLst>
          <pc:docMk/>
          <pc:sldMk cId="1867422395" sldId="315"/>
        </pc:sldMkLst>
        <pc:spChg chg="mod">
          <ac:chgData name="NESTOR JULIO HERNANDEZ BOCKER" userId="a413b3be1cc3406f" providerId="LiveId" clId="{2F62AC27-8A33-4F0F-8A4B-AB9A5D1A9962}" dt="2024-02-16T01:37:10.763" v="316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2F62AC27-8A33-4F0F-8A4B-AB9A5D1A9962}" dt="2024-02-16T01:21:03.819" v="3"/>
          <ac:spMkLst>
            <pc:docMk/>
            <pc:sldMk cId="1867422395" sldId="315"/>
            <ac:spMk id="7" creationId="{469CD69D-8310-32BB-7403-36C4ABF01797}"/>
          </ac:spMkLst>
        </pc:spChg>
        <pc:cxnChg chg="mod">
          <ac:chgData name="NESTOR JULIO HERNANDEZ BOCKER" userId="a413b3be1cc3406f" providerId="LiveId" clId="{2F62AC27-8A33-4F0F-8A4B-AB9A5D1A9962}" dt="2024-02-16T01:36:00.037" v="311" actId="1076"/>
          <ac:cxnSpMkLst>
            <pc:docMk/>
            <pc:sldMk cId="1867422395" sldId="315"/>
            <ac:cxnSpMk id="6" creationId="{3D978133-3C79-D9EE-88AE-6F92D768697A}"/>
          </ac:cxnSpMkLst>
        </pc:cxnChg>
      </pc:sldChg>
      <pc:sldChg chg="modSp mod">
        <pc:chgData name="NESTOR JULIO HERNANDEZ BOCKER" userId="a413b3be1cc3406f" providerId="LiveId" clId="{2F62AC27-8A33-4F0F-8A4B-AB9A5D1A9962}" dt="2024-02-16T01:30:17.362" v="250" actId="20577"/>
        <pc:sldMkLst>
          <pc:docMk/>
          <pc:sldMk cId="3692254647" sldId="318"/>
        </pc:sldMkLst>
        <pc:spChg chg="mod">
          <ac:chgData name="NESTOR JULIO HERNANDEZ BOCKER" userId="a413b3be1cc3406f" providerId="LiveId" clId="{2F62AC27-8A33-4F0F-8A4B-AB9A5D1A9962}" dt="2024-02-16T01:21:27.430" v="5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2F62AC27-8A33-4F0F-8A4B-AB9A5D1A9962}" dt="2024-02-16T01:30:17.362" v="250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2CB6D70C-6C69-4418-AA50-052FDA0281AC}"/>
    <pc:docChg chg="undo custSel addSld delSld modSld">
      <pc:chgData name="NESTOR JULIO HERNANDEZ BOCKER" userId="a413b3be1cc3406f" providerId="LiveId" clId="{2CB6D70C-6C69-4418-AA50-052FDA0281AC}" dt="2024-02-16T21:46:30.522" v="982"/>
      <pc:docMkLst>
        <pc:docMk/>
      </pc:docMkLst>
      <pc:sldChg chg="addSp delSp modSp mod">
        <pc:chgData name="NESTOR JULIO HERNANDEZ BOCKER" userId="a413b3be1cc3406f" providerId="LiveId" clId="{2CB6D70C-6C69-4418-AA50-052FDA0281AC}" dt="2024-02-16T20:53:51.360" v="234" actId="27918"/>
        <pc:sldMkLst>
          <pc:docMk/>
          <pc:sldMk cId="2130645913" sldId="281"/>
        </pc:sldMkLst>
        <pc:spChg chg="mod">
          <ac:chgData name="NESTOR JULIO HERNANDEZ BOCKER" userId="a413b3be1cc3406f" providerId="LiveId" clId="{2CB6D70C-6C69-4418-AA50-052FDA0281AC}" dt="2024-02-16T20:53:08.908" v="232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2CB6D70C-6C69-4418-AA50-052FDA0281AC}" dt="2024-02-16T20:52:49.291" v="227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2CB6D70C-6C69-4418-AA50-052FDA0281AC}" dt="2024-02-16T20:50:30.972" v="1" actId="27107"/>
          <ac:spMkLst>
            <pc:docMk/>
            <pc:sldMk cId="2130645913" sldId="28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2CB6D70C-6C69-4418-AA50-052FDA0281AC}" dt="2024-02-16T20:51:42.843" v="124" actId="1037"/>
          <ac:graphicFrameMkLst>
            <pc:docMk/>
            <pc:sldMk cId="2130645913" sldId="281"/>
            <ac:graphicFrameMk id="4" creationId="{286999D8-DF98-0E31-376F-26AD3D9A44FB}"/>
          </ac:graphicFrameMkLst>
        </pc:graphicFrameChg>
        <pc:graphicFrameChg chg="add mod">
          <ac:chgData name="NESTOR JULIO HERNANDEZ BOCKER" userId="a413b3be1cc3406f" providerId="LiveId" clId="{2CB6D70C-6C69-4418-AA50-052FDA0281AC}" dt="2024-02-16T20:52:20.275" v="220" actId="1037"/>
          <ac:graphicFrameMkLst>
            <pc:docMk/>
            <pc:sldMk cId="2130645913" sldId="281"/>
            <ac:graphicFrameMk id="8" creationId="{00000000-0008-0000-0200-000002000000}"/>
          </ac:graphicFrameMkLst>
        </pc:graphicFrameChg>
        <pc:graphicFrameChg chg="del">
          <ac:chgData name="NESTOR JULIO HERNANDEZ BOCKER" userId="a413b3be1cc3406f" providerId="LiveId" clId="{2CB6D70C-6C69-4418-AA50-052FDA0281AC}" dt="2024-02-16T20:51:50.138" v="125" actId="21"/>
          <ac:graphicFrameMkLst>
            <pc:docMk/>
            <pc:sldMk cId="2130645913" sldId="281"/>
            <ac:graphicFrameMk id="9" creationId="{00000000-0008-0000-0200-000002000000}"/>
          </ac:graphicFrameMkLst>
        </pc:graphicFrameChg>
        <pc:graphicFrameChg chg="del">
          <ac:chgData name="NESTOR JULIO HERNANDEZ BOCKER" userId="a413b3be1cc3406f" providerId="LiveId" clId="{2CB6D70C-6C69-4418-AA50-052FDA0281AC}" dt="2024-02-16T20:51:21.930" v="2" actId="478"/>
          <ac:graphicFrameMkLst>
            <pc:docMk/>
            <pc:sldMk cId="2130645913" sldId="281"/>
            <ac:graphicFrameMk id="10" creationId="{286999D8-DF98-0E31-376F-26AD3D9A44FB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18:47.978" v="558" actId="1076"/>
        <pc:sldMkLst>
          <pc:docMk/>
          <pc:sldMk cId="1230455291" sldId="290"/>
        </pc:sldMkLst>
        <pc:spChg chg="mod">
          <ac:chgData name="NESTOR JULIO HERNANDEZ BOCKER" userId="a413b3be1cc3406f" providerId="LiveId" clId="{2CB6D70C-6C69-4418-AA50-052FDA0281AC}" dt="2024-02-16T21:18:47.978" v="558" actId="1076"/>
          <ac:spMkLst>
            <pc:docMk/>
            <pc:sldMk cId="1230455291" sldId="290"/>
            <ac:spMk id="4" creationId="{2B0A8386-09F2-CD66-A93D-1B1C9C188168}"/>
          </ac:spMkLst>
        </pc:spChg>
        <pc:graphicFrameChg chg="del">
          <ac:chgData name="NESTOR JULIO HERNANDEZ BOCKER" userId="a413b3be1cc3406f" providerId="LiveId" clId="{2CB6D70C-6C69-4418-AA50-052FDA0281AC}" dt="2024-02-16T20:54:59.137" v="235" actId="478"/>
          <ac:graphicFrameMkLst>
            <pc:docMk/>
            <pc:sldMk cId="1230455291" sldId="290"/>
            <ac:graphicFrameMk id="2" creationId="{3DA64992-A043-EAAC-5602-8C350FF21BE1}"/>
          </ac:graphicFrameMkLst>
        </pc:graphicFrameChg>
        <pc:graphicFrameChg chg="add mod">
          <ac:chgData name="NESTOR JULIO HERNANDEZ BOCKER" userId="a413b3be1cc3406f" providerId="LiveId" clId="{2CB6D70C-6C69-4418-AA50-052FDA0281AC}" dt="2024-02-16T20:55:17.227" v="316" actId="1036"/>
          <ac:graphicFrameMkLst>
            <pc:docMk/>
            <pc:sldMk cId="1230455291" sldId="290"/>
            <ac:graphicFrameMk id="5" creationId="{523D058F-F38B-4096-928F-1A46E40487C6}"/>
          </ac:graphicFrameMkLst>
        </pc:graphicFrameChg>
        <pc:picChg chg="add del mod">
          <ac:chgData name="NESTOR JULIO HERNANDEZ BOCKER" userId="a413b3be1cc3406f" providerId="LiveId" clId="{2CB6D70C-6C69-4418-AA50-052FDA0281AC}" dt="2024-02-16T21:16:04.090" v="505" actId="478"/>
          <ac:picMkLst>
            <pc:docMk/>
            <pc:sldMk cId="1230455291" sldId="290"/>
            <ac:picMk id="6" creationId="{29C8B18F-A51F-42EB-6A25-604999D0B254}"/>
          </ac:picMkLst>
        </pc:picChg>
        <pc:picChg chg="add del mod">
          <ac:chgData name="NESTOR JULIO HERNANDEZ BOCKER" userId="a413b3be1cc3406f" providerId="LiveId" clId="{2CB6D70C-6C69-4418-AA50-052FDA0281AC}" dt="2024-02-16T21:18:12.978" v="541" actId="478"/>
          <ac:picMkLst>
            <pc:docMk/>
            <pc:sldMk cId="1230455291" sldId="290"/>
            <ac:picMk id="8" creationId="{F644D518-B717-2C36-AD7C-8679A3AACF02}"/>
          </ac:picMkLst>
        </pc:picChg>
      </pc:sldChg>
      <pc:sldChg chg="mod">
        <pc:chgData name="NESTOR JULIO HERNANDEZ BOCKER" userId="a413b3be1cc3406f" providerId="LiveId" clId="{2CB6D70C-6C69-4418-AA50-052FDA0281AC}" dt="2024-02-16T20:55:58.256" v="318" actId="27918"/>
        <pc:sldMkLst>
          <pc:docMk/>
          <pc:sldMk cId="3207670988" sldId="291"/>
        </pc:sldMkLst>
      </pc:sldChg>
      <pc:sldChg chg="modSp mod">
        <pc:chgData name="NESTOR JULIO HERNANDEZ BOCKER" userId="a413b3be1cc3406f" providerId="LiveId" clId="{2CB6D70C-6C69-4418-AA50-052FDA0281AC}" dt="2024-02-16T21:21:42.762" v="562" actId="27107"/>
        <pc:sldMkLst>
          <pc:docMk/>
          <pc:sldMk cId="999383766" sldId="298"/>
        </pc:sldMkLst>
        <pc:graphicFrameChg chg="mod modGraphic">
          <ac:chgData name="NESTOR JULIO HERNANDEZ BOCKER" userId="a413b3be1cc3406f" providerId="LiveId" clId="{2CB6D70C-6C69-4418-AA50-052FDA0281AC}" dt="2024-02-16T21:21:42.762" v="562" actId="271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2CB6D70C-6C69-4418-AA50-052FDA0281AC}" dt="2024-02-16T21:30:18.318" v="634" actId="20577"/>
        <pc:sldMkLst>
          <pc:docMk/>
          <pc:sldMk cId="1402838187" sldId="299"/>
        </pc:sldMkLst>
        <pc:graphicFrameChg chg="mod modGraphic">
          <ac:chgData name="NESTOR JULIO HERNANDEZ BOCKER" userId="a413b3be1cc3406f" providerId="LiveId" clId="{2CB6D70C-6C69-4418-AA50-052FDA0281AC}" dt="2024-02-16T21:30:00.427" v="617" actId="6549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2CB6D70C-6C69-4418-AA50-052FDA0281AC}" dt="2024-02-16T21:30:18.318" v="634" actId="20577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2CB6D70C-6C69-4418-AA50-052FDA0281AC}" dt="2024-02-16T21:31:17.974" v="666"/>
        <pc:sldMkLst>
          <pc:docMk/>
          <pc:sldMk cId="3528884864" sldId="300"/>
        </pc:sldMkLst>
        <pc:graphicFrameChg chg="mod modGraphic">
          <ac:chgData name="NESTOR JULIO HERNANDEZ BOCKER" userId="a413b3be1cc3406f" providerId="LiveId" clId="{2CB6D70C-6C69-4418-AA50-052FDA0281AC}" dt="2024-02-16T21:31:06.967" v="665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2CB6D70C-6C69-4418-AA50-052FDA0281AC}" dt="2024-02-16T21:31:17.974" v="666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31:53.018" v="684" actId="20577"/>
        <pc:sldMkLst>
          <pc:docMk/>
          <pc:sldMk cId="433723799" sldId="301"/>
        </pc:sldMkLst>
        <pc:spChg chg="mod">
          <ac:chgData name="NESTOR JULIO HERNANDEZ BOCKER" userId="a413b3be1cc3406f" providerId="LiveId" clId="{2CB6D70C-6C69-4418-AA50-052FDA0281AC}" dt="2024-02-16T21:31:53.018" v="684" actId="20577"/>
          <ac:spMkLst>
            <pc:docMk/>
            <pc:sldMk cId="433723799" sldId="301"/>
            <ac:spMk id="2" creationId="{FC6A04EE-D3B8-BA90-1779-1167670B8274}"/>
          </ac:spMkLst>
        </pc:spChg>
        <pc:graphicFrameChg chg="del">
          <ac:chgData name="NESTOR JULIO HERNANDEZ BOCKER" userId="a413b3be1cc3406f" providerId="LiveId" clId="{2CB6D70C-6C69-4418-AA50-052FDA0281AC}" dt="2024-02-16T21:07:09.336" v="319" actId="478"/>
          <ac:graphicFrameMkLst>
            <pc:docMk/>
            <pc:sldMk cId="433723799" sldId="301"/>
            <ac:graphicFrameMk id="3" creationId="{BF282E18-E2DE-868D-F840-5713E36B0112}"/>
          </ac:graphicFrameMkLst>
        </pc:graphicFrameChg>
        <pc:graphicFrameChg chg="add mod">
          <ac:chgData name="NESTOR JULIO HERNANDEZ BOCKER" userId="a413b3be1cc3406f" providerId="LiveId" clId="{2CB6D70C-6C69-4418-AA50-052FDA0281AC}" dt="2024-02-16T21:07:13.029" v="320"/>
          <ac:graphicFrameMkLst>
            <pc:docMk/>
            <pc:sldMk cId="433723799" sldId="301"/>
            <ac:graphicFrameMk id="4" creationId="{BF282E18-E2DE-868D-F840-5713E36B0112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32:50.700" v="716" actId="20577"/>
        <pc:sldMkLst>
          <pc:docMk/>
          <pc:sldMk cId="2938667470" sldId="302"/>
        </pc:sldMkLst>
        <pc:spChg chg="mod">
          <ac:chgData name="NESTOR JULIO HERNANDEZ BOCKER" userId="a413b3be1cc3406f" providerId="LiveId" clId="{2CB6D70C-6C69-4418-AA50-052FDA0281AC}" dt="2024-02-16T21:32:50.700" v="716" actId="20577"/>
          <ac:spMkLst>
            <pc:docMk/>
            <pc:sldMk cId="2938667470" sldId="302"/>
            <ac:spMk id="2" creationId="{54F81D6A-46E7-BE66-588D-9258AA66021D}"/>
          </ac:spMkLst>
        </pc:spChg>
        <pc:graphicFrameChg chg="add mod">
          <ac:chgData name="NESTOR JULIO HERNANDEZ BOCKER" userId="a413b3be1cc3406f" providerId="LiveId" clId="{2CB6D70C-6C69-4418-AA50-052FDA0281AC}" dt="2024-02-16T21:07:38.309" v="322"/>
          <ac:graphicFrameMkLst>
            <pc:docMk/>
            <pc:sldMk cId="2938667470" sldId="302"/>
            <ac:graphicFrameMk id="4" creationId="{87DE4256-898E-CC6D-68EE-F177D89F0CFA}"/>
          </ac:graphicFrameMkLst>
        </pc:graphicFrameChg>
        <pc:graphicFrameChg chg="del">
          <ac:chgData name="NESTOR JULIO HERNANDEZ BOCKER" userId="a413b3be1cc3406f" providerId="LiveId" clId="{2CB6D70C-6C69-4418-AA50-052FDA0281AC}" dt="2024-02-16T21:07:30.450" v="321" actId="21"/>
          <ac:graphicFrameMkLst>
            <pc:docMk/>
            <pc:sldMk cId="2938667470" sldId="302"/>
            <ac:graphicFrameMk id="5" creationId="{87DE4256-898E-CC6D-68EE-F177D89F0CFA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08:53.987" v="338" actId="1036"/>
        <pc:sldMkLst>
          <pc:docMk/>
          <pc:sldMk cId="2869489403" sldId="303"/>
        </pc:sldMkLst>
        <pc:graphicFrameChg chg="add mod">
          <ac:chgData name="NESTOR JULIO HERNANDEZ BOCKER" userId="a413b3be1cc3406f" providerId="LiveId" clId="{2CB6D70C-6C69-4418-AA50-052FDA0281AC}" dt="2024-02-16T21:08:53.987" v="338" actId="1036"/>
          <ac:graphicFrameMkLst>
            <pc:docMk/>
            <pc:sldMk cId="2869489403" sldId="303"/>
            <ac:graphicFrameMk id="2" creationId="{E0221926-509B-7FF6-FAF4-333485CF632D}"/>
          </ac:graphicFrameMkLst>
        </pc:graphicFrameChg>
        <pc:graphicFrameChg chg="del">
          <ac:chgData name="NESTOR JULIO HERNANDEZ BOCKER" userId="a413b3be1cc3406f" providerId="LiveId" clId="{2CB6D70C-6C69-4418-AA50-052FDA0281AC}" dt="2024-02-16T21:08:40.490" v="323" actId="21"/>
          <ac:graphicFrameMkLst>
            <pc:docMk/>
            <pc:sldMk cId="2869489403" sldId="303"/>
            <ac:graphicFrameMk id="4" creationId="{E0221926-509B-7FF6-FAF4-333485CF632D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44:00.928" v="958" actId="20577"/>
        <pc:sldMkLst>
          <pc:docMk/>
          <pc:sldMk cId="2994828080" sldId="304"/>
        </pc:sldMkLst>
        <pc:spChg chg="mod">
          <ac:chgData name="NESTOR JULIO HERNANDEZ BOCKER" userId="a413b3be1cc3406f" providerId="LiveId" clId="{2CB6D70C-6C69-4418-AA50-052FDA0281AC}" dt="2024-02-16T21:44:00.928" v="958" actId="20577"/>
          <ac:spMkLst>
            <pc:docMk/>
            <pc:sldMk cId="2994828080" sldId="304"/>
            <ac:spMk id="2" creationId="{077661EC-381A-3E4A-F0F0-5C72F32440DF}"/>
          </ac:spMkLst>
        </pc:spChg>
        <pc:graphicFrameChg chg="del">
          <ac:chgData name="NESTOR JULIO HERNANDEZ BOCKER" userId="a413b3be1cc3406f" providerId="LiveId" clId="{2CB6D70C-6C69-4418-AA50-052FDA0281AC}" dt="2024-02-16T21:10:16.215" v="430" actId="21"/>
          <ac:graphicFrameMkLst>
            <pc:docMk/>
            <pc:sldMk cId="2994828080" sldId="304"/>
            <ac:graphicFrameMk id="3" creationId="{309C83EA-4E4B-1727-08E7-9FF5B87048D2}"/>
          </ac:graphicFrameMkLst>
        </pc:graphicFrameChg>
        <pc:graphicFrameChg chg="add mod">
          <ac:chgData name="NESTOR JULIO HERNANDEZ BOCKER" userId="a413b3be1cc3406f" providerId="LiveId" clId="{2CB6D70C-6C69-4418-AA50-052FDA0281AC}" dt="2024-02-16T21:10:23.526" v="431"/>
          <ac:graphicFrameMkLst>
            <pc:docMk/>
            <pc:sldMk cId="2994828080" sldId="304"/>
            <ac:graphicFrameMk id="4" creationId="{309C83EA-4E4B-1727-08E7-9FF5B87048D2}"/>
          </ac:graphicFrameMkLst>
        </pc:graphicFrameChg>
      </pc:sldChg>
      <pc:sldChg chg="addSp delSp modSp mod">
        <pc:chgData name="NESTOR JULIO HERNANDEZ BOCKER" userId="a413b3be1cc3406f" providerId="LiveId" clId="{2CB6D70C-6C69-4418-AA50-052FDA0281AC}" dt="2024-02-16T21:44:31.233" v="976" actId="20577"/>
        <pc:sldMkLst>
          <pc:docMk/>
          <pc:sldMk cId="1400359443" sldId="305"/>
        </pc:sldMkLst>
        <pc:spChg chg="mod">
          <ac:chgData name="NESTOR JULIO HERNANDEZ BOCKER" userId="a413b3be1cc3406f" providerId="LiveId" clId="{2CB6D70C-6C69-4418-AA50-052FDA0281AC}" dt="2024-02-16T21:44:31.233" v="976" actId="20577"/>
          <ac:spMkLst>
            <pc:docMk/>
            <pc:sldMk cId="1400359443" sldId="305"/>
            <ac:spMk id="2" creationId="{FF9461AB-7823-F6C6-32D6-8B0B0E8E09F6}"/>
          </ac:spMkLst>
        </pc:spChg>
        <pc:graphicFrameChg chg="del">
          <ac:chgData name="NESTOR JULIO HERNANDEZ BOCKER" userId="a413b3be1cc3406f" providerId="LiveId" clId="{2CB6D70C-6C69-4418-AA50-052FDA0281AC}" dt="2024-02-16T21:10:28.112" v="432" actId="21"/>
          <ac:graphicFrameMkLst>
            <pc:docMk/>
            <pc:sldMk cId="1400359443" sldId="305"/>
            <ac:graphicFrameMk id="3" creationId="{D9605828-2B56-30DE-0CDC-4838A1C9CCCA}"/>
          </ac:graphicFrameMkLst>
        </pc:graphicFrameChg>
        <pc:graphicFrameChg chg="add mod">
          <ac:chgData name="NESTOR JULIO HERNANDEZ BOCKER" userId="a413b3be1cc3406f" providerId="LiveId" clId="{2CB6D70C-6C69-4418-AA50-052FDA0281AC}" dt="2024-02-16T21:10:32.406" v="433"/>
          <ac:graphicFrameMkLst>
            <pc:docMk/>
            <pc:sldMk cId="1400359443" sldId="305"/>
            <ac:graphicFrameMk id="4" creationId="{D9605828-2B56-30DE-0CDC-4838A1C9CCCA}"/>
          </ac:graphicFrameMkLst>
        </pc:graphicFrameChg>
      </pc:sldChg>
      <pc:sldChg chg="addSp delSp modSp add del mod">
        <pc:chgData name="NESTOR JULIO HERNANDEZ BOCKER" userId="a413b3be1cc3406f" providerId="LiveId" clId="{2CB6D70C-6C69-4418-AA50-052FDA0281AC}" dt="2024-02-16T21:46:30.522" v="982"/>
        <pc:sldMkLst>
          <pc:docMk/>
          <pc:sldMk cId="3902090573" sldId="307"/>
        </pc:sldMkLst>
        <pc:graphicFrameChg chg="add mod">
          <ac:chgData name="NESTOR JULIO HERNANDEZ BOCKER" userId="a413b3be1cc3406f" providerId="LiveId" clId="{2CB6D70C-6C69-4418-AA50-052FDA0281AC}" dt="2024-02-16T21:11:45.107" v="437"/>
          <ac:graphicFrameMkLst>
            <pc:docMk/>
            <pc:sldMk cId="3902090573" sldId="307"/>
            <ac:graphicFrameMk id="4" creationId="{395D67DA-B6B2-41D2-E9A1-322EEE3BBE6A}"/>
          </ac:graphicFrameMkLst>
        </pc:graphicFrameChg>
        <pc:graphicFrameChg chg="del">
          <ac:chgData name="NESTOR JULIO HERNANDEZ BOCKER" userId="a413b3be1cc3406f" providerId="LiveId" clId="{2CB6D70C-6C69-4418-AA50-052FDA0281AC}" dt="2024-02-16T21:11:44.121" v="436" actId="478"/>
          <ac:graphicFrameMkLst>
            <pc:docMk/>
            <pc:sldMk cId="3902090573" sldId="307"/>
            <ac:graphicFrameMk id="5" creationId="{395D67DA-B6B2-41D2-E9A1-322EEE3BBE6A}"/>
          </ac:graphicFrameMkLst>
        </pc:graphicFrameChg>
      </pc:sldChg>
      <pc:sldChg chg="mod">
        <pc:chgData name="NESTOR JULIO HERNANDEZ BOCKER" userId="a413b3be1cc3406f" providerId="LiveId" clId="{2CB6D70C-6C69-4418-AA50-052FDA0281AC}" dt="2024-02-16T20:50:13.755" v="0" actId="27918"/>
        <pc:sldMkLst>
          <pc:docMk/>
          <pc:sldMk cId="2799606255" sldId="308"/>
        </pc:sldMkLst>
      </pc:sldChg>
      <pc:sldChg chg="addSp delSp modSp mod">
        <pc:chgData name="NESTOR JULIO HERNANDEZ BOCKER" userId="a413b3be1cc3406f" providerId="LiveId" clId="{2CB6D70C-6C69-4418-AA50-052FDA0281AC}" dt="2024-02-16T21:40:20.996" v="893" actId="1035"/>
        <pc:sldMkLst>
          <pc:docMk/>
          <pc:sldMk cId="12027702" sldId="309"/>
        </pc:sldMkLst>
        <pc:spChg chg="mod">
          <ac:chgData name="NESTOR JULIO HERNANDEZ BOCKER" userId="a413b3be1cc3406f" providerId="LiveId" clId="{2CB6D70C-6C69-4418-AA50-052FDA0281AC}" dt="2024-02-16T21:40:20.996" v="893" actId="1035"/>
          <ac:spMkLst>
            <pc:docMk/>
            <pc:sldMk cId="12027702" sldId="309"/>
            <ac:spMk id="4" creationId="{2B0A8386-09F2-CD66-A93D-1B1C9C188168}"/>
          </ac:spMkLst>
        </pc:spChg>
        <pc:graphicFrameChg chg="add mod">
          <ac:chgData name="NESTOR JULIO HERNANDEZ BOCKER" userId="a413b3be1cc3406f" providerId="LiveId" clId="{2CB6D70C-6C69-4418-AA50-052FDA0281AC}" dt="2024-02-16T21:09:54.141" v="429" actId="1036"/>
          <ac:graphicFrameMkLst>
            <pc:docMk/>
            <pc:sldMk cId="12027702" sldId="309"/>
            <ac:graphicFrameMk id="2" creationId="{DAC8039D-D838-4F10-92A9-1C068C2ABFE5}"/>
          </ac:graphicFrameMkLst>
        </pc:graphicFrameChg>
        <pc:graphicFrameChg chg="add del">
          <ac:chgData name="NESTOR JULIO HERNANDEZ BOCKER" userId="a413b3be1cc3406f" providerId="LiveId" clId="{2CB6D70C-6C69-4418-AA50-052FDA0281AC}" dt="2024-02-16T21:09:26.119" v="341" actId="21"/>
          <ac:graphicFrameMkLst>
            <pc:docMk/>
            <pc:sldMk cId="12027702" sldId="309"/>
            <ac:graphicFrameMk id="5" creationId="{A71A2518-968B-738B-55E1-D05EFC632A73}"/>
          </ac:graphicFrameMkLst>
        </pc:graphicFrameChg>
        <pc:picChg chg="add del mod">
          <ac:chgData name="NESTOR JULIO HERNANDEZ BOCKER" userId="a413b3be1cc3406f" providerId="LiveId" clId="{2CB6D70C-6C69-4418-AA50-052FDA0281AC}" dt="2024-02-16T21:37:04.664" v="802" actId="478"/>
          <ac:picMkLst>
            <pc:docMk/>
            <pc:sldMk cId="12027702" sldId="309"/>
            <ac:picMk id="6" creationId="{A98532B5-9094-6B68-D981-4948258AFA1A}"/>
          </ac:picMkLst>
        </pc:picChg>
        <pc:picChg chg="add del mod">
          <ac:chgData name="NESTOR JULIO HERNANDEZ BOCKER" userId="a413b3be1cc3406f" providerId="LiveId" clId="{2CB6D70C-6C69-4418-AA50-052FDA0281AC}" dt="2024-02-16T21:39:57.339" v="875" actId="478"/>
          <ac:picMkLst>
            <pc:docMk/>
            <pc:sldMk cId="12027702" sldId="309"/>
            <ac:picMk id="8" creationId="{734D3DB3-130E-87F6-D0EC-2305B2CC7120}"/>
          </ac:picMkLst>
        </pc:picChg>
      </pc:sldChg>
      <pc:sldChg chg="modSp mod">
        <pc:chgData name="NESTOR JULIO HERNANDEZ BOCKER" userId="a413b3be1cc3406f" providerId="LiveId" clId="{2CB6D70C-6C69-4418-AA50-052FDA0281AC}" dt="2024-02-16T21:42:05.829" v="922" actId="27107"/>
        <pc:sldMkLst>
          <pc:docMk/>
          <pc:sldMk cId="436528798" sldId="310"/>
        </pc:sldMkLst>
        <pc:spChg chg="mod">
          <ac:chgData name="NESTOR JULIO HERNANDEZ BOCKER" userId="a413b3be1cc3406f" providerId="LiveId" clId="{2CB6D70C-6C69-4418-AA50-052FDA0281AC}" dt="2024-02-16T21:41:35.566" v="919" actId="20577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2CB6D70C-6C69-4418-AA50-052FDA0281AC}" dt="2024-02-16T21:42:05.829" v="922" actId="271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2CB6D70C-6C69-4418-AA50-052FDA0281AC}" dt="2024-02-16T21:42:43.105" v="940" actId="6549"/>
        <pc:sldMkLst>
          <pc:docMk/>
          <pc:sldMk cId="537324164" sldId="311"/>
        </pc:sldMkLst>
        <pc:graphicFrameChg chg="mod">
          <ac:chgData name="NESTOR JULIO HERNANDEZ BOCKER" userId="a413b3be1cc3406f" providerId="LiveId" clId="{2CB6D70C-6C69-4418-AA50-052FDA0281AC}" dt="2024-02-16T21:42:26.076" v="923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2CB6D70C-6C69-4418-AA50-052FDA0281AC}" dt="2024-02-16T21:42:43.105" v="940" actId="6549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">
        <pc:chgData name="NESTOR JULIO HERNANDEZ BOCKER" userId="a413b3be1cc3406f" providerId="LiveId" clId="{2CB6D70C-6C69-4418-AA50-052FDA0281AC}" dt="2024-02-16T21:43:10.474" v="942"/>
        <pc:sldMkLst>
          <pc:docMk/>
          <pc:sldMk cId="757931575" sldId="312"/>
        </pc:sldMkLst>
        <pc:graphicFrameChg chg="mod">
          <ac:chgData name="NESTOR JULIO HERNANDEZ BOCKER" userId="a413b3be1cc3406f" providerId="LiveId" clId="{2CB6D70C-6C69-4418-AA50-052FDA0281AC}" dt="2024-02-16T21:42:59.058" v="941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2CB6D70C-6C69-4418-AA50-052FDA0281AC}" dt="2024-02-16T21:43:10.474" v="942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2CB6D70C-6C69-4418-AA50-052FDA0281AC}" dt="2024-02-16T21:46:06.655" v="980" actId="20577"/>
        <pc:sldMkLst>
          <pc:docMk/>
          <pc:sldMk cId="2590248872" sldId="313"/>
        </pc:sldMkLst>
        <pc:spChg chg="mod">
          <ac:chgData name="NESTOR JULIO HERNANDEZ BOCKER" userId="a413b3be1cc3406f" providerId="LiveId" clId="{2CB6D70C-6C69-4418-AA50-052FDA0281AC}" dt="2024-02-16T21:46:06.655" v="980" actId="20577"/>
          <ac:spMkLst>
            <pc:docMk/>
            <pc:sldMk cId="2590248872" sldId="313"/>
            <ac:spMk id="5" creationId="{BDA1159D-A0ED-18DC-0747-141EBF1A2086}"/>
          </ac:spMkLst>
        </pc:spChg>
      </pc:sldChg>
      <pc:sldChg chg="addSp delSp modSp add del mod">
        <pc:chgData name="NESTOR JULIO HERNANDEZ BOCKER" userId="a413b3be1cc3406f" providerId="LiveId" clId="{2CB6D70C-6C69-4418-AA50-052FDA0281AC}" dt="2024-02-16T21:46:30.522" v="982"/>
        <pc:sldMkLst>
          <pc:docMk/>
          <pc:sldMk cId="3692254647" sldId="318"/>
        </pc:sldMkLst>
        <pc:graphicFrameChg chg="add mod">
          <ac:chgData name="NESTOR JULIO HERNANDEZ BOCKER" userId="a413b3be1cc3406f" providerId="LiveId" clId="{2CB6D70C-6C69-4418-AA50-052FDA0281AC}" dt="2024-02-16T21:11:22.224" v="435"/>
          <ac:graphicFrameMkLst>
            <pc:docMk/>
            <pc:sldMk cId="3692254647" sldId="318"/>
            <ac:graphicFrameMk id="2" creationId="{00000000-0008-0000-0300-000004000000}"/>
          </ac:graphicFrameMkLst>
        </pc:graphicFrameChg>
        <pc:graphicFrameChg chg="del">
          <ac:chgData name="NESTOR JULIO HERNANDEZ BOCKER" userId="a413b3be1cc3406f" providerId="LiveId" clId="{2CB6D70C-6C69-4418-AA50-052FDA0281AC}" dt="2024-02-16T21:10:50.486" v="434" actId="21"/>
          <ac:graphicFrameMkLst>
            <pc:docMk/>
            <pc:sldMk cId="3692254647" sldId="318"/>
            <ac:graphicFrameMk id="4" creationId="{00000000-0008-0000-0300-000004000000}"/>
          </ac:graphicFrameMkLst>
        </pc:graphicFrameChg>
      </pc:sldChg>
    </pc:docChg>
  </pc:docChgLst>
  <pc:docChgLst>
    <pc:chgData name="NESTOR JULIO HERNANDEZ BOCKER" userId="a413b3be1cc3406f" providerId="LiveId" clId="{83E3FA2C-5845-48F7-BE9C-686FE900854A}"/>
    <pc:docChg chg="undo custSel addSld delSld modSld">
      <pc:chgData name="NESTOR JULIO HERNANDEZ BOCKER" userId="a413b3be1cc3406f" providerId="LiveId" clId="{83E3FA2C-5845-48F7-BE9C-686FE900854A}" dt="2023-06-04T00:33:10.041" v="1347" actId="113"/>
      <pc:docMkLst>
        <pc:docMk/>
      </pc:docMkLst>
      <pc:sldChg chg="addSp delSp modSp del mod">
        <pc:chgData name="NESTOR JULIO HERNANDEZ BOCKER" userId="a413b3be1cc3406f" providerId="LiveId" clId="{83E3FA2C-5845-48F7-BE9C-686FE900854A}" dt="2023-06-03T23:46:28.712" v="729" actId="47"/>
        <pc:sldMkLst>
          <pc:docMk/>
          <pc:sldMk cId="822856960" sldId="270"/>
        </pc:sldMkLst>
        <pc:spChg chg="add mod">
          <ac:chgData name="NESTOR JULIO HERNANDEZ BOCKER" userId="a413b3be1cc3406f" providerId="LiveId" clId="{83E3FA2C-5845-48F7-BE9C-686FE900854A}" dt="2023-06-03T23:46:26.880" v="728" actId="478"/>
          <ac:spMkLst>
            <pc:docMk/>
            <pc:sldMk cId="822856960" sldId="270"/>
            <ac:spMk id="3" creationId="{166EE194-215B-2733-338E-8641A8733C43}"/>
          </ac:spMkLst>
        </pc:spChg>
        <pc:spChg chg="del mod">
          <ac:chgData name="NESTOR JULIO HERNANDEZ BOCKER" userId="a413b3be1cc3406f" providerId="LiveId" clId="{83E3FA2C-5845-48F7-BE9C-686FE900854A}" dt="2023-06-03T23:46:26.880" v="728" actId="478"/>
          <ac:spMkLst>
            <pc:docMk/>
            <pc:sldMk cId="822856960" sldId="270"/>
            <ac:spMk id="8" creationId="{D7895C9D-FBF7-68D9-0111-31E819D25C53}"/>
          </ac:spMkLst>
        </pc:spChg>
        <pc:spChg chg="del">
          <ac:chgData name="NESTOR JULIO HERNANDEZ BOCKER" userId="a413b3be1cc3406f" providerId="LiveId" clId="{83E3FA2C-5845-48F7-BE9C-686FE900854A}" dt="2023-06-03T23:23:30.126" v="2" actId="478"/>
          <ac:spMkLst>
            <pc:docMk/>
            <pc:sldMk cId="822856960" sldId="270"/>
            <ac:spMk id="14" creationId="{6DBF9C93-2AED-91ED-9EBC-75499F2F2478}"/>
          </ac:spMkLst>
        </pc:spChg>
        <pc:picChg chg="del">
          <ac:chgData name="NESTOR JULIO HERNANDEZ BOCKER" userId="a413b3be1cc3406f" providerId="LiveId" clId="{83E3FA2C-5845-48F7-BE9C-686FE900854A}" dt="2023-06-03T23:23:33.405" v="4" actId="478"/>
          <ac:picMkLst>
            <pc:docMk/>
            <pc:sldMk cId="822856960" sldId="270"/>
            <ac:picMk id="16" creationId="{43C74737-BF8C-F8D1-4026-46632CBCFB7E}"/>
          </ac:picMkLst>
        </pc:picChg>
        <pc:picChg chg="del">
          <ac:chgData name="NESTOR JULIO HERNANDEZ BOCKER" userId="a413b3be1cc3406f" providerId="LiveId" clId="{83E3FA2C-5845-48F7-BE9C-686FE900854A}" dt="2023-06-03T23:23:31.679" v="3" actId="478"/>
          <ac:picMkLst>
            <pc:docMk/>
            <pc:sldMk cId="822856960" sldId="270"/>
            <ac:picMk id="17" creationId="{208690F2-2CCB-3555-3FC8-06123DEB4D11}"/>
          </ac:picMkLst>
        </pc:picChg>
      </pc:sldChg>
      <pc:sldChg chg="del">
        <pc:chgData name="NESTOR JULIO HERNANDEZ BOCKER" userId="a413b3be1cc3406f" providerId="LiveId" clId="{83E3FA2C-5845-48F7-BE9C-686FE900854A}" dt="2023-06-03T23:47:27.813" v="733" actId="47"/>
        <pc:sldMkLst>
          <pc:docMk/>
          <pc:sldMk cId="415815192" sldId="271"/>
        </pc:sldMkLst>
      </pc:sldChg>
      <pc:sldChg chg="del">
        <pc:chgData name="NESTOR JULIO HERNANDEZ BOCKER" userId="a413b3be1cc3406f" providerId="LiveId" clId="{83E3FA2C-5845-48F7-BE9C-686FE900854A}" dt="2023-06-03T23:24:38.828" v="13" actId="47"/>
        <pc:sldMkLst>
          <pc:docMk/>
          <pc:sldMk cId="889605119" sldId="272"/>
        </pc:sldMkLst>
      </pc:sldChg>
      <pc:sldChg chg="del">
        <pc:chgData name="NESTOR JULIO HERNANDEZ BOCKER" userId="a413b3be1cc3406f" providerId="LiveId" clId="{83E3FA2C-5845-48F7-BE9C-686FE900854A}" dt="2023-06-03T23:22:32.426" v="1" actId="47"/>
        <pc:sldMkLst>
          <pc:docMk/>
          <pc:sldMk cId="178122350" sldId="273"/>
        </pc:sldMkLst>
      </pc:sldChg>
      <pc:sldChg chg="del">
        <pc:chgData name="NESTOR JULIO HERNANDEZ BOCKER" userId="a413b3be1cc3406f" providerId="LiveId" clId="{83E3FA2C-5845-48F7-BE9C-686FE900854A}" dt="2023-06-03T23:23:50.630" v="10" actId="47"/>
        <pc:sldMkLst>
          <pc:docMk/>
          <pc:sldMk cId="721350290" sldId="274"/>
        </pc:sldMkLst>
      </pc:sldChg>
      <pc:sldChg chg="addSp modSp mod">
        <pc:chgData name="NESTOR JULIO HERNANDEZ BOCKER" userId="a413b3be1cc3406f" providerId="LiveId" clId="{83E3FA2C-5845-48F7-BE9C-686FE900854A}" dt="2023-06-04T00:17:12.823" v="932"/>
        <pc:sldMkLst>
          <pc:docMk/>
          <pc:sldMk cId="1010862512" sldId="275"/>
        </pc:sldMkLst>
        <pc:spChg chg="add mod">
          <ac:chgData name="NESTOR JULIO HERNANDEZ BOCKER" userId="a413b3be1cc3406f" providerId="LiveId" clId="{83E3FA2C-5845-48F7-BE9C-686FE900854A}" dt="2023-06-04T00:17:12.823" v="932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83E3FA2C-5845-48F7-BE9C-686FE900854A}" dt="2023-06-03T23:25:49.164" v="33" actId="6549"/>
          <ac:spMkLst>
            <pc:docMk/>
            <pc:sldMk cId="1010862512" sldId="275"/>
            <ac:spMk id="5" creationId="{BDA1159D-A0ED-18DC-0747-141EBF1A2086}"/>
          </ac:spMkLst>
        </pc:spChg>
        <pc:spChg chg="mod">
          <ac:chgData name="NESTOR JULIO HERNANDEZ BOCKER" userId="a413b3be1cc3406f" providerId="LiveId" clId="{83E3FA2C-5845-48F7-BE9C-686FE900854A}" dt="2023-06-03T23:26:02.261" v="38"/>
          <ac:spMkLst>
            <pc:docMk/>
            <pc:sldMk cId="1010862512" sldId="275"/>
            <ac:spMk id="6" creationId="{C2171E36-1462-87BF-6CE9-51FF81D0C5FB}"/>
          </ac:spMkLst>
        </pc:spChg>
      </pc:sldChg>
      <pc:sldChg chg="del">
        <pc:chgData name="NESTOR JULIO HERNANDEZ BOCKER" userId="a413b3be1cc3406f" providerId="LiveId" clId="{83E3FA2C-5845-48F7-BE9C-686FE900854A}" dt="2023-06-03T23:22:31.061" v="0" actId="47"/>
        <pc:sldMkLst>
          <pc:docMk/>
          <pc:sldMk cId="64129795" sldId="276"/>
        </pc:sldMkLst>
      </pc:sldChg>
      <pc:sldChg chg="modSp add del mod">
        <pc:chgData name="NESTOR JULIO HERNANDEZ BOCKER" userId="a413b3be1cc3406f" providerId="LiveId" clId="{83E3FA2C-5845-48F7-BE9C-686FE900854A}" dt="2023-06-04T00:17:19.255" v="933" actId="47"/>
        <pc:sldMkLst>
          <pc:docMk/>
          <pc:sldMk cId="1610350232" sldId="277"/>
        </pc:sldMkLst>
        <pc:spChg chg="mod">
          <ac:chgData name="NESTOR JULIO HERNANDEZ BOCKER" userId="a413b3be1cc3406f" providerId="LiveId" clId="{83E3FA2C-5845-48F7-BE9C-686FE900854A}" dt="2023-06-03T23:25:01.518" v="23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del">
        <pc:chgData name="NESTOR JULIO HERNANDEZ BOCKER" userId="a413b3be1cc3406f" providerId="LiveId" clId="{83E3FA2C-5845-48F7-BE9C-686FE900854A}" dt="2023-06-03T23:24:47.518" v="16" actId="47"/>
        <pc:sldMkLst>
          <pc:docMk/>
          <pc:sldMk cId="58967716" sldId="278"/>
        </pc:sldMkLst>
      </pc:sldChg>
      <pc:sldChg chg="modSp add del mod">
        <pc:chgData name="NESTOR JULIO HERNANDEZ BOCKER" userId="a413b3be1cc3406f" providerId="LiveId" clId="{83E3FA2C-5845-48F7-BE9C-686FE900854A}" dt="2023-06-03T23:47:36.299" v="740" actId="20577"/>
        <pc:sldMkLst>
          <pc:docMk/>
          <pc:sldMk cId="3675170584" sldId="279"/>
        </pc:sldMkLst>
        <pc:spChg chg="mod">
          <ac:chgData name="NESTOR JULIO HERNANDEZ BOCKER" userId="a413b3be1cc3406f" providerId="LiveId" clId="{83E3FA2C-5845-48F7-BE9C-686FE900854A}" dt="2023-06-03T23:47:36.299" v="74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del">
        <pc:chgData name="NESTOR JULIO HERNANDEZ BOCKER" userId="a413b3be1cc3406f" providerId="LiveId" clId="{83E3FA2C-5845-48F7-BE9C-686FE900854A}" dt="2023-06-03T23:24:32.012" v="12" actId="47"/>
        <pc:sldMkLst>
          <pc:docMk/>
          <pc:sldMk cId="1088750907" sldId="280"/>
        </pc:sldMkLst>
      </pc:sldChg>
      <pc:sldChg chg="addSp delSp modSp add mod">
        <pc:chgData name="NESTOR JULIO HERNANDEZ BOCKER" userId="a413b3be1cc3406f" providerId="LiveId" clId="{83E3FA2C-5845-48F7-BE9C-686FE900854A}" dt="2023-06-03T23:58:37.478" v="787" actId="207"/>
        <pc:sldMkLst>
          <pc:docMk/>
          <pc:sldMk cId="2130645913" sldId="281"/>
        </pc:sldMkLst>
        <pc:spChg chg="add del mod">
          <ac:chgData name="NESTOR JULIO HERNANDEZ BOCKER" userId="a413b3be1cc3406f" providerId="LiveId" clId="{83E3FA2C-5845-48F7-BE9C-686FE900854A}" dt="2023-06-03T23:26:17.625" v="40" actId="478"/>
          <ac:spMkLst>
            <pc:docMk/>
            <pc:sldMk cId="2130645913" sldId="281"/>
            <ac:spMk id="3" creationId="{A926E197-15FE-3AEC-820A-9A4826A663CA}"/>
          </ac:spMkLst>
        </pc:spChg>
        <pc:spChg chg="add mod">
          <ac:chgData name="NESTOR JULIO HERNANDEZ BOCKER" userId="a413b3be1cc3406f" providerId="LiveId" clId="{83E3FA2C-5845-48F7-BE9C-686FE900854A}" dt="2023-06-03T23:54:36.851" v="759" actId="207"/>
          <ac:spMkLst>
            <pc:docMk/>
            <pc:sldMk cId="2130645913" sldId="281"/>
            <ac:spMk id="4" creationId="{9038051D-EB90-E24D-9DA9-5CDB500D1D62}"/>
          </ac:spMkLst>
        </pc:spChg>
        <pc:spChg chg="add del mod">
          <ac:chgData name="NESTOR JULIO HERNANDEZ BOCKER" userId="a413b3be1cc3406f" providerId="LiveId" clId="{83E3FA2C-5845-48F7-BE9C-686FE900854A}" dt="2023-06-03T23:27:01.241" v="54" actId="478"/>
          <ac:spMkLst>
            <pc:docMk/>
            <pc:sldMk cId="2130645913" sldId="281"/>
            <ac:spMk id="5" creationId="{9028E5CE-2DAA-EED9-E7FF-A8AC4141452F}"/>
          </ac:spMkLst>
        </pc:spChg>
        <pc:spChg chg="add del mod">
          <ac:chgData name="NESTOR JULIO HERNANDEZ BOCKER" userId="a413b3be1cc3406f" providerId="LiveId" clId="{83E3FA2C-5845-48F7-BE9C-686FE900854A}" dt="2023-06-03T23:37:42.671" v="399" actId="478"/>
          <ac:spMkLst>
            <pc:docMk/>
            <pc:sldMk cId="2130645913" sldId="281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3T23:27:48.352" v="92" actId="1035"/>
          <ac:spMkLst>
            <pc:docMk/>
            <pc:sldMk cId="2130645913" sldId="281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26:14.409" v="39" actId="478"/>
          <ac:spMkLst>
            <pc:docMk/>
            <pc:sldMk cId="2130645913" sldId="281"/>
            <ac:spMk id="8" creationId="{D7895C9D-FBF7-68D9-0111-31E819D25C53}"/>
          </ac:spMkLst>
        </pc:spChg>
        <pc:spChg chg="add mod">
          <ac:chgData name="NESTOR JULIO HERNANDEZ BOCKER" userId="a413b3be1cc3406f" providerId="LiveId" clId="{83E3FA2C-5845-48F7-BE9C-686FE900854A}" dt="2023-06-03T23:29:16.608" v="109" actId="2711"/>
          <ac:spMkLst>
            <pc:docMk/>
            <pc:sldMk cId="2130645913" sldId="281"/>
            <ac:spMk id="9" creationId="{30EE5C6D-D800-B9D3-F794-57264F801BFB}"/>
          </ac:spMkLst>
        </pc:spChg>
        <pc:spChg chg="add mod">
          <ac:chgData name="NESTOR JULIO HERNANDEZ BOCKER" userId="a413b3be1cc3406f" providerId="LiveId" clId="{83E3FA2C-5845-48F7-BE9C-686FE900854A}" dt="2023-06-03T23:29:23.260" v="110" actId="2711"/>
          <ac:spMkLst>
            <pc:docMk/>
            <pc:sldMk cId="2130645913" sldId="281"/>
            <ac:spMk id="10" creationId="{CE550A21-583D-7FBE-6302-9562E532219E}"/>
          </ac:spMkLst>
        </pc:spChg>
        <pc:spChg chg="add mod">
          <ac:chgData name="NESTOR JULIO HERNANDEZ BOCKER" userId="a413b3be1cc3406f" providerId="LiveId" clId="{83E3FA2C-5845-48F7-BE9C-686FE900854A}" dt="2023-06-03T23:54:36.851" v="759" actId="207"/>
          <ac:spMkLst>
            <pc:docMk/>
            <pc:sldMk cId="2130645913" sldId="281"/>
            <ac:spMk id="11" creationId="{83075EED-AA93-8D8A-3B48-058061B09424}"/>
          </ac:spMkLst>
        </pc:spChg>
        <pc:spChg chg="add mod">
          <ac:chgData name="NESTOR JULIO HERNANDEZ BOCKER" userId="a413b3be1cc3406f" providerId="LiveId" clId="{83E3FA2C-5845-48F7-BE9C-686FE900854A}" dt="2023-06-03T23:37:43.596" v="400"/>
          <ac:spMkLst>
            <pc:docMk/>
            <pc:sldMk cId="2130645913" sldId="281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83E3FA2C-5845-48F7-BE9C-686FE900854A}" dt="2023-06-03T23:58:30.324" v="786" actId="207"/>
          <ac:graphicFrameMkLst>
            <pc:docMk/>
            <pc:sldMk cId="2130645913" sldId="281"/>
            <ac:graphicFrameMk id="12" creationId="{09DCE6E8-E263-DF6C-D430-B909A0F7630B}"/>
          </ac:graphicFrameMkLst>
        </pc:graphicFrameChg>
        <pc:graphicFrameChg chg="add mod">
          <ac:chgData name="NESTOR JULIO HERNANDEZ BOCKER" userId="a413b3be1cc3406f" providerId="LiveId" clId="{83E3FA2C-5845-48F7-BE9C-686FE900854A}" dt="2023-06-03T23:58:37.478" v="787" actId="207"/>
          <ac:graphicFrameMkLst>
            <pc:docMk/>
            <pc:sldMk cId="2130645913" sldId="281"/>
            <ac:graphicFrameMk id="13" creationId="{0662E567-C2CB-FD30-DDBF-3431D93D0CA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3.469" v="93" actId="47"/>
        <pc:sldMkLst>
          <pc:docMk/>
          <pc:sldMk cId="1684054277" sldId="282"/>
        </pc:sldMkLst>
      </pc:sldChg>
      <pc:sldChg chg="addSp delSp modSp add mod">
        <pc:chgData name="NESTOR JULIO HERNANDEZ BOCKER" userId="a413b3be1cc3406f" providerId="LiveId" clId="{83E3FA2C-5845-48F7-BE9C-686FE900854A}" dt="2023-06-04T00:31:31.981" v="1341" actId="20577"/>
        <pc:sldMkLst>
          <pc:docMk/>
          <pc:sldMk cId="3855831146" sldId="282"/>
        </pc:sldMkLst>
        <pc:spChg chg="add del mod">
          <ac:chgData name="NESTOR JULIO HERNANDEZ BOCKER" userId="a413b3be1cc3406f" providerId="LiveId" clId="{83E3FA2C-5845-48F7-BE9C-686FE900854A}" dt="2023-06-04T00:17:49.141" v="937" actId="478"/>
          <ac:spMkLst>
            <pc:docMk/>
            <pc:sldMk cId="3855831146" sldId="282"/>
            <ac:spMk id="2" creationId="{970E212D-9580-C2BC-27C7-CC79963997CB}"/>
          </ac:spMkLst>
        </pc:spChg>
        <pc:spChg chg="add del mod">
          <ac:chgData name="NESTOR JULIO HERNANDEZ BOCKER" userId="a413b3be1cc3406f" providerId="LiveId" clId="{83E3FA2C-5845-48F7-BE9C-686FE900854A}" dt="2023-06-04T00:17:46.240" v="934" actId="478"/>
          <ac:spMkLst>
            <pc:docMk/>
            <pc:sldMk cId="3855831146" sldId="282"/>
            <ac:spMk id="3" creationId="{B047F6D7-41F2-F3B2-9672-56CAADB605B7}"/>
          </ac:spMkLst>
        </pc:spChg>
        <pc:spChg chg="mod">
          <ac:chgData name="NESTOR JULIO HERNANDEZ BOCKER" userId="a413b3be1cc3406f" providerId="LiveId" clId="{83E3FA2C-5845-48F7-BE9C-686FE900854A}" dt="2023-06-04T00:31:31.981" v="1341" actId="20577"/>
          <ac:spMkLst>
            <pc:docMk/>
            <pc:sldMk cId="3855831146" sldId="282"/>
            <ac:spMk id="4" creationId="{9038051D-EB90-E24D-9DA9-5CDB500D1D62}"/>
          </ac:spMkLst>
        </pc:spChg>
        <pc:spChg chg="add del mod">
          <ac:chgData name="NESTOR JULIO HERNANDEZ BOCKER" userId="a413b3be1cc3406f" providerId="LiveId" clId="{83E3FA2C-5845-48F7-BE9C-686FE900854A}" dt="2023-06-04T00:17:46.991" v="935" actId="478"/>
          <ac:spMkLst>
            <pc:docMk/>
            <pc:sldMk cId="3855831146" sldId="282"/>
            <ac:spMk id="5" creationId="{C5149CB5-EB9D-434B-934A-8035EF4B9A69}"/>
          </ac:spMkLst>
        </pc:spChg>
        <pc:spChg chg="mod">
          <ac:chgData name="NESTOR JULIO HERNANDEZ BOCKER" userId="a413b3be1cc3406f" providerId="LiveId" clId="{83E3FA2C-5845-48F7-BE9C-686FE900854A}" dt="2023-06-03T23:37:05.992" v="270" actId="207"/>
          <ac:spMkLst>
            <pc:docMk/>
            <pc:sldMk cId="3855831146" sldId="282"/>
            <ac:spMk id="6" creationId="{41D1D2C3-84E4-E9CA-2044-D3350F9642F4}"/>
          </ac:spMkLst>
        </pc:spChg>
        <pc:spChg chg="add del mod">
          <ac:chgData name="NESTOR JULIO HERNANDEZ BOCKER" userId="a413b3be1cc3406f" providerId="LiveId" clId="{83E3FA2C-5845-48F7-BE9C-686FE900854A}" dt="2023-06-04T00:17:50.725" v="938" actId="478"/>
          <ac:spMkLst>
            <pc:docMk/>
            <pc:sldMk cId="3855831146" sldId="282"/>
            <ac:spMk id="8" creationId="{70C0CED0-42B1-A39C-1064-EB6BEF8DFD22}"/>
          </ac:spMkLst>
        </pc:spChg>
        <pc:spChg chg="del">
          <ac:chgData name="NESTOR JULIO HERNANDEZ BOCKER" userId="a413b3be1cc3406f" providerId="LiveId" clId="{83E3FA2C-5845-48F7-BE9C-686FE900854A}" dt="2023-06-03T23:30:11.007" v="115" actId="478"/>
          <ac:spMkLst>
            <pc:docMk/>
            <pc:sldMk cId="3855831146" sldId="282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30:13.159" v="116" actId="478"/>
          <ac:spMkLst>
            <pc:docMk/>
            <pc:sldMk cId="3855831146" sldId="282"/>
            <ac:spMk id="10" creationId="{CE550A21-583D-7FBE-6302-9562E532219E}"/>
          </ac:spMkLst>
        </pc:spChg>
        <pc:spChg chg="del">
          <ac:chgData name="NESTOR JULIO HERNANDEZ BOCKER" userId="a413b3be1cc3406f" providerId="LiveId" clId="{83E3FA2C-5845-48F7-BE9C-686FE900854A}" dt="2023-06-03T23:30:18.161" v="117" actId="478"/>
          <ac:spMkLst>
            <pc:docMk/>
            <pc:sldMk cId="3855831146" sldId="282"/>
            <ac:spMk id="11" creationId="{83075EED-AA93-8D8A-3B48-058061B09424}"/>
          </ac:spMkLst>
        </pc:spChg>
        <pc:graphicFrameChg chg="del">
          <ac:chgData name="NESTOR JULIO HERNANDEZ BOCKER" userId="a413b3be1cc3406f" providerId="LiveId" clId="{83E3FA2C-5845-48F7-BE9C-686FE900854A}" dt="2023-06-03T23:29:58.185" v="112" actId="478"/>
          <ac:graphicFrameMkLst>
            <pc:docMk/>
            <pc:sldMk cId="3855831146" sldId="282"/>
            <ac:graphicFrameMk id="12" creationId="{09DCE6E8-E263-DF6C-D430-B909A0F7630B}"/>
          </ac:graphicFrameMkLst>
        </pc:graphicFrameChg>
        <pc:graphicFrameChg chg="del mod">
          <ac:chgData name="NESTOR JULIO HERNANDEZ BOCKER" userId="a413b3be1cc3406f" providerId="LiveId" clId="{83E3FA2C-5845-48F7-BE9C-686FE900854A}" dt="2023-06-03T23:29:59.675" v="114" actId="478"/>
          <ac:graphicFrameMkLst>
            <pc:docMk/>
            <pc:sldMk cId="3855831146" sldId="282"/>
            <ac:graphicFrameMk id="13" creationId="{0662E567-C2CB-FD30-DDBF-3431D93D0CA9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1:18.482" v="1340" actId="403"/>
          <ac:graphicFrameMkLst>
            <pc:docMk/>
            <pc:sldMk cId="3855831146" sldId="282"/>
            <ac:graphicFrameMk id="14" creationId="{C5605CA2-ADF8-5BB7-054C-CABDEAC87DA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3.119" v="971"/>
          <ac:graphicFrameMkLst>
            <pc:docMk/>
            <pc:sldMk cId="3855831146" sldId="282"/>
            <ac:graphicFrameMk id="17" creationId="{A7CCBF4C-8F52-2AF0-DC14-38BA936A72ED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747" v="970"/>
          <ac:graphicFrameMkLst>
            <pc:docMk/>
            <pc:sldMk cId="3855831146" sldId="282"/>
            <ac:graphicFrameMk id="18" creationId="{C06A9CAA-29E2-FD74-714F-3AFDE700633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512" v="969"/>
          <ac:graphicFrameMkLst>
            <pc:docMk/>
            <pc:sldMk cId="3855831146" sldId="282"/>
            <ac:graphicFrameMk id="19" creationId="{B2B4BAA2-84F2-16B4-C5BD-993E7DE3473B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104" v="968"/>
          <ac:graphicFrameMkLst>
            <pc:docMk/>
            <pc:sldMk cId="3855831146" sldId="282"/>
            <ac:graphicFrameMk id="20" creationId="{7F234314-FBC4-27CA-0724-38848945CC5B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1.664" v="967"/>
          <ac:graphicFrameMkLst>
            <pc:docMk/>
            <pc:sldMk cId="3855831146" sldId="282"/>
            <ac:graphicFrameMk id="21" creationId="{16FCC947-63DA-F166-65CE-424D2B4B2FE8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1.444" v="966"/>
          <ac:graphicFrameMkLst>
            <pc:docMk/>
            <pc:sldMk cId="3855831146" sldId="282"/>
            <ac:graphicFrameMk id="22" creationId="{EA953FD3-646A-8710-F691-AAB8816EBC57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0.958" v="965"/>
          <ac:graphicFrameMkLst>
            <pc:docMk/>
            <pc:sldMk cId="3855831146" sldId="282"/>
            <ac:graphicFrameMk id="23" creationId="{B55CB12E-74DC-2333-1F0D-0FA597D12576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0.441" v="964"/>
          <ac:graphicFrameMkLst>
            <pc:docMk/>
            <pc:sldMk cId="3855831146" sldId="282"/>
            <ac:graphicFrameMk id="24" creationId="{8592516D-2D84-12DF-A881-3606EAAE1627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938" v="963"/>
          <ac:graphicFrameMkLst>
            <pc:docMk/>
            <pc:sldMk cId="3855831146" sldId="282"/>
            <ac:graphicFrameMk id="25" creationId="{53D55516-23B9-3863-C848-83FF6D9F564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468" v="962"/>
          <ac:graphicFrameMkLst>
            <pc:docMk/>
            <pc:sldMk cId="3855831146" sldId="282"/>
            <ac:graphicFrameMk id="26" creationId="{DCBB626B-E3FC-92C6-4076-5E65BBA5BAB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060" v="961"/>
          <ac:graphicFrameMkLst>
            <pc:docMk/>
            <pc:sldMk cId="3855831146" sldId="282"/>
            <ac:graphicFrameMk id="27" creationId="{9A8C344E-1624-EB3D-A500-77324E939A6D}"/>
          </ac:graphicFrameMkLst>
        </pc:graphicFrameChg>
        <pc:cxnChg chg="add del mod">
          <ac:chgData name="NESTOR JULIO HERNANDEZ BOCKER" userId="a413b3be1cc3406f" providerId="LiveId" clId="{83E3FA2C-5845-48F7-BE9C-686FE900854A}" dt="2023-06-04T00:27:25.335" v="1136" actId="478"/>
          <ac:cxnSpMkLst>
            <pc:docMk/>
            <pc:sldMk cId="3855831146" sldId="282"/>
            <ac:cxnSpMk id="16" creationId="{5DCB4EDD-AA2D-6ACD-FC74-80524D552B08}"/>
          </ac:cxnSpMkLst>
        </pc:cxnChg>
      </pc:sldChg>
      <pc:sldChg chg="add del">
        <pc:chgData name="NESTOR JULIO HERNANDEZ BOCKER" userId="a413b3be1cc3406f" providerId="LiveId" clId="{83E3FA2C-5845-48F7-BE9C-686FE900854A}" dt="2023-06-03T23:27:54.497" v="94" actId="47"/>
        <pc:sldMkLst>
          <pc:docMk/>
          <pc:sldMk cId="573650844" sldId="283"/>
        </pc:sldMkLst>
      </pc:sldChg>
      <pc:sldChg chg="addSp delSp modSp add mod">
        <pc:chgData name="NESTOR JULIO HERNANDEZ BOCKER" userId="a413b3be1cc3406f" providerId="LiveId" clId="{83E3FA2C-5845-48F7-BE9C-686FE900854A}" dt="2023-06-04T00:32:46.368" v="1343" actId="113"/>
        <pc:sldMkLst>
          <pc:docMk/>
          <pc:sldMk cId="3275677300" sldId="283"/>
        </pc:sldMkLst>
        <pc:spChg chg="del">
          <ac:chgData name="NESTOR JULIO HERNANDEZ BOCKER" userId="a413b3be1cc3406f" providerId="LiveId" clId="{83E3FA2C-5845-48F7-BE9C-686FE900854A}" dt="2023-06-03T23:33:29.922" v="234" actId="478"/>
          <ac:spMkLst>
            <pc:docMk/>
            <pc:sldMk cId="3275677300" sldId="283"/>
            <ac:spMk id="4" creationId="{9038051D-EB90-E24D-9DA9-5CDB500D1D62}"/>
          </ac:spMkLst>
        </pc:spChg>
        <pc:spChg chg="add mod">
          <ac:chgData name="NESTOR JULIO HERNANDEZ BOCKER" userId="a413b3be1cc3406f" providerId="LiveId" clId="{83E3FA2C-5845-48F7-BE9C-686FE900854A}" dt="2023-06-03T23:37:22.325" v="287"/>
          <ac:spMkLst>
            <pc:docMk/>
            <pc:sldMk cId="3275677300" sldId="283"/>
            <ac:spMk id="5" creationId="{A23628EE-74BF-98AA-A55E-B2148E42906E}"/>
          </ac:spMkLst>
        </pc:spChg>
        <pc:spChg chg="del">
          <ac:chgData name="NESTOR JULIO HERNANDEZ BOCKER" userId="a413b3be1cc3406f" providerId="LiveId" clId="{83E3FA2C-5845-48F7-BE9C-686FE900854A}" dt="2023-06-03T23:37:20.929" v="286" actId="478"/>
          <ac:spMkLst>
            <pc:docMk/>
            <pc:sldMk cId="3275677300" sldId="283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4:50.145" v="915" actId="6549"/>
          <ac:spMkLst>
            <pc:docMk/>
            <pc:sldMk cId="3275677300" sldId="283"/>
            <ac:spMk id="7" creationId="{469CD69D-8310-32BB-7403-36C4ABF01797}"/>
          </ac:spMkLst>
        </pc:spChg>
        <pc:spChg chg="mod">
          <ac:chgData name="NESTOR JULIO HERNANDEZ BOCKER" userId="a413b3be1cc3406f" providerId="LiveId" clId="{83E3FA2C-5845-48F7-BE9C-686FE900854A}" dt="2023-06-03T23:33:49.776" v="235"/>
          <ac:spMkLst>
            <pc:docMk/>
            <pc:sldMk cId="3275677300" sldId="283"/>
            <ac:spMk id="9" creationId="{30EE5C6D-D800-B9D3-F794-57264F801BFB}"/>
          </ac:spMkLst>
        </pc:spChg>
        <pc:spChg chg="mod">
          <ac:chgData name="NESTOR JULIO HERNANDEZ BOCKER" userId="a413b3be1cc3406f" providerId="LiveId" clId="{83E3FA2C-5845-48F7-BE9C-686FE900854A}" dt="2023-06-03T23:33:58.139" v="236"/>
          <ac:spMkLst>
            <pc:docMk/>
            <pc:sldMk cId="3275677300" sldId="283"/>
            <ac:spMk id="10" creationId="{CE550A21-583D-7FBE-6302-9562E532219E}"/>
          </ac:spMkLst>
        </pc:spChg>
        <pc:spChg chg="del">
          <ac:chgData name="NESTOR JULIO HERNANDEZ BOCKER" userId="a413b3be1cc3406f" providerId="LiveId" clId="{83E3FA2C-5845-48F7-BE9C-686FE900854A}" dt="2023-06-03T23:33:29.922" v="234" actId="478"/>
          <ac:spMkLst>
            <pc:docMk/>
            <pc:sldMk cId="3275677300" sldId="283"/>
            <ac:spMk id="11" creationId="{83075EED-AA93-8D8A-3B48-058061B09424}"/>
          </ac:spMkLst>
        </pc:spChg>
        <pc:graphicFrameChg chg="add mod">
          <ac:chgData name="NESTOR JULIO HERNANDEZ BOCKER" userId="a413b3be1cc3406f" providerId="LiveId" clId="{83E3FA2C-5845-48F7-BE9C-686FE900854A}" dt="2023-06-04T00:32:43.566" v="1342" actId="113"/>
          <ac:graphicFrameMkLst>
            <pc:docMk/>
            <pc:sldMk cId="3275677300" sldId="283"/>
            <ac:graphicFrameMk id="2" creationId="{5E1C4DD8-641D-A5F5-D2F6-1BBF031AA7B0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46.368" v="1343" actId="113"/>
          <ac:graphicFrameMkLst>
            <pc:docMk/>
            <pc:sldMk cId="3275677300" sldId="283"/>
            <ac:graphicFrameMk id="3" creationId="{41043A50-4A74-5610-777A-A81D28BBFB63}"/>
          </ac:graphicFrameMkLst>
        </pc:graphicFrameChg>
        <pc:graphicFrameChg chg="del">
          <ac:chgData name="NESTOR JULIO HERNANDEZ BOCKER" userId="a413b3be1cc3406f" providerId="LiveId" clId="{83E3FA2C-5845-48F7-BE9C-686FE900854A}" dt="2023-06-03T23:33:23.523" v="232" actId="478"/>
          <ac:graphicFrameMkLst>
            <pc:docMk/>
            <pc:sldMk cId="3275677300" sldId="283"/>
            <ac:graphicFrameMk id="12" creationId="{09DCE6E8-E263-DF6C-D430-B909A0F7630B}"/>
          </ac:graphicFrameMkLst>
        </pc:graphicFrameChg>
        <pc:graphicFrameChg chg="del">
          <ac:chgData name="NESTOR JULIO HERNANDEZ BOCKER" userId="a413b3be1cc3406f" providerId="LiveId" clId="{83E3FA2C-5845-48F7-BE9C-686FE900854A}" dt="2023-06-03T23:33:25.202" v="233" actId="478"/>
          <ac:graphicFrameMkLst>
            <pc:docMk/>
            <pc:sldMk cId="3275677300" sldId="283"/>
            <ac:graphicFrameMk id="13" creationId="{0662E567-C2CB-FD30-DDBF-3431D93D0CA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4.999" v="95" actId="47"/>
        <pc:sldMkLst>
          <pc:docMk/>
          <pc:sldMk cId="1497656693" sldId="284"/>
        </pc:sldMkLst>
      </pc:sldChg>
      <pc:sldChg chg="addSp delSp modSp add mod">
        <pc:chgData name="NESTOR JULIO HERNANDEZ BOCKER" userId="a413b3be1cc3406f" providerId="LiveId" clId="{83E3FA2C-5845-48F7-BE9C-686FE900854A}" dt="2023-06-04T00:32:55.246" v="1346" actId="113"/>
        <pc:sldMkLst>
          <pc:docMk/>
          <pc:sldMk cId="2609771912" sldId="284"/>
        </pc:sldMkLst>
        <pc:spChg chg="del mod">
          <ac:chgData name="NESTOR JULIO HERNANDEZ BOCKER" userId="a413b3be1cc3406f" providerId="LiveId" clId="{83E3FA2C-5845-48F7-BE9C-686FE900854A}" dt="2023-06-03T23:38:02.246" v="417" actId="478"/>
          <ac:spMkLst>
            <pc:docMk/>
            <pc:sldMk cId="2609771912" sldId="284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5:24.078" v="929" actId="6549"/>
          <ac:spMkLst>
            <pc:docMk/>
            <pc:sldMk cId="2609771912" sldId="284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83E3FA2C-5845-48F7-BE9C-686FE900854A}" dt="2023-06-03T23:35:01.234" v="248" actId="478"/>
          <ac:graphicFrameMkLst>
            <pc:docMk/>
            <pc:sldMk cId="2609771912" sldId="284"/>
            <ac:graphicFrameMk id="2" creationId="{5E1C4DD8-641D-A5F5-D2F6-1BBF031AA7B0}"/>
          </ac:graphicFrameMkLst>
        </pc:graphicFrameChg>
        <pc:graphicFrameChg chg="del">
          <ac:chgData name="NESTOR JULIO HERNANDEZ BOCKER" userId="a413b3be1cc3406f" providerId="LiveId" clId="{83E3FA2C-5845-48F7-BE9C-686FE900854A}" dt="2023-06-03T23:35:02.552" v="249" actId="478"/>
          <ac:graphicFrameMkLst>
            <pc:docMk/>
            <pc:sldMk cId="2609771912" sldId="284"/>
            <ac:graphicFrameMk id="3" creationId="{41043A50-4A74-5610-777A-A81D28BBFB63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55.246" v="1346" actId="113"/>
          <ac:graphicFrameMkLst>
            <pc:docMk/>
            <pc:sldMk cId="2609771912" sldId="284"/>
            <ac:graphicFrameMk id="4" creationId="{BC2AE36B-13E9-E78C-A3CA-EF3F36CEDD1F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53.065" v="1345" actId="113"/>
          <ac:graphicFrameMkLst>
            <pc:docMk/>
            <pc:sldMk cId="2609771912" sldId="284"/>
            <ac:graphicFrameMk id="5" creationId="{990A3292-2F64-B83A-CB19-51CF0F099D57}"/>
          </ac:graphicFrameMkLst>
        </pc:graphicFrameChg>
      </pc:sldChg>
      <pc:sldChg chg="addSp delSp modSp add mod">
        <pc:chgData name="NESTOR JULIO HERNANDEZ BOCKER" userId="a413b3be1cc3406f" providerId="LiveId" clId="{83E3FA2C-5845-48F7-BE9C-686FE900854A}" dt="2023-06-04T00:33:10.041" v="1347" actId="113"/>
        <pc:sldMkLst>
          <pc:docMk/>
          <pc:sldMk cId="185742075" sldId="285"/>
        </pc:sldMkLst>
        <pc:spChg chg="add mod">
          <ac:chgData name="NESTOR JULIO HERNANDEZ BOCKER" userId="a413b3be1cc3406f" providerId="LiveId" clId="{83E3FA2C-5845-48F7-BE9C-686FE900854A}" dt="2023-06-03T23:40:57.761" v="572"/>
          <ac:spMkLst>
            <pc:docMk/>
            <pc:sldMk cId="185742075" sldId="285"/>
            <ac:spMk id="4" creationId="{589EA829-7F4F-2047-2597-8C99EA2EB0BF}"/>
          </ac:spMkLst>
        </pc:spChg>
        <pc:spChg chg="del">
          <ac:chgData name="NESTOR JULIO HERNANDEZ BOCKER" userId="a413b3be1cc3406f" providerId="LiveId" clId="{83E3FA2C-5845-48F7-BE9C-686FE900854A}" dt="2023-06-03T23:40:56.599" v="571" actId="478"/>
          <ac:spMkLst>
            <pc:docMk/>
            <pc:sldMk cId="185742075" sldId="285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5:11.014" v="926" actId="6549"/>
          <ac:spMkLst>
            <pc:docMk/>
            <pc:sldMk cId="185742075" sldId="28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83E3FA2C-5845-48F7-BE9C-686FE900854A}" dt="2023-06-03T23:59:53.966" v="792" actId="207"/>
          <ac:graphicFrameMkLst>
            <pc:docMk/>
            <pc:sldMk cId="185742075" sldId="285"/>
            <ac:graphicFrameMk id="2" creationId="{24496ED9-7835-3B52-A1A0-7D466324A28C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3:10.041" v="1347" actId="113"/>
          <ac:graphicFrameMkLst>
            <pc:docMk/>
            <pc:sldMk cId="185742075" sldId="285"/>
            <ac:graphicFrameMk id="3" creationId="{DCBC361C-5195-469F-399A-1E257BCBE52D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5.345" v="96" actId="47"/>
        <pc:sldMkLst>
          <pc:docMk/>
          <pc:sldMk cId="3836270115" sldId="285"/>
        </pc:sldMkLst>
      </pc:sldChg>
      <pc:sldChg chg="addSp delSp modSp add mod">
        <pc:chgData name="NESTOR JULIO HERNANDEZ BOCKER" userId="a413b3be1cc3406f" providerId="LiveId" clId="{83E3FA2C-5845-48F7-BE9C-686FE900854A}" dt="2023-06-04T00:12:28.874" v="893"/>
        <pc:sldMkLst>
          <pc:docMk/>
          <pc:sldMk cId="761130282" sldId="286"/>
        </pc:sldMkLst>
        <pc:spChg chg="add mod">
          <ac:chgData name="NESTOR JULIO HERNANDEZ BOCKER" userId="a413b3be1cc3406f" providerId="LiveId" clId="{83E3FA2C-5845-48F7-BE9C-686FE900854A}" dt="2023-06-03T23:41:27.259" v="684"/>
          <ac:spMkLst>
            <pc:docMk/>
            <pc:sldMk cId="761130282" sldId="286"/>
            <ac:spMk id="2" creationId="{ED83159B-FD29-D8E1-23F1-F30FD57F3054}"/>
          </ac:spMkLst>
        </pc:spChg>
        <pc:spChg chg="del">
          <ac:chgData name="NESTOR JULIO HERNANDEZ BOCKER" userId="a413b3be1cc3406f" providerId="LiveId" clId="{83E3FA2C-5845-48F7-BE9C-686FE900854A}" dt="2023-06-03T23:41:26.103" v="683" actId="478"/>
          <ac:spMkLst>
            <pc:docMk/>
            <pc:sldMk cId="761130282" sldId="286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3T23:42:17.576" v="702" actId="20577"/>
          <ac:spMkLst>
            <pc:docMk/>
            <pc:sldMk cId="761130282" sldId="286"/>
            <ac:spMk id="7" creationId="{469CD69D-8310-32BB-7403-36C4ABF01797}"/>
          </ac:spMkLst>
        </pc:spChg>
        <pc:spChg chg="mod">
          <ac:chgData name="NESTOR JULIO HERNANDEZ BOCKER" userId="a413b3be1cc3406f" providerId="LiveId" clId="{83E3FA2C-5845-48F7-BE9C-686FE900854A}" dt="2023-06-03T23:56:30.152" v="773" actId="1076"/>
          <ac:spMkLst>
            <pc:docMk/>
            <pc:sldMk cId="761130282" sldId="286"/>
            <ac:spMk id="10" creationId="{CE550A21-583D-7FBE-6302-9562E532219E}"/>
          </ac:spMkLst>
        </pc:spChg>
        <pc:graphicFrameChg chg="add mod">
          <ac:chgData name="NESTOR JULIO HERNANDEZ BOCKER" userId="a413b3be1cc3406f" providerId="LiveId" clId="{83E3FA2C-5845-48F7-BE9C-686FE900854A}" dt="2023-06-04T00:12:28.874" v="893"/>
          <ac:graphicFrameMkLst>
            <pc:docMk/>
            <pc:sldMk cId="761130282" sldId="286"/>
            <ac:graphicFrameMk id="3" creationId="{73D35491-8180-7569-4B4D-6F90854597AA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11:27.118" v="885"/>
          <ac:graphicFrameMkLst>
            <pc:docMk/>
            <pc:sldMk cId="761130282" sldId="286"/>
            <ac:graphicFrameMk id="4" creationId="{206272FB-F433-C634-2B41-EB95476B7C2B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5.611" v="97" actId="47"/>
        <pc:sldMkLst>
          <pc:docMk/>
          <pc:sldMk cId="3829692372" sldId="286"/>
        </pc:sldMkLst>
      </pc:sldChg>
      <pc:sldChg chg="add del">
        <pc:chgData name="NESTOR JULIO HERNANDEZ BOCKER" userId="a413b3be1cc3406f" providerId="LiveId" clId="{83E3FA2C-5845-48F7-BE9C-686FE900854A}" dt="2023-06-03T23:27:55.815" v="98" actId="47"/>
        <pc:sldMkLst>
          <pc:docMk/>
          <pc:sldMk cId="1680853642" sldId="287"/>
        </pc:sldMkLst>
      </pc:sldChg>
      <pc:sldChg chg="add del">
        <pc:chgData name="NESTOR JULIO HERNANDEZ BOCKER" userId="a413b3be1cc3406f" providerId="LiveId" clId="{83E3FA2C-5845-48F7-BE9C-686FE900854A}" dt="2023-06-03T23:41:29.690" v="685" actId="47"/>
        <pc:sldMkLst>
          <pc:docMk/>
          <pc:sldMk cId="2308568585" sldId="287"/>
        </pc:sldMkLst>
      </pc:sldChg>
      <pc:sldChg chg="addSp delSp modSp add mod">
        <pc:chgData name="NESTOR JULIO HERNANDEZ BOCKER" userId="a413b3be1cc3406f" providerId="LiveId" clId="{83E3FA2C-5845-48F7-BE9C-686FE900854A}" dt="2023-06-04T00:01:24.564" v="805" actId="6549"/>
        <pc:sldMkLst>
          <pc:docMk/>
          <pc:sldMk cId="4096092239" sldId="287"/>
        </pc:sldMkLst>
        <pc:spChg chg="del">
          <ac:chgData name="NESTOR JULIO HERNANDEZ BOCKER" userId="a413b3be1cc3406f" providerId="LiveId" clId="{83E3FA2C-5845-48F7-BE9C-686FE900854A}" dt="2023-06-04T00:01:17.462" v="799" actId="478"/>
          <ac:spMkLst>
            <pc:docMk/>
            <pc:sldMk cId="4096092239" sldId="287"/>
            <ac:spMk id="2" creationId="{ED83159B-FD29-D8E1-23F1-F30FD57F3054}"/>
          </ac:spMkLst>
        </pc:spChg>
        <pc:spChg chg="add mod">
          <ac:chgData name="NESTOR JULIO HERNANDEZ BOCKER" userId="a413b3be1cc3406f" providerId="LiveId" clId="{83E3FA2C-5845-48F7-BE9C-686FE900854A}" dt="2023-06-04T00:01:17.792" v="800"/>
          <ac:spMkLst>
            <pc:docMk/>
            <pc:sldMk cId="4096092239" sldId="287"/>
            <ac:spMk id="4" creationId="{5372CBC4-F57B-73DB-75FD-914B77E83363}"/>
          </ac:spMkLst>
        </pc:spChg>
        <pc:spChg chg="mod">
          <ac:chgData name="NESTOR JULIO HERNANDEZ BOCKER" userId="a413b3be1cc3406f" providerId="LiveId" clId="{83E3FA2C-5845-48F7-BE9C-686FE900854A}" dt="2023-06-03T23:42:53.807" v="707"/>
          <ac:spMkLst>
            <pc:docMk/>
            <pc:sldMk cId="4096092239" sldId="287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2:36.576" v="704" actId="478"/>
          <ac:spMkLst>
            <pc:docMk/>
            <pc:sldMk cId="4096092239" sldId="287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2:38.976" v="705" actId="478"/>
          <ac:spMkLst>
            <pc:docMk/>
            <pc:sldMk cId="4096092239" sldId="287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24.564" v="805" actId="6549"/>
          <ac:graphicFrameMkLst>
            <pc:docMk/>
            <pc:sldMk cId="4096092239" sldId="287"/>
            <ac:graphicFrameMk id="3" creationId="{2EA92314-3BA4-5F8B-268A-4E50A514456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6.004" v="99" actId="47"/>
        <pc:sldMkLst>
          <pc:docMk/>
          <pc:sldMk cId="784827020" sldId="288"/>
        </pc:sldMkLst>
      </pc:sldChg>
      <pc:sldChg chg="add del">
        <pc:chgData name="NESTOR JULIO HERNANDEZ BOCKER" userId="a413b3be1cc3406f" providerId="LiveId" clId="{83E3FA2C-5845-48F7-BE9C-686FE900854A}" dt="2023-06-03T23:41:30.601" v="686" actId="47"/>
        <pc:sldMkLst>
          <pc:docMk/>
          <pc:sldMk cId="3105523235" sldId="288"/>
        </pc:sldMkLst>
      </pc:sldChg>
      <pc:sldChg chg="addSp delSp modSp add mod">
        <pc:chgData name="NESTOR JULIO HERNANDEZ BOCKER" userId="a413b3be1cc3406f" providerId="LiveId" clId="{83E3FA2C-5845-48F7-BE9C-686FE900854A}" dt="2023-06-04T00:01:32.441" v="812" actId="20577"/>
        <pc:sldMkLst>
          <pc:docMk/>
          <pc:sldMk cId="4195406661" sldId="288"/>
        </pc:sldMkLst>
        <pc:spChg chg="mod">
          <ac:chgData name="NESTOR JULIO HERNANDEZ BOCKER" userId="a413b3be1cc3406f" providerId="LiveId" clId="{83E3FA2C-5845-48F7-BE9C-686FE900854A}" dt="2023-06-03T23:43:23.776" v="711" actId="6549"/>
          <ac:spMkLst>
            <pc:docMk/>
            <pc:sldMk cId="4195406661" sldId="288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3:04.426" v="708" actId="478"/>
          <ac:spMkLst>
            <pc:docMk/>
            <pc:sldMk cId="4195406661" sldId="288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3:06.043" v="709" actId="478"/>
          <ac:spMkLst>
            <pc:docMk/>
            <pc:sldMk cId="4195406661" sldId="288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32.441" v="812" actId="20577"/>
          <ac:graphicFrameMkLst>
            <pc:docMk/>
            <pc:sldMk cId="4195406661" sldId="288"/>
            <ac:graphicFrameMk id="3" creationId="{1FC4975E-A22B-F131-85EB-3116FFDD2574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7.290" v="100" actId="47"/>
        <pc:sldMkLst>
          <pc:docMk/>
          <pc:sldMk cId="1552279589" sldId="289"/>
        </pc:sldMkLst>
      </pc:sldChg>
      <pc:sldChg chg="add del">
        <pc:chgData name="NESTOR JULIO HERNANDEZ BOCKER" userId="a413b3be1cc3406f" providerId="LiveId" clId="{83E3FA2C-5845-48F7-BE9C-686FE900854A}" dt="2023-06-03T23:41:30.946" v="687" actId="47"/>
        <pc:sldMkLst>
          <pc:docMk/>
          <pc:sldMk cId="3011558527" sldId="289"/>
        </pc:sldMkLst>
      </pc:sldChg>
      <pc:sldChg chg="addSp delSp modSp add mod">
        <pc:chgData name="NESTOR JULIO HERNANDEZ BOCKER" userId="a413b3be1cc3406f" providerId="LiveId" clId="{83E3FA2C-5845-48F7-BE9C-686FE900854A}" dt="2023-06-04T00:01:42.488" v="819" actId="20577"/>
        <pc:sldMkLst>
          <pc:docMk/>
          <pc:sldMk cId="3371494069" sldId="289"/>
        </pc:sldMkLst>
        <pc:spChg chg="mod">
          <ac:chgData name="NESTOR JULIO HERNANDEZ BOCKER" userId="a413b3be1cc3406f" providerId="LiveId" clId="{83E3FA2C-5845-48F7-BE9C-686FE900854A}" dt="2023-06-04T00:01:09.982" v="798" actId="6549"/>
          <ac:spMkLst>
            <pc:docMk/>
            <pc:sldMk cId="3371494069" sldId="289"/>
            <ac:spMk id="2" creationId="{ED83159B-FD29-D8E1-23F1-F30FD57F3054}"/>
          </ac:spMkLst>
        </pc:spChg>
        <pc:spChg chg="mod">
          <ac:chgData name="NESTOR JULIO HERNANDEZ BOCKER" userId="a413b3be1cc3406f" providerId="LiveId" clId="{83E3FA2C-5845-48F7-BE9C-686FE900854A}" dt="2023-06-03T23:44:02.307" v="720" actId="6549"/>
          <ac:spMkLst>
            <pc:docMk/>
            <pc:sldMk cId="3371494069" sldId="289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3:38.482" v="713" actId="478"/>
          <ac:spMkLst>
            <pc:docMk/>
            <pc:sldMk cId="3371494069" sldId="289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3:39.926" v="714" actId="478"/>
          <ac:spMkLst>
            <pc:docMk/>
            <pc:sldMk cId="3371494069" sldId="289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42.488" v="819" actId="20577"/>
          <ac:graphicFrameMkLst>
            <pc:docMk/>
            <pc:sldMk cId="3371494069" sldId="289"/>
            <ac:graphicFrameMk id="3" creationId="{89CB9840-150F-E6AC-EA93-306DC819538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7.573" v="101" actId="47"/>
        <pc:sldMkLst>
          <pc:docMk/>
          <pc:sldMk cId="1422948711" sldId="290"/>
        </pc:sldMkLst>
      </pc:sldChg>
      <pc:sldChg chg="add del">
        <pc:chgData name="NESTOR JULIO HERNANDEZ BOCKER" userId="a413b3be1cc3406f" providerId="LiveId" clId="{83E3FA2C-5845-48F7-BE9C-686FE900854A}" dt="2023-06-03T23:41:31.181" v="688" actId="47"/>
        <pc:sldMkLst>
          <pc:docMk/>
          <pc:sldMk cId="1477188278" sldId="290"/>
        </pc:sldMkLst>
      </pc:sldChg>
      <pc:sldChg chg="add del">
        <pc:chgData name="NESTOR JULIO HERNANDEZ BOCKER" userId="a413b3be1cc3406f" providerId="LiveId" clId="{83E3FA2C-5845-48F7-BE9C-686FE900854A}" dt="2023-06-03T23:41:31.636" v="689" actId="47"/>
        <pc:sldMkLst>
          <pc:docMk/>
          <pc:sldMk cId="2827053692" sldId="291"/>
        </pc:sldMkLst>
      </pc:sldChg>
    </pc:docChg>
  </pc:docChgLst>
  <pc:docChgLst>
    <pc:chgData name="NESTOR JULIO HERNANDEZ BOCKER" userId="a413b3be1cc3406f" providerId="LiveId" clId="{B910FBED-A58D-4784-87E3-B3131684E79C}"/>
    <pc:docChg chg="undo custSel addSld delSld modSld">
      <pc:chgData name="NESTOR JULIO HERNANDEZ BOCKER" userId="a413b3be1cc3406f" providerId="LiveId" clId="{B910FBED-A58D-4784-87E3-B3131684E79C}" dt="2023-09-08T12:12:05.804" v="461" actId="2062"/>
      <pc:docMkLst>
        <pc:docMk/>
      </pc:docMkLst>
      <pc:sldChg chg="modSp mod">
        <pc:chgData name="NESTOR JULIO HERNANDEZ BOCKER" userId="a413b3be1cc3406f" providerId="LiveId" clId="{B910FBED-A58D-4784-87E3-B3131684E79C}" dt="2023-09-05T00:38:12.065" v="5" actId="20577"/>
        <pc:sldMkLst>
          <pc:docMk/>
          <pc:sldMk cId="1010862512" sldId="275"/>
        </pc:sldMkLst>
        <pc:spChg chg="mod">
          <ac:chgData name="NESTOR JULIO HERNANDEZ BOCKER" userId="a413b3be1cc3406f" providerId="LiveId" clId="{B910FBED-A58D-4784-87E3-B3131684E79C}" dt="2023-09-05T00:38:12.065" v="5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B910FBED-A58D-4784-87E3-B3131684E79C}" dt="2023-09-05T00:37:28.849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B910FBED-A58D-4784-87E3-B3131684E79C}" dt="2023-09-05T00:50:32.514" v="76" actId="20577"/>
        <pc:sldMkLst>
          <pc:docMk/>
          <pc:sldMk cId="3675170584" sldId="279"/>
        </pc:sldMkLst>
        <pc:spChg chg="mod">
          <ac:chgData name="NESTOR JULIO HERNANDEZ BOCKER" userId="a413b3be1cc3406f" providerId="LiveId" clId="{B910FBED-A58D-4784-87E3-B3131684E79C}" dt="2023-09-05T00:50:32.514" v="7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B910FBED-A58D-4784-87E3-B3131684E79C}" dt="2023-09-05T19:55:55.010" v="103" actId="20577"/>
        <pc:sldMkLst>
          <pc:docMk/>
          <pc:sldMk cId="2130645913" sldId="281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B910FBED-A58D-4784-87E3-B3131684E79C}" dt="2023-09-05T19:55:55.010" v="103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B910FBED-A58D-4784-87E3-B3131684E79C}" dt="2023-09-05T19:55:38.726" v="99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B910FBED-A58D-4784-87E3-B3131684E79C}" dt="2023-09-05T20:01:54.421" v="194" actId="20577"/>
        <pc:sldMkLst>
          <pc:docMk/>
          <pc:sldMk cId="1230455291" sldId="290"/>
        </pc:sldMkLst>
        <pc:spChg chg="mod">
          <ac:chgData name="NESTOR JULIO HERNANDEZ BOCKER" userId="a413b3be1cc3406f" providerId="LiveId" clId="{B910FBED-A58D-4784-87E3-B3131684E79C}" dt="2023-09-05T20:01:54.421" v="194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B910FBED-A58D-4784-87E3-B3131684E79C}" dt="2023-09-05T19:59:35.097" v="170" actId="478"/>
          <ac:picMkLst>
            <pc:docMk/>
            <pc:sldMk cId="1230455291" sldId="290"/>
            <ac:picMk id="2" creationId="{06D4D33C-029F-CE18-0F51-E46E9E85ADCC}"/>
          </ac:picMkLst>
        </pc:picChg>
        <pc:picChg chg="add del mod">
          <ac:chgData name="NESTOR JULIO HERNANDEZ BOCKER" userId="a413b3be1cc3406f" providerId="LiveId" clId="{B910FBED-A58D-4784-87E3-B3131684E79C}" dt="2023-09-05T20:01:47.876" v="192" actId="478"/>
          <ac:picMkLst>
            <pc:docMk/>
            <pc:sldMk cId="1230455291" sldId="290"/>
            <ac:picMk id="6" creationId="{9E998B52-8F78-C7B5-CFA6-EA0F04EF9756}"/>
          </ac:picMkLst>
        </pc:picChg>
      </pc:sldChg>
      <pc:sldChg chg="addSp delSp modSp mod">
        <pc:chgData name="NESTOR JULIO HERNANDEZ BOCKER" userId="a413b3be1cc3406f" providerId="LiveId" clId="{B910FBED-A58D-4784-87E3-B3131684E79C}" dt="2023-09-05T00:49:49.684" v="75" actId="20577"/>
        <pc:sldMkLst>
          <pc:docMk/>
          <pc:sldMk cId="3207670988" sldId="291"/>
        </pc:sldMkLst>
        <pc:spChg chg="mod">
          <ac:chgData name="NESTOR JULIO HERNANDEZ BOCKER" userId="a413b3be1cc3406f" providerId="LiveId" clId="{B910FBED-A58D-4784-87E3-B3131684E79C}" dt="2023-09-05T00:49:49.684" v="75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B910FBED-A58D-4784-87E3-B3131684E79C}" dt="2023-09-05T00:37:28.849" v="2"/>
          <ac:spMkLst>
            <pc:docMk/>
            <pc:sldMk cId="3207670988" sldId="29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B910FBED-A58D-4784-87E3-B3131684E79C}" dt="2023-09-05T00:48:57.012" v="55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del">
          <ac:chgData name="NESTOR JULIO HERNANDEZ BOCKER" userId="a413b3be1cc3406f" providerId="LiveId" clId="{B910FBED-A58D-4784-87E3-B3131684E79C}" dt="2023-09-05T00:48:42.406" v="54" actId="21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19:56:09.241" v="104" actId="27107"/>
        <pc:sldMkLst>
          <pc:docMk/>
          <pc:sldMk cId="1058868022" sldId="297"/>
        </pc:sldMkLst>
        <pc:spChg chg="mod">
          <ac:chgData name="NESTOR JULIO HERNANDEZ BOCKER" userId="a413b3be1cc3406f" providerId="LiveId" clId="{B910FBED-A58D-4784-87E3-B3131684E79C}" dt="2023-09-05T19:56:09.241" v="104" actId="271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B910FBED-A58D-4784-87E3-B3131684E79C}" dt="2023-09-05T20:02:55.272" v="198" actId="27107"/>
        <pc:sldMkLst>
          <pc:docMk/>
          <pc:sldMk cId="999383766" sldId="298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10FBED-A58D-4784-87E3-B3131684E79C}" dt="2023-09-05T20:02:55.272" v="198" actId="271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">
        <pc:chgData name="NESTOR JULIO HERNANDEZ BOCKER" userId="a413b3be1cc3406f" providerId="LiveId" clId="{B910FBED-A58D-4784-87E3-B3131684E79C}" dt="2023-09-05T20:04:16.932" v="200"/>
        <pc:sldMkLst>
          <pc:docMk/>
          <pc:sldMk cId="1402838187" sldId="299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10FBED-A58D-4784-87E3-B3131684E79C}" dt="2023-09-05T20:04:03.445" v="199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B910FBED-A58D-4784-87E3-B3131684E79C}" dt="2023-09-05T20:04:16.932" v="200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20:04:59.420" v="232"/>
        <pc:sldMkLst>
          <pc:docMk/>
          <pc:sldMk cId="3528884864" sldId="300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10FBED-A58D-4784-87E3-B3131684E79C}" dt="2023-09-05T20:04:48.689" v="231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B910FBED-A58D-4784-87E3-B3131684E79C}" dt="2023-09-05T20:04:59.420" v="23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20:05:35.116" v="239" actId="20577"/>
        <pc:sldMkLst>
          <pc:docMk/>
          <pc:sldMk cId="433723799" sldId="301"/>
        </pc:sldMkLst>
        <pc:spChg chg="mod">
          <ac:chgData name="NESTOR JULIO HERNANDEZ BOCKER" userId="a413b3be1cc3406f" providerId="LiveId" clId="{B910FBED-A58D-4784-87E3-B3131684E79C}" dt="2023-09-05T20:05:35.116" v="239" actId="2057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10FBED-A58D-4784-87E3-B3131684E79C}" dt="2023-09-05T20:06:08.417" v="246" actId="20577"/>
        <pc:sldMkLst>
          <pc:docMk/>
          <pc:sldMk cId="2938667470" sldId="302"/>
        </pc:sldMkLst>
        <pc:spChg chg="mod">
          <ac:chgData name="NESTOR JULIO HERNANDEZ BOCKER" userId="a413b3be1cc3406f" providerId="LiveId" clId="{B910FBED-A58D-4784-87E3-B3131684E79C}" dt="2023-09-05T20:06:08.417" v="246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10FBED-A58D-4784-87E3-B3131684E79C}" dt="2023-09-05T19:54:30.626" v="88" actId="27918"/>
        <pc:sldMkLst>
          <pc:docMk/>
          <pc:sldMk cId="2869489403" sldId="303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869489403" sldId="303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10FBED-A58D-4784-87E3-B3131684E79C}" dt="2023-09-05T20:14:58.779" v="446" actId="20577"/>
        <pc:sldMkLst>
          <pc:docMk/>
          <pc:sldMk cId="2994828080" sldId="304"/>
        </pc:sldMkLst>
        <pc:spChg chg="mod">
          <ac:chgData name="NESTOR JULIO HERNANDEZ BOCKER" userId="a413b3be1cc3406f" providerId="LiveId" clId="{B910FBED-A58D-4784-87E3-B3131684E79C}" dt="2023-09-05T20:14:58.779" v="446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10FBED-A58D-4784-87E3-B3131684E79C}" dt="2023-09-05T20:16:01.966" v="455" actId="20577"/>
        <pc:sldMkLst>
          <pc:docMk/>
          <pc:sldMk cId="1400359443" sldId="305"/>
        </pc:sldMkLst>
        <pc:spChg chg="mod">
          <ac:chgData name="NESTOR JULIO HERNANDEZ BOCKER" userId="a413b3be1cc3406f" providerId="LiveId" clId="{B910FBED-A58D-4784-87E3-B3131684E79C}" dt="2023-09-05T20:16:01.966" v="455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B910FBED-A58D-4784-87E3-B3131684E79C}" dt="2023-09-05T00:41:18.644" v="14"/>
        <pc:sldMkLst>
          <pc:docMk/>
          <pc:sldMk cId="3902090573" sldId="307"/>
        </pc:sldMkLst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B910FBED-A58D-4784-87E3-B3131684E79C}" dt="2023-09-05T20:34:57.334" v="458"/>
        <pc:sldMkLst>
          <pc:docMk/>
          <pc:sldMk cId="2799606255" sldId="308"/>
        </pc:sldMkLst>
        <pc:spChg chg="mod">
          <ac:chgData name="NESTOR JULIO HERNANDEZ BOCKER" userId="a413b3be1cc3406f" providerId="LiveId" clId="{B910FBED-A58D-4784-87E3-B3131684E79C}" dt="2023-09-05T00:45:51.789" v="35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2799606255" sldId="308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B910FBED-A58D-4784-87E3-B3131684E79C}" dt="2023-09-05T00:43:54.608" v="15" actId="478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add mod">
          <ac:chgData name="NESTOR JULIO HERNANDEZ BOCKER" userId="a413b3be1cc3406f" providerId="LiveId" clId="{B910FBED-A58D-4784-87E3-B3131684E79C}" dt="2023-09-05T20:34:57.334" v="458"/>
          <ac:graphicFrameMkLst>
            <pc:docMk/>
            <pc:sldMk cId="2799606255" sldId="308"/>
            <ac:graphicFrameMk id="4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B910FBED-A58D-4784-87E3-B3131684E79C}" dt="2023-09-05T20:10:47.644" v="372" actId="20577"/>
        <pc:sldMkLst>
          <pc:docMk/>
          <pc:sldMk cId="12027702" sldId="309"/>
        </pc:sldMkLst>
        <pc:spChg chg="mod">
          <ac:chgData name="NESTOR JULIO HERNANDEZ BOCKER" userId="a413b3be1cc3406f" providerId="LiveId" clId="{B910FBED-A58D-4784-87E3-B3131684E79C}" dt="2023-09-05T20:10:47.644" v="372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B910FBED-A58D-4784-87E3-B3131684E79C}" dt="2023-09-05T00:37:28.849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B910FBED-A58D-4784-87E3-B3131684E79C}" dt="2023-09-05T20:09:02.439" v="335" actId="478"/>
          <ac:picMkLst>
            <pc:docMk/>
            <pc:sldMk cId="12027702" sldId="309"/>
            <ac:picMk id="5" creationId="{8A01D3B5-586A-4240-294D-C3267198D066}"/>
          </ac:picMkLst>
        </pc:picChg>
        <pc:picChg chg="add del mod">
          <ac:chgData name="NESTOR JULIO HERNANDEZ BOCKER" userId="a413b3be1cc3406f" providerId="LiveId" clId="{B910FBED-A58D-4784-87E3-B3131684E79C}" dt="2023-09-05T20:10:33.919" v="361" actId="478"/>
          <ac:picMkLst>
            <pc:docMk/>
            <pc:sldMk cId="12027702" sldId="309"/>
            <ac:picMk id="6" creationId="{CC74390E-278B-ACA6-BA48-FB3EB7AABB19}"/>
          </ac:picMkLst>
        </pc:picChg>
      </pc:sldChg>
      <pc:sldChg chg="modSp">
        <pc:chgData name="NESTOR JULIO HERNANDEZ BOCKER" userId="a413b3be1cc3406f" providerId="LiveId" clId="{B910FBED-A58D-4784-87E3-B3131684E79C}" dt="2023-09-05T20:11:17.576" v="373"/>
        <pc:sldMkLst>
          <pc:docMk/>
          <pc:sldMk cId="436528798" sldId="310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436528798" sldId="31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10FBED-A58D-4784-87E3-B3131684E79C}" dt="2023-09-05T20:11:17.576" v="373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8T12:12:05.804" v="461" actId="2062"/>
        <pc:sldMkLst>
          <pc:docMk/>
          <pc:sldMk cId="537324164" sldId="311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10FBED-A58D-4784-87E3-B3131684E79C}" dt="2023-09-08T12:11:11.977" v="460" actId="2062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B910FBED-A58D-4784-87E3-B3131684E79C}" dt="2023-09-08T12:12:05.804" v="461" actId="2062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20:13:46.846" v="427"/>
        <pc:sldMkLst>
          <pc:docMk/>
          <pc:sldMk cId="757931575" sldId="312"/>
        </pc:sldMkLst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10FBED-A58D-4784-87E3-B3131684E79C}" dt="2023-09-05T20:13:35.938" v="426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B910FBED-A58D-4784-87E3-B3131684E79C}" dt="2023-09-05T20:13:46.846" v="427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B910FBED-A58D-4784-87E3-B3131684E79C}" dt="2023-09-05T00:40:39.911" v="12" actId="20577"/>
        <pc:sldMkLst>
          <pc:docMk/>
          <pc:sldMk cId="2590248872" sldId="313"/>
        </pc:sldMkLst>
        <pc:spChg chg="mod">
          <ac:chgData name="NESTOR JULIO HERNANDEZ BOCKER" userId="a413b3be1cc3406f" providerId="LiveId" clId="{B910FBED-A58D-4784-87E3-B3131684E79C}" dt="2023-09-05T00:40:39.911" v="12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">
        <pc:chgData name="NESTOR JULIO HERNANDEZ BOCKER" userId="a413b3be1cc3406f" providerId="LiveId" clId="{B910FBED-A58D-4784-87E3-B3131684E79C}" dt="2023-09-05T00:37:28.849" v="2"/>
        <pc:sldMkLst>
          <pc:docMk/>
          <pc:sldMk cId="3633284213" sldId="314"/>
        </pc:sldMkLst>
        <pc:spChg chg="mod">
          <ac:chgData name="NESTOR JULIO HERNANDEZ BOCKER" userId="a413b3be1cc3406f" providerId="LiveId" clId="{B910FBED-A58D-4784-87E3-B3131684E79C}" dt="2023-09-05T00:36:51.900" v="0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B910FBED-A58D-4784-87E3-B3131684E79C}" dt="2023-09-05T00:37:28.849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B910FBED-A58D-4784-87E3-B3131684E79C}" dt="2023-09-05T00:47:35.184" v="53" actId="6549"/>
        <pc:sldMkLst>
          <pc:docMk/>
          <pc:sldMk cId="1867422395" sldId="315"/>
        </pc:sldMkLst>
        <pc:spChg chg="mod">
          <ac:chgData name="NESTOR JULIO HERNANDEZ BOCKER" userId="a413b3be1cc3406f" providerId="LiveId" clId="{B910FBED-A58D-4784-87E3-B3131684E79C}" dt="2023-09-05T00:47:35.184" v="53" actId="6549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B910FBED-A58D-4784-87E3-B3131684E79C}" dt="2023-09-05T00:37:40.938" v="3"/>
          <ac:spMkLst>
            <pc:docMk/>
            <pc:sldMk cId="1867422395" sldId="31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B910FBED-A58D-4784-87E3-B3131684E79C}" dt="2023-09-05T00:46:56.937" v="36" actId="478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add mod">
          <ac:chgData name="NESTOR JULIO HERNANDEZ BOCKER" userId="a413b3be1cc3406f" providerId="LiveId" clId="{B910FBED-A58D-4784-87E3-B3131684E79C}" dt="2023-09-05T00:47:00.929" v="37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">
        <pc:chgData name="NESTOR JULIO HERNANDEZ BOCKER" userId="a413b3be1cc3406f" providerId="LiveId" clId="{B910FBED-A58D-4784-87E3-B3131684E79C}" dt="2023-09-05T00:41:18.644" v="14"/>
        <pc:sldMkLst>
          <pc:docMk/>
          <pc:sldMk cId="3692254647" sldId="318"/>
        </pc:sldMkLst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B910FBED-A58D-4784-87E3-B3131684E79C}" dt="2023-09-05T00:37:59.655" v="4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82BA0BD3-1566-4070-B417-EF73B6B6B9FA}"/>
    <pc:docChg chg="undo custSel addSld delSld modSld">
      <pc:chgData name="NESTOR JULIO HERNANDEZ BOCKER" userId="a413b3be1cc3406f" providerId="LiveId" clId="{82BA0BD3-1566-4070-B417-EF73B6B6B9FA}" dt="2023-10-04T00:08:32.151" v="1822" actId="207"/>
      <pc:docMkLst>
        <pc:docMk/>
      </pc:docMkLst>
      <pc:sldChg chg="modSp mod">
        <pc:chgData name="NESTOR JULIO HERNANDEZ BOCKER" userId="a413b3be1cc3406f" providerId="LiveId" clId="{82BA0BD3-1566-4070-B417-EF73B6B6B9FA}" dt="2023-10-03T23:37:13.662" v="1383" actId="20577"/>
        <pc:sldMkLst>
          <pc:docMk/>
          <pc:sldMk cId="1010862512" sldId="275"/>
        </pc:sldMkLst>
        <pc:spChg chg="mod">
          <ac:chgData name="NESTOR JULIO HERNANDEZ BOCKER" userId="a413b3be1cc3406f" providerId="LiveId" clId="{82BA0BD3-1566-4070-B417-EF73B6B6B9FA}" dt="2023-10-03T23:37:13.662" v="1383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82BA0BD3-1566-4070-B417-EF73B6B6B9FA}" dt="2023-10-03T23:24:39.228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82BA0BD3-1566-4070-B417-EF73B6B6B9FA}" dt="2023-10-04T00:08:00.331" v="1820" actId="20577"/>
        <pc:sldMkLst>
          <pc:docMk/>
          <pc:sldMk cId="3675170584" sldId="279"/>
        </pc:sldMkLst>
        <pc:spChg chg="mod">
          <ac:chgData name="NESTOR JULIO HERNANDEZ BOCKER" userId="a413b3be1cc3406f" providerId="LiveId" clId="{82BA0BD3-1566-4070-B417-EF73B6B6B9FA}" dt="2023-10-04T00:08:00.331" v="182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82BA0BD3-1566-4070-B417-EF73B6B6B9FA}" dt="2023-10-03T23:38:23.015" v="1394" actId="20577"/>
        <pc:sldMkLst>
          <pc:docMk/>
          <pc:sldMk cId="2130645913" sldId="281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82BA0BD3-1566-4070-B417-EF73B6B6B9FA}" dt="2023-10-03T23:38:23.015" v="1394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82BA0BD3-1566-4070-B417-EF73B6B6B9FA}" dt="2023-10-03T23:37:52.272" v="1389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82BA0BD3-1566-4070-B417-EF73B6B6B9FA}" dt="2023-10-03T23:43:55.169" v="1499" actId="478"/>
        <pc:sldMkLst>
          <pc:docMk/>
          <pc:sldMk cId="1230455291" sldId="290"/>
        </pc:sldMkLst>
        <pc:spChg chg="mod">
          <ac:chgData name="NESTOR JULIO HERNANDEZ BOCKER" userId="a413b3be1cc3406f" providerId="LiveId" clId="{82BA0BD3-1566-4070-B417-EF73B6B6B9FA}" dt="2023-10-03T23:43:21.480" v="1498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82BA0BD3-1566-4070-B417-EF73B6B6B9FA}" dt="2023-10-03T23:42:14.197" v="1478" actId="478"/>
          <ac:picMkLst>
            <pc:docMk/>
            <pc:sldMk cId="1230455291" sldId="290"/>
            <ac:picMk id="2" creationId="{3D49216C-95E1-4C13-283A-2C1CA7EEC43D}"/>
          </ac:picMkLst>
        </pc:picChg>
        <pc:picChg chg="add del mod">
          <ac:chgData name="NESTOR JULIO HERNANDEZ BOCKER" userId="a413b3be1cc3406f" providerId="LiveId" clId="{82BA0BD3-1566-4070-B417-EF73B6B6B9FA}" dt="2023-10-03T23:43:55.169" v="1499" actId="478"/>
          <ac:picMkLst>
            <pc:docMk/>
            <pc:sldMk cId="1230455291" sldId="290"/>
            <ac:picMk id="6" creationId="{4563533A-5C48-FEBD-C7E6-A0EB5B5660FD}"/>
          </ac:picMkLst>
        </pc:picChg>
      </pc:sldChg>
      <pc:sldChg chg="addSp delSp modSp mod">
        <pc:chgData name="NESTOR JULIO HERNANDEZ BOCKER" userId="a413b3be1cc3406f" providerId="LiveId" clId="{82BA0BD3-1566-4070-B417-EF73B6B6B9FA}" dt="2023-10-04T00:06:25.644" v="1818" actId="27918"/>
        <pc:sldMkLst>
          <pc:docMk/>
          <pc:sldMk cId="3207670988" sldId="291"/>
        </pc:sldMkLst>
        <pc:spChg chg="mod">
          <ac:chgData name="NESTOR JULIO HERNANDEZ BOCKER" userId="a413b3be1cc3406f" providerId="LiveId" clId="{82BA0BD3-1566-4070-B417-EF73B6B6B9FA}" dt="2023-10-04T00:06:14.422" v="1817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82BA0BD3-1566-4070-B417-EF73B6B6B9FA}" dt="2023-10-03T23:24:39.228" v="2"/>
          <ac:spMkLst>
            <pc:docMk/>
            <pc:sldMk cId="3207670988" sldId="291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82BA0BD3-1566-4070-B417-EF73B6B6B9FA}" dt="2023-10-04T00:05:42.561" v="1809" actId="478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add mod">
          <ac:chgData name="NESTOR JULIO HERNANDEZ BOCKER" userId="a413b3be1cc3406f" providerId="LiveId" clId="{82BA0BD3-1566-4070-B417-EF73B6B6B9FA}" dt="2023-10-04T00:05:48.201" v="1810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4T00:08:32.151" v="1822" actId="207"/>
        <pc:sldMkLst>
          <pc:docMk/>
          <pc:sldMk cId="1058868022" sldId="297"/>
        </pc:sldMkLst>
        <pc:spChg chg="mod">
          <ac:chgData name="NESTOR JULIO HERNANDEZ BOCKER" userId="a413b3be1cc3406f" providerId="LiveId" clId="{82BA0BD3-1566-4070-B417-EF73B6B6B9FA}" dt="2023-10-04T00:08:32.151" v="1822" actId="2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82BA0BD3-1566-4070-B417-EF73B6B6B9FA}" dt="2023-10-03T23:44:35.673" v="1502" actId="403"/>
        <pc:sldMkLst>
          <pc:docMk/>
          <pc:sldMk cId="999383766" sldId="298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44:35.673" v="1502" actId="403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3T23:45:19.323" v="1520"/>
        <pc:sldMkLst>
          <pc:docMk/>
          <pc:sldMk cId="1402838187" sldId="299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45:02.058" v="1519" actId="2057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82BA0BD3-1566-4070-B417-EF73B6B6B9FA}" dt="2023-10-03T23:45:19.323" v="1520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3T23:46:50.648" v="1562"/>
        <pc:sldMkLst>
          <pc:docMk/>
          <pc:sldMk cId="3528884864" sldId="300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46:40.528" v="1561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82BA0BD3-1566-4070-B417-EF73B6B6B9FA}" dt="2023-10-03T23:46:50.648" v="15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addSp delSp modSp mod">
        <pc:chgData name="NESTOR JULIO HERNANDEZ BOCKER" userId="a413b3be1cc3406f" providerId="LiveId" clId="{82BA0BD3-1566-4070-B417-EF73B6B6B9FA}" dt="2023-10-03T23:47:16.358" v="1569" actId="20577"/>
        <pc:sldMkLst>
          <pc:docMk/>
          <pc:sldMk cId="433723799" sldId="301"/>
        </pc:sldMkLst>
        <pc:spChg chg="mod">
          <ac:chgData name="NESTOR JULIO HERNANDEZ BOCKER" userId="a413b3be1cc3406f" providerId="LiveId" clId="{82BA0BD3-1566-4070-B417-EF73B6B6B9FA}" dt="2023-10-03T23:47:16.358" v="1569" actId="20577"/>
          <ac:spMkLst>
            <pc:docMk/>
            <pc:sldMk cId="433723799" sldId="301"/>
            <ac:spMk id="2" creationId="{FC6A04EE-D3B8-BA90-1779-1167670B8274}"/>
          </ac:spMkLst>
        </pc:spChg>
        <pc:spChg chg="del">
          <ac:chgData name="NESTOR JULIO HERNANDEZ BOCKER" userId="a413b3be1cc3406f" providerId="LiveId" clId="{82BA0BD3-1566-4070-B417-EF73B6B6B9FA}" dt="2023-10-03T23:31:45.752" v="293" actId="478"/>
          <ac:spMkLst>
            <pc:docMk/>
            <pc:sldMk cId="433723799" sldId="301"/>
            <ac:spMk id="3" creationId="{2A92AF03-0B76-ABBC-DC2A-8FAF242B06ED}"/>
          </ac:spMkLst>
        </pc:spChg>
        <pc:spChg chg="add mod">
          <ac:chgData name="NESTOR JULIO HERNANDEZ BOCKER" userId="a413b3be1cc3406f" providerId="LiveId" clId="{82BA0BD3-1566-4070-B417-EF73B6B6B9FA}" dt="2023-10-03T23:35:48.852" v="1359" actId="6549"/>
          <ac:spMkLst>
            <pc:docMk/>
            <pc:sldMk cId="433723799" sldId="301"/>
            <ac:spMk id="5" creationId="{6CF0C090-29CD-C558-E9C1-3E7C0549A5C4}"/>
          </ac:spMkLst>
        </pc:spChg>
        <pc:spChg chg="add mod">
          <ac:chgData name="NESTOR JULIO HERNANDEZ BOCKER" userId="a413b3be1cc3406f" providerId="LiveId" clId="{82BA0BD3-1566-4070-B417-EF73B6B6B9FA}" dt="2023-10-03T23:35:53.592" v="1360"/>
          <ac:spMkLst>
            <pc:docMk/>
            <pc:sldMk cId="433723799" sldId="301"/>
            <ac:spMk id="6" creationId="{55EFFB56-EBB3-0C30-15B0-84DB59203FFE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433723799" sldId="301"/>
            <ac:spMk id="7" creationId="{469CD69D-8310-32BB-7403-36C4ABF01797}"/>
          </ac:spMkLst>
        </pc:spChg>
      </pc:sldChg>
      <pc:sldChg chg="addSp modSp mod">
        <pc:chgData name="NESTOR JULIO HERNANDEZ BOCKER" userId="a413b3be1cc3406f" providerId="LiveId" clId="{82BA0BD3-1566-4070-B417-EF73B6B6B9FA}" dt="2023-10-03T23:47:45.390" v="1586" actId="20577"/>
        <pc:sldMkLst>
          <pc:docMk/>
          <pc:sldMk cId="2938667470" sldId="302"/>
        </pc:sldMkLst>
        <pc:spChg chg="mod">
          <ac:chgData name="NESTOR JULIO HERNANDEZ BOCKER" userId="a413b3be1cc3406f" providerId="LiveId" clId="{82BA0BD3-1566-4070-B417-EF73B6B6B9FA}" dt="2023-10-03T23:47:45.390" v="1586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82BA0BD3-1566-4070-B417-EF73B6B6B9FA}" dt="2023-10-03T23:33:20.467" v="700" actId="20577"/>
          <ac:spMkLst>
            <pc:docMk/>
            <pc:sldMk cId="2938667470" sldId="302"/>
            <ac:spMk id="3" creationId="{2A92AF03-0B76-ABBC-DC2A-8FAF242B06ED}"/>
          </ac:spMkLst>
        </pc:spChg>
        <pc:spChg chg="add mod">
          <ac:chgData name="NESTOR JULIO HERNANDEZ BOCKER" userId="a413b3be1cc3406f" providerId="LiveId" clId="{82BA0BD3-1566-4070-B417-EF73B6B6B9FA}" dt="2023-10-03T23:33:43.372" v="750" actId="1076"/>
          <ac:spMkLst>
            <pc:docMk/>
            <pc:sldMk cId="2938667470" sldId="302"/>
            <ac:spMk id="6" creationId="{16041AC1-19DD-E37F-2C33-1D5CD80A63F6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82BA0BD3-1566-4070-B417-EF73B6B6B9FA}" dt="2023-10-03T23:29:21.254" v="17" actId="27918"/>
        <pc:sldMkLst>
          <pc:docMk/>
          <pc:sldMk cId="2869489403" sldId="303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869489403" sldId="303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82BA0BD3-1566-4070-B417-EF73B6B6B9FA}" dt="2023-10-03T23:58:05.967" v="1770" actId="20577"/>
        <pc:sldMkLst>
          <pc:docMk/>
          <pc:sldMk cId="2994828080" sldId="304"/>
        </pc:sldMkLst>
        <pc:spChg chg="mod">
          <ac:chgData name="NESTOR JULIO HERNANDEZ BOCKER" userId="a413b3be1cc3406f" providerId="LiveId" clId="{82BA0BD3-1566-4070-B417-EF73B6B6B9FA}" dt="2023-10-03T23:58:05.967" v="1770" actId="20577"/>
          <ac:spMkLst>
            <pc:docMk/>
            <pc:sldMk cId="2994828080" sldId="304"/>
            <ac:spMk id="2" creationId="{077661EC-381A-3E4A-F0F0-5C72F32440DF}"/>
          </ac:spMkLst>
        </pc:spChg>
        <pc:spChg chg="del">
          <ac:chgData name="NESTOR JULIO HERNANDEZ BOCKER" userId="a413b3be1cc3406f" providerId="LiveId" clId="{82BA0BD3-1566-4070-B417-EF73B6B6B9FA}" dt="2023-10-03T23:31:52.422" v="295" actId="478"/>
          <ac:spMkLst>
            <pc:docMk/>
            <pc:sldMk cId="2994828080" sldId="304"/>
            <ac:spMk id="3" creationId="{2A92AF03-0B76-ABBC-DC2A-8FAF242B06ED}"/>
          </ac:spMkLst>
        </pc:spChg>
        <pc:spChg chg="add mod">
          <ac:chgData name="NESTOR JULIO HERNANDEZ BOCKER" userId="a413b3be1cc3406f" providerId="LiveId" clId="{82BA0BD3-1566-4070-B417-EF73B6B6B9FA}" dt="2023-10-03T23:34:14.952" v="1019" actId="6549"/>
          <ac:spMkLst>
            <pc:docMk/>
            <pc:sldMk cId="2994828080" sldId="304"/>
            <ac:spMk id="5" creationId="{8165C541-A62C-E548-E49B-1D6816AAACC8}"/>
          </ac:spMkLst>
        </pc:spChg>
        <pc:spChg chg="add mod">
          <ac:chgData name="NESTOR JULIO HERNANDEZ BOCKER" userId="a413b3be1cc3406f" providerId="LiveId" clId="{82BA0BD3-1566-4070-B417-EF73B6B6B9FA}" dt="2023-10-03T23:34:54.042" v="1038"/>
          <ac:spMkLst>
            <pc:docMk/>
            <pc:sldMk cId="2994828080" sldId="304"/>
            <ac:spMk id="6" creationId="{65C06764-949D-EA69-5096-51F291A36BC1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994828080" sldId="304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82BA0BD3-1566-4070-B417-EF73B6B6B9FA}" dt="2023-10-03T23:58:30.991" v="1786" actId="20577"/>
        <pc:sldMkLst>
          <pc:docMk/>
          <pc:sldMk cId="1400359443" sldId="305"/>
        </pc:sldMkLst>
        <pc:spChg chg="mod">
          <ac:chgData name="NESTOR JULIO HERNANDEZ BOCKER" userId="a413b3be1cc3406f" providerId="LiveId" clId="{82BA0BD3-1566-4070-B417-EF73B6B6B9FA}" dt="2023-10-03T23:58:30.991" v="1786" actId="20577"/>
          <ac:spMkLst>
            <pc:docMk/>
            <pc:sldMk cId="1400359443" sldId="305"/>
            <ac:spMk id="2" creationId="{FF9461AB-7823-F6C6-32D6-8B0B0E8E09F6}"/>
          </ac:spMkLst>
        </pc:spChg>
        <pc:spChg chg="del">
          <ac:chgData name="NESTOR JULIO HERNANDEZ BOCKER" userId="a413b3be1cc3406f" providerId="LiveId" clId="{82BA0BD3-1566-4070-B417-EF73B6B6B9FA}" dt="2023-10-03T23:32:01.672" v="297" actId="478"/>
          <ac:spMkLst>
            <pc:docMk/>
            <pc:sldMk cId="1400359443" sldId="305"/>
            <ac:spMk id="3" creationId="{2A92AF03-0B76-ABBC-DC2A-8FAF242B06ED}"/>
          </ac:spMkLst>
        </pc:spChg>
        <pc:spChg chg="add mod">
          <ac:chgData name="NESTOR JULIO HERNANDEZ BOCKER" userId="a413b3be1cc3406f" providerId="LiveId" clId="{82BA0BD3-1566-4070-B417-EF73B6B6B9FA}" dt="2023-10-03T23:33:58.402" v="838" actId="6549"/>
          <ac:spMkLst>
            <pc:docMk/>
            <pc:sldMk cId="1400359443" sldId="305"/>
            <ac:spMk id="5" creationId="{315F5800-C337-1510-D643-F89229957224}"/>
          </ac:spMkLst>
        </pc:spChg>
        <pc:spChg chg="add mod">
          <ac:chgData name="NESTOR JULIO HERNANDEZ BOCKER" userId="a413b3be1cc3406f" providerId="LiveId" clId="{82BA0BD3-1566-4070-B417-EF73B6B6B9FA}" dt="2023-10-03T23:33:52.504" v="751"/>
          <ac:spMkLst>
            <pc:docMk/>
            <pc:sldMk cId="1400359443" sldId="305"/>
            <ac:spMk id="6" creationId="{C8D9347E-5AB2-1A84-989A-5D601F05A808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400359443" sldId="305"/>
            <ac:spMk id="7" creationId="{469CD69D-8310-32BB-7403-36C4ABF01797}"/>
          </ac:spMkLst>
        </pc:spChg>
        <pc:spChg chg="add del">
          <ac:chgData name="NESTOR JULIO HERNANDEZ BOCKER" userId="a413b3be1cc3406f" providerId="LiveId" clId="{82BA0BD3-1566-4070-B417-EF73B6B6B9FA}" dt="2023-10-03T23:35:04.132" v="1039" actId="478"/>
          <ac:spMkLst>
            <pc:docMk/>
            <pc:sldMk cId="1400359443" sldId="305"/>
            <ac:spMk id="9" creationId="{9FFCA367-E980-8B48-AD56-F7D2D7C0A921}"/>
          </ac:spMkLst>
        </pc:spChg>
      </pc:sldChg>
      <pc:sldChg chg="modSp add del">
        <pc:chgData name="NESTOR JULIO HERNANDEZ BOCKER" userId="a413b3be1cc3406f" providerId="LiveId" clId="{82BA0BD3-1566-4070-B417-EF73B6B6B9FA}" dt="2023-10-03T23:59:58.711" v="1791"/>
        <pc:sldMkLst>
          <pc:docMk/>
          <pc:sldMk cId="3902090573" sldId="307"/>
        </pc:sldMkLst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82BA0BD3-1566-4070-B417-EF73B6B6B9FA}" dt="2023-10-04T00:04:31.310" v="1802" actId="20577"/>
        <pc:sldMkLst>
          <pc:docMk/>
          <pc:sldMk cId="2799606255" sldId="308"/>
        </pc:sldMkLst>
        <pc:spChg chg="mod">
          <ac:chgData name="NESTOR JULIO HERNANDEZ BOCKER" userId="a413b3be1cc3406f" providerId="LiveId" clId="{82BA0BD3-1566-4070-B417-EF73B6B6B9FA}" dt="2023-10-04T00:04:31.310" v="1802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82BA0BD3-1566-4070-B417-EF73B6B6B9FA}" dt="2023-10-04T00:02:39.970" v="1794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82BA0BD3-1566-4070-B417-EF73B6B6B9FA}" dt="2023-10-04T00:02:36.350" v="1793" actId="478"/>
          <ac:graphicFrameMkLst>
            <pc:docMk/>
            <pc:sldMk cId="2799606255" sldId="308"/>
            <ac:graphicFrameMk id="4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82BA0BD3-1566-4070-B417-EF73B6B6B9FA}" dt="2023-10-03T23:54:18.411" v="1742" actId="478"/>
        <pc:sldMkLst>
          <pc:docMk/>
          <pc:sldMk cId="12027702" sldId="309"/>
        </pc:sldMkLst>
        <pc:spChg chg="mod">
          <ac:chgData name="NESTOR JULIO HERNANDEZ BOCKER" userId="a413b3be1cc3406f" providerId="LiveId" clId="{82BA0BD3-1566-4070-B417-EF73B6B6B9FA}" dt="2023-10-03T23:53:15.842" v="1741" actId="14100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82BA0BD3-1566-4070-B417-EF73B6B6B9FA}" dt="2023-10-03T23:24:39.228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82BA0BD3-1566-4070-B417-EF73B6B6B9FA}" dt="2023-10-03T23:51:38.420" v="1693" actId="478"/>
          <ac:picMkLst>
            <pc:docMk/>
            <pc:sldMk cId="12027702" sldId="309"/>
            <ac:picMk id="5" creationId="{BCFAB9F0-D253-3588-E0B0-320DF9DA6EDF}"/>
          </ac:picMkLst>
        </pc:picChg>
        <pc:picChg chg="add del mod">
          <ac:chgData name="NESTOR JULIO HERNANDEZ BOCKER" userId="a413b3be1cc3406f" providerId="LiveId" clId="{82BA0BD3-1566-4070-B417-EF73B6B6B9FA}" dt="2023-10-03T23:54:18.411" v="1742" actId="478"/>
          <ac:picMkLst>
            <pc:docMk/>
            <pc:sldMk cId="12027702" sldId="309"/>
            <ac:picMk id="6" creationId="{641F0EE2-A23B-02A8-7630-DFA524B27C0B}"/>
          </ac:picMkLst>
        </pc:picChg>
      </pc:sldChg>
      <pc:sldChg chg="modSp mod">
        <pc:chgData name="NESTOR JULIO HERNANDEZ BOCKER" userId="a413b3be1cc3406f" providerId="LiveId" clId="{82BA0BD3-1566-4070-B417-EF73B6B6B9FA}" dt="2023-10-03T23:56:19.087" v="1746" actId="27107"/>
        <pc:sldMkLst>
          <pc:docMk/>
          <pc:sldMk cId="436528798" sldId="310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56:19.087" v="1746" actId="271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82BA0BD3-1566-4070-B417-EF73B6B6B9FA}" dt="2023-10-03T23:57:10.032" v="1748"/>
        <pc:sldMkLst>
          <pc:docMk/>
          <pc:sldMk cId="537324164" sldId="311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82BA0BD3-1566-4070-B417-EF73B6B6B9FA}" dt="2023-10-03T23:57:00.606" v="174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82BA0BD3-1566-4070-B417-EF73B6B6B9FA}" dt="2023-10-03T23:57:10.032" v="1748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3T23:57:42.166" v="1766" actId="6549"/>
        <pc:sldMkLst>
          <pc:docMk/>
          <pc:sldMk cId="757931575" sldId="312"/>
        </pc:sldMkLst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82BA0BD3-1566-4070-B417-EF73B6B6B9FA}" dt="2023-10-03T23:57:42.166" v="1766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82BA0BD3-1566-4070-B417-EF73B6B6B9FA}" dt="2023-10-03T23:57:34.439" v="1750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82BA0BD3-1566-4070-B417-EF73B6B6B9FA}" dt="2023-10-03T23:59:23.186" v="1787" actId="20577"/>
        <pc:sldMkLst>
          <pc:docMk/>
          <pc:sldMk cId="2590248872" sldId="313"/>
        </pc:sldMkLst>
        <pc:spChg chg="mod">
          <ac:chgData name="NESTOR JULIO HERNANDEZ BOCKER" userId="a413b3be1cc3406f" providerId="LiveId" clId="{82BA0BD3-1566-4070-B417-EF73B6B6B9FA}" dt="2023-10-03T23:59:23.186" v="1787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82BA0BD3-1566-4070-B417-EF73B6B6B9FA}" dt="2023-10-04T00:07:47.267" v="1819" actId="20577"/>
        <pc:sldMkLst>
          <pc:docMk/>
          <pc:sldMk cId="3633284213" sldId="314"/>
        </pc:sldMkLst>
        <pc:spChg chg="mod">
          <ac:chgData name="NESTOR JULIO HERNANDEZ BOCKER" userId="a413b3be1cc3406f" providerId="LiveId" clId="{82BA0BD3-1566-4070-B417-EF73B6B6B9FA}" dt="2023-10-04T00:07:47.267" v="1819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82BA0BD3-1566-4070-B417-EF73B6B6B9FA}" dt="2023-10-03T23:24:39.228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82BA0BD3-1566-4070-B417-EF73B6B6B9FA}" dt="2023-10-04T00:05:24.921" v="1808" actId="20577"/>
        <pc:sldMkLst>
          <pc:docMk/>
          <pc:sldMk cId="1867422395" sldId="315"/>
        </pc:sldMkLst>
        <pc:spChg chg="mod">
          <ac:chgData name="NESTOR JULIO HERNANDEZ BOCKER" userId="a413b3be1cc3406f" providerId="LiveId" clId="{82BA0BD3-1566-4070-B417-EF73B6B6B9FA}" dt="2023-10-04T00:05:24.921" v="1808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82BA0BD3-1566-4070-B417-EF73B6B6B9FA}" dt="2023-10-03T23:24:50.550" v="3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82BA0BD3-1566-4070-B417-EF73B6B6B9FA}" dt="2023-10-04T00:05:13.370" v="1804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del">
          <ac:chgData name="NESTOR JULIO HERNANDEZ BOCKER" userId="a413b3be1cc3406f" providerId="LiveId" clId="{82BA0BD3-1566-4070-B417-EF73B6B6B9FA}" dt="2023-10-04T00:05:09.474" v="1803" actId="478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add del">
        <pc:chgData name="NESTOR JULIO HERNANDEZ BOCKER" userId="a413b3be1cc3406f" providerId="LiveId" clId="{82BA0BD3-1566-4070-B417-EF73B6B6B9FA}" dt="2023-10-03T23:59:51.956" v="1790"/>
        <pc:sldMkLst>
          <pc:docMk/>
          <pc:sldMk cId="4286932608" sldId="316"/>
        </pc:sldMkLst>
      </pc:sldChg>
      <pc:sldChg chg="add del">
        <pc:chgData name="NESTOR JULIO HERNANDEZ BOCKER" userId="a413b3be1cc3406f" providerId="LiveId" clId="{82BA0BD3-1566-4070-B417-EF73B6B6B9FA}" dt="2023-10-03T23:59:51.956" v="1790"/>
        <pc:sldMkLst>
          <pc:docMk/>
          <pc:sldMk cId="872652374" sldId="317"/>
        </pc:sldMkLst>
      </pc:sldChg>
      <pc:sldChg chg="add del">
        <pc:chgData name="NESTOR JULIO HERNANDEZ BOCKER" userId="a413b3be1cc3406f" providerId="LiveId" clId="{82BA0BD3-1566-4070-B417-EF73B6B6B9FA}" dt="2023-10-03T23:59:51.956" v="1790"/>
        <pc:sldMkLst>
          <pc:docMk/>
          <pc:sldMk cId="2637181985" sldId="318"/>
        </pc:sldMkLst>
      </pc:sldChg>
      <pc:sldChg chg="modSp add del">
        <pc:chgData name="NESTOR JULIO HERNANDEZ BOCKER" userId="a413b3be1cc3406f" providerId="LiveId" clId="{82BA0BD3-1566-4070-B417-EF73B6B6B9FA}" dt="2023-10-03T23:59:58.711" v="1791"/>
        <pc:sldMkLst>
          <pc:docMk/>
          <pc:sldMk cId="3692254647" sldId="318"/>
        </pc:sldMkLst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82BA0BD3-1566-4070-B417-EF73B6B6B9FA}" dt="2023-10-03T23:24:59.854" v="4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B9C528A1-51CE-4F9F-A330-422180F4AF28}"/>
    <pc:docChg chg="undo custSel addSld delSld modSld">
      <pc:chgData name="NESTOR JULIO HERNANDEZ BOCKER" userId="a413b3be1cc3406f" providerId="LiveId" clId="{B9C528A1-51CE-4F9F-A330-422180F4AF28}" dt="2023-07-22T21:42:30.291" v="780" actId="2062"/>
      <pc:docMkLst>
        <pc:docMk/>
      </pc:docMkLst>
      <pc:sldChg chg="modSp mod">
        <pc:chgData name="NESTOR JULIO HERNANDEZ BOCKER" userId="a413b3be1cc3406f" providerId="LiveId" clId="{B9C528A1-51CE-4F9F-A330-422180F4AF28}" dt="2023-07-05T20:09:30.180" v="770" actId="20577"/>
        <pc:sldMkLst>
          <pc:docMk/>
          <pc:sldMk cId="1010862512" sldId="275"/>
        </pc:sldMkLst>
        <pc:spChg chg="mod">
          <ac:chgData name="NESTOR JULIO HERNANDEZ BOCKER" userId="a413b3be1cc3406f" providerId="LiveId" clId="{B9C528A1-51CE-4F9F-A330-422180F4AF28}" dt="2023-07-05T20:09:30.180" v="770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B9C528A1-51CE-4F9F-A330-422180F4AF28}" dt="2023-07-05T19:10:29.982" v="36" actId="20577"/>
        <pc:sldMkLst>
          <pc:docMk/>
          <pc:sldMk cId="3675170584" sldId="279"/>
        </pc:sldMkLst>
        <pc:spChg chg="mod">
          <ac:chgData name="NESTOR JULIO HERNANDEZ BOCKER" userId="a413b3be1cc3406f" providerId="LiveId" clId="{B9C528A1-51CE-4F9F-A330-422180F4AF28}" dt="2023-07-05T19:10:29.982" v="3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B9C528A1-51CE-4F9F-A330-422180F4AF28}" dt="2023-07-05T20:10:04.811" v="771" actId="20577"/>
        <pc:sldMkLst>
          <pc:docMk/>
          <pc:sldMk cId="2130645913" sldId="281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B9C528A1-51CE-4F9F-A330-422180F4AF28}" dt="2023-07-05T19:16:13.158" v="151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B9C528A1-51CE-4F9F-A330-422180F4AF28}" dt="2023-07-05T20:10:04.811" v="771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130645913" sldId="28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B9C528A1-51CE-4F9F-A330-422180F4AF28}" dt="2023-07-05T19:15:32.434" v="136" actId="1037"/>
          <ac:graphicFrameMkLst>
            <pc:docMk/>
            <pc:sldMk cId="2130645913" sldId="281"/>
            <ac:graphicFrameMk id="4" creationId="{00000000-0008-0000-0200-000002000000}"/>
          </ac:graphicFrameMkLst>
        </pc:graphicFrameChg>
        <pc:graphicFrameChg chg="del">
          <ac:chgData name="NESTOR JULIO HERNANDEZ BOCKER" userId="a413b3be1cc3406f" providerId="LiveId" clId="{B9C528A1-51CE-4F9F-A330-422180F4AF28}" dt="2023-07-05T19:15:07.485" v="49" actId="478"/>
          <ac:graphicFrameMkLst>
            <pc:docMk/>
            <pc:sldMk cId="2130645913" sldId="281"/>
            <ac:graphicFrameMk id="15" creationId="{B434F442-316A-6E2B-D874-8FAEBAD09031}"/>
          </ac:graphicFrameMkLst>
        </pc:graphicFrameChg>
      </pc:sldChg>
      <pc:sldChg chg="addSp delSp modSp mod">
        <pc:chgData name="NESTOR JULIO HERNANDEZ BOCKER" userId="a413b3be1cc3406f" providerId="LiveId" clId="{B9C528A1-51CE-4F9F-A330-422180F4AF28}" dt="2023-07-05T19:29:19.404" v="245" actId="478"/>
        <pc:sldMkLst>
          <pc:docMk/>
          <pc:sldMk cId="1230455291" sldId="290"/>
        </pc:sldMkLst>
        <pc:spChg chg="mod">
          <ac:chgData name="NESTOR JULIO HERNANDEZ BOCKER" userId="a413b3be1cc3406f" providerId="LiveId" clId="{B9C528A1-51CE-4F9F-A330-422180F4AF28}" dt="2023-07-05T19:28:50.388" v="244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B9C528A1-51CE-4F9F-A330-422180F4AF28}" dt="2023-07-05T19:27:20.556" v="214" actId="478"/>
          <ac:picMkLst>
            <pc:docMk/>
            <pc:sldMk cId="1230455291" sldId="290"/>
            <ac:picMk id="2" creationId="{C12EA2BF-253F-C95A-B810-AD132A96EA4F}"/>
          </ac:picMkLst>
        </pc:picChg>
        <pc:picChg chg="add del mod">
          <ac:chgData name="NESTOR JULIO HERNANDEZ BOCKER" userId="a413b3be1cc3406f" providerId="LiveId" clId="{B9C528A1-51CE-4F9F-A330-422180F4AF28}" dt="2023-07-05T19:29:19.404" v="245" actId="478"/>
          <ac:picMkLst>
            <pc:docMk/>
            <pc:sldMk cId="1230455291" sldId="290"/>
            <ac:picMk id="6" creationId="{42FEF350-CDA8-635C-5775-6E3D1C1F50DA}"/>
          </ac:picMkLst>
        </pc:picChg>
      </pc:sldChg>
      <pc:sldChg chg="addSp delSp modSp mod">
        <pc:chgData name="NESTOR JULIO HERNANDEZ BOCKER" userId="a413b3be1cc3406f" providerId="LiveId" clId="{B9C528A1-51CE-4F9F-A330-422180F4AF28}" dt="2023-07-05T20:07:27.636" v="768" actId="20577"/>
        <pc:sldMkLst>
          <pc:docMk/>
          <pc:sldMk cId="3207670988" sldId="291"/>
        </pc:sldMkLst>
        <pc:spChg chg="mod">
          <ac:chgData name="NESTOR JULIO HERNANDEZ BOCKER" userId="a413b3be1cc3406f" providerId="LiveId" clId="{B9C528A1-51CE-4F9F-A330-422180F4AF28}" dt="2023-07-05T20:07:27.636" v="768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3207670988" sldId="29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B9C528A1-51CE-4F9F-A330-422180F4AF28}" dt="2023-07-05T20:07:02.708" v="761" actId="1037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del">
          <ac:chgData name="NESTOR JULIO HERNANDEZ BOCKER" userId="a413b3be1cc3406f" providerId="LiveId" clId="{B9C528A1-51CE-4F9F-A330-422180F4AF28}" dt="2023-07-05T20:06:40.122" v="758" actId="478"/>
          <ac:graphicFrameMkLst>
            <pc:docMk/>
            <pc:sldMk cId="3207670988" sldId="291"/>
            <ac:graphicFrameMk id="5" creationId="{E007ED42-2267-55A0-8AD9-490DAA43A599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17:37.993" v="154" actId="27107"/>
        <pc:sldMkLst>
          <pc:docMk/>
          <pc:sldMk cId="1058868022" sldId="297"/>
        </pc:sldMkLst>
        <pc:spChg chg="mod">
          <ac:chgData name="NESTOR JULIO HERNANDEZ BOCKER" userId="a413b3be1cc3406f" providerId="LiveId" clId="{B9C528A1-51CE-4F9F-A330-422180F4AF28}" dt="2023-07-05T19:17:37.993" v="154" actId="271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B9C528A1-51CE-4F9F-A330-422180F4AF28}" dt="2023-07-05T19:31:09.931" v="257" actId="207"/>
        <pc:sldMkLst>
          <pc:docMk/>
          <pc:sldMk cId="999383766" sldId="298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31:09.931" v="257" actId="20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32:08.884" v="273"/>
        <pc:sldMkLst>
          <pc:docMk/>
          <pc:sldMk cId="1402838187" sldId="299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31:48.415" v="272" actId="20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B9C528A1-51CE-4F9F-A330-422180F4AF28}" dt="2023-07-05T19:32:08.884" v="273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22T21:42:30.291" v="780" actId="2062"/>
        <pc:sldMkLst>
          <pc:docMk/>
          <pc:sldMk cId="3528884864" sldId="300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22T21:42:30.291" v="780" actId="2062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B9C528A1-51CE-4F9F-A330-422180F4AF28}" dt="2023-07-22T21:42:26.196" v="779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34:53.078" v="316" actId="1076"/>
        <pc:sldMkLst>
          <pc:docMk/>
          <pc:sldMk cId="433723799" sldId="301"/>
        </pc:sldMkLst>
        <pc:spChg chg="mod">
          <ac:chgData name="NESTOR JULIO HERNANDEZ BOCKER" userId="a413b3be1cc3406f" providerId="LiveId" clId="{B9C528A1-51CE-4F9F-A330-422180F4AF28}" dt="2023-07-05T19:34:53.078" v="316" actId="1076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433723799" sldId="30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C528A1-51CE-4F9F-A330-422180F4AF28}" dt="2023-07-05T19:08:33.886" v="16"/>
          <ac:graphicFrameMkLst>
            <pc:docMk/>
            <pc:sldMk cId="433723799" sldId="301"/>
            <ac:graphicFrameMk id="4" creationId="{BF282E18-E2DE-868D-F840-5713E36B0112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35:46.661" v="336" actId="20577"/>
        <pc:sldMkLst>
          <pc:docMk/>
          <pc:sldMk cId="2938667470" sldId="302"/>
        </pc:sldMkLst>
        <pc:spChg chg="mod">
          <ac:chgData name="NESTOR JULIO HERNANDEZ BOCKER" userId="a413b3be1cc3406f" providerId="LiveId" clId="{B9C528A1-51CE-4F9F-A330-422180F4AF28}" dt="2023-07-05T19:35:46.661" v="336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938667470" sldId="302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C528A1-51CE-4F9F-A330-422180F4AF28}" dt="2023-07-05T19:08:49.691" v="20"/>
          <ac:graphicFrameMkLst>
            <pc:docMk/>
            <pc:sldMk cId="2938667470" sldId="302"/>
            <ac:graphicFrameMk id="4" creationId="{87DE4256-898E-CC6D-68EE-F177D89F0CFA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20:12:38.729" v="772" actId="27918"/>
        <pc:sldMkLst>
          <pc:docMk/>
          <pc:sldMk cId="2869489403" sldId="303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869489403" sldId="303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C528A1-51CE-4F9F-A330-422180F4AF28}" dt="2023-07-05T19:36:26.605" v="340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50:53.141" v="652" actId="20577"/>
        <pc:sldMkLst>
          <pc:docMk/>
          <pc:sldMk cId="2994828080" sldId="304"/>
        </pc:sldMkLst>
        <pc:spChg chg="mod">
          <ac:chgData name="NESTOR JULIO HERNANDEZ BOCKER" userId="a413b3be1cc3406f" providerId="LiveId" clId="{B9C528A1-51CE-4F9F-A330-422180F4AF28}" dt="2023-07-05T19:50:53.141" v="652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B9C528A1-51CE-4F9F-A330-422180F4AF28}" dt="2023-07-05T20:22:24.679" v="777" actId="20577"/>
        <pc:sldMkLst>
          <pc:docMk/>
          <pc:sldMk cId="1400359443" sldId="305"/>
        </pc:sldMkLst>
        <pc:spChg chg="mod">
          <ac:chgData name="NESTOR JULIO HERNANDEZ BOCKER" userId="a413b3be1cc3406f" providerId="LiveId" clId="{B9C528A1-51CE-4F9F-A330-422180F4AF28}" dt="2023-07-05T19:51:32.950" v="668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B9C528A1-51CE-4F9F-A330-422180F4AF28}" dt="2023-07-05T20:22:24.679" v="777" actId="20577"/>
          <ac:spMkLst>
            <pc:docMk/>
            <pc:sldMk cId="1400359443" sldId="305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B9C528A1-51CE-4F9F-A330-422180F4AF28}" dt="2023-07-05T19:09:52.243" v="30"/>
          <ac:graphicFrameMkLst>
            <pc:docMk/>
            <pc:sldMk cId="1400359443" sldId="305"/>
            <ac:graphicFrameMk id="4" creationId="{D9605828-2B56-30DE-0CDC-4838A1C9CCCA}"/>
          </ac:graphicFrameMkLst>
        </pc:graphicFrameChg>
      </pc:sldChg>
      <pc:sldChg chg="modSp del">
        <pc:chgData name="NESTOR JULIO HERNANDEZ BOCKER" userId="a413b3be1cc3406f" providerId="LiveId" clId="{B9C528A1-51CE-4F9F-A330-422180F4AF28}" dt="2023-07-05T19:53:32.655" v="669" actId="47"/>
        <pc:sldMkLst>
          <pc:docMk/>
          <pc:sldMk cId="4061541852" sldId="306"/>
        </pc:sldMkLst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4061541852" sldId="306"/>
            <ac:spMk id="2" creationId="{72B88293-3E96-F306-F8E4-E798EDD68606}"/>
          </ac:spMkLst>
        </pc:spChg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4061541852" sldId="306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B9C528A1-51CE-4F9F-A330-422180F4AF28}" dt="2023-07-05T19:56:46.579" v="670"/>
        <pc:sldMkLst>
          <pc:docMk/>
          <pc:sldMk cId="3902090573" sldId="307"/>
        </pc:sldMkLst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B9C528A1-51CE-4F9F-A330-422180F4AF28}" dt="2023-07-05T20:00:19.497" v="752" actId="27918"/>
        <pc:sldMkLst>
          <pc:docMk/>
          <pc:sldMk cId="2799606255" sldId="308"/>
        </pc:sldMkLst>
        <pc:spChg chg="mod">
          <ac:chgData name="NESTOR JULIO HERNANDEZ BOCKER" userId="a413b3be1cc3406f" providerId="LiveId" clId="{B9C528A1-51CE-4F9F-A330-422180F4AF28}" dt="2023-07-05T20:00:01.589" v="751" actId="6549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B9C528A1-51CE-4F9F-A330-422180F4AF28}" dt="2023-07-05T19:58:28.111" v="676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B9C528A1-51CE-4F9F-A330-422180F4AF28}" dt="2023-07-05T19:58:22.581" v="674" actId="478"/>
          <ac:graphicFrameMkLst>
            <pc:docMk/>
            <pc:sldMk cId="2799606255" sldId="308"/>
            <ac:graphicFrameMk id="4" creationId="{7354B5F1-BFE1-2D31-DD7D-B1E1FC120D1D}"/>
          </ac:graphicFrameMkLst>
        </pc:graphicFrameChg>
        <pc:graphicFrameChg chg="add mod">
          <ac:chgData name="NESTOR JULIO HERNANDEZ BOCKER" userId="a413b3be1cc3406f" providerId="LiveId" clId="{B9C528A1-51CE-4F9F-A330-422180F4AF28}" dt="2023-07-05T19:58:40.285" v="678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B9C528A1-51CE-4F9F-A330-422180F4AF28}" dt="2023-07-05T20:21:34.726" v="776"/>
        <pc:sldMkLst>
          <pc:docMk/>
          <pc:sldMk cId="12027702" sldId="309"/>
        </pc:sldMkLst>
        <pc:spChg chg="mod">
          <ac:chgData name="NESTOR JULIO HERNANDEZ BOCKER" userId="a413b3be1cc3406f" providerId="LiveId" clId="{B9C528A1-51CE-4F9F-A330-422180F4AF28}" dt="2023-07-05T20:21:34.726" v="776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B9C528A1-51CE-4F9F-A330-422180F4AF28}" dt="2023-07-05T19:02:34.065" v="3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B9C528A1-51CE-4F9F-A330-422180F4AF28}" dt="2023-07-05T19:41:31.283" v="488" actId="478"/>
          <ac:picMkLst>
            <pc:docMk/>
            <pc:sldMk cId="12027702" sldId="309"/>
            <ac:picMk id="5" creationId="{303825A0-F33F-3D71-098D-498767C0BDB6}"/>
          </ac:picMkLst>
        </pc:picChg>
        <pc:picChg chg="add del mod">
          <ac:chgData name="NESTOR JULIO HERNANDEZ BOCKER" userId="a413b3be1cc3406f" providerId="LiveId" clId="{B9C528A1-51CE-4F9F-A330-422180F4AF28}" dt="2023-07-05T19:44:54.467" v="520" actId="478"/>
          <ac:picMkLst>
            <pc:docMk/>
            <pc:sldMk cId="12027702" sldId="309"/>
            <ac:picMk id="6" creationId="{373436B0-00A6-3263-5F22-0F283D739139}"/>
          </ac:picMkLst>
        </pc:picChg>
      </pc:sldChg>
      <pc:sldChg chg="modSp mod">
        <pc:chgData name="NESTOR JULIO HERNANDEZ BOCKER" userId="a413b3be1cc3406f" providerId="LiveId" clId="{B9C528A1-51CE-4F9F-A330-422180F4AF28}" dt="2023-07-05T19:46:44.446" v="529"/>
        <pc:sldMkLst>
          <pc:docMk/>
          <pc:sldMk cId="436528798" sldId="310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46:44.446" v="529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49:04.899" v="598" actId="20577"/>
        <pc:sldMkLst>
          <pc:docMk/>
          <pc:sldMk cId="537324164" sldId="311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49:04.899" v="598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B9C528A1-51CE-4F9F-A330-422180F4AF28}" dt="2023-07-05T19:48:39.151" v="596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50:13.544" v="647"/>
        <pc:sldMkLst>
          <pc:docMk/>
          <pc:sldMk cId="757931575" sldId="312"/>
        </pc:sldMkLst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B9C528A1-51CE-4F9F-A330-422180F4AF28}" dt="2023-07-05T19:50:02.290" v="646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B9C528A1-51CE-4F9F-A330-422180F4AF28}" dt="2023-07-05T19:50:13.544" v="647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B9C528A1-51CE-4F9F-A330-422180F4AF28}" dt="2023-07-05T19:10:01.063" v="31" actId="20577"/>
        <pc:sldMkLst>
          <pc:docMk/>
          <pc:sldMk cId="2590248872" sldId="313"/>
        </pc:sldMkLst>
        <pc:spChg chg="mod">
          <ac:chgData name="NESTOR JULIO HERNANDEZ BOCKER" userId="a413b3be1cc3406f" providerId="LiveId" clId="{B9C528A1-51CE-4F9F-A330-422180F4AF28}" dt="2023-07-05T19:10:01.063" v="31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B9C528A1-51CE-4F9F-A330-422180F4AF28}" dt="2023-07-05T19:02:41.357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B9C528A1-51CE-4F9F-A330-422180F4AF28}" dt="2023-07-05T20:07:53.196" v="769" actId="20577"/>
        <pc:sldMkLst>
          <pc:docMk/>
          <pc:sldMk cId="3633284213" sldId="314"/>
        </pc:sldMkLst>
        <pc:spChg chg="mod">
          <ac:chgData name="NESTOR JULIO HERNANDEZ BOCKER" userId="a413b3be1cc3406f" providerId="LiveId" clId="{B9C528A1-51CE-4F9F-A330-422180F4AF28}" dt="2023-07-05T20:07:53.196" v="769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B9C528A1-51CE-4F9F-A330-422180F4AF28}" dt="2023-07-05T19:10:22.302" v="35" actId="20577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B9C528A1-51CE-4F9F-A330-422180F4AF28}" dt="2023-07-05T20:04:32.701" v="757" actId="20577"/>
        <pc:sldMkLst>
          <pc:docMk/>
          <pc:sldMk cId="1867422395" sldId="315"/>
        </pc:sldMkLst>
        <pc:spChg chg="mod">
          <ac:chgData name="NESTOR JULIO HERNANDEZ BOCKER" userId="a413b3be1cc3406f" providerId="LiveId" clId="{B9C528A1-51CE-4F9F-A330-422180F4AF28}" dt="2023-07-05T20:04:32.701" v="757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B9C528A1-51CE-4F9F-A330-422180F4AF28}" dt="2023-07-05T19:02:25.038" v="2"/>
          <ac:spMkLst>
            <pc:docMk/>
            <pc:sldMk cId="1867422395" sldId="31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B9C528A1-51CE-4F9F-A330-422180F4AF28}" dt="2023-07-05T20:03:10.362" v="753" actId="478"/>
          <ac:graphicFrameMkLst>
            <pc:docMk/>
            <pc:sldMk cId="1867422395" sldId="315"/>
            <ac:graphicFrameMk id="4" creationId="{AAD20EE8-6BF9-944B-45A1-2DD8B05AD847}"/>
          </ac:graphicFrameMkLst>
        </pc:graphicFrameChg>
        <pc:graphicFrameChg chg="add mod">
          <ac:chgData name="NESTOR JULIO HERNANDEZ BOCKER" userId="a413b3be1cc3406f" providerId="LiveId" clId="{B9C528A1-51CE-4F9F-A330-422180F4AF28}" dt="2023-07-05T20:04:25.284" v="754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mod">
        <pc:chgData name="NESTOR JULIO HERNANDEZ BOCKER" userId="a413b3be1cc3406f" providerId="LiveId" clId="{B9C528A1-51CE-4F9F-A330-422180F4AF28}" dt="2023-07-05T20:22:40.569" v="778" actId="207"/>
        <pc:sldMkLst>
          <pc:docMk/>
          <pc:sldMk cId="3692254647" sldId="318"/>
        </pc:sldMkLst>
        <pc:spChg chg="mod">
          <ac:chgData name="NESTOR JULIO HERNANDEZ BOCKER" userId="a413b3be1cc3406f" providerId="LiveId" clId="{B9C528A1-51CE-4F9F-A330-422180F4AF28}" dt="2023-07-05T20:22:40.569" v="778" actId="207"/>
          <ac:spMkLst>
            <pc:docMk/>
            <pc:sldMk cId="3692254647" sldId="318"/>
            <ac:spMk id="12" creationId="{3E889A6C-AE7D-4B2A-B727-ED8FF9487E59}"/>
          </ac:spMkLst>
        </pc:spChg>
      </pc:sldChg>
    </pc:docChg>
  </pc:docChgLst>
  <pc:docChgLst>
    <pc:chgData name="NESTOR JULIO HERNANDEZ BOCKER" userId="a413b3be1cc3406f" providerId="LiveId" clId="{89506A28-5A45-4142-BC4C-DA81BE63E408}"/>
    <pc:docChg chg="undo custSel modSld">
      <pc:chgData name="NESTOR JULIO HERNANDEZ BOCKER" userId="a413b3be1cc3406f" providerId="LiveId" clId="{89506A28-5A45-4142-BC4C-DA81BE63E408}" dt="2023-06-04T01:46:42.307" v="26" actId="207"/>
      <pc:docMkLst>
        <pc:docMk/>
      </pc:docMkLst>
      <pc:sldChg chg="modSp mod">
        <pc:chgData name="NESTOR JULIO HERNANDEZ BOCKER" userId="a413b3be1cc3406f" providerId="LiveId" clId="{89506A28-5A45-4142-BC4C-DA81BE63E408}" dt="2023-06-04T01:44:35.407" v="6" actId="255"/>
        <pc:sldMkLst>
          <pc:docMk/>
          <pc:sldMk cId="2130645913" sldId="281"/>
        </pc:sldMkLst>
        <pc:spChg chg="mod">
          <ac:chgData name="NESTOR JULIO HERNANDEZ BOCKER" userId="a413b3be1cc3406f" providerId="LiveId" clId="{89506A28-5A45-4142-BC4C-DA81BE63E408}" dt="2023-06-04T01:44:35.407" v="6" actId="255"/>
          <ac:spMkLst>
            <pc:docMk/>
            <pc:sldMk cId="2130645913" sldId="281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0:26.991" v="5"/>
        <pc:sldMkLst>
          <pc:docMk/>
          <pc:sldMk cId="3855831146" sldId="282"/>
        </pc:sldMkLst>
        <pc:spChg chg="mod">
          <ac:chgData name="NESTOR JULIO HERNANDEZ BOCKER" userId="a413b3be1cc3406f" providerId="LiveId" clId="{89506A28-5A45-4142-BC4C-DA81BE63E408}" dt="2023-06-04T01:40:26.991" v="5"/>
          <ac:spMkLst>
            <pc:docMk/>
            <pc:sldMk cId="3855831146" sldId="28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89506A28-5A45-4142-BC4C-DA81BE63E408}" dt="2023-06-04T01:44:45.887" v="7" actId="255"/>
        <pc:sldMkLst>
          <pc:docMk/>
          <pc:sldMk cId="3275677300" sldId="283"/>
        </pc:sldMkLst>
        <pc:spChg chg="mod">
          <ac:chgData name="NESTOR JULIO HERNANDEZ BOCKER" userId="a413b3be1cc3406f" providerId="LiveId" clId="{89506A28-5A45-4142-BC4C-DA81BE63E408}" dt="2023-06-04T01:44:45.887" v="7" actId="255"/>
          <ac:spMkLst>
            <pc:docMk/>
            <pc:sldMk cId="3275677300" sldId="283"/>
            <ac:spMk id="10" creationId="{CE550A21-583D-7FBE-6302-9562E532219E}"/>
          </ac:spMkLst>
        </pc:spChg>
        <pc:graphicFrameChg chg="mod">
          <ac:chgData name="NESTOR JULIO HERNANDEZ BOCKER" userId="a413b3be1cc3406f" providerId="LiveId" clId="{89506A28-5A45-4142-BC4C-DA81BE63E408}" dt="2023-06-04T00:42:10.123" v="0"/>
          <ac:graphicFrameMkLst>
            <pc:docMk/>
            <pc:sldMk cId="3275677300" sldId="283"/>
            <ac:graphicFrameMk id="3" creationId="{41043A50-4A74-5610-777A-A81D28BBFB63}"/>
          </ac:graphicFrameMkLst>
        </pc:graphicFrameChg>
      </pc:sldChg>
      <pc:sldChg chg="modSp mod">
        <pc:chgData name="NESTOR JULIO HERNANDEZ BOCKER" userId="a413b3be1cc3406f" providerId="LiveId" clId="{89506A28-5A45-4142-BC4C-DA81BE63E408}" dt="2023-06-04T01:44:55.897" v="8" actId="255"/>
        <pc:sldMkLst>
          <pc:docMk/>
          <pc:sldMk cId="2609771912" sldId="284"/>
        </pc:sldMkLst>
        <pc:spChg chg="mod">
          <ac:chgData name="NESTOR JULIO HERNANDEZ BOCKER" userId="a413b3be1cc3406f" providerId="LiveId" clId="{89506A28-5A45-4142-BC4C-DA81BE63E408}" dt="2023-06-04T01:44:55.897" v="8" actId="255"/>
          <ac:spMkLst>
            <pc:docMk/>
            <pc:sldMk cId="2609771912" sldId="284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5:03.877" v="9" actId="255"/>
        <pc:sldMkLst>
          <pc:docMk/>
          <pc:sldMk cId="185742075" sldId="285"/>
        </pc:sldMkLst>
        <pc:spChg chg="mod">
          <ac:chgData name="NESTOR JULIO HERNANDEZ BOCKER" userId="a413b3be1cc3406f" providerId="LiveId" clId="{89506A28-5A45-4142-BC4C-DA81BE63E408}" dt="2023-06-04T01:45:03.877" v="9" actId="255"/>
          <ac:spMkLst>
            <pc:docMk/>
            <pc:sldMk cId="185742075" sldId="285"/>
            <ac:spMk id="10" creationId="{CE550A21-583D-7FBE-6302-9562E532219E}"/>
          </ac:spMkLst>
        </pc:spChg>
        <pc:graphicFrameChg chg="mod">
          <ac:chgData name="NESTOR JULIO HERNANDEZ BOCKER" userId="a413b3be1cc3406f" providerId="LiveId" clId="{89506A28-5A45-4142-BC4C-DA81BE63E408}" dt="2023-06-04T01:26:01.239" v="2" actId="113"/>
          <ac:graphicFrameMkLst>
            <pc:docMk/>
            <pc:sldMk cId="185742075" sldId="285"/>
            <ac:graphicFrameMk id="2" creationId="{24496ED9-7835-3B52-A1A0-7D466324A28C}"/>
          </ac:graphicFrameMkLst>
        </pc:graphicFrameChg>
      </pc:sldChg>
      <pc:sldChg chg="modSp mod">
        <pc:chgData name="NESTOR JULIO HERNANDEZ BOCKER" userId="a413b3be1cc3406f" providerId="LiveId" clId="{89506A28-5A45-4142-BC4C-DA81BE63E408}" dt="2023-06-04T01:45:12.257" v="10" actId="255"/>
        <pc:sldMkLst>
          <pc:docMk/>
          <pc:sldMk cId="761130282" sldId="286"/>
        </pc:sldMkLst>
        <pc:spChg chg="mod">
          <ac:chgData name="NESTOR JULIO HERNANDEZ BOCKER" userId="a413b3be1cc3406f" providerId="LiveId" clId="{89506A28-5A45-4142-BC4C-DA81BE63E408}" dt="2023-06-04T01:45:12.257" v="10" actId="255"/>
          <ac:spMkLst>
            <pc:docMk/>
            <pc:sldMk cId="761130282" sldId="286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6:42.307" v="26" actId="207"/>
        <pc:sldMkLst>
          <pc:docMk/>
          <pc:sldMk cId="4096092239" sldId="287"/>
        </pc:sldMkLst>
        <pc:graphicFrameChg chg="modGraphic">
          <ac:chgData name="NESTOR JULIO HERNANDEZ BOCKER" userId="a413b3be1cc3406f" providerId="LiveId" clId="{89506A28-5A45-4142-BC4C-DA81BE63E408}" dt="2023-06-04T01:46:42.307" v="26" actId="207"/>
          <ac:graphicFrameMkLst>
            <pc:docMk/>
            <pc:sldMk cId="4096092239" sldId="287"/>
            <ac:graphicFrameMk id="3" creationId="{2EA92314-3BA4-5F8B-268A-4E50A5144569}"/>
          </ac:graphicFrameMkLst>
        </pc:graphicFrameChg>
      </pc:sldChg>
    </pc:docChg>
  </pc:docChgLst>
  <pc:docChgLst>
    <pc:chgData name="NESTOR JULIO HERNANDEZ BOCKER" userId="a413b3be1cc3406f" providerId="LiveId" clId="{F8DC3BF0-C841-4221-B413-23FDBFB5F3DF}"/>
    <pc:docChg chg="undo redo custSel addSld delSld modSld sldOrd">
      <pc:chgData name="NESTOR JULIO HERNANDEZ BOCKER" userId="a413b3be1cc3406f" providerId="LiveId" clId="{F8DC3BF0-C841-4221-B413-23FDBFB5F3DF}" dt="2023-06-07T03:11:46.771" v="878" actId="207"/>
      <pc:docMkLst>
        <pc:docMk/>
      </pc:docMkLst>
      <pc:sldChg chg="addSp delSp modSp add del mod setBg">
        <pc:chgData name="NESTOR JULIO HERNANDEZ BOCKER" userId="a413b3be1cc3406f" providerId="LiveId" clId="{F8DC3BF0-C841-4221-B413-23FDBFB5F3DF}" dt="2023-06-07T02:17:49.728" v="428"/>
        <pc:sldMkLst>
          <pc:docMk/>
          <pc:sldMk cId="772786361" sldId="269"/>
        </pc:sldMkLst>
        <pc:spChg chg="add del">
          <ac:chgData name="NESTOR JULIO HERNANDEZ BOCKER" userId="a413b3be1cc3406f" providerId="LiveId" clId="{F8DC3BF0-C841-4221-B413-23FDBFB5F3DF}" dt="2023-06-07T02:17:49.242" v="427" actId="478"/>
          <ac:spMkLst>
            <pc:docMk/>
            <pc:sldMk cId="772786361" sldId="269"/>
            <ac:spMk id="16" creationId="{00000000-0000-0000-0000-000000000000}"/>
          </ac:spMkLst>
        </pc:spChg>
        <pc:spChg chg="mod">
          <ac:chgData name="NESTOR JULIO HERNANDEZ BOCKER" userId="a413b3be1cc3406f" providerId="LiveId" clId="{F8DC3BF0-C841-4221-B413-23FDBFB5F3DF}" dt="2023-06-07T02:17:46.496" v="426" actId="14100"/>
          <ac:spMkLst>
            <pc:docMk/>
            <pc:sldMk cId="772786361" sldId="269"/>
            <ac:spMk id="20" creationId="{00000000-0000-0000-0000-000000000000}"/>
          </ac:spMkLst>
        </pc:spChg>
      </pc:sldChg>
      <pc:sldChg chg="add del">
        <pc:chgData name="NESTOR JULIO HERNANDEZ BOCKER" userId="a413b3be1cc3406f" providerId="LiveId" clId="{F8DC3BF0-C841-4221-B413-23FDBFB5F3DF}" dt="2023-06-07T02:17:49.728" v="428"/>
        <pc:sldMkLst>
          <pc:docMk/>
          <pc:sldMk cId="2522447131" sldId="270"/>
        </pc:sldMkLst>
      </pc:sldChg>
      <pc:sldChg chg="add del">
        <pc:chgData name="NESTOR JULIO HERNANDEZ BOCKER" userId="a413b3be1cc3406f" providerId="LiveId" clId="{F8DC3BF0-C841-4221-B413-23FDBFB5F3DF}" dt="2023-06-07T02:17:49.728" v="428"/>
        <pc:sldMkLst>
          <pc:docMk/>
          <pc:sldMk cId="1064889117" sldId="271"/>
        </pc:sldMkLst>
      </pc:sldChg>
      <pc:sldChg chg="modSp mod">
        <pc:chgData name="NESTOR JULIO HERNANDEZ BOCKER" userId="a413b3be1cc3406f" providerId="LiveId" clId="{F8DC3BF0-C841-4221-B413-23FDBFB5F3DF}" dt="2023-06-07T01:45:21.711" v="20" actId="14100"/>
        <pc:sldMkLst>
          <pc:docMk/>
          <pc:sldMk cId="1010862512" sldId="275"/>
        </pc:sldMkLst>
        <pc:spChg chg="mod">
          <ac:chgData name="NESTOR JULIO HERNANDEZ BOCKER" userId="a413b3be1cc3406f" providerId="LiveId" clId="{F8DC3BF0-C841-4221-B413-23FDBFB5F3DF}" dt="2023-06-07T01:42:19.507" v="0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F8DC3BF0-C841-4221-B413-23FDBFB5F3DF}" dt="2023-06-07T01:45:21.711" v="20" actId="14100"/>
          <ac:spMkLst>
            <pc:docMk/>
            <pc:sldMk cId="1010862512" sldId="275"/>
            <ac:spMk id="5" creationId="{BDA1159D-A0ED-18DC-0747-141EBF1A2086}"/>
          </ac:spMkLst>
        </pc:spChg>
        <pc:spChg chg="mod">
          <ac:chgData name="NESTOR JULIO HERNANDEZ BOCKER" userId="a413b3be1cc3406f" providerId="LiveId" clId="{F8DC3BF0-C841-4221-B413-23FDBFB5F3DF}" dt="2023-06-07T01:45:01.117" v="9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F8DC3BF0-C841-4221-B413-23FDBFB5F3DF}" dt="2023-06-07T02:25:10.119" v="786" actId="20577"/>
        <pc:sldMkLst>
          <pc:docMk/>
          <pc:sldMk cId="3675170584" sldId="279"/>
        </pc:sldMkLst>
        <pc:spChg chg="mod">
          <ac:chgData name="NESTOR JULIO HERNANDEZ BOCKER" userId="a413b3be1cc3406f" providerId="LiveId" clId="{F8DC3BF0-C841-4221-B413-23FDBFB5F3DF}" dt="2023-06-07T02:25:10.119" v="78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F8DC3BF0-C841-4221-B413-23FDBFB5F3DF}" dt="2023-06-07T01:51:11.620" v="113" actId="207"/>
        <pc:sldMkLst>
          <pc:docMk/>
          <pc:sldMk cId="2130645913" sldId="281"/>
        </pc:sldMkLst>
        <pc:spChg chg="add mod">
          <ac:chgData name="NESTOR JULIO HERNANDEZ BOCKER" userId="a413b3be1cc3406f" providerId="LiveId" clId="{F8DC3BF0-C841-4221-B413-23FDBFB5F3DF}" dt="2023-06-07T01:47:14.814" v="50" actId="207"/>
          <ac:spMkLst>
            <pc:docMk/>
            <pc:sldMk cId="2130645913" sldId="281"/>
            <ac:spMk id="2" creationId="{F740E246-1AD4-B974-C53E-83D4E32CFB1B}"/>
          </ac:spMkLst>
        </pc:spChg>
        <pc:spChg chg="add mod">
          <ac:chgData name="NESTOR JULIO HERNANDEZ BOCKER" userId="a413b3be1cc3406f" providerId="LiveId" clId="{F8DC3BF0-C841-4221-B413-23FDBFB5F3DF}" dt="2023-06-07T01:47:18.219" v="52" actId="207"/>
          <ac:spMkLst>
            <pc:docMk/>
            <pc:sldMk cId="2130645913" sldId="281"/>
            <ac:spMk id="3" creationId="{C63AA922-20BD-53BA-DECA-57AB55467D00}"/>
          </ac:spMkLst>
        </pc:spChg>
        <pc:spChg chg="del">
          <ac:chgData name="NESTOR JULIO HERNANDEZ BOCKER" userId="a413b3be1cc3406f" providerId="LiveId" clId="{F8DC3BF0-C841-4221-B413-23FDBFB5F3DF}" dt="2023-06-07T01:45:51.090" v="25" actId="478"/>
          <ac:spMkLst>
            <pc:docMk/>
            <pc:sldMk cId="2130645913" sldId="281"/>
            <ac:spMk id="4" creationId="{9038051D-EB90-E24D-9DA9-5CDB500D1D62}"/>
          </ac:spMkLst>
        </pc:spChg>
        <pc:spChg chg="add mod">
          <ac:chgData name="NESTOR JULIO HERNANDEZ BOCKER" userId="a413b3be1cc3406f" providerId="LiveId" clId="{F8DC3BF0-C841-4221-B413-23FDBFB5F3DF}" dt="2023-06-07T01:48:15.694" v="62" actId="207"/>
          <ac:spMkLst>
            <pc:docMk/>
            <pc:sldMk cId="2130645913" sldId="281"/>
            <ac:spMk id="5" creationId="{9A54FADB-B618-5D91-A11B-C8B1D2E643DB}"/>
          </ac:spMkLst>
        </pc:spChg>
        <pc:spChg chg="add mod">
          <ac:chgData name="NESTOR JULIO HERNANDEZ BOCKER" userId="a413b3be1cc3406f" providerId="LiveId" clId="{F8DC3BF0-C841-4221-B413-23FDBFB5F3DF}" dt="2023-06-07T01:47:54.849" v="57" actId="20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F8DC3BF0-C841-4221-B413-23FDBFB5F3DF}" dt="2023-06-07T01:46:29.679" v="48"/>
          <ac:spMkLst>
            <pc:docMk/>
            <pc:sldMk cId="2130645913" sldId="281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45:44.153" v="23" actId="478"/>
          <ac:spMkLst>
            <pc:docMk/>
            <pc:sldMk cId="2130645913" sldId="281"/>
            <ac:spMk id="9" creationId="{30EE5C6D-D800-B9D3-F794-57264F801BFB}"/>
          </ac:spMkLst>
        </pc:spChg>
        <pc:spChg chg="del">
          <ac:chgData name="NESTOR JULIO HERNANDEZ BOCKER" userId="a413b3be1cc3406f" providerId="LiveId" clId="{F8DC3BF0-C841-4221-B413-23FDBFB5F3DF}" dt="2023-06-07T01:45:42.101" v="22" actId="478"/>
          <ac:spMkLst>
            <pc:docMk/>
            <pc:sldMk cId="2130645913" sldId="281"/>
            <ac:spMk id="10" creationId="{CE550A21-583D-7FBE-6302-9562E532219E}"/>
          </ac:spMkLst>
        </pc:spChg>
        <pc:spChg chg="del">
          <ac:chgData name="NESTOR JULIO HERNANDEZ BOCKER" userId="a413b3be1cc3406f" providerId="LiveId" clId="{F8DC3BF0-C841-4221-B413-23FDBFB5F3DF}" dt="2023-06-07T01:45:52.925" v="26" actId="478"/>
          <ac:spMkLst>
            <pc:docMk/>
            <pc:sldMk cId="2130645913" sldId="281"/>
            <ac:spMk id="11" creationId="{83075EED-AA93-8D8A-3B48-058061B09424}"/>
          </ac:spMkLst>
        </pc:spChg>
        <pc:spChg chg="del">
          <ac:chgData name="NESTOR JULIO HERNANDEZ BOCKER" userId="a413b3be1cc3406f" providerId="LiveId" clId="{F8DC3BF0-C841-4221-B413-23FDBFB5F3DF}" dt="2023-06-07T01:51:00.900" v="111" actId="478"/>
          <ac:spMkLst>
            <pc:docMk/>
            <pc:sldMk cId="2130645913" sldId="281"/>
            <ac:spMk id="14" creationId="{0D28290A-5334-CC8B-9F46-16627EFA7B7D}"/>
          </ac:spMkLst>
        </pc:spChg>
        <pc:spChg chg="add mod">
          <ac:chgData name="NESTOR JULIO HERNANDEZ BOCKER" userId="a413b3be1cc3406f" providerId="LiveId" clId="{F8DC3BF0-C841-4221-B413-23FDBFB5F3DF}" dt="2023-06-07T01:51:11.620" v="113" actId="207"/>
          <ac:spMkLst>
            <pc:docMk/>
            <pc:sldMk cId="2130645913" sldId="281"/>
            <ac:spMk id="16" creationId="{51FD3A7F-65A0-29C0-E012-458B419CFA80}"/>
          </ac:spMkLst>
        </pc:spChg>
        <pc:graphicFrameChg chg="add mod">
          <ac:chgData name="NESTOR JULIO HERNANDEZ BOCKER" userId="a413b3be1cc3406f" providerId="LiveId" clId="{F8DC3BF0-C841-4221-B413-23FDBFB5F3DF}" dt="2023-06-07T01:46:42.815" v="49"/>
          <ac:graphicFrameMkLst>
            <pc:docMk/>
            <pc:sldMk cId="2130645913" sldId="281"/>
            <ac:graphicFrameMk id="8" creationId="{286999D8-DF98-0E31-376F-26AD3D9A44FB}"/>
          </ac:graphicFrameMkLst>
        </pc:graphicFrameChg>
        <pc:graphicFrameChg chg="del">
          <ac:chgData name="NESTOR JULIO HERNANDEZ BOCKER" userId="a413b3be1cc3406f" providerId="LiveId" clId="{F8DC3BF0-C841-4221-B413-23FDBFB5F3DF}" dt="2023-06-07T01:45:40.884" v="21" actId="478"/>
          <ac:graphicFrameMkLst>
            <pc:docMk/>
            <pc:sldMk cId="2130645913" sldId="281"/>
            <ac:graphicFrameMk id="12" creationId="{09DCE6E8-E263-DF6C-D430-B909A0F7630B}"/>
          </ac:graphicFrameMkLst>
        </pc:graphicFrameChg>
        <pc:graphicFrameChg chg="del">
          <ac:chgData name="NESTOR JULIO HERNANDEZ BOCKER" userId="a413b3be1cc3406f" providerId="LiveId" clId="{F8DC3BF0-C841-4221-B413-23FDBFB5F3DF}" dt="2023-06-07T01:45:45.438" v="24" actId="478"/>
          <ac:graphicFrameMkLst>
            <pc:docMk/>
            <pc:sldMk cId="2130645913" sldId="281"/>
            <ac:graphicFrameMk id="13" creationId="{0662E567-C2CB-FD30-DDBF-3431D93D0CA9}"/>
          </ac:graphicFrameMkLst>
        </pc:graphicFrameChg>
        <pc:graphicFrameChg chg="add mod">
          <ac:chgData name="NESTOR JULIO HERNANDEZ BOCKER" userId="a413b3be1cc3406f" providerId="LiveId" clId="{F8DC3BF0-C841-4221-B413-23FDBFB5F3DF}" dt="2023-06-07T01:47:15.646" v="51" actId="1076"/>
          <ac:graphicFrameMkLst>
            <pc:docMk/>
            <pc:sldMk cId="2130645913" sldId="281"/>
            <ac:graphicFrameMk id="15" creationId="{B434F442-316A-6E2B-D874-8FAEBAD09031}"/>
          </ac:graphicFrameMkLst>
        </pc:graphicFrameChg>
      </pc:sldChg>
      <pc:sldChg chg="del">
        <pc:chgData name="NESTOR JULIO HERNANDEZ BOCKER" userId="a413b3be1cc3406f" providerId="LiveId" clId="{F8DC3BF0-C841-4221-B413-23FDBFB5F3DF}" dt="2023-06-07T01:46:02.964" v="34" actId="47"/>
        <pc:sldMkLst>
          <pc:docMk/>
          <pc:sldMk cId="3855831146" sldId="282"/>
        </pc:sldMkLst>
      </pc:sldChg>
      <pc:sldChg chg="del">
        <pc:chgData name="NESTOR JULIO HERNANDEZ BOCKER" userId="a413b3be1cc3406f" providerId="LiveId" clId="{F8DC3BF0-C841-4221-B413-23FDBFB5F3DF}" dt="2023-06-07T01:46:03.419" v="35" actId="47"/>
        <pc:sldMkLst>
          <pc:docMk/>
          <pc:sldMk cId="3275677300" sldId="283"/>
        </pc:sldMkLst>
      </pc:sldChg>
      <pc:sldChg chg="del">
        <pc:chgData name="NESTOR JULIO HERNANDEZ BOCKER" userId="a413b3be1cc3406f" providerId="LiveId" clId="{F8DC3BF0-C841-4221-B413-23FDBFB5F3DF}" dt="2023-06-07T01:46:03.670" v="36" actId="47"/>
        <pc:sldMkLst>
          <pc:docMk/>
          <pc:sldMk cId="2609771912" sldId="284"/>
        </pc:sldMkLst>
      </pc:sldChg>
      <pc:sldChg chg="del">
        <pc:chgData name="NESTOR JULIO HERNANDEZ BOCKER" userId="a413b3be1cc3406f" providerId="LiveId" clId="{F8DC3BF0-C841-4221-B413-23FDBFB5F3DF}" dt="2023-06-07T01:46:03.889" v="37" actId="47"/>
        <pc:sldMkLst>
          <pc:docMk/>
          <pc:sldMk cId="185742075" sldId="285"/>
        </pc:sldMkLst>
      </pc:sldChg>
      <pc:sldChg chg="del">
        <pc:chgData name="NESTOR JULIO HERNANDEZ BOCKER" userId="a413b3be1cc3406f" providerId="LiveId" clId="{F8DC3BF0-C841-4221-B413-23FDBFB5F3DF}" dt="2023-06-07T01:46:04.140" v="38" actId="47"/>
        <pc:sldMkLst>
          <pc:docMk/>
          <pc:sldMk cId="761130282" sldId="286"/>
        </pc:sldMkLst>
      </pc:sldChg>
      <pc:sldChg chg="del">
        <pc:chgData name="NESTOR JULIO HERNANDEZ BOCKER" userId="a413b3be1cc3406f" providerId="LiveId" clId="{F8DC3BF0-C841-4221-B413-23FDBFB5F3DF}" dt="2023-06-07T01:46:04.564" v="39" actId="47"/>
        <pc:sldMkLst>
          <pc:docMk/>
          <pc:sldMk cId="4096092239" sldId="287"/>
        </pc:sldMkLst>
      </pc:sldChg>
      <pc:sldChg chg="del">
        <pc:chgData name="NESTOR JULIO HERNANDEZ BOCKER" userId="a413b3be1cc3406f" providerId="LiveId" clId="{F8DC3BF0-C841-4221-B413-23FDBFB5F3DF}" dt="2023-06-07T01:46:04.935" v="40" actId="47"/>
        <pc:sldMkLst>
          <pc:docMk/>
          <pc:sldMk cId="4195406661" sldId="288"/>
        </pc:sldMkLst>
      </pc:sldChg>
      <pc:sldChg chg="del">
        <pc:chgData name="NESTOR JULIO HERNANDEZ BOCKER" userId="a413b3be1cc3406f" providerId="LiveId" clId="{F8DC3BF0-C841-4221-B413-23FDBFB5F3DF}" dt="2023-06-07T01:46:05.521" v="41" actId="47"/>
        <pc:sldMkLst>
          <pc:docMk/>
          <pc:sldMk cId="3371494069" sldId="289"/>
        </pc:sldMkLst>
      </pc:sldChg>
      <pc:sldChg chg="addSp delSp modSp add mod">
        <pc:chgData name="NESTOR JULIO HERNANDEZ BOCKER" userId="a413b3be1cc3406f" providerId="LiveId" clId="{F8DC3BF0-C841-4221-B413-23FDBFB5F3DF}" dt="2023-06-07T03:00:08.801" v="831" actId="207"/>
        <pc:sldMkLst>
          <pc:docMk/>
          <pc:sldMk cId="1230455291" sldId="290"/>
        </pc:sldMkLst>
        <pc:spChg chg="add del mod">
          <ac:chgData name="NESTOR JULIO HERNANDEZ BOCKER" userId="a413b3be1cc3406f" providerId="LiveId" clId="{F8DC3BF0-C841-4221-B413-23FDBFB5F3DF}" dt="2023-06-07T01:51:48.818" v="129"/>
          <ac:spMkLst>
            <pc:docMk/>
            <pc:sldMk cId="1230455291" sldId="290"/>
            <ac:spMk id="2" creationId="{4263ADBB-4788-D89B-EBBF-1A241C4288F7}"/>
          </ac:spMkLst>
        </pc:spChg>
        <pc:spChg chg="add mod">
          <ac:chgData name="NESTOR JULIO HERNANDEZ BOCKER" userId="a413b3be1cc3406f" providerId="LiveId" clId="{F8DC3BF0-C841-4221-B413-23FDBFB5F3DF}" dt="2023-06-07T01:51:54.447" v="131"/>
          <ac:spMkLst>
            <pc:docMk/>
            <pc:sldMk cId="1230455291" sldId="290"/>
            <ac:spMk id="3" creationId="{2A92AF03-0B76-ABBC-DC2A-8FAF242B06ED}"/>
          </ac:spMkLst>
        </pc:spChg>
        <pc:spChg chg="add mod">
          <ac:chgData name="NESTOR JULIO HERNANDEZ BOCKER" userId="a413b3be1cc3406f" providerId="LiveId" clId="{F8DC3BF0-C841-4221-B413-23FDBFB5F3DF}" dt="2023-06-07T01:53:44.772" v="156" actId="20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F8DC3BF0-C841-4221-B413-23FDBFB5F3DF}" dt="2023-06-07T01:53:35.563" v="155"/>
          <ac:spMkLst>
            <pc:docMk/>
            <pc:sldMk cId="1230455291" sldId="290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51:53.255" v="130" actId="478"/>
          <ac:spMkLst>
            <pc:docMk/>
            <pc:sldMk cId="1230455291" sldId="290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F8DC3BF0-C841-4221-B413-23FDBFB5F3DF}" dt="2023-06-07T03:00:08.801" v="831" actId="207"/>
          <ac:graphicFrameMkLst>
            <pc:docMk/>
            <pc:sldMk cId="1230455291" sldId="290"/>
            <ac:graphicFrameMk id="5" creationId="{3DA64992-A043-EAAC-5602-8C350FF21BE1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21:15.270" v="761" actId="207"/>
        <pc:sldMkLst>
          <pc:docMk/>
          <pc:sldMk cId="3207670988" sldId="291"/>
        </pc:sldMkLst>
        <pc:spChg chg="add del mod">
          <ac:chgData name="NESTOR JULIO HERNANDEZ BOCKER" userId="a413b3be1cc3406f" providerId="LiveId" clId="{F8DC3BF0-C841-4221-B413-23FDBFB5F3DF}" dt="2023-06-07T01:51:47.641" v="128"/>
          <ac:spMkLst>
            <pc:docMk/>
            <pc:sldMk cId="3207670988" sldId="291"/>
            <ac:spMk id="2" creationId="{4A76D3E0-3F8B-098F-03E2-994120363A7C}"/>
          </ac:spMkLst>
        </pc:spChg>
        <pc:spChg chg="add mod">
          <ac:chgData name="NESTOR JULIO HERNANDEZ BOCKER" userId="a413b3be1cc3406f" providerId="LiveId" clId="{F8DC3BF0-C841-4221-B413-23FDBFB5F3DF}" dt="2023-06-07T01:51:59.575" v="133"/>
          <ac:spMkLst>
            <pc:docMk/>
            <pc:sldMk cId="3207670988" sldId="291"/>
            <ac:spMk id="3" creationId="{A15EB62E-D1A8-1641-0383-BA3312B7539A}"/>
          </ac:spMkLst>
        </pc:spChg>
        <pc:spChg chg="add mod">
          <ac:chgData name="NESTOR JULIO HERNANDEZ BOCKER" userId="a413b3be1cc3406f" providerId="LiveId" clId="{F8DC3BF0-C841-4221-B413-23FDBFB5F3DF}" dt="2023-06-07T02:20:50.283" v="754" actId="20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F8DC3BF0-C841-4221-B413-23FDBFB5F3DF}" dt="2023-06-07T02:20:42.564" v="751"/>
          <ac:spMkLst>
            <pc:docMk/>
            <pc:sldMk cId="3207670988" sldId="291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51:58.524" v="132" actId="478"/>
          <ac:spMkLst>
            <pc:docMk/>
            <pc:sldMk cId="3207670988" sldId="291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F8DC3BF0-C841-4221-B413-23FDBFB5F3DF}" dt="2023-06-07T02:21:15.270" v="761" actId="207"/>
          <ac:graphicFrameMkLst>
            <pc:docMk/>
            <pc:sldMk cId="3207670988" sldId="291"/>
            <ac:graphicFrameMk id="5" creationId="{E007ED42-2267-55A0-8AD9-490DAA43A599}"/>
          </ac:graphicFrameMkLst>
        </pc:graphicFrameChg>
      </pc:sldChg>
      <pc:sldChg chg="addSp delSp modSp add del mod">
        <pc:chgData name="NESTOR JULIO HERNANDEZ BOCKER" userId="a413b3be1cc3406f" providerId="LiveId" clId="{F8DC3BF0-C841-4221-B413-23FDBFB5F3DF}" dt="2023-06-07T01:52:05.679" v="135" actId="47"/>
        <pc:sldMkLst>
          <pc:docMk/>
          <pc:sldMk cId="332390812" sldId="292"/>
        </pc:sldMkLst>
        <pc:spChg chg="add del mod">
          <ac:chgData name="NESTOR JULIO HERNANDEZ BOCKER" userId="a413b3be1cc3406f" providerId="LiveId" clId="{F8DC3BF0-C841-4221-B413-23FDBFB5F3DF}" dt="2023-06-07T01:51:47.312" v="127"/>
          <ac:spMkLst>
            <pc:docMk/>
            <pc:sldMk cId="332390812" sldId="292"/>
            <ac:spMk id="2" creationId="{CCA74143-E2D6-CBBD-AEAB-C73288A93160}"/>
          </ac:spMkLst>
        </pc:spChg>
        <pc:spChg chg="del">
          <ac:chgData name="NESTOR JULIO HERNANDEZ BOCKER" userId="a413b3be1cc3406f" providerId="LiveId" clId="{F8DC3BF0-C841-4221-B413-23FDBFB5F3DF}" dt="2023-06-07T01:52:02.838" v="134" actId="478"/>
          <ac:spMkLst>
            <pc:docMk/>
            <pc:sldMk cId="332390812" sldId="292"/>
            <ac:spMk id="14" creationId="{0D28290A-5334-CC8B-9F46-16627EFA7B7D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4056647274" sldId="293"/>
        </pc:sldMkLst>
        <pc:spChg chg="add del mod">
          <ac:chgData name="NESTOR JULIO HERNANDEZ BOCKER" userId="a413b3be1cc3406f" providerId="LiveId" clId="{F8DC3BF0-C841-4221-B413-23FDBFB5F3DF}" dt="2023-06-07T01:51:47.029" v="126"/>
          <ac:spMkLst>
            <pc:docMk/>
            <pc:sldMk cId="4056647274" sldId="293"/>
            <ac:spMk id="2" creationId="{8C071F59-DE11-60C6-857F-DB8E7D6BB9A4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1852406770" sldId="294"/>
        </pc:sldMkLst>
        <pc:spChg chg="add del mod">
          <ac:chgData name="NESTOR JULIO HERNANDEZ BOCKER" userId="a413b3be1cc3406f" providerId="LiveId" clId="{F8DC3BF0-C841-4221-B413-23FDBFB5F3DF}" dt="2023-06-07T01:51:46.716" v="125"/>
          <ac:spMkLst>
            <pc:docMk/>
            <pc:sldMk cId="1852406770" sldId="294"/>
            <ac:spMk id="2" creationId="{A23673CA-E157-E9B9-C7BF-0FBD07ECE936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2801230313" sldId="295"/>
        </pc:sldMkLst>
        <pc:spChg chg="add del mod">
          <ac:chgData name="NESTOR JULIO HERNANDEZ BOCKER" userId="a413b3be1cc3406f" providerId="LiveId" clId="{F8DC3BF0-C841-4221-B413-23FDBFB5F3DF}" dt="2023-06-07T01:51:46.356" v="124"/>
          <ac:spMkLst>
            <pc:docMk/>
            <pc:sldMk cId="2801230313" sldId="295"/>
            <ac:spMk id="2" creationId="{9AFB4322-B0D3-6200-310A-861E41D34D71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4022695585" sldId="296"/>
        </pc:sldMkLst>
        <pc:spChg chg="add del mod">
          <ac:chgData name="NESTOR JULIO HERNANDEZ BOCKER" userId="a413b3be1cc3406f" providerId="LiveId" clId="{F8DC3BF0-C841-4221-B413-23FDBFB5F3DF}" dt="2023-06-07T01:51:45.916" v="123"/>
          <ac:spMkLst>
            <pc:docMk/>
            <pc:sldMk cId="4022695585" sldId="296"/>
            <ac:spMk id="2" creationId="{5D4D017E-60CD-B582-0D7E-9C8C42BAB97A}"/>
          </ac:spMkLst>
        </pc:spChg>
      </pc:sldChg>
      <pc:sldChg chg="addSp delSp modSp add mod">
        <pc:chgData name="NESTOR JULIO HERNANDEZ BOCKER" userId="a413b3be1cc3406f" providerId="LiveId" clId="{F8DC3BF0-C841-4221-B413-23FDBFB5F3DF}" dt="2023-06-07T01:53:09.180" v="151" actId="207"/>
        <pc:sldMkLst>
          <pc:docMk/>
          <pc:sldMk cId="1058868022" sldId="297"/>
        </pc:sldMkLst>
        <pc:spChg chg="add del mod">
          <ac:chgData name="NESTOR JULIO HERNANDEZ BOCKER" userId="a413b3be1cc3406f" providerId="LiveId" clId="{F8DC3BF0-C841-4221-B413-23FDBFB5F3DF}" dt="2023-06-07T01:49:28.025" v="67" actId="478"/>
          <ac:spMkLst>
            <pc:docMk/>
            <pc:sldMk cId="1058868022" sldId="297"/>
            <ac:spMk id="7" creationId="{940E6080-02A2-A75C-6F99-4417EB03531B}"/>
          </ac:spMkLst>
        </pc:spChg>
        <pc:spChg chg="del">
          <ac:chgData name="NESTOR JULIO HERNANDEZ BOCKER" userId="a413b3be1cc3406f" providerId="LiveId" clId="{F8DC3BF0-C841-4221-B413-23FDBFB5F3DF}" dt="2023-06-07T01:51:23.609" v="114" actId="478"/>
          <ac:spMkLst>
            <pc:docMk/>
            <pc:sldMk cId="1058868022" sldId="297"/>
            <ac:spMk id="8" creationId="{14A88404-2DA2-4217-99E5-A796005D5157}"/>
          </ac:spMkLst>
        </pc:spChg>
        <pc:spChg chg="add mod">
          <ac:chgData name="NESTOR JULIO HERNANDEZ BOCKER" userId="a413b3be1cc3406f" providerId="LiveId" clId="{F8DC3BF0-C841-4221-B413-23FDBFB5F3DF}" dt="2023-06-07T01:50:09.881" v="91" actId="27107"/>
          <ac:spMkLst>
            <pc:docMk/>
            <pc:sldMk cId="1058868022" sldId="297"/>
            <ac:spMk id="10" creationId="{AE85FA06-F043-6F76-2D7A-77CFAD99732C}"/>
          </ac:spMkLst>
        </pc:spChg>
        <pc:spChg chg="add mod">
          <ac:chgData name="NESTOR JULIO HERNANDEZ BOCKER" userId="a413b3be1cc3406f" providerId="LiveId" clId="{F8DC3BF0-C841-4221-B413-23FDBFB5F3DF}" dt="2023-06-07T01:50:29.862" v="108" actId="6549"/>
          <ac:spMkLst>
            <pc:docMk/>
            <pc:sldMk cId="1058868022" sldId="297"/>
            <ac:spMk id="11" creationId="{DAFBDAAE-0F2D-BA10-01C7-6BCF9C20A50E}"/>
          </ac:spMkLst>
        </pc:spChg>
        <pc:spChg chg="del">
          <ac:chgData name="NESTOR JULIO HERNANDEZ BOCKER" userId="a413b3be1cc3406f" providerId="LiveId" clId="{F8DC3BF0-C841-4221-B413-23FDBFB5F3DF}" dt="2023-06-07T01:49:36.324" v="68" actId="478"/>
          <ac:spMkLst>
            <pc:docMk/>
            <pc:sldMk cId="1058868022" sldId="297"/>
            <ac:spMk id="12" creationId="{35E4570E-0A15-4797-A1E4-293900080A5D}"/>
          </ac:spMkLst>
        </pc:spChg>
        <pc:spChg chg="del">
          <ac:chgData name="NESTOR JULIO HERNANDEZ BOCKER" userId="a413b3be1cc3406f" providerId="LiveId" clId="{F8DC3BF0-C841-4221-B413-23FDBFB5F3DF}" dt="2023-06-07T01:49:36.324" v="68" actId="478"/>
          <ac:spMkLst>
            <pc:docMk/>
            <pc:sldMk cId="1058868022" sldId="297"/>
            <ac:spMk id="13" creationId="{58E584A4-AB44-4696-AB78-1B76FE85DDA3}"/>
          </ac:spMkLst>
        </pc:spChg>
        <pc:spChg chg="mod">
          <ac:chgData name="NESTOR JULIO HERNANDEZ BOCKER" userId="a413b3be1cc3406f" providerId="LiveId" clId="{F8DC3BF0-C841-4221-B413-23FDBFB5F3DF}" dt="2023-06-07T01:52:53.531" v="148" actId="207"/>
          <ac:spMkLst>
            <pc:docMk/>
            <pc:sldMk cId="1058868022" sldId="297"/>
            <ac:spMk id="14" creationId="{2429D940-E554-4FB7-91D3-1A9CD28C5C86}"/>
          </ac:spMkLst>
        </pc:spChg>
        <pc:spChg chg="add mod">
          <ac:chgData name="NESTOR JULIO HERNANDEZ BOCKER" userId="a413b3be1cc3406f" providerId="LiveId" clId="{F8DC3BF0-C841-4221-B413-23FDBFB5F3DF}" dt="2023-06-07T01:50:38.253" v="109"/>
          <ac:spMkLst>
            <pc:docMk/>
            <pc:sldMk cId="1058868022" sldId="297"/>
            <ac:spMk id="15" creationId="{D3219EAA-4D63-31C9-1CC8-36454F12C189}"/>
          </ac:spMkLst>
        </pc:spChg>
        <pc:spChg chg="del">
          <ac:chgData name="NESTOR JULIO HERNANDEZ BOCKER" userId="a413b3be1cc3406f" providerId="LiveId" clId="{F8DC3BF0-C841-4221-B413-23FDBFB5F3DF}" dt="2023-06-07T01:48:40.903" v="64" actId="478"/>
          <ac:spMkLst>
            <pc:docMk/>
            <pc:sldMk cId="1058868022" sldId="297"/>
            <ac:spMk id="16" creationId="{00000000-0000-0000-0000-000000000000}"/>
          </ac:spMkLst>
        </pc:spChg>
        <pc:spChg chg="mod">
          <ac:chgData name="NESTOR JULIO HERNANDEZ BOCKER" userId="a413b3be1cc3406f" providerId="LiveId" clId="{F8DC3BF0-C841-4221-B413-23FDBFB5F3DF}" dt="2023-06-07T01:53:09.180" v="151" actId="207"/>
          <ac:spMkLst>
            <pc:docMk/>
            <pc:sldMk cId="1058868022" sldId="297"/>
            <ac:spMk id="17" creationId="{7110DCAC-DBE7-4065-96AB-2C32D83775A4}"/>
          </ac:spMkLst>
        </pc:spChg>
        <pc:spChg chg="add mod">
          <ac:chgData name="NESTOR JULIO HERNANDEZ BOCKER" userId="a413b3be1cc3406f" providerId="LiveId" clId="{F8DC3BF0-C841-4221-B413-23FDBFB5F3DF}" dt="2023-06-07T01:51:28.346" v="115"/>
          <ac:spMkLst>
            <pc:docMk/>
            <pc:sldMk cId="1058868022" sldId="297"/>
            <ac:spMk id="18" creationId="{7AC57E5C-3E42-7390-1285-7DEA0E5866DD}"/>
          </ac:spMkLst>
        </pc:spChg>
        <pc:spChg chg="del mod">
          <ac:chgData name="NESTOR JULIO HERNANDEZ BOCKER" userId="a413b3be1cc3406f" providerId="LiveId" clId="{F8DC3BF0-C841-4221-B413-23FDBFB5F3DF}" dt="2023-06-07T01:49:26.315" v="66" actId="478"/>
          <ac:spMkLst>
            <pc:docMk/>
            <pc:sldMk cId="1058868022" sldId="297"/>
            <ac:spMk id="20" creationId="{00000000-0000-0000-0000-000000000000}"/>
          </ac:spMkLst>
        </pc:spChg>
        <pc:grpChg chg="del">
          <ac:chgData name="NESTOR JULIO HERNANDEZ BOCKER" userId="a413b3be1cc3406f" providerId="LiveId" clId="{F8DC3BF0-C841-4221-B413-23FDBFB5F3DF}" dt="2023-06-07T01:50:44.916" v="110" actId="478"/>
          <ac:grpSpMkLst>
            <pc:docMk/>
            <pc:sldMk cId="1058868022" sldId="297"/>
            <ac:grpSpMk id="2" creationId="{2DA28C5B-708C-52CD-608C-DA869F2713EB}"/>
          </ac:grpSpMkLst>
        </pc:grpChg>
      </pc:sldChg>
      <pc:sldChg chg="addSp modSp add mod">
        <pc:chgData name="NESTOR JULIO HERNANDEZ BOCKER" userId="a413b3be1cc3406f" providerId="LiveId" clId="{F8DC3BF0-C841-4221-B413-23FDBFB5F3DF}" dt="2023-06-07T02:36:48.750" v="798" actId="572"/>
        <pc:sldMkLst>
          <pc:docMk/>
          <pc:sldMk cId="999383766" sldId="298"/>
        </pc:sldMkLst>
        <pc:spChg chg="mod">
          <ac:chgData name="NESTOR JULIO HERNANDEZ BOCKER" userId="a413b3be1cc3406f" providerId="LiveId" clId="{F8DC3BF0-C841-4221-B413-23FDBFB5F3DF}" dt="2023-06-07T01:55:12.985" v="174"/>
          <ac:spMkLst>
            <pc:docMk/>
            <pc:sldMk cId="999383766" sldId="298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2:36:48.750" v="798" actId="572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0:08.867" v="212" actId="207"/>
        <pc:sldMkLst>
          <pc:docMk/>
          <pc:sldMk cId="1402838187" sldId="299"/>
        </pc:sldMkLst>
        <pc:spChg chg="add mod">
          <ac:chgData name="NESTOR JULIO HERNANDEZ BOCKER" userId="a413b3be1cc3406f" providerId="LiveId" clId="{F8DC3BF0-C841-4221-B413-23FDBFB5F3DF}" dt="2023-06-07T01:57:43.227" v="195" actId="207"/>
          <ac:spMkLst>
            <pc:docMk/>
            <pc:sldMk cId="1402838187" sldId="299"/>
            <ac:spMk id="2" creationId="{42315A67-099D-D895-EE2E-AF8ABCE44733}"/>
          </ac:spMkLst>
        </pc:spChg>
        <pc:spChg chg="add mod">
          <ac:chgData name="NESTOR JULIO HERNANDEZ BOCKER" userId="a413b3be1cc3406f" providerId="LiveId" clId="{F8DC3BF0-C841-4221-B413-23FDBFB5F3DF}" dt="2023-06-07T01:57:46.271" v="196" actId="207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F8DC3BF0-C841-4221-B413-23FDBFB5F3DF}" dt="2023-06-07T01:56:10.360" v="179"/>
          <ac:spMkLst>
            <pc:docMk/>
            <pc:sldMk cId="1402838187" sldId="299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1:59:55.928" v="209" actId="20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00:08.867" v="212" actId="207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1:06.068" v="218" actId="207"/>
        <pc:sldMkLst>
          <pc:docMk/>
          <pc:sldMk cId="3528884864" sldId="300"/>
        </pc:sldMkLst>
        <pc:spChg chg="add mod">
          <ac:chgData name="NESTOR JULIO HERNANDEZ BOCKER" userId="a413b3be1cc3406f" providerId="LiveId" clId="{F8DC3BF0-C841-4221-B413-23FDBFB5F3DF}" dt="2023-06-07T01:59:07.106" v="206" actId="207"/>
          <ac:spMkLst>
            <pc:docMk/>
            <pc:sldMk cId="3528884864" sldId="300"/>
            <ac:spMk id="2" creationId="{F44D3E8A-264C-DEB6-6052-59E409B8F18A}"/>
          </ac:spMkLst>
        </pc:spChg>
        <pc:spChg chg="add mod">
          <ac:chgData name="NESTOR JULIO HERNANDEZ BOCKER" userId="a413b3be1cc3406f" providerId="LiveId" clId="{F8DC3BF0-C841-4221-B413-23FDBFB5F3DF}" dt="2023-06-07T01:58:35.693" v="204" actId="207"/>
          <ac:spMkLst>
            <pc:docMk/>
            <pc:sldMk cId="3528884864" sldId="300"/>
            <ac:spMk id="5" creationId="{2A52D388-1615-6224-9DE6-4267FD7CE04D}"/>
          </ac:spMkLst>
        </pc:spChg>
        <pc:spChg chg="mod">
          <ac:chgData name="NESTOR JULIO HERNANDEZ BOCKER" userId="a413b3be1cc3406f" providerId="LiveId" clId="{F8DC3BF0-C841-4221-B413-23FDBFB5F3DF}" dt="2023-06-07T01:58:21.690" v="201" actId="14100"/>
          <ac:spMkLst>
            <pc:docMk/>
            <pc:sldMk cId="3528884864" sldId="300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2:01:02.664" v="217" actId="20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01:06.068" v="218" actId="207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2:55.038" v="842" actId="1037"/>
        <pc:sldMkLst>
          <pc:docMk/>
          <pc:sldMk cId="433723799" sldId="301"/>
        </pc:sldMkLst>
        <pc:spChg chg="add mod">
          <ac:chgData name="NESTOR JULIO HERNANDEZ BOCKER" userId="a413b3be1cc3406f" providerId="LiveId" clId="{F8DC3BF0-C841-4221-B413-23FDBFB5F3DF}" dt="2023-06-07T03:02:55.038" v="842" actId="103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F8DC3BF0-C841-4221-B413-23FDBFB5F3DF}" dt="2023-06-07T02:03:30.532" v="244" actId="6549"/>
          <ac:spMkLst>
            <pc:docMk/>
            <pc:sldMk cId="433723799" sldId="30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1:58.348" v="227"/>
          <ac:graphicFrameMkLst>
            <pc:docMk/>
            <pc:sldMk cId="433723799" sldId="301"/>
            <ac:graphicFrameMk id="4" creationId="{BF282E18-E2DE-868D-F840-5713E36B0112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4:00.204" v="250" actId="207"/>
        <pc:sldMkLst>
          <pc:docMk/>
          <pc:sldMk cId="2938667470" sldId="302"/>
        </pc:sldMkLst>
        <pc:spChg chg="add mod">
          <ac:chgData name="NESTOR JULIO HERNANDEZ BOCKER" userId="a413b3be1cc3406f" providerId="LiveId" clId="{F8DC3BF0-C841-4221-B413-23FDBFB5F3DF}" dt="2023-06-07T02:04:00.204" v="250" actId="20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F8DC3BF0-C841-4221-B413-23FDBFB5F3DF}" dt="2023-06-07T02:03:13.517" v="240" actId="14100"/>
          <ac:spMkLst>
            <pc:docMk/>
            <pc:sldMk cId="2938667470" sldId="302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3:50.587" v="248" actId="14100"/>
          <ac:graphicFrameMkLst>
            <pc:docMk/>
            <pc:sldMk cId="2938667470" sldId="302"/>
            <ac:graphicFrameMk id="4" creationId="{87DE4256-898E-CC6D-68EE-F177D89F0CFA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3:25.659" v="851" actId="20577"/>
        <pc:sldMkLst>
          <pc:docMk/>
          <pc:sldMk cId="2869489403" sldId="303"/>
        </pc:sldMkLst>
        <pc:spChg chg="mod">
          <ac:chgData name="NESTOR JULIO HERNANDEZ BOCKER" userId="a413b3be1cc3406f" providerId="LiveId" clId="{F8DC3BF0-C841-4221-B413-23FDBFB5F3DF}" dt="2023-06-07T03:03:25.659" v="851" actId="20577"/>
          <ac:spMkLst>
            <pc:docMk/>
            <pc:sldMk cId="2869489403" sldId="303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6:06.139" v="269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6:14.712" v="858" actId="20577"/>
        <pc:sldMkLst>
          <pc:docMk/>
          <pc:sldMk cId="2994828080" sldId="304"/>
        </pc:sldMkLst>
        <pc:spChg chg="add mod">
          <ac:chgData name="NESTOR JULIO HERNANDEZ BOCKER" userId="a413b3be1cc3406f" providerId="LiveId" clId="{F8DC3BF0-C841-4221-B413-23FDBFB5F3DF}" dt="2023-06-07T02:12:10.719" v="335" actId="14100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F8DC3BF0-C841-4221-B413-23FDBFB5F3DF}" dt="2023-06-07T03:06:14.712" v="858" actId="20577"/>
          <ac:spMkLst>
            <pc:docMk/>
            <pc:sldMk cId="2994828080" sldId="304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23:20.927" v="774" actId="207"/>
          <ac:graphicFrameMkLst>
            <pc:docMk/>
            <pc:sldMk cId="2994828080" sldId="304"/>
            <ac:graphicFrameMk id="4" creationId="{309C83EA-4E4B-1727-08E7-9FF5B87048D2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7:26.376" v="860" actId="27918"/>
        <pc:sldMkLst>
          <pc:docMk/>
          <pc:sldMk cId="1400359443" sldId="305"/>
        </pc:sldMkLst>
        <pc:spChg chg="add mod">
          <ac:chgData name="NESTOR JULIO HERNANDEZ BOCKER" userId="a413b3be1cc3406f" providerId="LiveId" clId="{F8DC3BF0-C841-4221-B413-23FDBFB5F3DF}" dt="2023-06-07T02:12:51.469" v="351" actId="20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F8DC3BF0-C841-4221-B413-23FDBFB5F3DF}" dt="2023-06-07T02:12:30.519" v="340"/>
          <ac:spMkLst>
            <pc:docMk/>
            <pc:sldMk cId="1400359443" sldId="30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07:09.120" v="859" actId="207"/>
          <ac:graphicFrameMkLst>
            <pc:docMk/>
            <pc:sldMk cId="1400359443" sldId="305"/>
            <ac:graphicFrameMk id="4" creationId="{D9605828-2B56-30DE-0CDC-4838A1C9CCCA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11:41.268" v="877" actId="207"/>
        <pc:sldMkLst>
          <pc:docMk/>
          <pc:sldMk cId="4061541852" sldId="306"/>
        </pc:sldMkLst>
        <pc:spChg chg="add mod">
          <ac:chgData name="NESTOR JULIO HERNANDEZ BOCKER" userId="a413b3be1cc3406f" providerId="LiveId" clId="{F8DC3BF0-C841-4221-B413-23FDBFB5F3DF}" dt="2023-06-07T02:14:43.271" v="379" actId="207"/>
          <ac:spMkLst>
            <pc:docMk/>
            <pc:sldMk cId="4061541852" sldId="306"/>
            <ac:spMk id="2" creationId="{72B88293-3E96-F306-F8E4-E798EDD68606}"/>
          </ac:spMkLst>
        </pc:spChg>
        <pc:spChg chg="mod">
          <ac:chgData name="NESTOR JULIO HERNANDEZ BOCKER" userId="a413b3be1cc3406f" providerId="LiveId" clId="{F8DC3BF0-C841-4221-B413-23FDBFB5F3DF}" dt="2023-06-07T02:15:34.743" v="393" actId="20577"/>
          <ac:spMkLst>
            <pc:docMk/>
            <pc:sldMk cId="4061541852" sldId="306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11:41.268" v="877" actId="207"/>
          <ac:graphicFrameMkLst>
            <pc:docMk/>
            <pc:sldMk cId="4061541852" sldId="306"/>
            <ac:graphicFrameMk id="4" creationId="{E8856DE0-7847-3472-FD9E-6C9981B52657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11:46.771" v="878" actId="207"/>
        <pc:sldMkLst>
          <pc:docMk/>
          <pc:sldMk cId="3902090573" sldId="307"/>
        </pc:sldMkLst>
        <pc:spChg chg="add mod">
          <ac:chgData name="NESTOR JULIO HERNANDEZ BOCKER" userId="a413b3be1cc3406f" providerId="LiveId" clId="{F8DC3BF0-C841-4221-B413-23FDBFB5F3DF}" dt="2023-06-07T02:16:07.237" v="407" actId="14100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F8DC3BF0-C841-4221-B413-23FDBFB5F3DF}" dt="2023-06-07T02:15:55.712" v="403" actId="20577"/>
          <ac:spMkLst>
            <pc:docMk/>
            <pc:sldMk cId="3902090573" sldId="307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11:46.771" v="878" actId="207"/>
          <ac:graphicFrameMkLst>
            <pc:docMk/>
            <pc:sldMk cId="3902090573" sldId="307"/>
            <ac:graphicFrameMk id="4" creationId="{EC4FD2ED-555E-A47C-016C-DA984EC64CE7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19:12.962" v="719" actId="1035"/>
        <pc:sldMkLst>
          <pc:docMk/>
          <pc:sldMk cId="2799606255" sldId="308"/>
        </pc:sldMkLst>
        <pc:spChg chg="add mod">
          <ac:chgData name="NESTOR JULIO HERNANDEZ BOCKER" userId="a413b3be1cc3406f" providerId="LiveId" clId="{F8DC3BF0-C841-4221-B413-23FDBFB5F3DF}" dt="2023-06-07T02:19:12.962" v="719" actId="1035"/>
          <ac:spMkLst>
            <pc:docMk/>
            <pc:sldMk cId="2799606255" sldId="308"/>
            <ac:spMk id="2" creationId="{EB68139D-53E9-508D-8E58-10FEC4240DC2}"/>
          </ac:spMkLst>
        </pc:spChg>
        <pc:spChg chg="del">
          <ac:chgData name="NESTOR JULIO HERNANDEZ BOCKER" userId="a413b3be1cc3406f" providerId="LiveId" clId="{F8DC3BF0-C841-4221-B413-23FDBFB5F3DF}" dt="2023-06-07T02:18:07.330" v="435" actId="478"/>
          <ac:spMkLst>
            <pc:docMk/>
            <pc:sldMk cId="2799606255" sldId="308"/>
            <ac:spMk id="3" creationId="{2A92AF03-0B76-ABBC-DC2A-8FAF242B06ED}"/>
          </ac:spMkLst>
        </pc:spChg>
        <pc:spChg chg="add mod">
          <ac:chgData name="NESTOR JULIO HERNANDEZ BOCKER" userId="a413b3be1cc3406f" providerId="LiveId" clId="{F8DC3BF0-C841-4221-B413-23FDBFB5F3DF}" dt="2023-06-07T02:18:39.896" v="702" actId="207"/>
          <ac:spMkLst>
            <pc:docMk/>
            <pc:sldMk cId="2799606255" sldId="308"/>
            <ac:spMk id="5" creationId="{67497207-3E69-8B3F-ADCC-3C089CC6E285}"/>
          </ac:spMkLst>
        </pc:spChg>
        <pc:spChg chg="mod">
          <ac:chgData name="NESTOR JULIO HERNANDEZ BOCKER" userId="a413b3be1cc3406f" providerId="LiveId" clId="{F8DC3BF0-C841-4221-B413-23FDBFB5F3DF}" dt="2023-06-07T02:18:01.070" v="43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18:04.616" v="434"/>
          <ac:graphicFrameMkLst>
            <pc:docMk/>
            <pc:sldMk cId="2799606255" sldId="308"/>
            <ac:graphicFrameMk id="4" creationId="{7354B5F1-BFE1-2D31-DD7D-B1E1FC120D1D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3:08:01.501" v="864" actId="27918"/>
        <pc:sldMkLst>
          <pc:docMk/>
          <pc:sldMk cId="12027702" sldId="309"/>
        </pc:sldMkLst>
        <pc:spChg chg="mod">
          <ac:chgData name="NESTOR JULIO HERNANDEZ BOCKER" userId="a413b3be1cc3406f" providerId="LiveId" clId="{F8DC3BF0-C841-4221-B413-23FDBFB5F3DF}" dt="2023-06-07T03:04:19.301" v="852" actId="113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F8DC3BF0-C841-4221-B413-23FDBFB5F3DF}" dt="2023-06-07T02:06:47.856" v="275"/>
          <ac:spMkLst>
            <pc:docMk/>
            <pc:sldMk cId="12027702" sldId="309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07:59.112" v="862" actId="207"/>
          <ac:graphicFrameMkLst>
            <pc:docMk/>
            <pc:sldMk cId="12027702" sldId="309"/>
            <ac:graphicFrameMk id="2" creationId="{A71A2518-968B-738B-55E1-D05EFC632A73}"/>
          </ac:graphicFrameMkLst>
        </pc:graphicFrameChg>
        <pc:graphicFrameChg chg="add del">
          <ac:chgData name="NESTOR JULIO HERNANDEZ BOCKER" userId="a413b3be1cc3406f" providerId="LiveId" clId="{F8DC3BF0-C841-4221-B413-23FDBFB5F3DF}" dt="2023-06-07T02:07:17.589" v="280" actId="478"/>
          <ac:graphicFrameMkLst>
            <pc:docMk/>
            <pc:sldMk cId="12027702" sldId="309"/>
            <ac:graphicFrameMk id="5" creationId="{3DA64992-A043-EAAC-5602-8C350FF21BE1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37:50.841" v="806" actId="207"/>
        <pc:sldMkLst>
          <pc:docMk/>
          <pc:sldMk cId="436528798" sldId="310"/>
        </pc:sldMkLst>
        <pc:spChg chg="mod">
          <ac:chgData name="NESTOR JULIO HERNANDEZ BOCKER" userId="a413b3be1cc3406f" providerId="LiveId" clId="{F8DC3BF0-C841-4221-B413-23FDBFB5F3DF}" dt="2023-06-07T02:08:38.251" v="295" actId="20577"/>
          <ac:spMkLst>
            <pc:docMk/>
            <pc:sldMk cId="436528798" sldId="310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F8DC3BF0-C841-4221-B413-23FDBFB5F3DF}" dt="2023-06-07T02:08:17.454" v="291" actId="478"/>
          <ac:graphicFrameMkLst>
            <pc:docMk/>
            <pc:sldMk cId="436528798" sldId="310"/>
            <ac:graphicFrameMk id="2" creationId="{A58FA763-46FD-063D-8FC1-337FD23EE5D8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37:50.841" v="806" actId="2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add del mod">
        <pc:chgData name="NESTOR JULIO HERNANDEZ BOCKER" userId="a413b3be1cc3406f" providerId="LiveId" clId="{F8DC3BF0-C841-4221-B413-23FDBFB5F3DF}" dt="2023-06-07T02:10:44.571" v="319" actId="207"/>
        <pc:sldMkLst>
          <pc:docMk/>
          <pc:sldMk cId="537324164" sldId="311"/>
        </pc:sldMkLst>
        <pc:spChg chg="mod">
          <ac:chgData name="NESTOR JULIO HERNANDEZ BOCKER" userId="a413b3be1cc3406f" providerId="LiveId" clId="{F8DC3BF0-C841-4221-B413-23FDBFB5F3DF}" dt="2023-06-07T02:10:15.442" v="315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8DC3BF0-C841-4221-B413-23FDBFB5F3DF}" dt="2023-06-07T02:10:29.457" v="317" actId="20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F8DC3BF0-C841-4221-B413-23FDBFB5F3DF}" dt="2023-06-07T02:10:44.571" v="319" actId="207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add del mod">
        <pc:chgData name="NESTOR JULIO HERNANDEZ BOCKER" userId="a413b3be1cc3406f" providerId="LiveId" clId="{F8DC3BF0-C841-4221-B413-23FDBFB5F3DF}" dt="2023-06-07T02:11:31.225" v="326" actId="207"/>
        <pc:sldMkLst>
          <pc:docMk/>
          <pc:sldMk cId="757931575" sldId="312"/>
        </pc:sldMkLst>
        <pc:spChg chg="mod">
          <ac:chgData name="NESTOR JULIO HERNANDEZ BOCKER" userId="a413b3be1cc3406f" providerId="LiveId" clId="{F8DC3BF0-C841-4221-B413-23FDBFB5F3DF}" dt="2023-06-07T02:11:02.808" v="322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8DC3BF0-C841-4221-B413-23FDBFB5F3DF}" dt="2023-06-07T02:11:19.557" v="324" actId="20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F8DC3BF0-C841-4221-B413-23FDBFB5F3DF}" dt="2023-06-07T02:11:31.225" v="326" actId="207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delSp modSp add mod ord">
        <pc:chgData name="NESTOR JULIO HERNANDEZ BOCKER" userId="a413b3be1cc3406f" providerId="LiveId" clId="{F8DC3BF0-C841-4221-B413-23FDBFB5F3DF}" dt="2023-06-07T02:14:19.363" v="373" actId="478"/>
        <pc:sldMkLst>
          <pc:docMk/>
          <pc:sldMk cId="2590248872" sldId="313"/>
        </pc:sldMkLst>
        <pc:spChg chg="mod">
          <ac:chgData name="NESTOR JULIO HERNANDEZ BOCKER" userId="a413b3be1cc3406f" providerId="LiveId" clId="{F8DC3BF0-C841-4221-B413-23FDBFB5F3DF}" dt="2023-06-07T02:14:16.367" v="372"/>
          <ac:spMkLst>
            <pc:docMk/>
            <pc:sldMk cId="2590248872" sldId="313"/>
            <ac:spMk id="5" creationId="{BDA1159D-A0ED-18DC-0747-141EBF1A2086}"/>
          </ac:spMkLst>
        </pc:spChg>
        <pc:spChg chg="del">
          <ac:chgData name="NESTOR JULIO HERNANDEZ BOCKER" userId="a413b3be1cc3406f" providerId="LiveId" clId="{F8DC3BF0-C841-4221-B413-23FDBFB5F3DF}" dt="2023-06-07T02:14:19.363" v="373" actId="478"/>
          <ac:spMkLst>
            <pc:docMk/>
            <pc:sldMk cId="2590248872" sldId="313"/>
            <ac:spMk id="6" creationId="{C2171E36-1462-87BF-6CE9-51FF81D0C5FB}"/>
          </ac:spMkLst>
        </pc:spChg>
      </pc:sldChg>
      <pc:sldChg chg="addSp modSp add mod ord">
        <pc:chgData name="NESTOR JULIO HERNANDEZ BOCKER" userId="a413b3be1cc3406f" providerId="LiveId" clId="{F8DC3BF0-C841-4221-B413-23FDBFB5F3DF}" dt="2023-06-07T02:17:16.170" v="418" actId="20577"/>
        <pc:sldMkLst>
          <pc:docMk/>
          <pc:sldMk cId="3633284213" sldId="314"/>
        </pc:sldMkLst>
        <pc:spChg chg="add mod">
          <ac:chgData name="NESTOR JULIO HERNANDEZ BOCKER" userId="a413b3be1cc3406f" providerId="LiveId" clId="{F8DC3BF0-C841-4221-B413-23FDBFB5F3DF}" dt="2023-06-07T02:17:16.170" v="418" actId="20577"/>
          <ac:spMkLst>
            <pc:docMk/>
            <pc:sldMk cId="3633284213" sldId="314"/>
            <ac:spMk id="3" creationId="{909C031B-51F5-08F7-8363-BE3CCE2F94B6}"/>
          </ac:spMkLst>
        </pc:spChg>
        <pc:spChg chg="mod">
          <ac:chgData name="NESTOR JULIO HERNANDEZ BOCKER" userId="a413b3be1cc3406f" providerId="LiveId" clId="{F8DC3BF0-C841-4221-B413-23FDBFB5F3DF}" dt="2023-06-07T02:16:28.465" v="412" actId="27636"/>
          <ac:spMkLst>
            <pc:docMk/>
            <pc:sldMk cId="3633284213" sldId="314"/>
            <ac:spMk id="5" creationId="{BDA1159D-A0ED-18DC-0747-141EBF1A2086}"/>
          </ac:spMkLst>
        </pc:spChg>
      </pc:sldChg>
      <pc:sldChg chg="addSp modSp add mod">
        <pc:chgData name="NESTOR JULIO HERNANDEZ BOCKER" userId="a413b3be1cc3406f" providerId="LiveId" clId="{F8DC3BF0-C841-4221-B413-23FDBFB5F3DF}" dt="2023-06-07T02:20:24.139" v="748" actId="6549"/>
        <pc:sldMkLst>
          <pc:docMk/>
          <pc:sldMk cId="1867422395" sldId="315"/>
        </pc:sldMkLst>
        <pc:spChg chg="add mod">
          <ac:chgData name="NESTOR JULIO HERNANDEZ BOCKER" userId="a413b3be1cc3406f" providerId="LiveId" clId="{F8DC3BF0-C841-4221-B413-23FDBFB5F3DF}" dt="2023-06-07T02:19:55.682" v="741" actId="20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F8DC3BF0-C841-4221-B413-23FDBFB5F3DF}" dt="2023-06-07T02:20:24.139" v="748" actId="6549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20:01.142" v="743" actId="14100"/>
          <ac:graphicFrameMkLst>
            <pc:docMk/>
            <pc:sldMk cId="1867422395" sldId="315"/>
            <ac:graphicFrameMk id="4" creationId="{AAD20EE8-6BF9-944B-45A1-2DD8B05AD847}"/>
          </ac:graphicFrameMkLst>
        </pc:graphicFrameChg>
      </pc:sldChg>
    </pc:docChg>
  </pc:docChgLst>
  <pc:docChgLst>
    <pc:chgData name="NESTOR JULIO HERNANDEZ BOCKER" userId="a413b3be1cc3406f" providerId="LiveId" clId="{A5DE670C-B861-49A1-8417-030747E90059}"/>
    <pc:docChg chg="undo custSel addSld delSld modSld">
      <pc:chgData name="NESTOR JULIO HERNANDEZ BOCKER" userId="a413b3be1cc3406f" providerId="LiveId" clId="{A5DE670C-B861-49A1-8417-030747E90059}" dt="2024-02-07T03:19:51.615" v="221" actId="2062"/>
      <pc:docMkLst>
        <pc:docMk/>
      </pc:docMkLst>
      <pc:sldChg chg="modSp mod">
        <pc:chgData name="NESTOR JULIO HERNANDEZ BOCKER" userId="a413b3be1cc3406f" providerId="LiveId" clId="{A5DE670C-B861-49A1-8417-030747E90059}" dt="2024-01-04T17:28:15.036" v="5" actId="20577"/>
        <pc:sldMkLst>
          <pc:docMk/>
          <pc:sldMk cId="1010862512" sldId="275"/>
        </pc:sldMkLst>
        <pc:spChg chg="mod">
          <ac:chgData name="NESTOR JULIO HERNANDEZ BOCKER" userId="a413b3be1cc3406f" providerId="LiveId" clId="{A5DE670C-B861-49A1-8417-030747E90059}" dt="2024-01-04T17:28:15.036" v="5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A5DE670C-B861-49A1-8417-030747E90059}" dt="2024-01-04T17:52:05.932" v="216" actId="20577"/>
        <pc:sldMkLst>
          <pc:docMk/>
          <pc:sldMk cId="3675170584" sldId="279"/>
        </pc:sldMkLst>
        <pc:spChg chg="mod">
          <ac:chgData name="NESTOR JULIO HERNANDEZ BOCKER" userId="a413b3be1cc3406f" providerId="LiveId" clId="{A5DE670C-B861-49A1-8417-030747E90059}" dt="2024-01-04T17:52:05.932" v="21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2130645913" sldId="281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130645913" sldId="281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1230455291" sldId="290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1230455291" sldId="290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A5DE670C-B861-49A1-8417-030747E90059}" dt="2024-01-04T17:50:21.244" v="215" actId="20577"/>
        <pc:sldMkLst>
          <pc:docMk/>
          <pc:sldMk cId="3207670988" sldId="291"/>
        </pc:sldMkLst>
        <pc:spChg chg="mod">
          <ac:chgData name="NESTOR JULIO HERNANDEZ BOCKER" userId="a413b3be1cc3406f" providerId="LiveId" clId="{A5DE670C-B861-49A1-8417-030747E90059}" dt="2024-01-04T17:50:21.244" v="215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3207670988" sldId="29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A5DE670C-B861-49A1-8417-030747E90059}" dt="2024-01-04T17:49:53.120" v="210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add del">
          <ac:chgData name="NESTOR JULIO HERNANDEZ BOCKER" userId="a413b3be1cc3406f" providerId="LiveId" clId="{A5DE670C-B861-49A1-8417-030747E90059}" dt="2024-01-04T17:49:38.657" v="209" actId="21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999383766" sldId="298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999383766" sldId="298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7:10.755" v="2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1402838187" sldId="299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7:18.467" v="3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A5DE670C-B861-49A1-8417-030747E90059}" dt="2024-01-04T17:27:18.467" v="3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A5DE670C-B861-49A1-8417-030747E90059}" dt="2024-02-07T03:19:51.615" v="221" actId="2062"/>
        <pc:sldMkLst>
          <pc:docMk/>
          <pc:sldMk cId="3528884864" sldId="300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3528884864" sldId="300"/>
            <ac:spMk id="7" creationId="{469CD69D-8310-32BB-7403-36C4ABF01797}"/>
          </ac:spMkLst>
        </pc:spChg>
        <pc:graphicFrameChg chg="modGraphic">
          <ac:chgData name="NESTOR JULIO HERNANDEZ BOCKER" userId="a413b3be1cc3406f" providerId="LiveId" clId="{A5DE670C-B861-49A1-8417-030747E90059}" dt="2024-02-07T03:17:44.033" v="219" actId="2062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A5DE670C-B861-49A1-8417-030747E90059}" dt="2024-02-07T03:19:51.615" v="221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433723799" sldId="301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433723799" sldId="301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2938667470" sldId="302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2869489403" sldId="303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869489403" sldId="303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2994828080" sldId="304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2994828080" sldId="304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1400359443" sldId="305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A5DE670C-B861-49A1-8417-030747E90059}" dt="2024-01-04T17:31:51.357" v="24"/>
        <pc:sldMkLst>
          <pc:docMk/>
          <pc:sldMk cId="3902090573" sldId="307"/>
        </pc:sldMkLst>
        <pc:spChg chg="mod">
          <ac:chgData name="NESTOR JULIO HERNANDEZ BOCKER" userId="a413b3be1cc3406f" providerId="LiveId" clId="{A5DE670C-B861-49A1-8417-030747E90059}" dt="2024-01-04T17:27:48.252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A5DE670C-B861-49A1-8417-030747E90059}" dt="2024-01-04T17:27:48.252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A5DE670C-B861-49A1-8417-030747E90059}" dt="2024-01-04T17:42:25.424" v="51" actId="20577"/>
        <pc:sldMkLst>
          <pc:docMk/>
          <pc:sldMk cId="2799606255" sldId="308"/>
        </pc:sldMkLst>
        <pc:spChg chg="mod">
          <ac:chgData name="NESTOR JULIO HERNANDEZ BOCKER" userId="a413b3be1cc3406f" providerId="LiveId" clId="{A5DE670C-B861-49A1-8417-030747E90059}" dt="2024-01-04T17:42:25.424" v="51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2799606255" sldId="308"/>
            <ac:spMk id="7" creationId="{469CD69D-8310-32BB-7403-36C4ABF01797}"/>
          </ac:spMkLst>
        </pc:spChg>
        <pc:graphicFrameChg chg="add del">
          <ac:chgData name="NESTOR JULIO HERNANDEZ BOCKER" userId="a413b3be1cc3406f" providerId="LiveId" clId="{A5DE670C-B861-49A1-8417-030747E90059}" dt="2024-01-04T17:37:42.747" v="31" actId="21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add mod">
          <ac:chgData name="NESTOR JULIO HERNANDEZ BOCKER" userId="a413b3be1cc3406f" providerId="LiveId" clId="{A5DE670C-B861-49A1-8417-030747E90059}" dt="2024-01-04T17:38:01.199" v="33"/>
          <ac:graphicFrameMkLst>
            <pc:docMk/>
            <pc:sldMk cId="2799606255" sldId="308"/>
            <ac:graphicFrameMk id="4" creationId="{00000000-0008-0000-0200-000005000000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12027702" sldId="309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12027702" sldId="309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A5DE670C-B861-49A1-8417-030747E90059}" dt="2024-01-04T17:27:10.755" v="2"/>
        <pc:sldMkLst>
          <pc:docMk/>
          <pc:sldMk cId="436528798" sldId="310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436528798" sldId="31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7:10.755" v="2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7:18.467" v="3"/>
        <pc:sldMkLst>
          <pc:docMk/>
          <pc:sldMk cId="537324164" sldId="311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7:18.467" v="3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A5DE670C-B861-49A1-8417-030747E90059}" dt="2024-01-04T17:27:18.467" v="3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">
        <pc:chgData name="NESTOR JULIO HERNANDEZ BOCKER" userId="a413b3be1cc3406f" providerId="LiveId" clId="{A5DE670C-B861-49A1-8417-030747E90059}" dt="2024-01-04T17:29:15.183" v="14"/>
        <pc:sldMkLst>
          <pc:docMk/>
          <pc:sldMk cId="757931575" sldId="312"/>
        </pc:sldMkLst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757931575" sldId="312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A5DE670C-B861-49A1-8417-030747E90059}" dt="2024-01-04T17:29:14.402" v="13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A5DE670C-B861-49A1-8417-030747E90059}" dt="2024-01-04T17:29:15.183" v="14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A5DE670C-B861-49A1-8417-030747E90059}" dt="2024-01-04T17:30:21.427" v="15" actId="20577"/>
        <pc:sldMkLst>
          <pc:docMk/>
          <pc:sldMk cId="2590248872" sldId="313"/>
        </pc:sldMkLst>
        <pc:spChg chg="mod">
          <ac:chgData name="NESTOR JULIO HERNANDEZ BOCKER" userId="a413b3be1cc3406f" providerId="LiveId" clId="{A5DE670C-B861-49A1-8417-030747E90059}" dt="2024-01-04T17:30:21.427" v="15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A5DE670C-B861-49A1-8417-030747E90059}" dt="2024-01-04T17:27:48.252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A5DE670C-B861-49A1-8417-030747E90059}" dt="2024-01-04T17:32:03.437" v="25" actId="20577"/>
        <pc:sldMkLst>
          <pc:docMk/>
          <pc:sldMk cId="3633284213" sldId="314"/>
        </pc:sldMkLst>
        <pc:spChg chg="mod">
          <ac:chgData name="NESTOR JULIO HERNANDEZ BOCKER" userId="a413b3be1cc3406f" providerId="LiveId" clId="{A5DE670C-B861-49A1-8417-030747E90059}" dt="2024-01-04T17:32:03.437" v="25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A5DE670C-B861-49A1-8417-030747E90059}" dt="2024-01-04T17:27:18.467" v="3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A5DE670C-B861-49A1-8417-030747E90059}" dt="2024-01-04T17:49:25.552" v="207" actId="27918"/>
        <pc:sldMkLst>
          <pc:docMk/>
          <pc:sldMk cId="1867422395" sldId="315"/>
        </pc:sldMkLst>
        <pc:spChg chg="mod">
          <ac:chgData name="NESTOR JULIO HERNANDEZ BOCKER" userId="a413b3be1cc3406f" providerId="LiveId" clId="{A5DE670C-B861-49A1-8417-030747E90059}" dt="2024-01-04T17:48:39.222" v="201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A5DE670C-B861-49A1-8417-030747E90059}" dt="2024-01-04T17:27:10.755" v="2"/>
          <ac:spMkLst>
            <pc:docMk/>
            <pc:sldMk cId="1867422395" sldId="31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A5DE670C-B861-49A1-8417-030747E90059}" dt="2024-01-04T17:41:20.881" v="39" actId="478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add mod">
          <ac:chgData name="NESTOR JULIO HERNANDEZ BOCKER" userId="a413b3be1cc3406f" providerId="LiveId" clId="{A5DE670C-B861-49A1-8417-030747E90059}" dt="2024-01-04T17:41:24.756" v="41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 mod">
        <pc:chgData name="NESTOR JULIO HERNANDEZ BOCKER" userId="a413b3be1cc3406f" providerId="LiveId" clId="{A5DE670C-B861-49A1-8417-030747E90059}" dt="2024-01-04T17:31:51.357" v="24"/>
        <pc:sldMkLst>
          <pc:docMk/>
          <pc:sldMk cId="3692254647" sldId="318"/>
        </pc:sldMkLst>
        <pc:spChg chg="mod">
          <ac:chgData name="NESTOR JULIO HERNANDEZ BOCKER" userId="a413b3be1cc3406f" providerId="LiveId" clId="{A5DE670C-B861-49A1-8417-030747E90059}" dt="2024-01-04T17:27:48.252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A5DE670C-B861-49A1-8417-030747E90059}" dt="2024-01-04T17:30:46.701" v="22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D01D7CA7-859A-4B0B-AE09-59A5C56DE74C}"/>
    <pc:docChg chg="custSel addSld delSld modSld">
      <pc:chgData name="NESTOR JULIO HERNANDEZ BOCKER" userId="a413b3be1cc3406f" providerId="LiveId" clId="{D01D7CA7-859A-4B0B-AE09-59A5C56DE74C}" dt="2023-08-07T16:22:10.985" v="630" actId="20577"/>
      <pc:docMkLst>
        <pc:docMk/>
      </pc:docMkLst>
      <pc:sldChg chg="modSp mod">
        <pc:chgData name="NESTOR JULIO HERNANDEZ BOCKER" userId="a413b3be1cc3406f" providerId="LiveId" clId="{D01D7CA7-859A-4B0B-AE09-59A5C56DE74C}" dt="2023-08-07T16:14:47.121" v="557" actId="20577"/>
        <pc:sldMkLst>
          <pc:docMk/>
          <pc:sldMk cId="1010862512" sldId="275"/>
        </pc:sldMkLst>
        <pc:spChg chg="mod">
          <ac:chgData name="NESTOR JULIO HERNANDEZ BOCKER" userId="a413b3be1cc3406f" providerId="LiveId" clId="{D01D7CA7-859A-4B0B-AE09-59A5C56DE74C}" dt="2023-08-07T16:14:47.121" v="557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D01D7CA7-859A-4B0B-AE09-59A5C56DE74C}" dt="2023-08-07T15:00:06.342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D01D7CA7-859A-4B0B-AE09-59A5C56DE74C}" dt="2023-08-07T16:22:10.985" v="630" actId="20577"/>
        <pc:sldMkLst>
          <pc:docMk/>
          <pc:sldMk cId="3675170584" sldId="279"/>
        </pc:sldMkLst>
        <pc:spChg chg="mod">
          <ac:chgData name="NESTOR JULIO HERNANDEZ BOCKER" userId="a413b3be1cc3406f" providerId="LiveId" clId="{D01D7CA7-859A-4B0B-AE09-59A5C56DE74C}" dt="2023-08-07T16:22:10.985" v="63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D01D7CA7-859A-4B0B-AE09-59A5C56DE74C}" dt="2023-08-07T15:09:00.936" v="51" actId="20577"/>
        <pc:sldMkLst>
          <pc:docMk/>
          <pc:sldMk cId="2130645913" sldId="281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D01D7CA7-859A-4B0B-AE09-59A5C56DE74C}" dt="2023-08-07T15:09:00.936" v="51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D01D7CA7-859A-4B0B-AE09-59A5C56DE74C}" dt="2023-08-07T15:08:24.586" v="48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D01D7CA7-859A-4B0B-AE09-59A5C56DE74C}" dt="2023-08-07T15:53:22.406" v="215" actId="20577"/>
        <pc:sldMkLst>
          <pc:docMk/>
          <pc:sldMk cId="1230455291" sldId="290"/>
        </pc:sldMkLst>
        <pc:spChg chg="mod">
          <ac:chgData name="NESTOR JULIO HERNANDEZ BOCKER" userId="a413b3be1cc3406f" providerId="LiveId" clId="{D01D7CA7-859A-4B0B-AE09-59A5C56DE74C}" dt="2023-08-07T15:41:36.531" v="155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D01D7CA7-859A-4B0B-AE09-59A5C56DE74C}" dt="2023-08-07T15:53:22.406" v="215" actId="20577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D01D7CA7-859A-4B0B-AE09-59A5C56DE74C}" dt="2023-08-07T15:29:29.402" v="127" actId="478"/>
          <ac:picMkLst>
            <pc:docMk/>
            <pc:sldMk cId="1230455291" sldId="290"/>
            <ac:picMk id="2" creationId="{5BC10B50-1F49-6ABE-7477-9C753B618740}"/>
          </ac:picMkLst>
        </pc:picChg>
        <pc:picChg chg="add del mod">
          <ac:chgData name="NESTOR JULIO HERNANDEZ BOCKER" userId="a413b3be1cc3406f" providerId="LiveId" clId="{D01D7CA7-859A-4B0B-AE09-59A5C56DE74C}" dt="2023-08-07T15:42:17.541" v="156" actId="478"/>
          <ac:picMkLst>
            <pc:docMk/>
            <pc:sldMk cId="1230455291" sldId="290"/>
            <ac:picMk id="6" creationId="{6AD0C97C-B889-DCEB-0A71-D757F59769C4}"/>
          </ac:picMkLst>
        </pc:picChg>
      </pc:sldChg>
      <pc:sldChg chg="addSp delSp modSp mod">
        <pc:chgData name="NESTOR JULIO HERNANDEZ BOCKER" userId="a413b3be1cc3406f" providerId="LiveId" clId="{D01D7CA7-859A-4B0B-AE09-59A5C56DE74C}" dt="2023-08-07T16:21:38.736" v="629" actId="20577"/>
        <pc:sldMkLst>
          <pc:docMk/>
          <pc:sldMk cId="3207670988" sldId="291"/>
        </pc:sldMkLst>
        <pc:spChg chg="mod">
          <ac:chgData name="NESTOR JULIO HERNANDEZ BOCKER" userId="a413b3be1cc3406f" providerId="LiveId" clId="{D01D7CA7-859A-4B0B-AE09-59A5C56DE74C}" dt="2023-08-07T16:21:38.736" v="629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D01D7CA7-859A-4B0B-AE09-59A5C56DE74C}" dt="2023-08-07T15:00:06.342" v="2"/>
          <ac:spMkLst>
            <pc:docMk/>
            <pc:sldMk cId="3207670988" sldId="291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D01D7CA7-859A-4B0B-AE09-59A5C56DE74C}" dt="2023-08-07T16:20:58.035" v="619" actId="478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add mod">
          <ac:chgData name="NESTOR JULIO HERNANDEZ BOCKER" userId="a413b3be1cc3406f" providerId="LiveId" clId="{D01D7CA7-859A-4B0B-AE09-59A5C56DE74C}" dt="2023-08-07T16:21:03.689" v="620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5:09:37.658" v="52" actId="27107"/>
        <pc:sldMkLst>
          <pc:docMk/>
          <pc:sldMk cId="1058868022" sldId="297"/>
        </pc:sldMkLst>
        <pc:spChg chg="mod">
          <ac:chgData name="NESTOR JULIO HERNANDEZ BOCKER" userId="a413b3be1cc3406f" providerId="LiveId" clId="{D01D7CA7-859A-4B0B-AE09-59A5C56DE74C}" dt="2023-08-07T15:09:37.658" v="52" actId="271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D01D7CA7-859A-4B0B-AE09-59A5C56DE74C}" dt="2023-08-07T16:10:54.360" v="457" actId="20577"/>
        <pc:sldMkLst>
          <pc:docMk/>
          <pc:sldMk cId="999383766" sldId="298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6:10:54.360" v="457" actId="2057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5:56:01.745" v="270"/>
        <pc:sldMkLst>
          <pc:docMk/>
          <pc:sldMk cId="1402838187" sldId="299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5:55:37.392" v="269" actId="2057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D01D7CA7-859A-4B0B-AE09-59A5C56DE74C}" dt="2023-08-07T15:56:01.745" v="270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5:59:49.273" v="299"/>
        <pc:sldMkLst>
          <pc:docMk/>
          <pc:sldMk cId="3528884864" sldId="300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5:57:06.500" v="294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D01D7CA7-859A-4B0B-AE09-59A5C56DE74C}" dt="2023-08-07T15:59:49.273" v="299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6:00:17.695" v="305" actId="20577"/>
        <pc:sldMkLst>
          <pc:docMk/>
          <pc:sldMk cId="433723799" sldId="301"/>
        </pc:sldMkLst>
        <pc:spChg chg="mod">
          <ac:chgData name="NESTOR JULIO HERNANDEZ BOCKER" userId="a413b3be1cc3406f" providerId="LiveId" clId="{D01D7CA7-859A-4B0B-AE09-59A5C56DE74C}" dt="2023-08-07T16:00:17.695" v="305" actId="2057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01D7CA7-859A-4B0B-AE09-59A5C56DE74C}" dt="2023-08-07T16:03:13.910" v="327" actId="20577"/>
        <pc:sldMkLst>
          <pc:docMk/>
          <pc:sldMk cId="2938667470" sldId="302"/>
        </pc:sldMkLst>
        <pc:spChg chg="mod">
          <ac:chgData name="NESTOR JULIO HERNANDEZ BOCKER" userId="a413b3be1cc3406f" providerId="LiveId" clId="{D01D7CA7-859A-4B0B-AE09-59A5C56DE74C}" dt="2023-08-07T16:03:13.910" v="327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01D7CA7-859A-4B0B-AE09-59A5C56DE74C}" dt="2023-08-07T15:06:56.497" v="36"/>
        <pc:sldMkLst>
          <pc:docMk/>
          <pc:sldMk cId="2869489403" sldId="303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869489403" sldId="303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D01D7CA7-859A-4B0B-AE09-59A5C56DE74C}" dt="2023-08-07T15:06:56.497" v="36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6:13:15.597" v="538" actId="20577"/>
        <pc:sldMkLst>
          <pc:docMk/>
          <pc:sldMk cId="2994828080" sldId="304"/>
        </pc:sldMkLst>
        <pc:spChg chg="mod">
          <ac:chgData name="NESTOR JULIO HERNANDEZ BOCKER" userId="a413b3be1cc3406f" providerId="LiveId" clId="{D01D7CA7-859A-4B0B-AE09-59A5C56DE74C}" dt="2023-08-07T16:13:15.597" v="538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01D7CA7-859A-4B0B-AE09-59A5C56DE74C}" dt="2023-08-07T16:14:31.824" v="556" actId="20577"/>
        <pc:sldMkLst>
          <pc:docMk/>
          <pc:sldMk cId="1400359443" sldId="305"/>
        </pc:sldMkLst>
        <pc:spChg chg="mod">
          <ac:chgData name="NESTOR JULIO HERNANDEZ BOCKER" userId="a413b3be1cc3406f" providerId="LiveId" clId="{D01D7CA7-859A-4B0B-AE09-59A5C56DE74C}" dt="2023-08-07T16:14:31.824" v="556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D01D7CA7-859A-4B0B-AE09-59A5C56DE74C}" dt="2023-08-07T15:02:51.691" v="12"/>
        <pc:sldMkLst>
          <pc:docMk/>
          <pc:sldMk cId="3902090573" sldId="307"/>
        </pc:sldMkLst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D01D7CA7-859A-4B0B-AE09-59A5C56DE74C}" dt="2023-08-07T16:18:38.091" v="613" actId="20577"/>
        <pc:sldMkLst>
          <pc:docMk/>
          <pc:sldMk cId="2799606255" sldId="308"/>
        </pc:sldMkLst>
        <pc:spChg chg="mod">
          <ac:chgData name="NESTOR JULIO HERNANDEZ BOCKER" userId="a413b3be1cc3406f" providerId="LiveId" clId="{D01D7CA7-859A-4B0B-AE09-59A5C56DE74C}" dt="2023-08-07T16:18:38.091" v="613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D01D7CA7-859A-4B0B-AE09-59A5C56DE74C}" dt="2023-08-07T16:17:07.825" v="566" actId="1035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D01D7CA7-859A-4B0B-AE09-59A5C56DE74C}" dt="2023-08-07T16:16:17.392" v="558" actId="478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D01D7CA7-859A-4B0B-AE09-59A5C56DE74C}" dt="2023-08-07T16:10:01.302" v="453" actId="20577"/>
        <pc:sldMkLst>
          <pc:docMk/>
          <pc:sldMk cId="12027702" sldId="309"/>
        </pc:sldMkLst>
        <pc:spChg chg="mod">
          <ac:chgData name="NESTOR JULIO HERNANDEZ BOCKER" userId="a413b3be1cc3406f" providerId="LiveId" clId="{D01D7CA7-859A-4B0B-AE09-59A5C56DE74C}" dt="2023-08-07T16:10:01.302" v="453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D01D7CA7-859A-4B0B-AE09-59A5C56DE74C}" dt="2023-08-07T15:00:06.342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D01D7CA7-859A-4B0B-AE09-59A5C56DE74C}" dt="2023-08-07T16:06:43.041" v="404" actId="478"/>
          <ac:picMkLst>
            <pc:docMk/>
            <pc:sldMk cId="12027702" sldId="309"/>
            <ac:picMk id="5" creationId="{CC3CE357-6D3A-9D73-3FD1-2478DE30D7A4}"/>
          </ac:picMkLst>
        </pc:picChg>
        <pc:picChg chg="add del mod">
          <ac:chgData name="NESTOR JULIO HERNANDEZ BOCKER" userId="a413b3be1cc3406f" providerId="LiveId" clId="{D01D7CA7-859A-4B0B-AE09-59A5C56DE74C}" dt="2023-08-07T16:09:54.235" v="452" actId="478"/>
          <ac:picMkLst>
            <pc:docMk/>
            <pc:sldMk cId="12027702" sldId="309"/>
            <ac:picMk id="6" creationId="{E531325C-D9F8-E54D-9490-0FE00A3D0C32}"/>
          </ac:picMkLst>
        </pc:picChg>
      </pc:sldChg>
      <pc:sldChg chg="modSp mod">
        <pc:chgData name="NESTOR JULIO HERNANDEZ BOCKER" userId="a413b3be1cc3406f" providerId="LiveId" clId="{D01D7CA7-859A-4B0B-AE09-59A5C56DE74C}" dt="2023-08-07T16:10:46.829" v="455" actId="20577"/>
        <pc:sldMkLst>
          <pc:docMk/>
          <pc:sldMk cId="436528798" sldId="310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6:10:46.829" v="455" actId="2057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addSp delSp modSp mod">
        <pc:chgData name="NESTOR JULIO HERNANDEZ BOCKER" userId="a413b3be1cc3406f" providerId="LiveId" clId="{D01D7CA7-859A-4B0B-AE09-59A5C56DE74C}" dt="2023-08-07T16:11:40.879" v="484" actId="6549"/>
        <pc:sldMkLst>
          <pc:docMk/>
          <pc:sldMk cId="537324164" sldId="311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6:11:22.204" v="474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D01D7CA7-859A-4B0B-AE09-59A5C56DE74C}" dt="2023-08-07T16:11:40.879" v="484" actId="6549"/>
          <ac:graphicFrameMkLst>
            <pc:docMk/>
            <pc:sldMk cId="537324164" sldId="311"/>
            <ac:graphicFrameMk id="6" creationId="{7F794479-1392-0BE5-0A85-76017F6BA507}"/>
          </ac:graphicFrameMkLst>
        </pc:graphicFrameChg>
        <pc:graphicFrameChg chg="add del mod">
          <ac:chgData name="NESTOR JULIO HERNANDEZ BOCKER" userId="a413b3be1cc3406f" providerId="LiveId" clId="{D01D7CA7-859A-4B0B-AE09-59A5C56DE74C}" dt="2023-08-07T16:11:32.625" v="476"/>
          <ac:graphicFrameMkLst>
            <pc:docMk/>
            <pc:sldMk cId="537324164" sldId="311"/>
            <ac:graphicFrameMk id="8" creationId="{E08F1FE5-4E43-9D39-505B-2A0961BA35C4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6:12:23.687" v="533"/>
        <pc:sldMkLst>
          <pc:docMk/>
          <pc:sldMk cId="757931575" sldId="312"/>
        </pc:sldMkLst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01D7CA7-859A-4B0B-AE09-59A5C56DE74C}" dt="2023-08-07T16:12:14.593" v="532" actId="2057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D01D7CA7-859A-4B0B-AE09-59A5C56DE74C}" dt="2023-08-07T16:12:23.687" v="533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D01D7CA7-859A-4B0B-AE09-59A5C56DE74C}" dt="2023-08-07T15:03:07.183" v="13" actId="20577"/>
        <pc:sldMkLst>
          <pc:docMk/>
          <pc:sldMk cId="2590248872" sldId="313"/>
        </pc:sldMkLst>
        <pc:spChg chg="mod">
          <ac:chgData name="NESTOR JULIO HERNANDEZ BOCKER" userId="a413b3be1cc3406f" providerId="LiveId" clId="{D01D7CA7-859A-4B0B-AE09-59A5C56DE74C}" dt="2023-08-07T15:03:07.183" v="13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D01D7CA7-859A-4B0B-AE09-59A5C56DE74C}" dt="2023-08-07T15:03:15.133" v="14" actId="20577"/>
        <pc:sldMkLst>
          <pc:docMk/>
          <pc:sldMk cId="3633284213" sldId="314"/>
        </pc:sldMkLst>
        <pc:spChg chg="mod">
          <ac:chgData name="NESTOR JULIO HERNANDEZ BOCKER" userId="a413b3be1cc3406f" providerId="LiveId" clId="{D01D7CA7-859A-4B0B-AE09-59A5C56DE74C}" dt="2023-08-07T15:03:15.133" v="14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D01D7CA7-859A-4B0B-AE09-59A5C56DE74C}" dt="2023-08-07T15:00:06.342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D01D7CA7-859A-4B0B-AE09-59A5C56DE74C}" dt="2023-08-07T16:20:36.595" v="618" actId="20577"/>
        <pc:sldMkLst>
          <pc:docMk/>
          <pc:sldMk cId="1867422395" sldId="315"/>
        </pc:sldMkLst>
        <pc:spChg chg="mod">
          <ac:chgData name="NESTOR JULIO HERNANDEZ BOCKER" userId="a413b3be1cc3406f" providerId="LiveId" clId="{D01D7CA7-859A-4B0B-AE09-59A5C56DE74C}" dt="2023-08-07T16:20:36.595" v="618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D01D7CA7-859A-4B0B-AE09-59A5C56DE74C}" dt="2023-08-07T15:00:19.134" v="3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D01D7CA7-859A-4B0B-AE09-59A5C56DE74C}" dt="2023-08-07T16:20:26.993" v="615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del">
          <ac:chgData name="NESTOR JULIO HERNANDEZ BOCKER" userId="a413b3be1cc3406f" providerId="LiveId" clId="{D01D7CA7-859A-4B0B-AE09-59A5C56DE74C}" dt="2023-08-07T16:20:21.672" v="614" actId="478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">
        <pc:chgData name="NESTOR JULIO HERNANDEZ BOCKER" userId="a413b3be1cc3406f" providerId="LiveId" clId="{D01D7CA7-859A-4B0B-AE09-59A5C56DE74C}" dt="2023-08-07T15:02:51.691" v="12"/>
        <pc:sldMkLst>
          <pc:docMk/>
          <pc:sldMk cId="3692254647" sldId="318"/>
        </pc:sldMkLst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D01D7CA7-859A-4B0B-AE09-59A5C56DE74C}" dt="2023-08-07T15:00:26.872" v="4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6254CC18-1BC0-46FE-8AC8-4BABF09D9C3B}"/>
    <pc:docChg chg="custSel addSld delSld modSld">
      <pc:chgData name="NESTOR JULIO HERNANDEZ BOCKER" userId="a413b3be1cc3406f" providerId="LiveId" clId="{6254CC18-1BC0-46FE-8AC8-4BABF09D9C3B}" dt="2023-12-04T21:32:04.578" v="527" actId="27918"/>
      <pc:docMkLst>
        <pc:docMk/>
      </pc:docMkLst>
      <pc:sldChg chg="modSp mod">
        <pc:chgData name="NESTOR JULIO HERNANDEZ BOCKER" userId="a413b3be1cc3406f" providerId="LiveId" clId="{6254CC18-1BC0-46FE-8AC8-4BABF09D9C3B}" dt="2023-12-04T21:30:46.761" v="517" actId="20577"/>
        <pc:sldMkLst>
          <pc:docMk/>
          <pc:sldMk cId="1010862512" sldId="275"/>
        </pc:sldMkLst>
        <pc:spChg chg="mod">
          <ac:chgData name="NESTOR JULIO HERNANDEZ BOCKER" userId="a413b3be1cc3406f" providerId="LiveId" clId="{6254CC18-1BC0-46FE-8AC8-4BABF09D9C3B}" dt="2023-12-04T21:30:46.761" v="517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6254CC18-1BC0-46FE-8AC8-4BABF09D9C3B}" dt="2023-12-04T21:17:14.754" v="515" actId="20577"/>
        <pc:sldMkLst>
          <pc:docMk/>
          <pc:sldMk cId="3675170584" sldId="279"/>
        </pc:sldMkLst>
        <pc:spChg chg="mod">
          <ac:chgData name="NESTOR JULIO HERNANDEZ BOCKER" userId="a413b3be1cc3406f" providerId="LiveId" clId="{6254CC18-1BC0-46FE-8AC8-4BABF09D9C3B}" dt="2023-12-04T21:17:14.754" v="515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6254CC18-1BC0-46FE-8AC8-4BABF09D9C3B}" dt="2023-12-04T20:40:00.475" v="38" actId="20577"/>
        <pc:sldMkLst>
          <pc:docMk/>
          <pc:sldMk cId="2130645913" sldId="281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6254CC18-1BC0-46FE-8AC8-4BABF09D9C3B}" dt="2023-12-04T20:40:00.475" v="38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6254CC18-1BC0-46FE-8AC8-4BABF09D9C3B}" dt="2023-12-04T20:39:44.996" v="32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6254CC18-1BC0-46FE-8AC8-4BABF09D9C3B}" dt="2023-12-04T20:51:41.547" v="180" actId="20577"/>
        <pc:sldMkLst>
          <pc:docMk/>
          <pc:sldMk cId="1230455291" sldId="290"/>
        </pc:sldMkLst>
        <pc:spChg chg="mod">
          <ac:chgData name="NESTOR JULIO HERNANDEZ BOCKER" userId="a413b3be1cc3406f" providerId="LiveId" clId="{6254CC18-1BC0-46FE-8AC8-4BABF09D9C3B}" dt="2023-12-04T20:51:41.547" v="180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6254CC18-1BC0-46FE-8AC8-4BABF09D9C3B}" dt="2023-12-04T20:40:53.502" v="44" actId="478"/>
          <ac:picMkLst>
            <pc:docMk/>
            <pc:sldMk cId="1230455291" sldId="290"/>
            <ac:picMk id="2" creationId="{B4A6BE4D-0B0B-EC43-F115-B4DAE615B9F2}"/>
          </ac:picMkLst>
        </pc:picChg>
        <pc:picChg chg="add del mod">
          <ac:chgData name="NESTOR JULIO HERNANDEZ BOCKER" userId="a413b3be1cc3406f" providerId="LiveId" clId="{6254CC18-1BC0-46FE-8AC8-4BABF09D9C3B}" dt="2023-12-04T20:41:28.108" v="49" actId="478"/>
          <ac:picMkLst>
            <pc:docMk/>
            <pc:sldMk cId="1230455291" sldId="290"/>
            <ac:picMk id="6" creationId="{1B8A48C5-D6EC-8C8D-A7CD-C3A74A9234D0}"/>
          </ac:picMkLst>
        </pc:picChg>
        <pc:picChg chg="add del mod">
          <ac:chgData name="NESTOR JULIO HERNANDEZ BOCKER" userId="a413b3be1cc3406f" providerId="LiveId" clId="{6254CC18-1BC0-46FE-8AC8-4BABF09D9C3B}" dt="2023-12-04T20:43:21.055" v="150" actId="478"/>
          <ac:picMkLst>
            <pc:docMk/>
            <pc:sldMk cId="1230455291" sldId="290"/>
            <ac:picMk id="8" creationId="{F0C05A71-AAC7-09FE-8D0E-4EE2268F832B}"/>
          </ac:picMkLst>
        </pc:picChg>
        <pc:picChg chg="add del mod">
          <ac:chgData name="NESTOR JULIO HERNANDEZ BOCKER" userId="a413b3be1cc3406f" providerId="LiveId" clId="{6254CC18-1BC0-46FE-8AC8-4BABF09D9C3B}" dt="2023-12-04T20:51:31.741" v="177" actId="478"/>
          <ac:picMkLst>
            <pc:docMk/>
            <pc:sldMk cId="1230455291" sldId="290"/>
            <ac:picMk id="9" creationId="{3F3066DD-D54B-2653-A5C9-3BA6C91336DC}"/>
          </ac:picMkLst>
        </pc:picChg>
      </pc:sldChg>
      <pc:sldChg chg="addSp delSp modSp mod">
        <pc:chgData name="NESTOR JULIO HERNANDEZ BOCKER" userId="a413b3be1cc3406f" providerId="LiveId" clId="{6254CC18-1BC0-46FE-8AC8-4BABF09D9C3B}" dt="2023-12-04T21:17:05.867" v="514" actId="20577"/>
        <pc:sldMkLst>
          <pc:docMk/>
          <pc:sldMk cId="3207670988" sldId="291"/>
        </pc:sldMkLst>
        <pc:spChg chg="mod">
          <ac:chgData name="NESTOR JULIO HERNANDEZ BOCKER" userId="a413b3be1cc3406f" providerId="LiveId" clId="{6254CC18-1BC0-46FE-8AC8-4BABF09D9C3B}" dt="2023-12-04T21:17:05.867" v="514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3207670988" sldId="291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6254CC18-1BC0-46FE-8AC8-4BABF09D9C3B}" dt="2023-12-04T21:16:11.959" v="503" actId="478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add mod">
          <ac:chgData name="NESTOR JULIO HERNANDEZ BOCKER" userId="a413b3be1cc3406f" providerId="LiveId" clId="{6254CC18-1BC0-46FE-8AC8-4BABF09D9C3B}" dt="2023-12-04T21:16:44.228" v="511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">
        <pc:chgData name="NESTOR JULIO HERNANDEZ BOCKER" userId="a413b3be1cc3406f" providerId="LiveId" clId="{6254CC18-1BC0-46FE-8AC8-4BABF09D9C3B}" dt="2023-12-04T20:52:28.536" v="181"/>
        <pc:sldMkLst>
          <pc:docMk/>
          <pc:sldMk cId="999383766" sldId="298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999383766" sldId="298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0:52:28.536" v="181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">
        <pc:chgData name="NESTOR JULIO HERNANDEZ BOCKER" userId="a413b3be1cc3406f" providerId="LiveId" clId="{6254CC18-1BC0-46FE-8AC8-4BABF09D9C3B}" dt="2023-12-04T20:54:00.446" v="183"/>
        <pc:sldMkLst>
          <pc:docMk/>
          <pc:sldMk cId="1402838187" sldId="299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0:53:47.987" v="182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6254CC18-1BC0-46FE-8AC8-4BABF09D9C3B}" dt="2023-12-04T20:54:00.446" v="183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1:31:39.945" v="524"/>
        <pc:sldMkLst>
          <pc:docMk/>
          <pc:sldMk cId="3528884864" sldId="300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254CC18-1BC0-46FE-8AC8-4BABF09D9C3B}" dt="2023-12-04T21:31:36.634" v="523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6254CC18-1BC0-46FE-8AC8-4BABF09D9C3B}" dt="2023-12-04T21:31:39.945" v="524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1:32:04.578" v="527" actId="27918"/>
        <pc:sldMkLst>
          <pc:docMk/>
          <pc:sldMk cId="433723799" sldId="301"/>
        </pc:sldMkLst>
        <pc:spChg chg="mod">
          <ac:chgData name="NESTOR JULIO HERNANDEZ BOCKER" userId="a413b3be1cc3406f" providerId="LiveId" clId="{6254CC18-1BC0-46FE-8AC8-4BABF09D9C3B}" dt="2023-12-04T20:55:40.734" v="222" actId="2057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254CC18-1BC0-46FE-8AC8-4BABF09D9C3B}" dt="2023-12-04T20:57:01.900" v="244" actId="20577"/>
        <pc:sldMkLst>
          <pc:docMk/>
          <pc:sldMk cId="2938667470" sldId="302"/>
        </pc:sldMkLst>
        <pc:spChg chg="mod">
          <ac:chgData name="NESTOR JULIO HERNANDEZ BOCKER" userId="a413b3be1cc3406f" providerId="LiveId" clId="{6254CC18-1BC0-46FE-8AC8-4BABF09D9C3B}" dt="2023-12-04T20:57:01.900" v="244" actId="2057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254CC18-1BC0-46FE-8AC8-4BABF09D9C3B}" dt="2023-12-04T20:58:33.867" v="257"/>
        <pc:sldMkLst>
          <pc:docMk/>
          <pc:sldMk cId="2869489403" sldId="303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869489403" sldId="303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0:58:33.867" v="257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1:08:14.881" v="426" actId="20577"/>
        <pc:sldMkLst>
          <pc:docMk/>
          <pc:sldMk cId="2994828080" sldId="304"/>
        </pc:sldMkLst>
        <pc:spChg chg="mod">
          <ac:chgData name="NESTOR JULIO HERNANDEZ BOCKER" userId="a413b3be1cc3406f" providerId="LiveId" clId="{6254CC18-1BC0-46FE-8AC8-4BABF09D9C3B}" dt="2023-12-04T21:08:14.881" v="426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254CC18-1BC0-46FE-8AC8-4BABF09D9C3B}" dt="2023-12-04T21:08:40.497" v="433" actId="20577"/>
        <pc:sldMkLst>
          <pc:docMk/>
          <pc:sldMk cId="1400359443" sldId="305"/>
        </pc:sldMkLst>
        <pc:spChg chg="mod">
          <ac:chgData name="NESTOR JULIO HERNANDEZ BOCKER" userId="a413b3be1cc3406f" providerId="LiveId" clId="{6254CC18-1BC0-46FE-8AC8-4BABF09D9C3B}" dt="2023-12-04T21:08:40.497" v="433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6254CC18-1BC0-46FE-8AC8-4BABF09D9C3B}" dt="2023-12-04T20:38:19.163" v="25"/>
        <pc:sldMkLst>
          <pc:docMk/>
          <pc:sldMk cId="3902090573" sldId="307"/>
        </pc:sldMkLst>
        <pc:spChg chg="mod">
          <ac:chgData name="NESTOR JULIO HERNANDEZ BOCKER" userId="a413b3be1cc3406f" providerId="LiveId" clId="{6254CC18-1BC0-46FE-8AC8-4BABF09D9C3B}" dt="2023-12-04T20:34:23.501" v="4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6254CC18-1BC0-46FE-8AC8-4BABF09D9C3B}" dt="2023-12-04T20:34:23.501" v="4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6254CC18-1BC0-46FE-8AC8-4BABF09D9C3B}" dt="2023-12-04T21:13:10.999" v="496" actId="6549"/>
        <pc:sldMkLst>
          <pc:docMk/>
          <pc:sldMk cId="2799606255" sldId="308"/>
        </pc:sldMkLst>
        <pc:spChg chg="mod">
          <ac:chgData name="NESTOR JULIO HERNANDEZ BOCKER" userId="a413b3be1cc3406f" providerId="LiveId" clId="{6254CC18-1BC0-46FE-8AC8-4BABF09D9C3B}" dt="2023-12-04T21:13:10.999" v="496" actId="6549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6254CC18-1BC0-46FE-8AC8-4BABF09D9C3B}" dt="2023-12-04T21:11:40.320" v="438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del">
          <ac:chgData name="NESTOR JULIO HERNANDEZ BOCKER" userId="a413b3be1cc3406f" providerId="LiveId" clId="{6254CC18-1BC0-46FE-8AC8-4BABF09D9C3B}" dt="2023-12-04T21:11:31.488" v="436" actId="478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6254CC18-1BC0-46FE-8AC8-4BABF09D9C3B}" dt="2023-12-04T21:03:41.302" v="386" actId="20577"/>
        <pc:sldMkLst>
          <pc:docMk/>
          <pc:sldMk cId="12027702" sldId="309"/>
        </pc:sldMkLst>
        <pc:spChg chg="mod">
          <ac:chgData name="NESTOR JULIO HERNANDEZ BOCKER" userId="a413b3be1cc3406f" providerId="LiveId" clId="{6254CC18-1BC0-46FE-8AC8-4BABF09D9C3B}" dt="2023-12-04T21:03:41.302" v="386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6254CC18-1BC0-46FE-8AC8-4BABF09D9C3B}" dt="2023-12-04T21:02:09.368" v="357" actId="478"/>
          <ac:picMkLst>
            <pc:docMk/>
            <pc:sldMk cId="12027702" sldId="309"/>
            <ac:picMk id="5" creationId="{AD8A72C0-BFA7-1165-6BAE-234802F7C1B2}"/>
          </ac:picMkLst>
        </pc:picChg>
        <pc:picChg chg="add del mod">
          <ac:chgData name="NESTOR JULIO HERNANDEZ BOCKER" userId="a413b3be1cc3406f" providerId="LiveId" clId="{6254CC18-1BC0-46FE-8AC8-4BABF09D9C3B}" dt="2023-12-04T21:03:34.504" v="384" actId="478"/>
          <ac:picMkLst>
            <pc:docMk/>
            <pc:sldMk cId="12027702" sldId="309"/>
            <ac:picMk id="6" creationId="{97547317-BBC8-9DC5-93F9-EBD16322840E}"/>
          </ac:picMkLst>
        </pc:picChg>
      </pc:sldChg>
      <pc:sldChg chg="modSp">
        <pc:chgData name="NESTOR JULIO HERNANDEZ BOCKER" userId="a413b3be1cc3406f" providerId="LiveId" clId="{6254CC18-1BC0-46FE-8AC8-4BABF09D9C3B}" dt="2023-12-04T21:04:57.372" v="387"/>
        <pc:sldMkLst>
          <pc:docMk/>
          <pc:sldMk cId="436528798" sldId="310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436528798" sldId="31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1:04:57.372" v="38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">
        <pc:chgData name="NESTOR JULIO HERNANDEZ BOCKER" userId="a413b3be1cc3406f" providerId="LiveId" clId="{6254CC18-1BC0-46FE-8AC8-4BABF09D9C3B}" dt="2023-12-04T21:07:00.318" v="389"/>
        <pc:sldMkLst>
          <pc:docMk/>
          <pc:sldMk cId="537324164" sldId="311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537324164" sldId="31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254CC18-1BC0-46FE-8AC8-4BABF09D9C3B}" dt="2023-12-04T21:06:52.542" v="388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6254CC18-1BC0-46FE-8AC8-4BABF09D9C3B}" dt="2023-12-04T21:07:00.318" v="389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1:31:46.331" v="526"/>
        <pc:sldMkLst>
          <pc:docMk/>
          <pc:sldMk cId="757931575" sldId="312"/>
        </pc:sldMkLst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254CC18-1BC0-46FE-8AC8-4BABF09D9C3B}" dt="2023-12-04T21:31:45.389" v="525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6254CC18-1BC0-46FE-8AC8-4BABF09D9C3B}" dt="2023-12-04T21:31:46.331" v="526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6254CC18-1BC0-46FE-8AC8-4BABF09D9C3B}" dt="2023-12-04T20:38:43.855" v="27" actId="122"/>
        <pc:sldMkLst>
          <pc:docMk/>
          <pc:sldMk cId="2590248872" sldId="313"/>
        </pc:sldMkLst>
        <pc:spChg chg="mod">
          <ac:chgData name="NESTOR JULIO HERNANDEZ BOCKER" userId="a413b3be1cc3406f" providerId="LiveId" clId="{6254CC18-1BC0-46FE-8AC8-4BABF09D9C3B}" dt="2023-12-04T20:38:35.287" v="26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6254CC18-1BC0-46FE-8AC8-4BABF09D9C3B}" dt="2023-12-04T20:38:43.855" v="27" actId="122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6254CC18-1BC0-46FE-8AC8-4BABF09D9C3B}" dt="2023-12-04T21:09:23.730" v="434" actId="20577"/>
        <pc:sldMkLst>
          <pc:docMk/>
          <pc:sldMk cId="3633284213" sldId="314"/>
        </pc:sldMkLst>
        <pc:spChg chg="mod">
          <ac:chgData name="NESTOR JULIO HERNANDEZ BOCKER" userId="a413b3be1cc3406f" providerId="LiveId" clId="{6254CC18-1BC0-46FE-8AC8-4BABF09D9C3B}" dt="2023-12-04T21:09:23.730" v="434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6254CC18-1BC0-46FE-8AC8-4BABF09D9C3B}" dt="2023-12-04T20:33:57.767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6254CC18-1BC0-46FE-8AC8-4BABF09D9C3B}" dt="2023-12-04T21:15:47.859" v="502" actId="20577"/>
        <pc:sldMkLst>
          <pc:docMk/>
          <pc:sldMk cId="1867422395" sldId="315"/>
        </pc:sldMkLst>
        <pc:spChg chg="mod">
          <ac:chgData name="NESTOR JULIO HERNANDEZ BOCKER" userId="a413b3be1cc3406f" providerId="LiveId" clId="{6254CC18-1BC0-46FE-8AC8-4BABF09D9C3B}" dt="2023-12-04T21:15:47.859" v="502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6254CC18-1BC0-46FE-8AC8-4BABF09D9C3B}" dt="2023-12-04T20:34:13.460" v="3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6254CC18-1BC0-46FE-8AC8-4BABF09D9C3B}" dt="2023-12-04T21:15:37.020" v="500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del">
          <ac:chgData name="NESTOR JULIO HERNANDEZ BOCKER" userId="a413b3be1cc3406f" providerId="LiveId" clId="{6254CC18-1BC0-46FE-8AC8-4BABF09D9C3B}" dt="2023-12-04T21:15:36.393" v="499" actId="478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">
        <pc:chgData name="NESTOR JULIO HERNANDEZ BOCKER" userId="a413b3be1cc3406f" providerId="LiveId" clId="{6254CC18-1BC0-46FE-8AC8-4BABF09D9C3B}" dt="2023-12-04T20:38:19.163" v="25"/>
        <pc:sldMkLst>
          <pc:docMk/>
          <pc:sldMk cId="3692254647" sldId="318"/>
        </pc:sldMkLst>
        <pc:spChg chg="mod">
          <ac:chgData name="NESTOR JULIO HERNANDEZ BOCKER" userId="a413b3be1cc3406f" providerId="LiveId" clId="{6254CC18-1BC0-46FE-8AC8-4BABF09D9C3B}" dt="2023-12-04T20:34:23.501" v="4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6254CC18-1BC0-46FE-8AC8-4BABF09D9C3B}" dt="2023-12-04T20:34:23.501" v="4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0A31FCDD-0BFE-4D4C-B0BC-E1842E60851F}"/>
    <pc:docChg chg="undo custSel addSld delSld modSld">
      <pc:chgData name="NESTOR JULIO HERNANDEZ BOCKER" userId="a413b3be1cc3406f" providerId="LiveId" clId="{0A31FCDD-0BFE-4D4C-B0BC-E1842E60851F}" dt="2023-11-09T11:27:29.923" v="595" actId="2062"/>
      <pc:docMkLst>
        <pc:docMk/>
      </pc:docMkLst>
      <pc:sldChg chg="modSp mod">
        <pc:chgData name="NESTOR JULIO HERNANDEZ BOCKER" userId="a413b3be1cc3406f" providerId="LiveId" clId="{0A31FCDD-0BFE-4D4C-B0BC-E1842E60851F}" dt="2023-11-01T23:37:38.136" v="4" actId="20577"/>
        <pc:sldMkLst>
          <pc:docMk/>
          <pc:sldMk cId="1010862512" sldId="275"/>
        </pc:sldMkLst>
        <pc:spChg chg="mod">
          <ac:chgData name="NESTOR JULIO HERNANDEZ BOCKER" userId="a413b3be1cc3406f" providerId="LiveId" clId="{0A31FCDD-0BFE-4D4C-B0BC-E1842E60851F}" dt="2023-11-01T23:37:38.136" v="4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0A31FCDD-0BFE-4D4C-B0BC-E1842E60851F}" dt="2023-11-01T23:36:48.908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0A31FCDD-0BFE-4D4C-B0BC-E1842E60851F}" dt="2023-11-01T23:41:27.735" v="27" actId="20577"/>
        <pc:sldMkLst>
          <pc:docMk/>
          <pc:sldMk cId="3675170584" sldId="279"/>
        </pc:sldMkLst>
        <pc:spChg chg="mod">
          <ac:chgData name="NESTOR JULIO HERNANDEZ BOCKER" userId="a413b3be1cc3406f" providerId="LiveId" clId="{0A31FCDD-0BFE-4D4C-B0BC-E1842E60851F}" dt="2023-11-01T23:41:27.735" v="27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0A31FCDD-0BFE-4D4C-B0BC-E1842E60851F}" dt="2023-11-02T01:01:04.783" v="560" actId="20577"/>
        <pc:sldMkLst>
          <pc:docMk/>
          <pc:sldMk cId="2130645913" sldId="281"/>
        </pc:sldMkLst>
        <pc:spChg chg="mod">
          <ac:chgData name="NESTOR JULIO HERNANDEZ BOCKER" userId="a413b3be1cc3406f" providerId="LiveId" clId="{0A31FCDD-0BFE-4D4C-B0BC-E1842E60851F}" dt="2023-11-02T00:56:33.100" v="510" actId="20577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0A31FCDD-0BFE-4D4C-B0BC-E1842E60851F}" dt="2023-11-02T00:56:35.718" v="511" actId="20577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0A31FCDD-0BFE-4D4C-B0BC-E1842E60851F}" dt="2023-11-02T01:01:04.783" v="560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0A31FCDD-0BFE-4D4C-B0BC-E1842E60851F}" dt="2023-11-02T01:01:00.269" v="557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0A31FCDD-0BFE-4D4C-B0BC-E1842E60851F}" dt="2023-11-02T01:00:42.894" v="554" actId="20577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0A31FCDD-0BFE-4D4C-B0BC-E1842E60851F}" dt="2023-11-02T01:01:32.279" v="567" actId="6549"/>
        <pc:sldMkLst>
          <pc:docMk/>
          <pc:sldMk cId="1230455291" sldId="290"/>
        </pc:sldMkLst>
        <pc:spChg chg="mod">
          <ac:chgData name="NESTOR JULIO HERNANDEZ BOCKER" userId="a413b3be1cc3406f" providerId="LiveId" clId="{0A31FCDD-0BFE-4D4C-B0BC-E1842E60851F}" dt="2023-11-02T01:01:32.279" v="567" actId="6549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0A31FCDD-0BFE-4D4C-B0BC-E1842E60851F}" dt="2023-11-02T00:20:42.531" v="502" actId="20577"/>
          <ac:spMkLst>
            <pc:docMk/>
            <pc:sldMk cId="1230455291" sldId="29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0A31FCDD-0BFE-4D4C-B0BC-E1842E60851F}" dt="2023-11-01T23:44:07.917" v="48"/>
          <ac:graphicFrameMkLst>
            <pc:docMk/>
            <pc:sldMk cId="1230455291" sldId="290"/>
            <ac:graphicFrameMk id="5" creationId="{3DA64992-A043-EAAC-5602-8C350FF21BE1}"/>
          </ac:graphicFrameMkLst>
        </pc:graphicFrameChg>
        <pc:picChg chg="add del mod">
          <ac:chgData name="NESTOR JULIO HERNANDEZ BOCKER" userId="a413b3be1cc3406f" providerId="LiveId" clId="{0A31FCDD-0BFE-4D4C-B0BC-E1842E60851F}" dt="2023-11-01T23:48:36.798" v="104" actId="478"/>
          <ac:picMkLst>
            <pc:docMk/>
            <pc:sldMk cId="1230455291" sldId="290"/>
            <ac:picMk id="2" creationId="{39FCBC7D-BB1C-B7F7-FF8A-DFE509FE4245}"/>
          </ac:picMkLst>
        </pc:picChg>
        <pc:picChg chg="add del mod">
          <ac:chgData name="NESTOR JULIO HERNANDEZ BOCKER" userId="a413b3be1cc3406f" providerId="LiveId" clId="{0A31FCDD-0BFE-4D4C-B0BC-E1842E60851F}" dt="2023-11-02T00:18:11.202" v="501" actId="478"/>
          <ac:picMkLst>
            <pc:docMk/>
            <pc:sldMk cId="1230455291" sldId="290"/>
            <ac:picMk id="6" creationId="{2D6017D2-A52D-8DC5-B2B8-4587A83F059D}"/>
          </ac:picMkLst>
        </pc:picChg>
      </pc:sldChg>
      <pc:sldChg chg="addSp delSp modSp mod">
        <pc:chgData name="NESTOR JULIO HERNANDEZ BOCKER" userId="a413b3be1cc3406f" providerId="LiveId" clId="{0A31FCDD-0BFE-4D4C-B0BC-E1842E60851F}" dt="2023-11-02T01:00:30.454" v="553" actId="20577"/>
        <pc:sldMkLst>
          <pc:docMk/>
          <pc:sldMk cId="3207670988" sldId="291"/>
        </pc:sldMkLst>
        <pc:spChg chg="mod">
          <ac:chgData name="NESTOR JULIO HERNANDEZ BOCKER" userId="a413b3be1cc3406f" providerId="LiveId" clId="{0A31FCDD-0BFE-4D4C-B0BC-E1842E60851F}" dt="2023-11-02T01:00:30.454" v="553" actId="2057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0A31FCDD-0BFE-4D4C-B0BC-E1842E60851F}" dt="2023-11-01T23:36:48.908" v="2"/>
          <ac:spMkLst>
            <pc:docMk/>
            <pc:sldMk cId="3207670988" sldId="29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0A31FCDD-0BFE-4D4C-B0BC-E1842E60851F}" dt="2023-11-02T00:15:15.004" v="487"/>
          <ac:graphicFrameMkLst>
            <pc:docMk/>
            <pc:sldMk cId="3207670988" sldId="291"/>
            <ac:graphicFrameMk id="2" creationId="{00000000-0008-0000-0000-000003000000}"/>
          </ac:graphicFrameMkLst>
        </pc:graphicFrameChg>
        <pc:graphicFrameChg chg="del">
          <ac:chgData name="NESTOR JULIO HERNANDEZ BOCKER" userId="a413b3be1cc3406f" providerId="LiveId" clId="{0A31FCDD-0BFE-4D4C-B0BC-E1842E60851F}" dt="2023-11-02T00:15:06.401" v="486" actId="478"/>
          <ac:graphicFrameMkLst>
            <pc:docMk/>
            <pc:sldMk cId="3207670988" sldId="291"/>
            <ac:graphicFrameMk id="5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0:54:37.273" v="503" actId="207"/>
        <pc:sldMkLst>
          <pc:docMk/>
          <pc:sldMk cId="1058868022" sldId="297"/>
        </pc:sldMkLst>
        <pc:spChg chg="mod">
          <ac:chgData name="NESTOR JULIO HERNANDEZ BOCKER" userId="a413b3be1cc3406f" providerId="LiveId" clId="{0A31FCDD-0BFE-4D4C-B0BC-E1842E60851F}" dt="2023-11-02T00:54:37.273" v="503" actId="207"/>
          <ac:spMkLst>
            <pc:docMk/>
            <pc:sldMk cId="1058868022" sldId="297"/>
            <ac:spMk id="14" creationId="{2429D940-E554-4FB7-91D3-1A9CD28C5C86}"/>
          </ac:spMkLst>
        </pc:spChg>
      </pc:sldChg>
      <pc:sldChg chg="modSp mod">
        <pc:chgData name="NESTOR JULIO HERNANDEZ BOCKER" userId="a413b3be1cc3406f" providerId="LiveId" clId="{0A31FCDD-0BFE-4D4C-B0BC-E1842E60851F}" dt="2023-11-02T01:01:38.255" v="569" actId="20577"/>
        <pc:sldMkLst>
          <pc:docMk/>
          <pc:sldMk cId="999383766" sldId="298"/>
        </pc:sldMkLst>
        <pc:spChg chg="mod">
          <ac:chgData name="NESTOR JULIO HERNANDEZ BOCKER" userId="a413b3be1cc3406f" providerId="LiveId" clId="{0A31FCDD-0BFE-4D4C-B0BC-E1842E60851F}" dt="2023-11-02T00:56:24.532" v="509" actId="20577"/>
          <ac:spMkLst>
            <pc:docMk/>
            <pc:sldMk cId="999383766" sldId="29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2T01:01:38.255" v="569" actId="20577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1:01:53.621" v="577" actId="20577"/>
        <pc:sldMkLst>
          <pc:docMk/>
          <pc:sldMk cId="1402838187" sldId="299"/>
        </pc:sldMkLst>
        <pc:spChg chg="mod">
          <ac:chgData name="NESTOR JULIO HERNANDEZ BOCKER" userId="a413b3be1cc3406f" providerId="LiveId" clId="{0A31FCDD-0BFE-4D4C-B0BC-E1842E60851F}" dt="2023-11-02T01:01:49.982" v="575" actId="20577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0A31FCDD-0BFE-4D4C-B0BC-E1842E60851F}" dt="2023-11-02T01:01:53.621" v="577" actId="20577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0A31FCDD-0BFE-4D4C-B0BC-E1842E60851F}" dt="2023-11-02T00:56:18.789" v="507" actId="20577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0A31FCDD-0BFE-4D4C-B0BC-E1842E60851F}" dt="2023-11-01T23:54:59.797" v="173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0A31FCDD-0BFE-4D4C-B0BC-E1842E60851F}" dt="2023-11-01T23:55:11.898" v="174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9T11:27:29.923" v="595" actId="2062"/>
        <pc:sldMkLst>
          <pc:docMk/>
          <pc:sldMk cId="3528884864" sldId="300"/>
        </pc:sldMkLst>
        <pc:spChg chg="mod">
          <ac:chgData name="NESTOR JULIO HERNANDEZ BOCKER" userId="a413b3be1cc3406f" providerId="LiveId" clId="{0A31FCDD-0BFE-4D4C-B0BC-E1842E60851F}" dt="2023-11-02T00:56:14.212" v="505" actId="20577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9T11:27:24.418" v="594" actId="2062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0A31FCDD-0BFE-4D4C-B0BC-E1842E60851F}" dt="2023-11-09T11:27:29.923" v="595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1:02:09.232" v="579" actId="6549"/>
        <pc:sldMkLst>
          <pc:docMk/>
          <pc:sldMk cId="433723799" sldId="301"/>
        </pc:sldMkLst>
        <pc:spChg chg="mod">
          <ac:chgData name="NESTOR JULIO HERNANDEZ BOCKER" userId="a413b3be1cc3406f" providerId="LiveId" clId="{0A31FCDD-0BFE-4D4C-B0BC-E1842E60851F}" dt="2023-11-02T01:02:09.232" v="579" actId="6549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0A31FCDD-0BFE-4D4C-B0BC-E1842E60851F}" dt="2023-11-02T00:57:49.356" v="525" actId="1037"/>
          <ac:spMkLst>
            <pc:docMk/>
            <pc:sldMk cId="433723799" sldId="30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0A31FCDD-0BFE-4D4C-B0BC-E1842E60851F}" dt="2023-11-02T01:02:17.031" v="581" actId="6549"/>
        <pc:sldMkLst>
          <pc:docMk/>
          <pc:sldMk cId="2938667470" sldId="302"/>
        </pc:sldMkLst>
        <pc:spChg chg="mod">
          <ac:chgData name="NESTOR JULIO HERNANDEZ BOCKER" userId="a413b3be1cc3406f" providerId="LiveId" clId="{0A31FCDD-0BFE-4D4C-B0BC-E1842E60851F}" dt="2023-11-02T01:02:17.031" v="581" actId="6549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0A31FCDD-0BFE-4D4C-B0BC-E1842E60851F}" dt="2023-11-02T00:57:27.708" v="517" actId="1037"/>
          <ac:spMkLst>
            <pc:docMk/>
            <pc:sldMk cId="2938667470" sldId="30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0A31FCDD-0BFE-4D4C-B0BC-E1842E60851F}" dt="2023-11-02T00:58:16.118" v="531" actId="6549"/>
        <pc:sldMkLst>
          <pc:docMk/>
          <pc:sldMk cId="2869489403" sldId="303"/>
        </pc:sldMkLst>
        <pc:spChg chg="mod">
          <ac:chgData name="NESTOR JULIO HERNANDEZ BOCKER" userId="a413b3be1cc3406f" providerId="LiveId" clId="{0A31FCDD-0BFE-4D4C-B0BC-E1842E60851F}" dt="2023-11-02T00:58:16.118" v="531" actId="6549"/>
          <ac:spMkLst>
            <pc:docMk/>
            <pc:sldMk cId="2869489403" sldId="303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0A31FCDD-0BFE-4D4C-B0BC-E1842E60851F}" dt="2023-11-01T23:58:43.843" v="243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0:59:44.223" v="543" actId="20577"/>
        <pc:sldMkLst>
          <pc:docMk/>
          <pc:sldMk cId="2994828080" sldId="304"/>
        </pc:sldMkLst>
        <pc:spChg chg="mod">
          <ac:chgData name="NESTOR JULIO HERNANDEZ BOCKER" userId="a413b3be1cc3406f" providerId="LiveId" clId="{0A31FCDD-0BFE-4D4C-B0BC-E1842E60851F}" dt="2023-11-02T00:59:44.223" v="543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0A31FCDD-0BFE-4D4C-B0BC-E1842E60851F}" dt="2023-11-02T00:59:31.087" v="538" actId="20577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0A31FCDD-0BFE-4D4C-B0BC-E1842E60851F}" dt="2023-11-02T00:59:40.376" v="542" actId="20577"/>
        <pc:sldMkLst>
          <pc:docMk/>
          <pc:sldMk cId="1400359443" sldId="305"/>
        </pc:sldMkLst>
        <pc:spChg chg="mod">
          <ac:chgData name="NESTOR JULIO HERNANDEZ BOCKER" userId="a413b3be1cc3406f" providerId="LiveId" clId="{0A31FCDD-0BFE-4D4C-B0BC-E1842E60851F}" dt="2023-11-02T00:59:40.376" v="542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0A31FCDD-0BFE-4D4C-B0BC-E1842E60851F}" dt="2023-11-02T00:59:37.077" v="541" actId="20577"/>
          <ac:spMkLst>
            <pc:docMk/>
            <pc:sldMk cId="1400359443" sldId="305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0A31FCDD-0BFE-4D4C-B0BC-E1842E60851F}" dt="2023-11-01T23:42:29.518" v="35"/>
        <pc:sldMkLst>
          <pc:docMk/>
          <pc:sldMk cId="3902090573" sldId="307"/>
        </pc:sldMkLst>
        <pc:spChg chg="mod">
          <ac:chgData name="NESTOR JULIO HERNANDEZ BOCKER" userId="a413b3be1cc3406f" providerId="LiveId" clId="{0A31FCDD-0BFE-4D4C-B0BC-E1842E60851F}" dt="2023-11-01T23:37:12.039" v="3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0A31FCDD-0BFE-4D4C-B0BC-E1842E60851F}" dt="2023-11-01T23:37:12.039" v="3"/>
          <ac:spMkLst>
            <pc:docMk/>
            <pc:sldMk cId="3902090573" sldId="307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0A31FCDD-0BFE-4D4C-B0BC-E1842E60851F}" dt="2023-11-02T01:04:35.730" v="591" actId="20577"/>
        <pc:sldMkLst>
          <pc:docMk/>
          <pc:sldMk cId="2799606255" sldId="308"/>
        </pc:sldMkLst>
        <pc:spChg chg="mod">
          <ac:chgData name="NESTOR JULIO HERNANDEZ BOCKER" userId="a413b3be1cc3406f" providerId="LiveId" clId="{0A31FCDD-0BFE-4D4C-B0BC-E1842E60851F}" dt="2023-11-02T01:04:35.730" v="591" actId="20577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0A31FCDD-0BFE-4D4C-B0BC-E1842E60851F}" dt="2023-11-02T01:00:15.440" v="546" actId="20577"/>
          <ac:spMkLst>
            <pc:docMk/>
            <pc:sldMk cId="2799606255" sldId="308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0A31FCDD-0BFE-4D4C-B0BC-E1842E60851F}" dt="2023-11-02T00:09:54.159" v="460" actId="478"/>
          <ac:graphicFrameMkLst>
            <pc:docMk/>
            <pc:sldMk cId="2799606255" sldId="308"/>
            <ac:graphicFrameMk id="3" creationId="{00000000-0008-0000-0200-000005000000}"/>
          </ac:graphicFrameMkLst>
        </pc:graphicFrameChg>
        <pc:graphicFrameChg chg="add del mod">
          <ac:chgData name="NESTOR JULIO HERNANDEZ BOCKER" userId="a413b3be1cc3406f" providerId="LiveId" clId="{0A31FCDD-0BFE-4D4C-B0BC-E1842E60851F}" dt="2023-11-02T00:10:50.973" v="466" actId="478"/>
          <ac:graphicFrameMkLst>
            <pc:docMk/>
            <pc:sldMk cId="2799606255" sldId="308"/>
            <ac:graphicFrameMk id="4" creationId="{00000000-0008-0000-0200-000005000000}"/>
          </ac:graphicFrameMkLst>
        </pc:graphicFrameChg>
        <pc:graphicFrameChg chg="add mod">
          <ac:chgData name="NESTOR JULIO HERNANDEZ BOCKER" userId="a413b3be1cc3406f" providerId="LiveId" clId="{0A31FCDD-0BFE-4D4C-B0BC-E1842E60851F}" dt="2023-11-02T00:13:11.956" v="481"/>
          <ac:graphicFrameMkLst>
            <pc:docMk/>
            <pc:sldMk cId="2799606255" sldId="308"/>
            <ac:graphicFrameMk id="6" creationId="{00000000-0008-0000-0200-000005000000}"/>
          </ac:graphicFrameMkLst>
        </pc:graphicFrameChg>
      </pc:sldChg>
      <pc:sldChg chg="addSp delSp modSp mod">
        <pc:chgData name="NESTOR JULIO HERNANDEZ BOCKER" userId="a413b3be1cc3406f" providerId="LiveId" clId="{0A31FCDD-0BFE-4D4C-B0BC-E1842E60851F}" dt="2023-11-02T01:02:45.193" v="587" actId="20577"/>
        <pc:sldMkLst>
          <pc:docMk/>
          <pc:sldMk cId="12027702" sldId="309"/>
        </pc:sldMkLst>
        <pc:spChg chg="mod">
          <ac:chgData name="NESTOR JULIO HERNANDEZ BOCKER" userId="a413b3be1cc3406f" providerId="LiveId" clId="{0A31FCDD-0BFE-4D4C-B0BC-E1842E60851F}" dt="2023-11-02T01:02:45.193" v="587" actId="20577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0A31FCDD-0BFE-4D4C-B0BC-E1842E60851F}" dt="2023-11-01T23:36:48.908" v="2"/>
          <ac:spMkLst>
            <pc:docMk/>
            <pc:sldMk cId="12027702" sldId="309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0A31FCDD-0BFE-4D4C-B0BC-E1842E60851F}" dt="2023-11-02T00:01:44.208" v="328" actId="478"/>
          <ac:picMkLst>
            <pc:docMk/>
            <pc:sldMk cId="12027702" sldId="309"/>
            <ac:picMk id="5" creationId="{030B779E-94B9-0D5C-CB88-B21819817F56}"/>
          </ac:picMkLst>
        </pc:picChg>
        <pc:picChg chg="add del mod">
          <ac:chgData name="NESTOR JULIO HERNANDEZ BOCKER" userId="a413b3be1cc3406f" providerId="LiveId" clId="{0A31FCDD-0BFE-4D4C-B0BC-E1842E60851F}" dt="2023-11-02T00:03:45.725" v="356" actId="478"/>
          <ac:picMkLst>
            <pc:docMk/>
            <pc:sldMk cId="12027702" sldId="309"/>
            <ac:picMk id="6" creationId="{1DC5AE13-5854-ADA4-70E9-DA17EB997E99}"/>
          </ac:picMkLst>
        </pc:picChg>
      </pc:sldChg>
      <pc:sldChg chg="modSp mod">
        <pc:chgData name="NESTOR JULIO HERNANDEZ BOCKER" userId="a413b3be1cc3406f" providerId="LiveId" clId="{0A31FCDD-0BFE-4D4C-B0BC-E1842E60851F}" dt="2023-11-02T00:58:57.111" v="533" actId="20577"/>
        <pc:sldMkLst>
          <pc:docMk/>
          <pc:sldMk cId="436528798" sldId="310"/>
        </pc:sldMkLst>
        <pc:spChg chg="mod">
          <ac:chgData name="NESTOR JULIO HERNANDEZ BOCKER" userId="a413b3be1cc3406f" providerId="LiveId" clId="{0A31FCDD-0BFE-4D4C-B0BC-E1842E60851F}" dt="2023-11-02T00:58:54.254" v="532" actId="20577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2T00:58:57.111" v="533" actId="2057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0:59:11.998" v="536" actId="20577"/>
        <pc:sldMkLst>
          <pc:docMk/>
          <pc:sldMk cId="537324164" sldId="311"/>
        </pc:sldMkLst>
        <pc:spChg chg="mod">
          <ac:chgData name="NESTOR JULIO HERNANDEZ BOCKER" userId="a413b3be1cc3406f" providerId="LiveId" clId="{0A31FCDD-0BFE-4D4C-B0BC-E1842E60851F}" dt="2023-11-02T00:59:08.790" v="535" actId="20577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0A31FCDD-0BFE-4D4C-B0BC-E1842E60851F}" dt="2023-11-02T00:59:11.998" v="536" actId="20577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0A31FCDD-0BFE-4D4C-B0BC-E1842E60851F}" dt="2023-11-02T00:59:04.005" v="534" actId="20577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2T00:07:09.400" v="400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0A31FCDD-0BFE-4D4C-B0BC-E1842E60851F}" dt="2023-11-02T00:07:22.290" v="401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0A31FCDD-0BFE-4D4C-B0BC-E1842E60851F}" dt="2023-11-02T00:59:18.662" v="537" actId="20577"/>
        <pc:sldMkLst>
          <pc:docMk/>
          <pc:sldMk cId="757931575" sldId="312"/>
        </pc:sldMkLst>
        <pc:spChg chg="mod">
          <ac:chgData name="NESTOR JULIO HERNANDEZ BOCKER" userId="a413b3be1cc3406f" providerId="LiveId" clId="{0A31FCDD-0BFE-4D4C-B0BC-E1842E60851F}" dt="2023-11-02T00:59:18.662" v="537" actId="20577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0A31FCDD-0BFE-4D4C-B0BC-E1842E60851F}" dt="2023-11-02T00:07:49.790" v="449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0A31FCDD-0BFE-4D4C-B0BC-E1842E60851F}" dt="2023-11-02T00:07:59.724" v="450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addSp delSp modSp mod">
        <pc:chgData name="NESTOR JULIO HERNANDEZ BOCKER" userId="a413b3be1cc3406f" providerId="LiveId" clId="{0A31FCDD-0BFE-4D4C-B0BC-E1842E60851F}" dt="2023-11-02T00:59:54.719" v="545" actId="20577"/>
        <pc:sldMkLst>
          <pc:docMk/>
          <pc:sldMk cId="2590248872" sldId="313"/>
        </pc:sldMkLst>
        <pc:spChg chg="mod">
          <ac:chgData name="NESTOR JULIO HERNANDEZ BOCKER" userId="a413b3be1cc3406f" providerId="LiveId" clId="{0A31FCDD-0BFE-4D4C-B0BC-E1842E60851F}" dt="2023-11-01T23:41:18.785" v="25" actId="20577"/>
          <ac:spMkLst>
            <pc:docMk/>
            <pc:sldMk cId="2590248872" sldId="313"/>
            <ac:spMk id="2" creationId="{FC9310B6-78FF-FC2D-DFF2-60E67B3FB9B8}"/>
          </ac:spMkLst>
        </pc:spChg>
        <pc:spChg chg="add del">
          <ac:chgData name="NESTOR JULIO HERNANDEZ BOCKER" userId="a413b3be1cc3406f" providerId="LiveId" clId="{0A31FCDD-0BFE-4D4C-B0BC-E1842E60851F}" dt="2023-11-01T23:42:13.987" v="32" actId="22"/>
          <ac:spMkLst>
            <pc:docMk/>
            <pc:sldMk cId="2590248872" sldId="313"/>
            <ac:spMk id="4" creationId="{7738BF04-0321-E710-3C7F-A4FFD7E883B4}"/>
          </ac:spMkLst>
        </pc:spChg>
        <pc:spChg chg="mod">
          <ac:chgData name="NESTOR JULIO HERNANDEZ BOCKER" userId="a413b3be1cc3406f" providerId="LiveId" clId="{0A31FCDD-0BFE-4D4C-B0BC-E1842E60851F}" dt="2023-11-02T00:59:54.719" v="545" actId="20577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0A31FCDD-0BFE-4D4C-B0BC-E1842E60851F}" dt="2023-11-01T23:41:23.868" v="26" actId="20577"/>
        <pc:sldMkLst>
          <pc:docMk/>
          <pc:sldMk cId="3633284213" sldId="314"/>
        </pc:sldMkLst>
        <pc:spChg chg="mod">
          <ac:chgData name="NESTOR JULIO HERNANDEZ BOCKER" userId="a413b3be1cc3406f" providerId="LiveId" clId="{0A31FCDD-0BFE-4D4C-B0BC-E1842E60851F}" dt="2023-11-01T23:41:23.868" v="26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0A31FCDD-0BFE-4D4C-B0BC-E1842E60851F}" dt="2023-11-01T23:36:48.908" v="2"/>
          <ac:spMkLst>
            <pc:docMk/>
            <pc:sldMk cId="3633284213" sldId="314"/>
            <ac:spMk id="3" creationId="{909C031B-51F5-08F7-8363-BE3CCE2F94B6}"/>
          </ac:spMkLst>
        </pc:spChg>
      </pc:sldChg>
      <pc:sldChg chg="addSp delSp modSp mod">
        <pc:chgData name="NESTOR JULIO HERNANDEZ BOCKER" userId="a413b3be1cc3406f" providerId="LiveId" clId="{0A31FCDD-0BFE-4D4C-B0BC-E1842E60851F}" dt="2023-11-02T01:04:42.781" v="593" actId="20577"/>
        <pc:sldMkLst>
          <pc:docMk/>
          <pc:sldMk cId="1867422395" sldId="315"/>
        </pc:sldMkLst>
        <pc:spChg chg="mod">
          <ac:chgData name="NESTOR JULIO HERNANDEZ BOCKER" userId="a413b3be1cc3406f" providerId="LiveId" clId="{0A31FCDD-0BFE-4D4C-B0BC-E1842E60851F}" dt="2023-11-02T01:04:42.781" v="593" actId="2057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0A31FCDD-0BFE-4D4C-B0BC-E1842E60851F}" dt="2023-11-02T01:00:22.710" v="549" actId="20577"/>
          <ac:spMkLst>
            <pc:docMk/>
            <pc:sldMk cId="1867422395" sldId="31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0A31FCDD-0BFE-4D4C-B0BC-E1842E60851F}" dt="2023-11-02T00:14:26.759" v="482" actId="478"/>
          <ac:graphicFrameMkLst>
            <pc:docMk/>
            <pc:sldMk cId="1867422395" sldId="315"/>
            <ac:graphicFrameMk id="4" creationId="{00000000-0008-0000-0000-000002000000}"/>
          </ac:graphicFrameMkLst>
        </pc:graphicFrameChg>
        <pc:graphicFrameChg chg="add mod">
          <ac:chgData name="NESTOR JULIO HERNANDEZ BOCKER" userId="a413b3be1cc3406f" providerId="LiveId" clId="{0A31FCDD-0BFE-4D4C-B0BC-E1842E60851F}" dt="2023-11-02T00:14:32.588" v="483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add del">
        <pc:chgData name="NESTOR JULIO HERNANDEZ BOCKER" userId="a413b3be1cc3406f" providerId="LiveId" clId="{0A31FCDD-0BFE-4D4C-B0BC-E1842E60851F}" dt="2023-11-01T23:42:29.518" v="35"/>
        <pc:sldMkLst>
          <pc:docMk/>
          <pc:sldMk cId="3692254647" sldId="318"/>
        </pc:sldMkLst>
        <pc:spChg chg="mod">
          <ac:chgData name="NESTOR JULIO HERNANDEZ BOCKER" userId="a413b3be1cc3406f" providerId="LiveId" clId="{0A31FCDD-0BFE-4D4C-B0BC-E1842E60851F}" dt="2023-11-01T23:37:12.039" v="3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0A31FCDD-0BFE-4D4C-B0BC-E1842E60851F}" dt="2023-11-01T23:37:12.039" v="3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TRM/TRM%20Y%20PETR&#211;LEO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TRM/TRM%20Y%20PETR&#211;LEO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https://d.docs.live.net/a413b3be1cc3406f/4-INDICADORES%20ECON&#211;MICOS/5-Exportaciones/TRM/TRM%20Y%20PETR&#211;LEO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https://d.docs.live.net/a413b3be1cc3406f/4-INDICADORES%20ECON&#211;MICOS/5-Exportaciones/Comercio%20exterior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2021/Exportacione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https://d.docs.live.net/a413b3be1cc3406f/4-INDICADORES%20ECON&#211;MICOS/5-Exportaciones/Comercio%20exterior.xlsx" TargetMode="External"/><Relationship Id="rId1" Type="http://schemas.openxmlformats.org/officeDocument/2006/relationships/themeOverride" Target="../theme/themeOverride2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15251038996391"/>
          <c:y val="0.10185185185185185"/>
          <c:w val="0.86219882969891337"/>
          <c:h val="0.6981390347039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'Totales mensuales'!$E$9</c:f>
              <c:strCache>
                <c:ptCount val="1"/>
                <c:pt idx="0">
                  <c:v>Exportaciones USD millones FOB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12"/>
              <c:layout>
                <c:manualLayout>
                  <c:x val="-4.1666666666668193E-3"/>
                  <c:y val="8.0822917306382185E-3"/>
                </c:manualLayout>
              </c:layout>
              <c:spPr>
                <a:solidFill>
                  <a:srgbClr val="DEEBF7"/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27689D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AC93-4840-B468-FD55D7432E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'Totales mensuales'!$D$10:$D$22</c:f>
              <c:strCache>
                <c:ptCount val="1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</c:strCache>
            </c:strRef>
          </c:cat>
          <c:val>
            <c:numRef>
              <c:f>'Totales mensuales'!$E$10:$E$22</c:f>
              <c:numCache>
                <c:formatCode>_-* #,##0_-;\-* #,##0_-;_-* "-"??_-;_-@_-</c:formatCode>
                <c:ptCount val="13"/>
                <c:pt idx="0">
                  <c:v>7085.1107534899966</c:v>
                </c:pt>
                <c:pt idx="1">
                  <c:v>6643.6048022800014</c:v>
                </c:pt>
                <c:pt idx="2">
                  <c:v>6687.5285974100025</c:v>
                </c:pt>
                <c:pt idx="3">
                  <c:v>7350.3049800399904</c:v>
                </c:pt>
                <c:pt idx="4">
                  <c:v>6943.5962183899956</c:v>
                </c:pt>
                <c:pt idx="5">
                  <c:v>6859.7090738099987</c:v>
                </c:pt>
                <c:pt idx="6">
                  <c:v>7369.4637539699943</c:v>
                </c:pt>
                <c:pt idx="7">
                  <c:v>7286.4293123999996</c:v>
                </c:pt>
                <c:pt idx="8">
                  <c:v>7340.2628031399981</c:v>
                </c:pt>
                <c:pt idx="9">
                  <c:v>7856.2969838300096</c:v>
                </c:pt>
                <c:pt idx="10">
                  <c:v>9417.6924307999943</c:v>
                </c:pt>
                <c:pt idx="11">
                  <c:v>11573.780433950003</c:v>
                </c:pt>
                <c:pt idx="12">
                  <c:v>10079.281555059993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93-4840-B468-FD55D7432E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overlap val="74"/>
        <c:axId val="-1094528304"/>
        <c:axId val="-1394027808"/>
      </c:barChart>
      <c:catAx>
        <c:axId val="-1094528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394027808"/>
        <c:crosses val="autoZero"/>
        <c:auto val="1"/>
        <c:lblAlgn val="ctr"/>
        <c:lblOffset val="100"/>
        <c:noMultiLvlLbl val="0"/>
      </c:catAx>
      <c:valAx>
        <c:axId val="-13940278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700">
                    <a:solidFill>
                      <a:srgbClr val="395F9B"/>
                    </a:solidFill>
                  </a:rPr>
                  <a:t>USD millones FOB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094528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Balanza!$O$71</c:f>
              <c:strCache>
                <c:ptCount val="1"/>
                <c:pt idx="0">
                  <c:v>Exportaciones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strCache>
            </c:strRef>
          </c:cat>
          <c:val>
            <c:numRef>
              <c:f>Balanza!$P$71:$Z$71</c:f>
              <c:numCache>
                <c:formatCode>_-* #,##0_-;\-* #,##0_-;_-* "-"??_-;_-@_-</c:formatCode>
                <c:ptCount val="11"/>
                <c:pt idx="0">
                  <c:v>6687.5285974100025</c:v>
                </c:pt>
                <c:pt idx="1">
                  <c:v>7350.3049800399904</c:v>
                </c:pt>
                <c:pt idx="2">
                  <c:v>6943.5962183899956</c:v>
                </c:pt>
                <c:pt idx="3">
                  <c:v>6859.7090738099987</c:v>
                </c:pt>
                <c:pt idx="4">
                  <c:v>7369.4637539699943</c:v>
                </c:pt>
                <c:pt idx="5">
                  <c:v>7286.4293123999996</c:v>
                </c:pt>
                <c:pt idx="6">
                  <c:v>7340.2628031399981</c:v>
                </c:pt>
                <c:pt idx="7">
                  <c:v>7856.2969838300096</c:v>
                </c:pt>
                <c:pt idx="8">
                  <c:v>9417.6924307999943</c:v>
                </c:pt>
                <c:pt idx="9">
                  <c:v>11573.780433950003</c:v>
                </c:pt>
                <c:pt idx="10">
                  <c:v>10079.281555059993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CA-4A6A-A2D2-6E478487AD3A}"/>
            </c:ext>
          </c:extLst>
        </c:ser>
        <c:ser>
          <c:idx val="1"/>
          <c:order val="1"/>
          <c:tx>
            <c:strRef>
              <c:f>Balanza!$O$72</c:f>
              <c:strCache>
                <c:ptCount val="1"/>
                <c:pt idx="0">
                  <c:v>Importaciones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strCache>
            </c:strRef>
          </c:cat>
          <c:val>
            <c:numRef>
              <c:f>Balanza!$P$72:$Z$72</c:f>
              <c:numCache>
                <c:formatCode>_-* #,##0_-;\-* #,##0_-;_-* "-"??_-;_-@_-</c:formatCode>
                <c:ptCount val="11"/>
                <c:pt idx="0">
                  <c:v>5728.8787382899991</c:v>
                </c:pt>
                <c:pt idx="1">
                  <c:v>5845.5772599399988</c:v>
                </c:pt>
                <c:pt idx="2">
                  <c:v>5451.8430679899966</c:v>
                </c:pt>
                <c:pt idx="3">
                  <c:v>5780.1714120799998</c:v>
                </c:pt>
                <c:pt idx="4">
                  <c:v>5750.4302497299986</c:v>
                </c:pt>
                <c:pt idx="5">
                  <c:v>6343.8483246100013</c:v>
                </c:pt>
                <c:pt idx="6">
                  <c:v>6449.1704483300027</c:v>
                </c:pt>
                <c:pt idx="7">
                  <c:v>6487.6448065099976</c:v>
                </c:pt>
                <c:pt idx="8">
                  <c:v>8094.6608500641678</c:v>
                </c:pt>
                <c:pt idx="9">
                  <c:v>10250.178255022884</c:v>
                </c:pt>
                <c:pt idx="10">
                  <c:v>8886.6771842817016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CA-4A6A-A2D2-6E478487AD3A}"/>
            </c:ext>
          </c:extLst>
        </c:ser>
        <c:ser>
          <c:idx val="2"/>
          <c:order val="2"/>
          <c:tx>
            <c:strRef>
              <c:f>Balanza!$O$73</c:f>
              <c:strCache>
                <c:ptCount val="1"/>
                <c:pt idx="0">
                  <c:v>Balanza comercial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strCache>
            </c:strRef>
          </c:cat>
          <c:val>
            <c:numRef>
              <c:f>Balanza!$P$73:$Z$73</c:f>
              <c:numCache>
                <c:formatCode>_-* #,##0_-;\-* #,##0_-;_-* "-"??_-;_-@_-</c:formatCode>
                <c:ptCount val="11"/>
                <c:pt idx="0">
                  <c:v>958.64985912000384</c:v>
                </c:pt>
                <c:pt idx="1">
                  <c:v>1504.7277200999922</c:v>
                </c:pt>
                <c:pt idx="2">
                  <c:v>1491.7531503999987</c:v>
                </c:pt>
                <c:pt idx="3">
                  <c:v>1079.5376617299989</c:v>
                </c:pt>
                <c:pt idx="4">
                  <c:v>1619.0335042399959</c:v>
                </c:pt>
                <c:pt idx="5">
                  <c:v>942.58098778999783</c:v>
                </c:pt>
                <c:pt idx="6">
                  <c:v>891.09235480999575</c:v>
                </c:pt>
                <c:pt idx="7">
                  <c:v>1368.6521773200118</c:v>
                </c:pt>
                <c:pt idx="8">
                  <c:v>1323.0315807358268</c:v>
                </c:pt>
                <c:pt idx="9">
                  <c:v>1323.6021789271199</c:v>
                </c:pt>
                <c:pt idx="10">
                  <c:v>1192.6043707782924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CA-4A6A-A2D2-6E478487AD3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987581536"/>
        <c:axId val="-987590240"/>
      </c:barChart>
      <c:catAx>
        <c:axId val="-987581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Work Sans Medium" panose="00000600000000000000" pitchFamily="2" charset="0"/>
                <a:ea typeface="+mn-ea"/>
                <a:cs typeface="+mn-cs"/>
              </a:defRPr>
            </a:pPr>
            <a:endParaRPr lang="es-CO"/>
          </a:p>
        </c:txPr>
        <c:crossAx val="-987590240"/>
        <c:crosses val="autoZero"/>
        <c:auto val="1"/>
        <c:lblAlgn val="ctr"/>
        <c:lblOffset val="100"/>
        <c:noMultiLvlLbl val="0"/>
      </c:catAx>
      <c:valAx>
        <c:axId val="-987590240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-987581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2">
                  <a:lumMod val="50000"/>
                </a:schemeClr>
              </a:solidFill>
              <a:latin typeface="Work Sans Medium" panose="00000600000000000000" pitchFamily="2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  <a:latin typeface="Work Sans Medium" panose="00000600000000000000" pitchFamily="2" charset="0"/>
        </a:defRPr>
      </a:pPr>
      <a:endParaRPr lang="es-CO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966995654129804E-2"/>
          <c:y val="2.8540572933898486E-2"/>
          <c:w val="0.97219106553106349"/>
          <c:h val="0.93884027391958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Balanza!$O$88</c:f>
              <c:strCache>
                <c:ptCount val="1"/>
                <c:pt idx="0">
                  <c:v>Exportaciones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strCache>
            </c:strRef>
          </c:cat>
          <c:val>
            <c:numRef>
              <c:f>Balanza!$P$88:$Z$88</c:f>
              <c:numCache>
                <c:formatCode>_(* #,##0.00_);_(* \(#,##0.00\);_(* "-"??_);_(@_)</c:formatCode>
                <c:ptCount val="11"/>
                <c:pt idx="0">
                  <c:v>3.958296527079999</c:v>
                </c:pt>
                <c:pt idx="1">
                  <c:v>4.4540453615499969</c:v>
                </c:pt>
                <c:pt idx="2">
                  <c:v>4.5364722838199985</c:v>
                </c:pt>
                <c:pt idx="3">
                  <c:v>4.4794909098599982</c:v>
                </c:pt>
                <c:pt idx="4">
                  <c:v>5.0389338380399948</c:v>
                </c:pt>
                <c:pt idx="5">
                  <c:v>5.1669680373599931</c:v>
                </c:pt>
                <c:pt idx="6">
                  <c:v>5.3470119985899984</c:v>
                </c:pt>
                <c:pt idx="7">
                  <c:v>5.6443393365899972</c:v>
                </c:pt>
                <c:pt idx="8">
                  <c:v>5.4781365505899924</c:v>
                </c:pt>
                <c:pt idx="9">
                  <c:v>5.7599422610799937</c:v>
                </c:pt>
                <c:pt idx="10">
                  <c:v>5.1908907845399987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26-4608-9C13-EC8F1F89ECC2}"/>
            </c:ext>
          </c:extLst>
        </c:ser>
        <c:ser>
          <c:idx val="1"/>
          <c:order val="1"/>
          <c:tx>
            <c:strRef>
              <c:f>Balanza!$O$89</c:f>
              <c:strCache>
                <c:ptCount val="1"/>
                <c:pt idx="0">
                  <c:v>Importaciones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strCache>
            </c:strRef>
          </c:cat>
          <c:val>
            <c:numRef>
              <c:f>Balanza!$P$89:$Z$89</c:f>
              <c:numCache>
                <c:formatCode>_(* #,##0.00_);_(* \(#,##0.00\);_(* "-"??_);_(@_)</c:formatCode>
                <c:ptCount val="11"/>
                <c:pt idx="0">
                  <c:v>9.8789896541900024</c:v>
                </c:pt>
                <c:pt idx="1">
                  <c:v>10.31738226186001</c:v>
                </c:pt>
                <c:pt idx="2">
                  <c:v>11.46965793081</c:v>
                </c:pt>
                <c:pt idx="3">
                  <c:v>12.72901343176</c:v>
                </c:pt>
                <c:pt idx="4">
                  <c:v>12.715451987509997</c:v>
                </c:pt>
                <c:pt idx="5">
                  <c:v>13.634561827610005</c:v>
                </c:pt>
                <c:pt idx="6">
                  <c:v>14.153951922160012</c:v>
                </c:pt>
                <c:pt idx="7">
                  <c:v>14.268053816640004</c:v>
                </c:pt>
                <c:pt idx="8">
                  <c:v>13.879808965206569</c:v>
                </c:pt>
                <c:pt idx="9">
                  <c:v>14.957650250158464</c:v>
                </c:pt>
                <c:pt idx="10">
                  <c:v>14.223813457974297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26-4608-9C13-EC8F1F89ECC2}"/>
            </c:ext>
          </c:extLst>
        </c:ser>
        <c:ser>
          <c:idx val="2"/>
          <c:order val="2"/>
          <c:tx>
            <c:strRef>
              <c:f>Balanza!$O$90</c:f>
              <c:strCache>
                <c:ptCount val="1"/>
                <c:pt idx="0">
                  <c:v>Balanza comercial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</c:strCache>
            </c:strRef>
          </c:cat>
          <c:val>
            <c:numRef>
              <c:f>Balanza!$P$90:$Z$90</c:f>
              <c:numCache>
                <c:formatCode>_(* #,##0.00_);_(* \(#,##0.00\);_(* "-"??_);_(@_)</c:formatCode>
                <c:ptCount val="11"/>
                <c:pt idx="0">
                  <c:v>-5.9206931271100007</c:v>
                </c:pt>
                <c:pt idx="1">
                  <c:v>-5.8633369003099993</c:v>
                </c:pt>
                <c:pt idx="2">
                  <c:v>-6.9331856469900055</c:v>
                </c:pt>
                <c:pt idx="3">
                  <c:v>-8.2495225218999995</c:v>
                </c:pt>
                <c:pt idx="4">
                  <c:v>-7.676518149470005</c:v>
                </c:pt>
                <c:pt idx="5">
                  <c:v>-8.4675937902499978</c:v>
                </c:pt>
                <c:pt idx="6">
                  <c:v>-8.806939923569999</c:v>
                </c:pt>
                <c:pt idx="7">
                  <c:v>-8.6237144800500047</c:v>
                </c:pt>
                <c:pt idx="8">
                  <c:v>-8.4016724146165611</c:v>
                </c:pt>
                <c:pt idx="9">
                  <c:v>-9.1977079890784648</c:v>
                </c:pt>
                <c:pt idx="10">
                  <c:v>-9.0329226734342836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26-4608-9C13-EC8F1F89ECC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987579360"/>
        <c:axId val="-986465008"/>
      </c:barChart>
      <c:catAx>
        <c:axId val="-987579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395F9B"/>
                </a:solidFill>
                <a:latin typeface="Work Sans Medium" panose="00000600000000000000" pitchFamily="2" charset="0"/>
                <a:ea typeface="+mn-ea"/>
                <a:cs typeface="+mn-cs"/>
              </a:defRPr>
            </a:pPr>
            <a:endParaRPr lang="es-CO"/>
          </a:p>
        </c:txPr>
        <c:crossAx val="-986465008"/>
        <c:crosses val="autoZero"/>
        <c:auto val="1"/>
        <c:lblAlgn val="ctr"/>
        <c:lblOffset val="100"/>
        <c:noMultiLvlLbl val="0"/>
      </c:catAx>
      <c:valAx>
        <c:axId val="-986465008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r>
                  <a:rPr lang="es-CO" dirty="0"/>
                  <a:t>Millones de toneladas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rgbClr val="395F9B"/>
                  </a:solidFill>
                  <a:latin typeface="Work Sans Medium" panose="00000600000000000000" pitchFamily="2" charset="0"/>
                  <a:ea typeface="+mn-ea"/>
                  <a:cs typeface="+mn-cs"/>
                </a:defRPr>
              </a:pPr>
              <a:endParaRPr lang="es-CO"/>
            </a:p>
          </c:txPr>
        </c:title>
        <c:numFmt formatCode="_(* #,##0.00_);_(* \(#,##0.00\);_(* &quot;-&quot;??_);_(@_)" sourceLinked="1"/>
        <c:majorTickMark val="none"/>
        <c:minorTickMark val="none"/>
        <c:tickLblPos val="nextTo"/>
        <c:crossAx val="-987579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395F9B"/>
              </a:solidFill>
              <a:latin typeface="Work Sans Medium" panose="00000600000000000000" pitchFamily="2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  <a:latin typeface="Work Sans Medium" panose="00000600000000000000" pitchFamily="2" charset="0"/>
        </a:defRPr>
      </a:pPr>
      <a:endParaRPr lang="es-CO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264271653543294E-2"/>
          <c:y val="1.7093256518860376E-2"/>
          <c:w val="0.86935383858267712"/>
          <c:h val="0.85266081480491329"/>
        </c:manualLayout>
      </c:layout>
      <c:lineChart>
        <c:grouping val="standard"/>
        <c:varyColors val="0"/>
        <c:ser>
          <c:idx val="0"/>
          <c:order val="0"/>
          <c:tx>
            <c:strRef>
              <c:f>'GRÁFICO PETRÓLEO'!$D$1</c:f>
              <c:strCache>
                <c:ptCount val="1"/>
                <c:pt idx="0">
                  <c:v> Precio promedio del petróleo (Dólares por barril)  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EFD-4F74-BE6D-1D60DBBBB8D9}"/>
                </c:ext>
              </c:extLst>
            </c:dLbl>
            <c:dLbl>
              <c:idx val="1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EFD-4F74-BE6D-1D60DBBBB8D9}"/>
                </c:ext>
              </c:extLst>
            </c:dLbl>
            <c:dLbl>
              <c:idx val="24"/>
              <c:spPr>
                <a:solidFill>
                  <a:schemeClr val="bg1">
                    <a:lumMod val="65000"/>
                  </a:schemeClr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4EFD-4F74-BE6D-1D60DBBBB8D9}"/>
                </c:ext>
              </c:extLst>
            </c:dLbl>
            <c:dLbl>
              <c:idx val="25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EFD-4F74-BE6D-1D60DBBBB8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'GRÁFICO PETRÓLEO'!$C$145:$C$169</c:f>
              <c:strCache>
                <c:ptCount val="25"/>
                <c:pt idx="0">
                  <c:v>Dic-21</c:v>
                </c:pt>
                <c:pt idx="1">
                  <c:v>Ene-22</c:v>
                </c:pt>
                <c:pt idx="2">
                  <c:v>Feb-22</c:v>
                </c:pt>
                <c:pt idx="3">
                  <c:v>Mar-22</c:v>
                </c:pt>
                <c:pt idx="4">
                  <c:v>Abr-22</c:v>
                </c:pt>
                <c:pt idx="5">
                  <c:v>May-22</c:v>
                </c:pt>
                <c:pt idx="6">
                  <c:v>Jun-22</c:v>
                </c:pt>
                <c:pt idx="7">
                  <c:v>Jul-22</c:v>
                </c:pt>
                <c:pt idx="8">
                  <c:v>Ago-22</c:v>
                </c:pt>
                <c:pt idx="9">
                  <c:v>Sep-22</c:v>
                </c:pt>
                <c:pt idx="10">
                  <c:v>Oct-22</c:v>
                </c:pt>
                <c:pt idx="11">
                  <c:v>Nov-22</c:v>
                </c:pt>
                <c:pt idx="12">
                  <c:v>Dic-22</c:v>
                </c:pt>
                <c:pt idx="13">
                  <c:v>Ene-23</c:v>
                </c:pt>
                <c:pt idx="14">
                  <c:v>Feb-23</c:v>
                </c:pt>
                <c:pt idx="15">
                  <c:v>Mar-23</c:v>
                </c:pt>
                <c:pt idx="16">
                  <c:v>Abr-23</c:v>
                </c:pt>
                <c:pt idx="17">
                  <c:v>May-23</c:v>
                </c:pt>
                <c:pt idx="18">
                  <c:v>Jun-23</c:v>
                </c:pt>
                <c:pt idx="19">
                  <c:v>Jul-23</c:v>
                </c:pt>
                <c:pt idx="20">
                  <c:v>Ago-23</c:v>
                </c:pt>
                <c:pt idx="21">
                  <c:v>Sep-23</c:v>
                </c:pt>
                <c:pt idx="22">
                  <c:v>Oct-23</c:v>
                </c:pt>
                <c:pt idx="23">
                  <c:v>Nov-23</c:v>
                </c:pt>
                <c:pt idx="24">
                  <c:v>Dic-23</c:v>
                </c:pt>
              </c:strCache>
            </c:strRef>
          </c:cat>
          <c:val>
            <c:numRef>
              <c:f>'GRÁFICO PETRÓLEO'!$D$145:$D$169</c:f>
              <c:numCache>
                <c:formatCode>_(* #,##0.0_);_(* \(#,##0.0\);_(* "-"??_);_(@_)</c:formatCode>
                <c:ptCount val="25"/>
                <c:pt idx="0">
                  <c:v>72.866666666666674</c:v>
                </c:pt>
                <c:pt idx="1">
                  <c:v>83.92</c:v>
                </c:pt>
                <c:pt idx="2">
                  <c:v>93.543333333333322</c:v>
                </c:pt>
                <c:pt idx="3">
                  <c:v>112.39666666666676</c:v>
                </c:pt>
                <c:pt idx="4">
                  <c:v>103.41333333333324</c:v>
                </c:pt>
                <c:pt idx="5">
                  <c:v>110.09666666666675</c:v>
                </c:pt>
                <c:pt idx="6">
                  <c:v>116.80000000000001</c:v>
                </c:pt>
                <c:pt idx="7">
                  <c:v>105.08333333333326</c:v>
                </c:pt>
                <c:pt idx="8">
                  <c:v>95.973333333333315</c:v>
                </c:pt>
                <c:pt idx="9">
                  <c:v>88.22</c:v>
                </c:pt>
                <c:pt idx="10">
                  <c:v>90.326666666667506</c:v>
                </c:pt>
                <c:pt idx="11">
                  <c:v>87.376666666667489</c:v>
                </c:pt>
                <c:pt idx="12">
                  <c:v>78.066666666667501</c:v>
                </c:pt>
                <c:pt idx="13">
                  <c:v>80.41</c:v>
                </c:pt>
                <c:pt idx="14">
                  <c:v>80.253333333332506</c:v>
                </c:pt>
                <c:pt idx="15">
                  <c:v>76.473333333332505</c:v>
                </c:pt>
                <c:pt idx="16">
                  <c:v>82.46</c:v>
                </c:pt>
                <c:pt idx="17">
                  <c:v>74.123333333332511</c:v>
                </c:pt>
                <c:pt idx="18">
                  <c:v>73.263333333332511</c:v>
                </c:pt>
                <c:pt idx="19">
                  <c:v>78.983333333332496</c:v>
                </c:pt>
                <c:pt idx="20">
                  <c:v>84.72433333333251</c:v>
                </c:pt>
                <c:pt idx="21">
                  <c:v>92.22</c:v>
                </c:pt>
                <c:pt idx="22">
                  <c:v>89.083666666667497</c:v>
                </c:pt>
                <c:pt idx="23">
                  <c:v>81.354333333332505</c:v>
                </c:pt>
                <c:pt idx="24">
                  <c:v>75.7193333333325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4EFD-4F74-BE6D-1D60DBBBB8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659476032"/>
        <c:axId val="-659482016"/>
      </c:lineChart>
      <c:lineChart>
        <c:grouping val="standard"/>
        <c:varyColors val="0"/>
        <c:ser>
          <c:idx val="1"/>
          <c:order val="1"/>
          <c:tx>
            <c:strRef>
              <c:f>'GRÁFICO PETRÓLEO'!$E$1</c:f>
              <c:strCache>
                <c:ptCount val="1"/>
                <c:pt idx="0">
                  <c:v>Tasa de cambio promedio mensual (Pesos por dólar)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EFD-4F74-BE6D-1D60DBBBB8D9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EFD-4F74-BE6D-1D60DBBBB8D9}"/>
                </c:ext>
              </c:extLst>
            </c:dLbl>
            <c:dLbl>
              <c:idx val="24"/>
              <c:spPr>
                <a:solidFill>
                  <a:schemeClr val="accent2"/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4EFD-4F74-BE6D-1D60DBBBB8D9}"/>
                </c:ext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EFD-4F74-BE6D-1D60DBBBB8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'GRÁFICO PETRÓLEO'!$C$145:$C$169</c:f>
              <c:strCache>
                <c:ptCount val="25"/>
                <c:pt idx="0">
                  <c:v>Dic-21</c:v>
                </c:pt>
                <c:pt idx="1">
                  <c:v>Ene-22</c:v>
                </c:pt>
                <c:pt idx="2">
                  <c:v>Feb-22</c:v>
                </c:pt>
                <c:pt idx="3">
                  <c:v>Mar-22</c:v>
                </c:pt>
                <c:pt idx="4">
                  <c:v>Abr-22</c:v>
                </c:pt>
                <c:pt idx="5">
                  <c:v>May-22</c:v>
                </c:pt>
                <c:pt idx="6">
                  <c:v>Jun-22</c:v>
                </c:pt>
                <c:pt idx="7">
                  <c:v>Jul-22</c:v>
                </c:pt>
                <c:pt idx="8">
                  <c:v>Ago-22</c:v>
                </c:pt>
                <c:pt idx="9">
                  <c:v>Sep-22</c:v>
                </c:pt>
                <c:pt idx="10">
                  <c:v>Oct-22</c:v>
                </c:pt>
                <c:pt idx="11">
                  <c:v>Nov-22</c:v>
                </c:pt>
                <c:pt idx="12">
                  <c:v>Dic-22</c:v>
                </c:pt>
                <c:pt idx="13">
                  <c:v>Ene-23</c:v>
                </c:pt>
                <c:pt idx="14">
                  <c:v>Feb-23</c:v>
                </c:pt>
                <c:pt idx="15">
                  <c:v>Mar-23</c:v>
                </c:pt>
                <c:pt idx="16">
                  <c:v>Abr-23</c:v>
                </c:pt>
                <c:pt idx="17">
                  <c:v>May-23</c:v>
                </c:pt>
                <c:pt idx="18">
                  <c:v>Jun-23</c:v>
                </c:pt>
                <c:pt idx="19">
                  <c:v>Jul-23</c:v>
                </c:pt>
                <c:pt idx="20">
                  <c:v>Ago-23</c:v>
                </c:pt>
                <c:pt idx="21">
                  <c:v>Sep-23</c:v>
                </c:pt>
                <c:pt idx="22">
                  <c:v>Oct-23</c:v>
                </c:pt>
                <c:pt idx="23">
                  <c:v>Nov-23</c:v>
                </c:pt>
                <c:pt idx="24">
                  <c:v>Dic-23</c:v>
                </c:pt>
              </c:strCache>
            </c:strRef>
          </c:cat>
          <c:val>
            <c:numRef>
              <c:f>'GRÁFICO PETRÓLEO'!$E$145:$E$169</c:f>
              <c:numCache>
                <c:formatCode>#,##0</c:formatCode>
                <c:ptCount val="25"/>
                <c:pt idx="0">
                  <c:v>3967.77</c:v>
                </c:pt>
                <c:pt idx="1">
                  <c:v>4000.72</c:v>
                </c:pt>
                <c:pt idx="2">
                  <c:v>3938.36</c:v>
                </c:pt>
                <c:pt idx="3">
                  <c:v>3805.52</c:v>
                </c:pt>
                <c:pt idx="4">
                  <c:v>3796.39</c:v>
                </c:pt>
                <c:pt idx="5">
                  <c:v>4027.6</c:v>
                </c:pt>
                <c:pt idx="6">
                  <c:v>3922.5</c:v>
                </c:pt>
                <c:pt idx="7">
                  <c:v>4394.01</c:v>
                </c:pt>
                <c:pt idx="8">
                  <c:v>4326.7700000000004</c:v>
                </c:pt>
                <c:pt idx="9">
                  <c:v>4437.3100000000004</c:v>
                </c:pt>
                <c:pt idx="10">
                  <c:v>4714.96</c:v>
                </c:pt>
                <c:pt idx="11">
                  <c:v>4922.3</c:v>
                </c:pt>
                <c:pt idx="12">
                  <c:v>4787.8900000000003</c:v>
                </c:pt>
                <c:pt idx="13">
                  <c:v>4712.18</c:v>
                </c:pt>
                <c:pt idx="14">
                  <c:v>4802.75</c:v>
                </c:pt>
                <c:pt idx="15">
                  <c:v>4760.96</c:v>
                </c:pt>
                <c:pt idx="16">
                  <c:v>4526.03</c:v>
                </c:pt>
                <c:pt idx="17">
                  <c:v>4539.54</c:v>
                </c:pt>
                <c:pt idx="18">
                  <c:v>4213.53</c:v>
                </c:pt>
                <c:pt idx="19">
                  <c:v>4067.63</c:v>
                </c:pt>
                <c:pt idx="20">
                  <c:v>4066.87</c:v>
                </c:pt>
                <c:pt idx="21">
                  <c:v>4008.41</c:v>
                </c:pt>
                <c:pt idx="22">
                  <c:v>4219.16</c:v>
                </c:pt>
                <c:pt idx="23">
                  <c:v>4040.26</c:v>
                </c:pt>
                <c:pt idx="24">
                  <c:v>3954.14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9-4EFD-4F74-BE6D-1D60DBBBB8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659478208"/>
        <c:axId val="-659480928"/>
      </c:lineChart>
      <c:catAx>
        <c:axId val="-659476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0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82016"/>
        <c:crosses val="autoZero"/>
        <c:auto val="1"/>
        <c:lblAlgn val="ctr"/>
        <c:lblOffset val="100"/>
        <c:tickLblSkip val="1"/>
        <c:noMultiLvlLbl val="1"/>
      </c:catAx>
      <c:valAx>
        <c:axId val="-65948201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dirty="0"/>
                  <a:t>USD</a:t>
                </a:r>
              </a:p>
            </c:rich>
          </c:tx>
          <c:layout>
            <c:manualLayout>
              <c:xMode val="edge"/>
              <c:yMode val="edge"/>
              <c:x val="6.9932742782152215E-3"/>
              <c:y val="0.40202078117856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(* #,##0.0_);_(* \(#,##0.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6032"/>
        <c:crosses val="autoZero"/>
        <c:crossBetween val="between"/>
        <c:majorUnit val="20"/>
        <c:minorUnit val="10"/>
      </c:valAx>
      <c:valAx>
        <c:axId val="-659480928"/>
        <c:scaling>
          <c:orientation val="minMax"/>
          <c:min val="2500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dirty="0"/>
                  <a:t>Pesos ($)</a:t>
                </a:r>
              </a:p>
            </c:rich>
          </c:tx>
          <c:layout>
            <c:manualLayout>
              <c:xMode val="edge"/>
              <c:yMode val="edge"/>
              <c:x val="0.97463758606261175"/>
              <c:y val="0.3841829174700575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1" i="0" u="none" strike="noStrike" kern="1200" baseline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8208"/>
        <c:crosses val="max"/>
        <c:crossBetween val="between"/>
        <c:majorUnit val="300"/>
        <c:minorUnit val="100"/>
      </c:valAx>
      <c:catAx>
        <c:axId val="-6594782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659480928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537754265091865"/>
          <c:y val="0.74905084403205757"/>
          <c:w val="0.37848683559527951"/>
          <c:h val="7.45050378470890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1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BCB-4F45-B9B5-A894FFE57C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rgbClr val="395F9B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GRÁFICOS!$B$3:$B$15</c:f>
              <c:numCache>
                <c:formatCode>mmm\-yy</c:formatCode>
                <c:ptCount val="13"/>
                <c:pt idx="0">
                  <c:v>40908</c:v>
                </c:pt>
                <c:pt idx="1">
                  <c:v>41274</c:v>
                </c:pt>
                <c:pt idx="2">
                  <c:v>41639</c:v>
                </c:pt>
                <c:pt idx="3">
                  <c:v>42004</c:v>
                </c:pt>
                <c:pt idx="4">
                  <c:v>42369</c:v>
                </c:pt>
                <c:pt idx="5">
                  <c:v>42735</c:v>
                </c:pt>
                <c:pt idx="6">
                  <c:v>43100</c:v>
                </c:pt>
                <c:pt idx="7">
                  <c:v>43465</c:v>
                </c:pt>
                <c:pt idx="8">
                  <c:v>43830</c:v>
                </c:pt>
                <c:pt idx="9">
                  <c:v>44196</c:v>
                </c:pt>
                <c:pt idx="10">
                  <c:v>44561</c:v>
                </c:pt>
                <c:pt idx="11">
                  <c:v>44926</c:v>
                </c:pt>
                <c:pt idx="12">
                  <c:v>45291</c:v>
                </c:pt>
              </c:numCache>
            </c:numRef>
          </c:cat>
          <c:val>
            <c:numRef>
              <c:f>GRÁFICOS!$C$3:$C$15</c:f>
              <c:numCache>
                <c:formatCode>_-"$"* #,##0_-;\-"$"* #,##0_-;_-"$"* "-"??_-;_-@_-</c:formatCode>
                <c:ptCount val="13"/>
                <c:pt idx="0">
                  <c:v>1942.6999999999989</c:v>
                </c:pt>
                <c:pt idx="1">
                  <c:v>1768.2300000000012</c:v>
                </c:pt>
                <c:pt idx="2">
                  <c:v>1926.8300000000013</c:v>
                </c:pt>
                <c:pt idx="3">
                  <c:v>2392.4600000000005</c:v>
                </c:pt>
                <c:pt idx="4">
                  <c:v>3149.4700000000007</c:v>
                </c:pt>
                <c:pt idx="5">
                  <c:v>3000.7100000000019</c:v>
                </c:pt>
                <c:pt idx="6">
                  <c:v>2984</c:v>
                </c:pt>
                <c:pt idx="7">
                  <c:v>3249.75</c:v>
                </c:pt>
                <c:pt idx="8">
                  <c:v>3277.14</c:v>
                </c:pt>
                <c:pt idx="9">
                  <c:v>3432.5</c:v>
                </c:pt>
                <c:pt idx="10">
                  <c:v>3981.16</c:v>
                </c:pt>
                <c:pt idx="11">
                  <c:v>4810.2</c:v>
                </c:pt>
                <c:pt idx="12">
                  <c:v>3822.05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2BCB-4F45-B9B5-A894FFE57C13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dropLines>
        <c:marker val="1"/>
        <c:smooth val="0"/>
        <c:axId val="-659476032"/>
        <c:axId val="-659479296"/>
      </c:lineChart>
      <c:catAx>
        <c:axId val="-65947603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929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-659479296"/>
        <c:scaling>
          <c:orientation val="minMax"/>
          <c:min val="1500"/>
        </c:scaling>
        <c:delete val="0"/>
        <c:axPos val="l"/>
        <c:numFmt formatCode="_-&quot;$&quot;* #,##0_-;\-&quot;$&quot;* #,##0_-;_-&quot;$&quot;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6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</a:defRPr>
      </a:pPr>
      <a:endParaRPr lang="es-CO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1652710085288646E-2"/>
          <c:y val="3.6201791296535668E-2"/>
          <c:w val="0.92042252484128606"/>
          <c:h val="0.77789767209103056"/>
        </c:manualLayout>
      </c:layout>
      <c:lineChart>
        <c:grouping val="standard"/>
        <c:varyColors val="0"/>
        <c:ser>
          <c:idx val="1"/>
          <c:order val="0"/>
          <c:tx>
            <c:strRef>
              <c:f>GRÁFICOS!$C$32</c:f>
              <c:strCache>
                <c:ptCount val="1"/>
                <c:pt idx="0">
                  <c:v>TRM </c:v>
                </c:pt>
              </c:strCache>
            </c:strRef>
          </c:tx>
          <c:spPr>
            <a:ln w="19050" cap="rnd" cmpd="sng" algn="ctr">
              <a:solidFill>
                <a:schemeClr val="accent2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diamond"/>
            <c:size val="10"/>
            <c:spPr>
              <a:solidFill>
                <a:srgbClr val="ED7D31"/>
              </a:solidFill>
              <a:ln>
                <a:solidFill>
                  <a:srgbClr val="4472C4">
                    <a:shade val="50000"/>
                  </a:srgbClr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F99-4187-AADF-248FA9CB91C0}"/>
                </c:ext>
              </c:extLst>
            </c:dLbl>
            <c:dLbl>
              <c:idx val="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F99-4187-AADF-248FA9CB91C0}"/>
                </c:ext>
              </c:extLst>
            </c:dLbl>
            <c:dLbl>
              <c:idx val="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F99-4187-AADF-248FA9CB91C0}"/>
                </c:ext>
              </c:extLst>
            </c:dLbl>
            <c:dLbl>
              <c:idx val="7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F99-4187-AADF-248FA9CB91C0}"/>
                </c:ext>
              </c:extLst>
            </c:dLbl>
            <c:dLbl>
              <c:idx val="1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F99-4187-AADF-248FA9CB91C0}"/>
                </c:ext>
              </c:extLst>
            </c:dLbl>
            <c:dLbl>
              <c:idx val="12"/>
              <c:layout>
                <c:manualLayout>
                  <c:x val="-2.6773532346845246E-2"/>
                  <c:y val="4.38536616124381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F99-4187-AADF-248FA9CB9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GRÁFICOS!$B$33:$B$45</c:f>
              <c:numCache>
                <c:formatCode>mmm\-yy</c:formatCode>
                <c:ptCount val="13"/>
                <c:pt idx="0">
                  <c:v>40908</c:v>
                </c:pt>
                <c:pt idx="1">
                  <c:v>41274</c:v>
                </c:pt>
                <c:pt idx="2">
                  <c:v>41639</c:v>
                </c:pt>
                <c:pt idx="3">
                  <c:v>42004</c:v>
                </c:pt>
                <c:pt idx="4">
                  <c:v>42369</c:v>
                </c:pt>
                <c:pt idx="5">
                  <c:v>42735</c:v>
                </c:pt>
                <c:pt idx="6">
                  <c:v>43100</c:v>
                </c:pt>
                <c:pt idx="7">
                  <c:v>43465</c:v>
                </c:pt>
                <c:pt idx="8">
                  <c:v>43830</c:v>
                </c:pt>
                <c:pt idx="9">
                  <c:v>44196</c:v>
                </c:pt>
                <c:pt idx="10">
                  <c:v>44561</c:v>
                </c:pt>
                <c:pt idx="11">
                  <c:v>44926</c:v>
                </c:pt>
                <c:pt idx="12">
                  <c:v>45291</c:v>
                </c:pt>
              </c:numCache>
            </c:numRef>
          </c:cat>
          <c:val>
            <c:numRef>
              <c:f>GRÁFICOS!$C$33:$C$45</c:f>
              <c:numCache>
                <c:formatCode>_-* #,##0.0_-;\-* #,##0.0_-;_-* "-"??_-;_-@_-</c:formatCode>
                <c:ptCount val="13"/>
                <c:pt idx="0">
                  <c:v>1.5005381456440148</c:v>
                </c:pt>
                <c:pt idx="1">
                  <c:v>-8.9807999176402973</c:v>
                </c:pt>
                <c:pt idx="2">
                  <c:v>8.9694213987999234</c:v>
                </c:pt>
                <c:pt idx="3">
                  <c:v>24.165598418127132</c:v>
                </c:pt>
                <c:pt idx="4">
                  <c:v>31.641490348845963</c:v>
                </c:pt>
                <c:pt idx="5">
                  <c:v>-4.7233344022962171</c:v>
                </c:pt>
                <c:pt idx="6">
                  <c:v>-0.55686820785753355</c:v>
                </c:pt>
                <c:pt idx="7">
                  <c:v>8.9058310991957228</c:v>
                </c:pt>
                <c:pt idx="8">
                  <c:v>0.84283406415876527</c:v>
                </c:pt>
                <c:pt idx="9">
                  <c:v>4.7407190416033558</c:v>
                </c:pt>
                <c:pt idx="10">
                  <c:v>15.984268026219951</c:v>
                </c:pt>
                <c:pt idx="11">
                  <c:v>20.824081423504708</c:v>
                </c:pt>
                <c:pt idx="12">
                  <c:v>-20.542804872978252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6-CF99-4187-AADF-248FA9CB91C0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>
              <a:solidFill>
                <a:srgbClr val="395F9B"/>
              </a:solidFill>
            </a:ln>
            <a:effectLst/>
          </c:spPr>
        </c:dropLines>
        <c:marker val="1"/>
        <c:smooth val="0"/>
        <c:axId val="-659477664"/>
        <c:axId val="-659479840"/>
      </c:lineChart>
      <c:catAx>
        <c:axId val="-6594776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Mes</a:t>
                </a:r>
              </a:p>
            </c:rich>
          </c:tx>
          <c:layout>
            <c:manualLayout>
              <c:xMode val="edge"/>
              <c:yMode val="edge"/>
              <c:x val="0.51217502532573322"/>
              <c:y val="0.9580052493438320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mmm\-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659479840"/>
        <c:crosses val="autoZero"/>
        <c:auto val="0"/>
        <c:lblAlgn val="ctr"/>
        <c:lblOffset val="100"/>
        <c:tickLblSkip val="1"/>
        <c:noMultiLvlLbl val="0"/>
      </c:catAx>
      <c:valAx>
        <c:axId val="-6594798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Devaluación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#,##0.0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65947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solidFill>
            <a:srgbClr val="395F9B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15247618458676"/>
          <c:y val="9.3769886725213192E-2"/>
          <c:w val="0.86219882969891337"/>
          <c:h val="0.6981390347039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'[Comercio exterior.xlsx]Totales mensuales'!$E$33</c:f>
              <c:strCache>
                <c:ptCount val="1"/>
                <c:pt idx="0">
                  <c:v>Miles de toneladas</c:v>
                </c:pt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dLbl>
              <c:idx val="11"/>
              <c:layout>
                <c:manualLayout>
                  <c:x val="-4.1666666666666666E-3"/>
                  <c:y val="8.081965126638647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F9F-4BC3-9FE0-E239EFF21043}"/>
                </c:ext>
              </c:extLst>
            </c:dLbl>
            <c:dLbl>
              <c:idx val="12"/>
              <c:spPr>
                <a:solidFill>
                  <a:srgbClr val="DEEBF7"/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27689D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1F9F-4BC3-9FE0-E239EFF210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'[Comercio exterior.xlsx]Totales mensuales'!$D$34:$D$46</c:f>
              <c:strCache>
                <c:ptCount val="1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</c:strCache>
            </c:strRef>
          </c:cat>
          <c:val>
            <c:numRef>
              <c:f>'[Comercio exterior.xlsx]Totales mensuales'!$E$34:$E$46</c:f>
              <c:numCache>
                <c:formatCode>_(* #,##0.00_);_(* \(#,##0.00\);_(* "-"??_);_(@_)</c:formatCode>
                <c:ptCount val="13"/>
                <c:pt idx="0">
                  <c:v>4.2113096428299999</c:v>
                </c:pt>
                <c:pt idx="1">
                  <c:v>4.1026847629799983</c:v>
                </c:pt>
                <c:pt idx="2">
                  <c:v>3.958296527079999</c:v>
                </c:pt>
                <c:pt idx="3">
                  <c:v>4.4540453615499969</c:v>
                </c:pt>
                <c:pt idx="4">
                  <c:v>4.5364722838199985</c:v>
                </c:pt>
                <c:pt idx="5">
                  <c:v>4.4794909098599982</c:v>
                </c:pt>
                <c:pt idx="6">
                  <c:v>5.0389338380399948</c:v>
                </c:pt>
                <c:pt idx="7">
                  <c:v>5.1669680373599931</c:v>
                </c:pt>
                <c:pt idx="8">
                  <c:v>5.3470119985899984</c:v>
                </c:pt>
                <c:pt idx="9">
                  <c:v>5.6443393365899972</c:v>
                </c:pt>
                <c:pt idx="10">
                  <c:v>5.4781365505899924</c:v>
                </c:pt>
                <c:pt idx="11">
                  <c:v>5.7599422610799937</c:v>
                </c:pt>
                <c:pt idx="12">
                  <c:v>5.1908907845399987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F9F-4BC3-9FE0-E239EFF210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overlap val="74"/>
        <c:axId val="-1843027072"/>
        <c:axId val="-1843037408"/>
      </c:barChart>
      <c:catAx>
        <c:axId val="-1843027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843037408"/>
        <c:crosses val="autoZero"/>
        <c:auto val="1"/>
        <c:lblAlgn val="ctr"/>
        <c:lblOffset val="100"/>
        <c:noMultiLvlLbl val="0"/>
      </c:catAx>
      <c:valAx>
        <c:axId val="-18430374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700" dirty="0">
                    <a:solidFill>
                      <a:srgbClr val="395F9B"/>
                    </a:solidFill>
                  </a:rPr>
                  <a:t>Millones</a:t>
                </a:r>
                <a:r>
                  <a:rPr lang="es-CO" sz="700" baseline="0" dirty="0">
                    <a:solidFill>
                      <a:srgbClr val="395F9B"/>
                    </a:solidFill>
                  </a:rPr>
                  <a:t> </a:t>
                </a:r>
                <a:r>
                  <a:rPr lang="es-CO" sz="700" dirty="0">
                    <a:solidFill>
                      <a:srgbClr val="395F9B"/>
                    </a:solidFill>
                  </a:rPr>
                  <a:t>de toneladas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843027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9210044127761179E-2"/>
          <c:y val="3.9457899999163312E-2"/>
          <c:w val="0.82415554860722773"/>
          <c:h val="0.80424840459575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'[Comercio exterior.xlsx]Comercio'!$J$5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E7E6E6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'[Comercio exterior.xlsx]Comercio'!$I$6:$I$8</c:f>
              <c:strCache>
                <c:ptCount val="2"/>
                <c:pt idx="0">
                  <c:v>Diciembre</c:v>
                </c:pt>
                <c:pt idx="1">
                  <c:v>12 meses</c:v>
                </c:pt>
              </c:strCache>
              <c:extLst/>
            </c:strRef>
          </c:cat>
          <c:val>
            <c:numRef>
              <c:f>'[Comercio exterior.xlsx]Comercio'!$J$6:$J$8</c:f>
              <c:numCache>
                <c:formatCode>#,##0</c:formatCode>
                <c:ptCount val="2"/>
                <c:pt idx="0">
                  <c:v>936.5969871900005</c:v>
                </c:pt>
                <c:pt idx="1">
                  <c:v>11573.78043395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6164-49FF-B44E-57C6080B2875}"/>
            </c:ext>
          </c:extLst>
        </c:ser>
        <c:ser>
          <c:idx val="1"/>
          <c:order val="1"/>
          <c:tx>
            <c:strRef>
              <c:f>'[Comercio exterior.xlsx]Comercio'!$K$5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'[Comercio exterior.xlsx]Comercio'!$I$6:$I$8</c:f>
              <c:strCache>
                <c:ptCount val="2"/>
                <c:pt idx="0">
                  <c:v>Diciembre</c:v>
                </c:pt>
                <c:pt idx="1">
                  <c:v>12 meses</c:v>
                </c:pt>
              </c:strCache>
              <c:extLst/>
            </c:strRef>
          </c:cat>
          <c:val>
            <c:numRef>
              <c:f>'[Comercio exterior.xlsx]Comercio'!$K$6:$K$8</c:f>
              <c:numCache>
                <c:formatCode>#,##0</c:formatCode>
                <c:ptCount val="2"/>
                <c:pt idx="0">
                  <c:v>908.49718270999972</c:v>
                </c:pt>
                <c:pt idx="1">
                  <c:v>10079.281555059999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6164-49FF-B44E-57C6080B28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1"/>
        <c:overlap val="-6"/>
        <c:axId val="877099488"/>
        <c:axId val="877108192"/>
      </c:barChart>
      <c:lineChart>
        <c:grouping val="standard"/>
        <c:varyColors val="0"/>
        <c:ser>
          <c:idx val="2"/>
          <c:order val="2"/>
          <c:tx>
            <c:strRef>
              <c:f>'[Comercio exterior.xlsx]Comercio'!$L$5</c:f>
              <c:strCache>
                <c:ptCount val="1"/>
                <c:pt idx="0">
                  <c:v>Variación (%)</c:v>
                </c:pt>
              </c:strCache>
            </c:strRef>
          </c:tx>
          <c:spPr>
            <a:ln w="19050">
              <a:noFill/>
            </a:ln>
          </c:spPr>
          <c:marker>
            <c:symbol val="diamond"/>
            <c:size val="10"/>
            <c:spPr>
              <a:solidFill>
                <a:srgbClr val="00B050"/>
              </a:solidFill>
            </c:spPr>
          </c:marker>
          <c:dLbls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'[Comercio exterior.xlsx]Comercio'!$I$6:$I$8</c:f>
              <c:strCache>
                <c:ptCount val="2"/>
                <c:pt idx="0">
                  <c:v>Diciembre</c:v>
                </c:pt>
                <c:pt idx="1">
                  <c:v>12 meses</c:v>
                </c:pt>
              </c:strCache>
              <c:extLst/>
            </c:strRef>
          </c:cat>
          <c:val>
            <c:numRef>
              <c:f>'[Comercio exterior.xlsx]Comercio'!$L$6:$L$8</c:f>
              <c:numCache>
                <c:formatCode>0.0%</c:formatCode>
                <c:ptCount val="2"/>
                <c:pt idx="0">
                  <c:v>-3.0002023137300937E-2</c:v>
                </c:pt>
                <c:pt idx="1">
                  <c:v>-0.12912797917835961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2-6164-49FF-B44E-57C6080B28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7101664"/>
        <c:axId val="877102208"/>
      </c:lineChart>
      <c:catAx>
        <c:axId val="877099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700" b="1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108192"/>
        <c:crosses val="autoZero"/>
        <c:auto val="1"/>
        <c:lblAlgn val="ctr"/>
        <c:lblOffset val="100"/>
        <c:noMultiLvlLbl val="0"/>
      </c:catAx>
      <c:valAx>
        <c:axId val="87710819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sz="700" dirty="0">
                    <a:solidFill>
                      <a:schemeClr val="bg2">
                        <a:lumMod val="50000"/>
                      </a:schemeClr>
                    </a:solidFill>
                  </a:rPr>
                  <a:t>USD millones FOB</a:t>
                </a:r>
              </a:p>
            </c:rich>
          </c:tx>
          <c:layout>
            <c:manualLayout>
              <c:xMode val="edge"/>
              <c:yMode val="edge"/>
              <c:x val="1.7134389600210544E-2"/>
              <c:y val="0.29906437470193026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099488"/>
        <c:crosses val="autoZero"/>
        <c:crossBetween val="between"/>
      </c:valAx>
      <c:valAx>
        <c:axId val="877102208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n-US" sz="700">
                    <a:solidFill>
                      <a:schemeClr val="bg2">
                        <a:lumMod val="50000"/>
                      </a:schemeClr>
                    </a:solidFill>
                  </a:rPr>
                  <a:t>Variación (%)</a:t>
                </a:r>
              </a:p>
            </c:rich>
          </c:tx>
          <c:layout>
            <c:manualLayout>
              <c:xMode val="edge"/>
              <c:yMode val="edge"/>
              <c:x val="0.97718019045923343"/>
              <c:y val="0.32058684184104619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101664"/>
        <c:crosses val="max"/>
        <c:crossBetween val="between"/>
      </c:valAx>
      <c:catAx>
        <c:axId val="8771016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77102208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>
              <a:solidFill>
                <a:schemeClr val="bg2">
                  <a:lumMod val="50000"/>
                </a:schemeClr>
              </a:solidFill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722776000557372E-2"/>
          <c:y val="2.4812986765592984E-2"/>
          <c:w val="0.9318897416375741"/>
          <c:h val="0.80900437073793907"/>
        </c:manualLayout>
      </c:layout>
      <c:lineChart>
        <c:grouping val="standard"/>
        <c:varyColors val="0"/>
        <c:ser>
          <c:idx val="0"/>
          <c:order val="0"/>
          <c:spPr>
            <a:ln>
              <a:solidFill>
                <a:srgbClr val="C00000"/>
              </a:solidFill>
            </a:ln>
          </c:spPr>
          <c:marker>
            <c:symbol val="diamond"/>
            <c:size val="5"/>
            <c:spPr>
              <a:solidFill>
                <a:srgbClr val="C0000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51A-4126-B0B0-491EAACC5F42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51A-4126-B0B0-491EAACC5F42}"/>
                </c:ext>
              </c:extLst>
            </c:dLbl>
            <c:dLbl>
              <c:idx val="2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51A-4126-B0B0-491EAACC5F42}"/>
                </c:ext>
              </c:extLst>
            </c:dLbl>
            <c:dLbl>
              <c:idx val="3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51A-4126-B0B0-491EAACC5F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2060"/>
                    </a:solidFill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'[Comercio exterior.xlsx]Expo Valor'!$B$58:$B$94</c:f>
              <c:numCache>
                <c:formatCode>mmm\-yy</c:formatCode>
                <c:ptCount val="37"/>
                <c:pt idx="0">
                  <c:v>44166</c:v>
                </c:pt>
                <c:pt idx="1">
                  <c:v>44197</c:v>
                </c:pt>
                <c:pt idx="2">
                  <c:v>44228</c:v>
                </c:pt>
                <c:pt idx="3">
                  <c:v>44256</c:v>
                </c:pt>
                <c:pt idx="4">
                  <c:v>44287</c:v>
                </c:pt>
                <c:pt idx="5">
                  <c:v>44317</c:v>
                </c:pt>
                <c:pt idx="6">
                  <c:v>44348</c:v>
                </c:pt>
                <c:pt idx="7">
                  <c:v>44378</c:v>
                </c:pt>
                <c:pt idx="8">
                  <c:v>44409</c:v>
                </c:pt>
                <c:pt idx="9">
                  <c:v>44440</c:v>
                </c:pt>
                <c:pt idx="10">
                  <c:v>44470</c:v>
                </c:pt>
                <c:pt idx="11">
                  <c:v>44501</c:v>
                </c:pt>
                <c:pt idx="12">
                  <c:v>44531</c:v>
                </c:pt>
                <c:pt idx="13">
                  <c:v>44562</c:v>
                </c:pt>
                <c:pt idx="14">
                  <c:v>44593</c:v>
                </c:pt>
                <c:pt idx="15">
                  <c:v>44621</c:v>
                </c:pt>
                <c:pt idx="16">
                  <c:v>44652</c:v>
                </c:pt>
                <c:pt idx="17">
                  <c:v>44682</c:v>
                </c:pt>
                <c:pt idx="18">
                  <c:v>44713</c:v>
                </c:pt>
                <c:pt idx="19">
                  <c:v>44743</c:v>
                </c:pt>
                <c:pt idx="20">
                  <c:v>44774</c:v>
                </c:pt>
                <c:pt idx="21">
                  <c:v>44805</c:v>
                </c:pt>
                <c:pt idx="22">
                  <c:v>44835</c:v>
                </c:pt>
                <c:pt idx="23">
                  <c:v>44866</c:v>
                </c:pt>
                <c:pt idx="24">
                  <c:v>44896</c:v>
                </c:pt>
                <c:pt idx="25">
                  <c:v>44927</c:v>
                </c:pt>
                <c:pt idx="26">
                  <c:v>44958</c:v>
                </c:pt>
                <c:pt idx="27">
                  <c:v>44986</c:v>
                </c:pt>
                <c:pt idx="28">
                  <c:v>45017</c:v>
                </c:pt>
                <c:pt idx="29">
                  <c:v>45047</c:v>
                </c:pt>
                <c:pt idx="30">
                  <c:v>45078</c:v>
                </c:pt>
                <c:pt idx="31">
                  <c:v>45108</c:v>
                </c:pt>
                <c:pt idx="32">
                  <c:v>45139</c:v>
                </c:pt>
                <c:pt idx="33">
                  <c:v>45170</c:v>
                </c:pt>
                <c:pt idx="34">
                  <c:v>45200</c:v>
                </c:pt>
                <c:pt idx="35">
                  <c:v>45231</c:v>
                </c:pt>
                <c:pt idx="36">
                  <c:v>45261</c:v>
                </c:pt>
              </c:numCache>
            </c:numRef>
          </c:cat>
          <c:val>
            <c:numRef>
              <c:f>'[Comercio exterior.xlsx]Expo Valor'!$C$58:$C$94</c:f>
              <c:numCache>
                <c:formatCode>_-* #,##0_-;\-* #,##0_-;_-* "-"??_-;_-@_-</c:formatCode>
                <c:ptCount val="37"/>
                <c:pt idx="0">
                  <c:v>658.32055858000012</c:v>
                </c:pt>
                <c:pt idx="1">
                  <c:v>541.90844807000019</c:v>
                </c:pt>
                <c:pt idx="2">
                  <c:v>576.49689011000021</c:v>
                </c:pt>
                <c:pt idx="3">
                  <c:v>711.25549692000004</c:v>
                </c:pt>
                <c:pt idx="4">
                  <c:v>587.10754598000017</c:v>
                </c:pt>
                <c:pt idx="5">
                  <c:v>522.56633281000006</c:v>
                </c:pt>
                <c:pt idx="6">
                  <c:v>420.20709807999998</c:v>
                </c:pt>
                <c:pt idx="7">
                  <c:v>613.72075015999951</c:v>
                </c:pt>
                <c:pt idx="8">
                  <c:v>599.5594636699999</c:v>
                </c:pt>
                <c:pt idx="9">
                  <c:v>535.98162953999997</c:v>
                </c:pt>
                <c:pt idx="10">
                  <c:v>675.14759890000016</c:v>
                </c:pt>
                <c:pt idx="11">
                  <c:v>645.77045606000001</c:v>
                </c:pt>
                <c:pt idx="12">
                  <c:v>709.63528471999973</c:v>
                </c:pt>
                <c:pt idx="13">
                  <c:v>652.26894408999965</c:v>
                </c:pt>
                <c:pt idx="14">
                  <c:v>843.93907903999957</c:v>
                </c:pt>
                <c:pt idx="15">
                  <c:v>839.17356220000045</c:v>
                </c:pt>
                <c:pt idx="16">
                  <c:v>734.00549186999956</c:v>
                </c:pt>
                <c:pt idx="17">
                  <c:v>749.04653843999984</c:v>
                </c:pt>
                <c:pt idx="18">
                  <c:v>758.38476946000037</c:v>
                </c:pt>
                <c:pt idx="19">
                  <c:v>684.94906028000037</c:v>
                </c:pt>
                <c:pt idx="20">
                  <c:v>654.51670301000001</c:v>
                </c:pt>
                <c:pt idx="21">
                  <c:v>697.6086002199994</c:v>
                </c:pt>
                <c:pt idx="22">
                  <c:v>662.8695610699998</c:v>
                </c:pt>
                <c:pt idx="23">
                  <c:v>622.90220156999976</c:v>
                </c:pt>
                <c:pt idx="24">
                  <c:v>695.32410765000054</c:v>
                </c:pt>
                <c:pt idx="25">
                  <c:v>529.53807189999998</c:v>
                </c:pt>
                <c:pt idx="26">
                  <c:v>629.16581165999958</c:v>
                </c:pt>
                <c:pt idx="27">
                  <c:v>708.48849343999996</c:v>
                </c:pt>
                <c:pt idx="28">
                  <c:v>541.22098251999955</c:v>
                </c:pt>
                <c:pt idx="29">
                  <c:v>696.24750169000004</c:v>
                </c:pt>
                <c:pt idx="30">
                  <c:v>607.02106409999976</c:v>
                </c:pt>
                <c:pt idx="31">
                  <c:v>596.1687424700001</c:v>
                </c:pt>
                <c:pt idx="32">
                  <c:v>513.59436402999984</c:v>
                </c:pt>
                <c:pt idx="33">
                  <c:v>523.15931567000041</c:v>
                </c:pt>
                <c:pt idx="34">
                  <c:v>508.73736928</c:v>
                </c:pt>
                <c:pt idx="35">
                  <c:v>644.50785381000003</c:v>
                </c:pt>
                <c:pt idx="36">
                  <c:v>684.31754701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751A-4126-B0B0-491EAACC5F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53174272"/>
        <c:axId val="-2053167744"/>
      </c:lineChart>
      <c:dateAx>
        <c:axId val="-205317427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3167744"/>
        <c:crosses val="autoZero"/>
        <c:auto val="1"/>
        <c:lblOffset val="100"/>
        <c:baseTimeUnit val="months"/>
      </c:dateAx>
      <c:valAx>
        <c:axId val="-2053167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>
                    <a:solidFill>
                      <a:srgbClr val="002060"/>
                    </a:solidFill>
                  </a:defRPr>
                </a:pPr>
                <a:r>
                  <a:rPr lang="es-CO" dirty="0">
                    <a:solidFill>
                      <a:srgbClr val="002060"/>
                    </a:solidFill>
                  </a:rPr>
                  <a:t>USD millones FOB</a:t>
                </a: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3174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053080082654521E-2"/>
          <c:y val="2.4812986765592984E-2"/>
          <c:w val="0.92655947491129909"/>
          <c:h val="0.82071958090910135"/>
        </c:manualLayout>
      </c:layout>
      <c:lineChart>
        <c:grouping val="standard"/>
        <c:varyColors val="0"/>
        <c:ser>
          <c:idx val="0"/>
          <c:order val="0"/>
          <c:marker>
            <c:symbol val="diamond"/>
            <c:size val="5"/>
            <c:spPr>
              <a:solidFill>
                <a:srgbClr val="0070C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821-43AE-80C1-1195311385C6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821-43AE-80C1-1195311385C6}"/>
                </c:ext>
              </c:extLst>
            </c:dLbl>
            <c:dLbl>
              <c:idx val="2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821-43AE-80C1-1195311385C6}"/>
                </c:ext>
              </c:extLst>
            </c:dLbl>
            <c:dLbl>
              <c:idx val="3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821-43AE-80C1-1195311385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002060"/>
                    </a:solidFill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'[Comercio exterior.xlsx]Expo Valor'!$B$58:$B$94</c:f>
              <c:numCache>
                <c:formatCode>mmm\-yy</c:formatCode>
                <c:ptCount val="37"/>
                <c:pt idx="0">
                  <c:v>44166</c:v>
                </c:pt>
                <c:pt idx="1">
                  <c:v>44197</c:v>
                </c:pt>
                <c:pt idx="2">
                  <c:v>44228</c:v>
                </c:pt>
                <c:pt idx="3">
                  <c:v>44256</c:v>
                </c:pt>
                <c:pt idx="4">
                  <c:v>44287</c:v>
                </c:pt>
                <c:pt idx="5">
                  <c:v>44317</c:v>
                </c:pt>
                <c:pt idx="6">
                  <c:v>44348</c:v>
                </c:pt>
                <c:pt idx="7">
                  <c:v>44378</c:v>
                </c:pt>
                <c:pt idx="8">
                  <c:v>44409</c:v>
                </c:pt>
                <c:pt idx="9">
                  <c:v>44440</c:v>
                </c:pt>
                <c:pt idx="10">
                  <c:v>44470</c:v>
                </c:pt>
                <c:pt idx="11">
                  <c:v>44501</c:v>
                </c:pt>
                <c:pt idx="12">
                  <c:v>44531</c:v>
                </c:pt>
                <c:pt idx="13">
                  <c:v>44562</c:v>
                </c:pt>
                <c:pt idx="14">
                  <c:v>44593</c:v>
                </c:pt>
                <c:pt idx="15">
                  <c:v>44621</c:v>
                </c:pt>
                <c:pt idx="16">
                  <c:v>44652</c:v>
                </c:pt>
                <c:pt idx="17">
                  <c:v>44682</c:v>
                </c:pt>
                <c:pt idx="18">
                  <c:v>44713</c:v>
                </c:pt>
                <c:pt idx="19">
                  <c:v>44743</c:v>
                </c:pt>
                <c:pt idx="20">
                  <c:v>44774</c:v>
                </c:pt>
                <c:pt idx="21">
                  <c:v>44805</c:v>
                </c:pt>
                <c:pt idx="22">
                  <c:v>44835</c:v>
                </c:pt>
                <c:pt idx="23">
                  <c:v>44866</c:v>
                </c:pt>
                <c:pt idx="24">
                  <c:v>44896</c:v>
                </c:pt>
                <c:pt idx="25">
                  <c:v>44927</c:v>
                </c:pt>
                <c:pt idx="26">
                  <c:v>44958</c:v>
                </c:pt>
                <c:pt idx="27">
                  <c:v>44986</c:v>
                </c:pt>
                <c:pt idx="28">
                  <c:v>45017</c:v>
                </c:pt>
                <c:pt idx="29">
                  <c:v>45047</c:v>
                </c:pt>
                <c:pt idx="30">
                  <c:v>45078</c:v>
                </c:pt>
                <c:pt idx="31">
                  <c:v>45108</c:v>
                </c:pt>
                <c:pt idx="32">
                  <c:v>45139</c:v>
                </c:pt>
                <c:pt idx="33">
                  <c:v>45170</c:v>
                </c:pt>
                <c:pt idx="34">
                  <c:v>45200</c:v>
                </c:pt>
                <c:pt idx="35">
                  <c:v>45231</c:v>
                </c:pt>
                <c:pt idx="36">
                  <c:v>45261</c:v>
                </c:pt>
              </c:numCache>
            </c:numRef>
          </c:cat>
          <c:val>
            <c:numRef>
              <c:f>'[Comercio exterior.xlsx]Expo Valor'!$D$58:$D$94</c:f>
              <c:numCache>
                <c:formatCode>_-* #,##0_-;\-* #,##0_-;_-* "-"??_-;_-@_-</c:formatCode>
                <c:ptCount val="37"/>
                <c:pt idx="0">
                  <c:v>170.82208723000008</c:v>
                </c:pt>
                <c:pt idx="1">
                  <c:v>116.09513417000001</c:v>
                </c:pt>
                <c:pt idx="2">
                  <c:v>158.90332493000003</c:v>
                </c:pt>
                <c:pt idx="3">
                  <c:v>218.40706278999997</c:v>
                </c:pt>
                <c:pt idx="4">
                  <c:v>188.06644848000005</c:v>
                </c:pt>
                <c:pt idx="5">
                  <c:v>163.59811567000003</c:v>
                </c:pt>
                <c:pt idx="6">
                  <c:v>201.68859526</c:v>
                </c:pt>
                <c:pt idx="7">
                  <c:v>198.01384976000003</c:v>
                </c:pt>
                <c:pt idx="8">
                  <c:v>211.72877951999996</c:v>
                </c:pt>
                <c:pt idx="9">
                  <c:v>213.70802363999996</c:v>
                </c:pt>
                <c:pt idx="10">
                  <c:v>184.53383864</c:v>
                </c:pt>
                <c:pt idx="11">
                  <c:v>211.35932791999997</c:v>
                </c:pt>
                <c:pt idx="12">
                  <c:v>212.23293500000003</c:v>
                </c:pt>
                <c:pt idx="13">
                  <c:v>163.56890719000003</c:v>
                </c:pt>
                <c:pt idx="14">
                  <c:v>216.43646373999997</c:v>
                </c:pt>
                <c:pt idx="15">
                  <c:v>259.46517420999999</c:v>
                </c:pt>
                <c:pt idx="16">
                  <c:v>314.38739174999989</c:v>
                </c:pt>
                <c:pt idx="17">
                  <c:v>283.2738229900001</c:v>
                </c:pt>
                <c:pt idx="18">
                  <c:v>302.40145711000002</c:v>
                </c:pt>
                <c:pt idx="19">
                  <c:v>277.33764028000002</c:v>
                </c:pt>
                <c:pt idx="20">
                  <c:v>222.27720314999991</c:v>
                </c:pt>
                <c:pt idx="21">
                  <c:v>246.11902590000003</c:v>
                </c:pt>
                <c:pt idx="22">
                  <c:v>206.90814032999995</c:v>
                </c:pt>
                <c:pt idx="23">
                  <c:v>245.34370886000005</c:v>
                </c:pt>
                <c:pt idx="24">
                  <c:v>241.27287953999991</c:v>
                </c:pt>
                <c:pt idx="25">
                  <c:v>207.86949717999997</c:v>
                </c:pt>
                <c:pt idx="26">
                  <c:v>225.41644117000004</c:v>
                </c:pt>
                <c:pt idx="27">
                  <c:v>278.52301090999987</c:v>
                </c:pt>
                <c:pt idx="28">
                  <c:v>229.21734338000002</c:v>
                </c:pt>
                <c:pt idx="29">
                  <c:v>300.6370724599999</c:v>
                </c:pt>
                <c:pt idx="30">
                  <c:v>219.23255352999993</c:v>
                </c:pt>
                <c:pt idx="31">
                  <c:v>238.54264203999998</c:v>
                </c:pt>
                <c:pt idx="32">
                  <c:v>250.92650624000009</c:v>
                </c:pt>
                <c:pt idx="33">
                  <c:v>241.06464014000002</c:v>
                </c:pt>
                <c:pt idx="34">
                  <c:v>235.98885767000004</c:v>
                </c:pt>
                <c:pt idx="35">
                  <c:v>245.51623706000004</c:v>
                </c:pt>
                <c:pt idx="36">
                  <c:v>224.17963569999992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4821-43AE-80C1-1195311385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53166656"/>
        <c:axId val="-2053162848"/>
      </c:lineChart>
      <c:dateAx>
        <c:axId val="-205316665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3162848"/>
        <c:crosses val="autoZero"/>
        <c:auto val="1"/>
        <c:lblOffset val="100"/>
        <c:baseTimeUnit val="months"/>
      </c:dateAx>
      <c:valAx>
        <c:axId val="-2053162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>
                    <a:solidFill>
                      <a:srgbClr val="002060"/>
                    </a:solidFill>
                  </a:defRPr>
                </a:pPr>
                <a:r>
                  <a:rPr lang="es-CO" dirty="0">
                    <a:solidFill>
                      <a:srgbClr val="002060"/>
                    </a:solidFill>
                  </a:rPr>
                  <a:t>USD millones FOB</a:t>
                </a: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3166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767394419897838E-2"/>
          <c:y val="6.5068279381373759E-2"/>
          <c:w val="0.85483027658516975"/>
          <c:h val="0.737326410926376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'[Exportaciones.xlsx]D18. Destinos expo'!$H$2</c:f>
              <c:strCache>
                <c:ptCount val="1"/>
                <c:pt idx="0">
                  <c:v>Ene 22 - dic 22</c:v>
                </c:pt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'[Exportaciones.xlsx]D18. Destinos expo'!$G$3:$G$13</c:f>
              <c:strCache>
                <c:ptCount val="11"/>
                <c:pt idx="0">
                  <c:v>Estados Unidos</c:v>
                </c:pt>
                <c:pt idx="1">
                  <c:v>Países Bajos</c:v>
                </c:pt>
                <c:pt idx="2">
                  <c:v>Bélgica</c:v>
                </c:pt>
                <c:pt idx="3">
                  <c:v>Alemania</c:v>
                </c:pt>
                <c:pt idx="4">
                  <c:v>Ecuador</c:v>
                </c:pt>
                <c:pt idx="5">
                  <c:v>Canadá</c:v>
                </c:pt>
                <c:pt idx="6">
                  <c:v>Reino Unido</c:v>
                </c:pt>
                <c:pt idx="7">
                  <c:v>España</c:v>
                </c:pt>
                <c:pt idx="8">
                  <c:v>Japón</c:v>
                </c:pt>
                <c:pt idx="9">
                  <c:v>China</c:v>
                </c:pt>
                <c:pt idx="10">
                  <c:v>Otros</c:v>
                </c:pt>
              </c:strCache>
            </c:strRef>
          </c:cat>
          <c:val>
            <c:numRef>
              <c:f>'[Exportaciones.xlsx]D18. Destinos expo'!$H$3:$H$13</c:f>
              <c:numCache>
                <c:formatCode>#,##0</c:formatCode>
                <c:ptCount val="11"/>
                <c:pt idx="0">
                  <c:v>4569.0846349500007</c:v>
                </c:pt>
                <c:pt idx="1">
                  <c:v>587.97972899999991</c:v>
                </c:pt>
                <c:pt idx="2">
                  <c:v>495.75606002000006</c:v>
                </c:pt>
                <c:pt idx="3">
                  <c:v>452.37661194000009</c:v>
                </c:pt>
                <c:pt idx="4">
                  <c:v>334.97592057999998</c:v>
                </c:pt>
                <c:pt idx="5">
                  <c:v>434.3952955900001</c:v>
                </c:pt>
                <c:pt idx="6">
                  <c:v>359.47793176999994</c:v>
                </c:pt>
                <c:pt idx="7">
                  <c:v>343.38647607999997</c:v>
                </c:pt>
                <c:pt idx="8">
                  <c:v>381.89625287000001</c:v>
                </c:pt>
                <c:pt idx="9">
                  <c:v>173.11628983</c:v>
                </c:pt>
                <c:pt idx="10">
                  <c:v>3441.1691776300013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AE-4245-AAC1-E65030716CD0}"/>
            </c:ext>
          </c:extLst>
        </c:ser>
        <c:ser>
          <c:idx val="1"/>
          <c:order val="1"/>
          <c:tx>
            <c:strRef>
              <c:f>'[Exportaciones.xlsx]D18. Destinos expo'!$I$2</c:f>
              <c:strCache>
                <c:ptCount val="1"/>
                <c:pt idx="0">
                  <c:v>Ene 23 - dic 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'[Exportaciones.xlsx]D18. Destinos expo'!$G$3:$G$13</c:f>
              <c:strCache>
                <c:ptCount val="11"/>
                <c:pt idx="0">
                  <c:v>Estados Unidos</c:v>
                </c:pt>
                <c:pt idx="1">
                  <c:v>Países Bajos</c:v>
                </c:pt>
                <c:pt idx="2">
                  <c:v>Bélgica</c:v>
                </c:pt>
                <c:pt idx="3">
                  <c:v>Alemania</c:v>
                </c:pt>
                <c:pt idx="4">
                  <c:v>Ecuador</c:v>
                </c:pt>
                <c:pt idx="5">
                  <c:v>Canadá</c:v>
                </c:pt>
                <c:pt idx="6">
                  <c:v>Reino Unido</c:v>
                </c:pt>
                <c:pt idx="7">
                  <c:v>España</c:v>
                </c:pt>
                <c:pt idx="8">
                  <c:v>Japón</c:v>
                </c:pt>
                <c:pt idx="9">
                  <c:v>China</c:v>
                </c:pt>
                <c:pt idx="10">
                  <c:v>Otros</c:v>
                </c:pt>
              </c:strCache>
            </c:strRef>
          </c:cat>
          <c:val>
            <c:numRef>
              <c:f>'[Exportaciones.xlsx]D18. Destinos expo'!$I$3:$I$13</c:f>
              <c:numCache>
                <c:formatCode>#,##0</c:formatCode>
                <c:ptCount val="11"/>
                <c:pt idx="0">
                  <c:v>4090.1866028400013</c:v>
                </c:pt>
                <c:pt idx="1">
                  <c:v>483.19487639999994</c:v>
                </c:pt>
                <c:pt idx="2">
                  <c:v>396.98488574999999</c:v>
                </c:pt>
                <c:pt idx="3">
                  <c:v>349.02668008000006</c:v>
                </c:pt>
                <c:pt idx="4">
                  <c:v>327.44679356</c:v>
                </c:pt>
                <c:pt idx="5">
                  <c:v>320.56159895999997</c:v>
                </c:pt>
                <c:pt idx="6">
                  <c:v>307.07731480999996</c:v>
                </c:pt>
                <c:pt idx="7">
                  <c:v>258.02103012000003</c:v>
                </c:pt>
                <c:pt idx="8">
                  <c:v>254.48092177000001</c:v>
                </c:pt>
                <c:pt idx="9">
                  <c:v>233.82889325000002</c:v>
                </c:pt>
                <c:pt idx="10">
                  <c:v>3058.4719575200011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AE-4245-AAC1-E65030716C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1"/>
        <c:overlap val="-26"/>
        <c:axId val="1442521232"/>
        <c:axId val="1442523408"/>
      </c:barChart>
      <c:lineChart>
        <c:grouping val="standard"/>
        <c:varyColors val="0"/>
        <c:ser>
          <c:idx val="2"/>
          <c:order val="2"/>
          <c:tx>
            <c:strRef>
              <c:f>'[Exportaciones.xlsx]D18. Destinos expo'!$J$2</c:f>
              <c:strCache>
                <c:ptCount val="1"/>
                <c:pt idx="0">
                  <c:v>Variación 12 meses (%)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diamond"/>
            <c:size val="10"/>
            <c:spPr>
              <a:solidFill>
                <a:srgbClr val="069169"/>
              </a:solidFill>
              <a:ln w="9525"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-4.1924954226128137E-2"/>
                  <c:y val="-4.25379896616340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1AE-4245-AAC1-E65030716CD0}"/>
                </c:ext>
              </c:extLst>
            </c:dLbl>
            <c:dLbl>
              <c:idx val="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7067261078351463E-2"/>
                      <c:h val="4.61544068761570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1AE-4245-AAC1-E65030716CD0}"/>
                </c:ext>
              </c:extLst>
            </c:dLbl>
            <c:dLbl>
              <c:idx val="4"/>
              <c:layout>
                <c:manualLayout>
                  <c:x val="-3.0761977588744882E-2"/>
                  <c:y val="-7.18002824429175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1AE-4245-AAC1-E65030716CD0}"/>
                </c:ext>
              </c:extLst>
            </c:dLbl>
            <c:dLbl>
              <c:idx val="7"/>
              <c:layout>
                <c:manualLayout>
                  <c:x val="-3.1803644340850167E-2"/>
                  <c:y val="-8.51013246162282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1AE-4245-AAC1-E65030716CD0}"/>
                </c:ext>
              </c:extLst>
            </c:dLbl>
            <c:dLbl>
              <c:idx val="8"/>
              <c:layout>
                <c:manualLayout>
                  <c:x val="-3.4991964812333222E-2"/>
                  <c:y val="-8.59913423830691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233928086772317E-2"/>
                      <c:h val="4.61544068761570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D1AE-4245-AAC1-E65030716CD0}"/>
                </c:ext>
              </c:extLst>
            </c:dLbl>
            <c:dLbl>
              <c:idx val="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233928086772317E-2"/>
                      <c:h val="4.61544068761570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D1AE-4245-AAC1-E65030716CD0}"/>
                </c:ext>
              </c:extLst>
            </c:dLbl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'[Exportaciones.xlsx]D18. Destinos expo'!$G$3:$G$13</c:f>
              <c:strCache>
                <c:ptCount val="11"/>
                <c:pt idx="0">
                  <c:v>Estados Unidos</c:v>
                </c:pt>
                <c:pt idx="1">
                  <c:v>Países Bajos</c:v>
                </c:pt>
                <c:pt idx="2">
                  <c:v>Bélgica</c:v>
                </c:pt>
                <c:pt idx="3">
                  <c:v>Alemania</c:v>
                </c:pt>
                <c:pt idx="4">
                  <c:v>Ecuador</c:v>
                </c:pt>
                <c:pt idx="5">
                  <c:v>Canadá</c:v>
                </c:pt>
                <c:pt idx="6">
                  <c:v>Reino Unido</c:v>
                </c:pt>
                <c:pt idx="7">
                  <c:v>España</c:v>
                </c:pt>
                <c:pt idx="8">
                  <c:v>Japón</c:v>
                </c:pt>
                <c:pt idx="9">
                  <c:v>China</c:v>
                </c:pt>
                <c:pt idx="10">
                  <c:v>Otros</c:v>
                </c:pt>
              </c:strCache>
            </c:strRef>
          </c:cat>
          <c:val>
            <c:numRef>
              <c:f>'[Exportaciones.xlsx]D18. Destinos expo'!$J$3:$J$13</c:f>
              <c:numCache>
                <c:formatCode>0.0%</c:formatCode>
                <c:ptCount val="11"/>
                <c:pt idx="0">
                  <c:v>-0.10481268577228704</c:v>
                </c:pt>
                <c:pt idx="1">
                  <c:v>-0.17821167538923774</c:v>
                </c:pt>
                <c:pt idx="2">
                  <c:v>-0.19923341787494322</c:v>
                </c:pt>
                <c:pt idx="3">
                  <c:v>-0.22845993610674908</c:v>
                </c:pt>
                <c:pt idx="4">
                  <c:v>-2.2476621623917198E-2</c:v>
                </c:pt>
                <c:pt idx="5">
                  <c:v>-0.26205094250707772</c:v>
                </c:pt>
                <c:pt idx="6">
                  <c:v>-0.14576866151974741</c:v>
                </c:pt>
                <c:pt idx="7">
                  <c:v>-0.24859874196126469</c:v>
                </c:pt>
                <c:pt idx="8">
                  <c:v>-0.33363859986176153</c:v>
                </c:pt>
                <c:pt idx="9">
                  <c:v>0.35070416238483232</c:v>
                </c:pt>
                <c:pt idx="10">
                  <c:v>-0.11121139367334763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D1AE-4245-AAC1-E65030716C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42523952"/>
        <c:axId val="1442515792"/>
      </c:lineChart>
      <c:catAx>
        <c:axId val="1442521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442523408"/>
        <c:crosses val="autoZero"/>
        <c:auto val="1"/>
        <c:lblAlgn val="ctr"/>
        <c:lblOffset val="100"/>
        <c:noMultiLvlLbl val="0"/>
      </c:catAx>
      <c:valAx>
        <c:axId val="14425234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395F9B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r>
                  <a:rPr lang="en-US" sz="1000"/>
                  <a:t>USD millones FOB</a:t>
                </a:r>
              </a:p>
            </c:rich>
          </c:tx>
          <c:layout>
            <c:manualLayout>
              <c:xMode val="edge"/>
              <c:yMode val="edge"/>
              <c:x val="1.3882352398846077E-2"/>
              <c:y val="0.3502004463281669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rgbClr val="395F9B"/>
                  </a:solidFill>
                  <a:latin typeface="+mn-lt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#,##0" sourceLinked="1"/>
        <c:majorTickMark val="in"/>
        <c:minorTickMark val="none"/>
        <c:tickLblPos val="nextTo"/>
        <c:spPr>
          <a:noFill/>
          <a:ln>
            <a:solidFill>
              <a:srgbClr val="395F9B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442521232"/>
        <c:crosses val="autoZero"/>
        <c:crossBetween val="between"/>
      </c:valAx>
      <c:valAx>
        <c:axId val="1442515792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395F9B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r>
                  <a:rPr lang="en-US" sz="1000"/>
                  <a:t>Variación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rgbClr val="395F9B"/>
                  </a:solidFill>
                  <a:latin typeface="+mn-lt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%" sourceLinked="1"/>
        <c:majorTickMark val="out"/>
        <c:minorTickMark val="none"/>
        <c:tickLblPos val="nextTo"/>
        <c:spPr>
          <a:noFill/>
          <a:ln>
            <a:solidFill>
              <a:srgbClr val="069169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442523952"/>
        <c:crosses val="max"/>
        <c:crossBetween val="between"/>
      </c:valAx>
      <c:catAx>
        <c:axId val="14425239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44251579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5579690000274296E-2"/>
          <c:y val="0.90684837081866576"/>
          <c:w val="0.89113981435356648"/>
          <c:h val="7.6634383616279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rgbClr val="395F9B"/>
              </a:solidFill>
              <a:latin typeface="+mn-lt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>
          <a:solidFill>
            <a:srgbClr val="395F9B"/>
          </a:solidFill>
          <a:latin typeface="+mn-lt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85219778120384"/>
          <c:y val="3.9457904319242405E-2"/>
          <c:w val="0.79229561209654442"/>
          <c:h val="0.80424840459575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'[Comercio exterior.xlsx]Comercio'!$J$5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E7E6E6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'[Comercio exterior.xlsx]Comercio'!$I$10:$I$12</c:f>
              <c:strCache>
                <c:ptCount val="2"/>
                <c:pt idx="0">
                  <c:v>Diciembre</c:v>
                </c:pt>
                <c:pt idx="1">
                  <c:v>12 meses</c:v>
                </c:pt>
              </c:strCache>
              <c:extLst/>
            </c:strRef>
          </c:cat>
          <c:val>
            <c:numRef>
              <c:f>'[Comercio exterior.xlsx]Comercio'!$J$10:$J$12</c:f>
              <c:numCache>
                <c:formatCode>#,##0</c:formatCode>
                <c:ptCount val="2"/>
                <c:pt idx="0">
                  <c:v>522.5587313499999</c:v>
                </c:pt>
                <c:pt idx="1">
                  <c:v>5759.9422610799993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27A0-476B-9105-53138757F768}"/>
            </c:ext>
          </c:extLst>
        </c:ser>
        <c:ser>
          <c:idx val="1"/>
          <c:order val="1"/>
          <c:tx>
            <c:strRef>
              <c:f>'[Comercio exterior.xlsx]Comercio'!$K$5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'[Comercio exterior.xlsx]Comercio'!$I$10:$I$12</c:f>
              <c:strCache>
                <c:ptCount val="2"/>
                <c:pt idx="0">
                  <c:v>Diciembre</c:v>
                </c:pt>
                <c:pt idx="1">
                  <c:v>12 meses</c:v>
                </c:pt>
              </c:strCache>
              <c:extLst/>
            </c:strRef>
          </c:cat>
          <c:val>
            <c:numRef>
              <c:f>'[Comercio exterior.xlsx]Comercio'!$K$10:$K$12</c:f>
              <c:numCache>
                <c:formatCode>#,##0</c:formatCode>
                <c:ptCount val="2"/>
                <c:pt idx="0">
                  <c:v>476.63751859999968</c:v>
                </c:pt>
                <c:pt idx="1">
                  <c:v>5190.890784539999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27A0-476B-9105-53138757F7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1"/>
        <c:overlap val="-6"/>
        <c:axId val="877092960"/>
        <c:axId val="877098400"/>
      </c:barChart>
      <c:lineChart>
        <c:grouping val="standard"/>
        <c:varyColors val="0"/>
        <c:ser>
          <c:idx val="2"/>
          <c:order val="2"/>
          <c:tx>
            <c:strRef>
              <c:f>'[Comercio exterior.xlsx]Comercio'!$L$5</c:f>
              <c:strCache>
                <c:ptCount val="1"/>
                <c:pt idx="0">
                  <c:v>Variación (%)</c:v>
                </c:pt>
              </c:strCache>
            </c:strRef>
          </c:tx>
          <c:spPr>
            <a:ln w="19050">
              <a:noFill/>
            </a:ln>
          </c:spPr>
          <c:marker>
            <c:symbol val="diamond"/>
            <c:size val="10"/>
            <c:spPr>
              <a:solidFill>
                <a:srgbClr val="00B050"/>
              </a:solidFill>
            </c:spPr>
          </c:marker>
          <c:dLbls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'[Comercio exterior.xlsx]Comercio'!$I$10:$I$12</c:f>
              <c:strCache>
                <c:ptCount val="2"/>
                <c:pt idx="0">
                  <c:v>Diciembre</c:v>
                </c:pt>
                <c:pt idx="1">
                  <c:v>12 meses</c:v>
                </c:pt>
              </c:strCache>
              <c:extLst/>
            </c:strRef>
          </c:cat>
          <c:val>
            <c:numRef>
              <c:f>'[Comercio exterior.xlsx]Comercio'!$L$10:$L$12</c:f>
              <c:numCache>
                <c:formatCode>0.0%</c:formatCode>
                <c:ptCount val="2"/>
                <c:pt idx="0">
                  <c:v>-8.7877610678067652E-2</c:v>
                </c:pt>
                <c:pt idx="1">
                  <c:v>-9.8794649450757221E-2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2-27A0-476B-9105-53138757F7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7100032"/>
        <c:axId val="877095680"/>
      </c:lineChart>
      <c:catAx>
        <c:axId val="87709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700" b="1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098400"/>
        <c:crosses val="autoZero"/>
        <c:auto val="1"/>
        <c:lblAlgn val="ctr"/>
        <c:lblOffset val="100"/>
        <c:noMultiLvlLbl val="0"/>
      </c:catAx>
      <c:valAx>
        <c:axId val="8770984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sz="700" dirty="0">
                    <a:solidFill>
                      <a:schemeClr val="bg2">
                        <a:lumMod val="50000"/>
                      </a:schemeClr>
                    </a:solidFill>
                  </a:rPr>
                  <a:t>Miles de toneladas</a:t>
                </a:r>
              </a:p>
            </c:rich>
          </c:tx>
          <c:layout>
            <c:manualLayout>
              <c:xMode val="edge"/>
              <c:yMode val="edge"/>
              <c:x val="2.1087564606857245E-2"/>
              <c:y val="0.30238497644725942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092960"/>
        <c:crosses val="autoZero"/>
        <c:crossBetween val="between"/>
      </c:valAx>
      <c:valAx>
        <c:axId val="877095680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n-US" sz="700">
                    <a:solidFill>
                      <a:schemeClr val="bg2">
                        <a:lumMod val="50000"/>
                      </a:schemeClr>
                    </a:solidFill>
                  </a:rPr>
                  <a:t>Variación (%)</a:t>
                </a:r>
              </a:p>
            </c:rich>
          </c:tx>
          <c:layout>
            <c:manualLayout>
              <c:xMode val="edge"/>
              <c:yMode val="edge"/>
              <c:x val="0.97007703991531902"/>
              <c:y val="0.32058684184104619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s-CO"/>
          </a:p>
        </c:txPr>
        <c:crossAx val="877100032"/>
        <c:crosses val="max"/>
        <c:crossBetween val="between"/>
      </c:valAx>
      <c:catAx>
        <c:axId val="8771000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77095680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>
              <a:solidFill>
                <a:schemeClr val="bg2">
                  <a:lumMod val="50000"/>
                </a:schemeClr>
              </a:solidFill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197322773088858E-2"/>
          <c:y val="2.1171477931741445E-2"/>
          <c:w val="0.94241529405821434"/>
          <c:h val="0.8352937872286384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2D4-4784-8295-A0DAAA61713D}"/>
                </c:ext>
              </c:extLst>
            </c:dLbl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2D4-4784-8295-A0DAAA61713D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2D4-4784-8295-A0DAAA61713D}"/>
                </c:ext>
              </c:extLst>
            </c:dLbl>
            <c:dLbl>
              <c:idx val="3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2D4-4784-8295-A0DAAA6171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'[Comercio exterior.xlsx]Expo Volumen'!$B$58:$B$94</c:f>
              <c:numCache>
                <c:formatCode>mmm\-yy</c:formatCode>
                <c:ptCount val="37"/>
                <c:pt idx="0">
                  <c:v>44166</c:v>
                </c:pt>
                <c:pt idx="1">
                  <c:v>44197</c:v>
                </c:pt>
                <c:pt idx="2">
                  <c:v>44228</c:v>
                </c:pt>
                <c:pt idx="3">
                  <c:v>44256</c:v>
                </c:pt>
                <c:pt idx="4">
                  <c:v>44287</c:v>
                </c:pt>
                <c:pt idx="5">
                  <c:v>44317</c:v>
                </c:pt>
                <c:pt idx="6">
                  <c:v>44348</c:v>
                </c:pt>
                <c:pt idx="7">
                  <c:v>44378</c:v>
                </c:pt>
                <c:pt idx="8">
                  <c:v>44409</c:v>
                </c:pt>
                <c:pt idx="9">
                  <c:v>44440</c:v>
                </c:pt>
                <c:pt idx="10">
                  <c:v>44470</c:v>
                </c:pt>
                <c:pt idx="11">
                  <c:v>44501</c:v>
                </c:pt>
                <c:pt idx="12">
                  <c:v>44531</c:v>
                </c:pt>
                <c:pt idx="13">
                  <c:v>44562</c:v>
                </c:pt>
                <c:pt idx="14">
                  <c:v>44593</c:v>
                </c:pt>
                <c:pt idx="15">
                  <c:v>44621</c:v>
                </c:pt>
                <c:pt idx="16">
                  <c:v>44652</c:v>
                </c:pt>
                <c:pt idx="17">
                  <c:v>44682</c:v>
                </c:pt>
                <c:pt idx="18">
                  <c:v>44713</c:v>
                </c:pt>
                <c:pt idx="19">
                  <c:v>44743</c:v>
                </c:pt>
                <c:pt idx="20">
                  <c:v>44774</c:v>
                </c:pt>
                <c:pt idx="21">
                  <c:v>44805</c:v>
                </c:pt>
                <c:pt idx="22">
                  <c:v>44835</c:v>
                </c:pt>
                <c:pt idx="23">
                  <c:v>44866</c:v>
                </c:pt>
                <c:pt idx="24">
                  <c:v>44896</c:v>
                </c:pt>
                <c:pt idx="25">
                  <c:v>44927</c:v>
                </c:pt>
                <c:pt idx="26">
                  <c:v>44958</c:v>
                </c:pt>
                <c:pt idx="27">
                  <c:v>44986</c:v>
                </c:pt>
                <c:pt idx="28">
                  <c:v>45017</c:v>
                </c:pt>
                <c:pt idx="29">
                  <c:v>45047</c:v>
                </c:pt>
                <c:pt idx="30">
                  <c:v>45078</c:v>
                </c:pt>
                <c:pt idx="31">
                  <c:v>45108</c:v>
                </c:pt>
                <c:pt idx="32">
                  <c:v>45139</c:v>
                </c:pt>
                <c:pt idx="33">
                  <c:v>45170</c:v>
                </c:pt>
                <c:pt idx="34">
                  <c:v>45200</c:v>
                </c:pt>
                <c:pt idx="35">
                  <c:v>45231</c:v>
                </c:pt>
                <c:pt idx="36">
                  <c:v>45261</c:v>
                </c:pt>
              </c:numCache>
            </c:numRef>
          </c:cat>
          <c:val>
            <c:numRef>
              <c:f>'[Comercio exterior.xlsx]Expo Volumen'!$C$58:$C$94</c:f>
              <c:numCache>
                <c:formatCode>_-* #,##0_-;\-* #,##0_-;_-* "-"??_-;_-@_-</c:formatCode>
                <c:ptCount val="37"/>
                <c:pt idx="0">
                  <c:v>454.75375470999961</c:v>
                </c:pt>
                <c:pt idx="1">
                  <c:v>287.96582796000007</c:v>
                </c:pt>
                <c:pt idx="2">
                  <c:v>260.71582264000011</c:v>
                </c:pt>
                <c:pt idx="3">
                  <c:v>380.76263621000004</c:v>
                </c:pt>
                <c:pt idx="4">
                  <c:v>308.37826219999999</c:v>
                </c:pt>
                <c:pt idx="5">
                  <c:v>315.97525024000009</c:v>
                </c:pt>
                <c:pt idx="6">
                  <c:v>293.09490346000013</c:v>
                </c:pt>
                <c:pt idx="7">
                  <c:v>375.76916776999997</c:v>
                </c:pt>
                <c:pt idx="8">
                  <c:v>302.30940465999993</c:v>
                </c:pt>
                <c:pt idx="9">
                  <c:v>301.83506784999992</c:v>
                </c:pt>
                <c:pt idx="10">
                  <c:v>343.31594544000006</c:v>
                </c:pt>
                <c:pt idx="11">
                  <c:v>336.76760339000026</c:v>
                </c:pt>
                <c:pt idx="12">
                  <c:v>293.48369882000014</c:v>
                </c:pt>
                <c:pt idx="13">
                  <c:v>311.70049913000008</c:v>
                </c:pt>
                <c:pt idx="14">
                  <c:v>335.90196711999994</c:v>
                </c:pt>
                <c:pt idx="15">
                  <c:v>287.50293817000005</c:v>
                </c:pt>
                <c:pt idx="16">
                  <c:v>354.25864152999975</c:v>
                </c:pt>
                <c:pt idx="17">
                  <c:v>333.80474792999996</c:v>
                </c:pt>
                <c:pt idx="18">
                  <c:v>391.28621700000002</c:v>
                </c:pt>
                <c:pt idx="19">
                  <c:v>251.36990626999997</c:v>
                </c:pt>
                <c:pt idx="20">
                  <c:v>288.36721975999973</c:v>
                </c:pt>
                <c:pt idx="21">
                  <c:v>396.85583911999959</c:v>
                </c:pt>
                <c:pt idx="22">
                  <c:v>299.38947411999993</c:v>
                </c:pt>
                <c:pt idx="23">
                  <c:v>314.48795215999985</c:v>
                </c:pt>
                <c:pt idx="24">
                  <c:v>357.01351242999993</c:v>
                </c:pt>
                <c:pt idx="25">
                  <c:v>158.33677655000002</c:v>
                </c:pt>
                <c:pt idx="26">
                  <c:v>226.04475693999996</c:v>
                </c:pt>
                <c:pt idx="27">
                  <c:v>284.07341136999997</c:v>
                </c:pt>
                <c:pt idx="28">
                  <c:v>245.27015637000005</c:v>
                </c:pt>
                <c:pt idx="29">
                  <c:v>303.76935922000007</c:v>
                </c:pt>
                <c:pt idx="30">
                  <c:v>338.3104940299998</c:v>
                </c:pt>
                <c:pt idx="31">
                  <c:v>229.09252603999997</c:v>
                </c:pt>
                <c:pt idx="32">
                  <c:v>270.37914623999978</c:v>
                </c:pt>
                <c:pt idx="33">
                  <c:v>256.22836288999986</c:v>
                </c:pt>
                <c:pt idx="34">
                  <c:v>275.71190607999989</c:v>
                </c:pt>
                <c:pt idx="35">
                  <c:v>353.64690141999995</c:v>
                </c:pt>
                <c:pt idx="36">
                  <c:v>350.43007260999974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2D4-4784-8295-A0DAAA6171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68068928"/>
        <c:axId val="-868068384"/>
      </c:barChart>
      <c:dateAx>
        <c:axId val="-86806892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8384"/>
        <c:crosses val="autoZero"/>
        <c:auto val="1"/>
        <c:lblOffset val="100"/>
        <c:baseTimeUnit val="months"/>
      </c:dateAx>
      <c:valAx>
        <c:axId val="-868068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b="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b="0" dirty="0">
                    <a:solidFill>
                      <a:schemeClr val="bg2">
                        <a:lumMod val="50000"/>
                      </a:schemeClr>
                    </a:solidFill>
                  </a:rPr>
                  <a:t>Miles</a:t>
                </a:r>
                <a:r>
                  <a:rPr lang="es-CO" b="0" baseline="0" dirty="0">
                    <a:solidFill>
                      <a:schemeClr val="bg2">
                        <a:lumMod val="50000"/>
                      </a:schemeClr>
                    </a:solidFill>
                  </a:rPr>
                  <a:t> de toneladas</a:t>
                </a:r>
                <a:endParaRPr lang="es-CO" b="0" dirty="0">
                  <a:solidFill>
                    <a:schemeClr val="bg2">
                      <a:lumMod val="50000"/>
                    </a:schemeClr>
                  </a:solidFill>
                </a:endParaRP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8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292480935401157E-2"/>
          <c:y val="2.4812986765592984E-2"/>
          <c:w val="0.94432016662162788"/>
          <c:h val="0.8175754878475831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24F-426B-A43F-0EFE862A83FF}"/>
                </c:ext>
              </c:extLst>
            </c:dLbl>
            <c:dLbl>
              <c:idx val="1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4F-426B-A43F-0EFE862A83FF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24F-426B-A43F-0EFE862A83FF}"/>
                </c:ext>
              </c:extLst>
            </c:dLbl>
            <c:dLbl>
              <c:idx val="3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4F-426B-A43F-0EFE862A83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'[Comercio exterior.xlsx]Expo Volumen'!$B$58:$B$94</c:f>
              <c:numCache>
                <c:formatCode>mmm\-yy</c:formatCode>
                <c:ptCount val="37"/>
                <c:pt idx="0">
                  <c:v>44166</c:v>
                </c:pt>
                <c:pt idx="1">
                  <c:v>44197</c:v>
                </c:pt>
                <c:pt idx="2">
                  <c:v>44228</c:v>
                </c:pt>
                <c:pt idx="3">
                  <c:v>44256</c:v>
                </c:pt>
                <c:pt idx="4">
                  <c:v>44287</c:v>
                </c:pt>
                <c:pt idx="5">
                  <c:v>44317</c:v>
                </c:pt>
                <c:pt idx="6">
                  <c:v>44348</c:v>
                </c:pt>
                <c:pt idx="7">
                  <c:v>44378</c:v>
                </c:pt>
                <c:pt idx="8">
                  <c:v>44409</c:v>
                </c:pt>
                <c:pt idx="9">
                  <c:v>44440</c:v>
                </c:pt>
                <c:pt idx="10">
                  <c:v>44470</c:v>
                </c:pt>
                <c:pt idx="11">
                  <c:v>44501</c:v>
                </c:pt>
                <c:pt idx="12">
                  <c:v>44531</c:v>
                </c:pt>
                <c:pt idx="13">
                  <c:v>44562</c:v>
                </c:pt>
                <c:pt idx="14">
                  <c:v>44593</c:v>
                </c:pt>
                <c:pt idx="15">
                  <c:v>44621</c:v>
                </c:pt>
                <c:pt idx="16">
                  <c:v>44652</c:v>
                </c:pt>
                <c:pt idx="17">
                  <c:v>44682</c:v>
                </c:pt>
                <c:pt idx="18">
                  <c:v>44713</c:v>
                </c:pt>
                <c:pt idx="19">
                  <c:v>44743</c:v>
                </c:pt>
                <c:pt idx="20">
                  <c:v>44774</c:v>
                </c:pt>
                <c:pt idx="21">
                  <c:v>44805</c:v>
                </c:pt>
                <c:pt idx="22">
                  <c:v>44835</c:v>
                </c:pt>
                <c:pt idx="23">
                  <c:v>44866</c:v>
                </c:pt>
                <c:pt idx="24">
                  <c:v>44896</c:v>
                </c:pt>
                <c:pt idx="25">
                  <c:v>44927</c:v>
                </c:pt>
                <c:pt idx="26">
                  <c:v>44958</c:v>
                </c:pt>
                <c:pt idx="27">
                  <c:v>44986</c:v>
                </c:pt>
                <c:pt idx="28">
                  <c:v>45017</c:v>
                </c:pt>
                <c:pt idx="29">
                  <c:v>45047</c:v>
                </c:pt>
                <c:pt idx="30">
                  <c:v>45078</c:v>
                </c:pt>
                <c:pt idx="31">
                  <c:v>45108</c:v>
                </c:pt>
                <c:pt idx="32">
                  <c:v>45139</c:v>
                </c:pt>
                <c:pt idx="33">
                  <c:v>45170</c:v>
                </c:pt>
                <c:pt idx="34">
                  <c:v>45200</c:v>
                </c:pt>
                <c:pt idx="35">
                  <c:v>45231</c:v>
                </c:pt>
                <c:pt idx="36">
                  <c:v>45261</c:v>
                </c:pt>
              </c:numCache>
            </c:numRef>
          </c:cat>
          <c:val>
            <c:numRef>
              <c:f>'[Comercio exterior.xlsx]Expo Volumen'!$D$58:$D$94</c:f>
              <c:numCache>
                <c:formatCode>_-* #,##0_-;\-* #,##0_-;_-* "-"??_-;_-@_-</c:formatCode>
                <c:ptCount val="37"/>
                <c:pt idx="0">
                  <c:v>149.00067913999987</c:v>
                </c:pt>
                <c:pt idx="1">
                  <c:v>110.46134869999997</c:v>
                </c:pt>
                <c:pt idx="2">
                  <c:v>125.75392083999996</c:v>
                </c:pt>
                <c:pt idx="3">
                  <c:v>186.04312501999996</c:v>
                </c:pt>
                <c:pt idx="4">
                  <c:v>138.10790992</c:v>
                </c:pt>
                <c:pt idx="5">
                  <c:v>124.69416230000003</c:v>
                </c:pt>
                <c:pt idx="6">
                  <c:v>124.09978305999996</c:v>
                </c:pt>
                <c:pt idx="7">
                  <c:v>124.43092651000002</c:v>
                </c:pt>
                <c:pt idx="8">
                  <c:v>155.87510167000002</c:v>
                </c:pt>
                <c:pt idx="9">
                  <c:v>157.12174393000012</c:v>
                </c:pt>
                <c:pt idx="10">
                  <c:v>128.12715506000001</c:v>
                </c:pt>
                <c:pt idx="11">
                  <c:v>152.46419373000006</c:v>
                </c:pt>
                <c:pt idx="12">
                  <c:v>150.58358921000004</c:v>
                </c:pt>
                <c:pt idx="13">
                  <c:v>131.57571325000001</c:v>
                </c:pt>
                <c:pt idx="14">
                  <c:v>139.43409016999993</c:v>
                </c:pt>
                <c:pt idx="15">
                  <c:v>162.63186291</c:v>
                </c:pt>
                <c:pt idx="16">
                  <c:v>209.88927650000019</c:v>
                </c:pt>
                <c:pt idx="17">
                  <c:v>152.58546708999995</c:v>
                </c:pt>
                <c:pt idx="18">
                  <c:v>166.58820307000005</c:v>
                </c:pt>
                <c:pt idx="19">
                  <c:v>161.49073098</c:v>
                </c:pt>
                <c:pt idx="20">
                  <c:v>115.87114357000004</c:v>
                </c:pt>
                <c:pt idx="21">
                  <c:v>153.36818576999997</c:v>
                </c:pt>
                <c:pt idx="22">
                  <c:v>119.48901253000001</c:v>
                </c:pt>
                <c:pt idx="23">
                  <c:v>159.53444158000011</c:v>
                </c:pt>
                <c:pt idx="24">
                  <c:v>165.54521891999997</c:v>
                </c:pt>
                <c:pt idx="25">
                  <c:v>151.51303738999991</c:v>
                </c:pt>
                <c:pt idx="26">
                  <c:v>136.90490245999999</c:v>
                </c:pt>
                <c:pt idx="27">
                  <c:v>188.90567942999991</c:v>
                </c:pt>
                <c:pt idx="28">
                  <c:v>153.12306075000004</c:v>
                </c:pt>
                <c:pt idx="29">
                  <c:v>208.70967398999997</c:v>
                </c:pt>
                <c:pt idx="30">
                  <c:v>122.06551157</c:v>
                </c:pt>
                <c:pt idx="31">
                  <c:v>154.00221655000001</c:v>
                </c:pt>
                <c:pt idx="32">
                  <c:v>165.70511190000005</c:v>
                </c:pt>
                <c:pt idx="33">
                  <c:v>156.42969072999998</c:v>
                </c:pt>
                <c:pt idx="34">
                  <c:v>160.88572660999998</c:v>
                </c:pt>
                <c:pt idx="35">
                  <c:v>175.14485741000001</c:v>
                </c:pt>
                <c:pt idx="36">
                  <c:v>126.20744599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24F-426B-A43F-0EFE862A83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68060224"/>
        <c:axId val="-868061856"/>
      </c:barChart>
      <c:dateAx>
        <c:axId val="-86806022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1856"/>
        <c:crosses val="autoZero"/>
        <c:auto val="1"/>
        <c:lblOffset val="100"/>
        <c:baseTimeUnit val="months"/>
      </c:dateAx>
      <c:valAx>
        <c:axId val="-868061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b="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b="0" dirty="0">
                    <a:solidFill>
                      <a:schemeClr val="bg2">
                        <a:lumMod val="50000"/>
                      </a:schemeClr>
                    </a:solidFill>
                  </a:rPr>
                  <a:t>Miles</a:t>
                </a:r>
                <a:r>
                  <a:rPr lang="es-CO" b="0" baseline="0" dirty="0">
                    <a:solidFill>
                      <a:schemeClr val="bg2">
                        <a:lumMod val="50000"/>
                      </a:schemeClr>
                    </a:solidFill>
                  </a:rPr>
                  <a:t> de toneladas</a:t>
                </a:r>
                <a:endParaRPr lang="es-CO" b="0" dirty="0">
                  <a:solidFill>
                    <a:schemeClr val="bg2">
                      <a:lumMod val="50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"/>
              <c:y val="0.2776590513193643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0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3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cs:styleClr val="auto"/>
    </cs:fontRef>
    <cs:spPr/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 w="9575">
        <a:solidFill>
          <a:schemeClr val="lt1">
            <a:lumMod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19050" cap="rnd" cmpd="sng" algn="ctr">
        <a:solidFill>
          <a:schemeClr val="phClr">
            <a:shade val="95000"/>
            <a:satMod val="105000"/>
          </a:schemeClr>
        </a:solidFill>
        <a:round/>
      </a:ln>
    </cs:spPr>
  </cs:dataPointLine>
  <cs:dataPointMarker>
    <cs:lnRef idx="0"/>
    <cs:fillRef idx="0"/>
    <cs:effectRef idx="0"/>
    <cs:fontRef idx="minor">
      <a:schemeClr val="dk1"/>
    </cs:fontRef>
    <cs:spPr>
      <a:solidFill>
        <a:schemeClr val="lt1"/>
      </a:solidFill>
    </cs:spPr>
  </cs:dataPointMarker>
  <cs:dataPointMarkerLayout symbol="circle" size="17"/>
  <cs:dataPointWireframe>
    <cs:lnRef idx="0">
      <cs:styleClr val="auto"/>
    </cs:lnRef>
    <cs:fillRef idx="1"/>
    <cs:effectRef idx="0"/>
    <cs:fontRef idx="minor">
      <a:schemeClr val="dk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/>
    </cs:fontRef>
    <cs:defRPr sz="1440" b="0" kern="1200" cap="all" spc="0" baseline="0">
      <a:gradFill>
        <a:gsLst>
          <a:gs pos="0">
            <a:schemeClr val="dk1">
              <a:lumMod val="50000"/>
              <a:lumOff val="50000"/>
            </a:schemeClr>
          </a:gs>
          <a:gs pos="100000">
            <a:schemeClr val="dk1">
              <a:lumMod val="85000"/>
              <a:lumOff val="15000"/>
            </a:schemeClr>
          </a:gs>
        </a:gsLst>
        <a:lin ang="5400000" scaled="0"/>
      </a:gradFill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08BD4-7D12-41EE-B6F2-011DE6E9A97D}" type="datetimeFigureOut">
              <a:rPr lang="es-CO" smtClean="0"/>
              <a:t>18/02/2024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1DC31-9DF6-4E87-BB41-49CE280BEA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17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8322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i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2/18/2024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hyperlink" Target="http://www.worldbank.org/en/research/commodity-markets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261256" y="1330863"/>
            <a:ext cx="8046722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  <a:t>Exportaciones de productos agropecuarios y agroindustriales</a:t>
            </a:r>
          </a:p>
        </p:txBody>
      </p:sp>
      <p:sp>
        <p:nvSpPr>
          <p:cNvPr id="6" name="Subtítulo 4">
            <a:extLst>
              <a:ext uri="{FF2B5EF4-FFF2-40B4-BE49-F238E27FC236}">
                <a16:creationId xmlns:a16="http://schemas.microsoft.com/office/drawing/2014/main" id="{C2171E36-1462-87BF-6CE9-51FF81D0C5FB}"/>
              </a:ext>
            </a:extLst>
          </p:cNvPr>
          <p:cNvSpPr txBox="1">
            <a:spLocks/>
          </p:cNvSpPr>
          <p:nvPr/>
        </p:nvSpPr>
        <p:spPr>
          <a:xfrm>
            <a:off x="261256" y="4409554"/>
            <a:ext cx="8046722" cy="14663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2800" dirty="0">
                <a:solidFill>
                  <a:prstClr val="white"/>
                </a:solidFill>
                <a:latin typeface="Arial Black" panose="020B0A04020102020204" pitchFamily="34" charset="0"/>
              </a:rPr>
              <a:t>Diciembre de 2023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Febrero 19 de 2024</a:t>
            </a:r>
          </a:p>
        </p:txBody>
      </p:sp>
    </p:spTree>
    <p:extLst>
      <p:ext uri="{BB962C8B-B14F-4D97-AF65-F5344CB8AC3E}">
        <p14:creationId xmlns:p14="http://schemas.microsoft.com/office/powerpoint/2010/main" val="1010862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Volumen exportaciones de productos agropecuarios y agroindustriales </a:t>
            </a:r>
            <a:br>
              <a:rPr lang="es-MX" sz="2400" dirty="0"/>
            </a:br>
            <a:r>
              <a:rPr lang="es-MX" sz="2400" dirty="0"/>
              <a:t>Diciembre de 2023 (toneladas)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B0A8386-09F2-CD66-A93D-1B1C9C188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4011" y="1650515"/>
            <a:ext cx="5289675" cy="4213958"/>
          </a:xfrm>
        </p:spPr>
        <p:txBody>
          <a:bodyPr>
            <a:noAutofit/>
          </a:bodyPr>
          <a:lstStyle/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del sector en diciembre de 2023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disminuyeron en volumen 8,8%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mes de 2022, comportamiento explicado principalmente por la reducción en las exportaciones de azúcar en 42.494 toneladas (-53,9%), banano en 22.725 toneladas (-10,1%) y tilapia en 2.320 toneladas (-77,7%).</a:t>
            </a: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2023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en volumen disminuyeron 9,9%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año anterior, comportamiento explicado principalmente por la reducción en las exportaciones de banano en 553.630 toneladas (-23,3%), café en 51.009 toneladas (-7,9%) y ganado bovino en pie en 28.767 toneladas (-21,0%).</a:t>
            </a:r>
          </a:p>
        </p:txBody>
      </p:sp>
      <p:graphicFrame>
        <p:nvGraphicFramePr>
          <p:cNvPr id="5" name="9 Gráfico">
            <a:extLst>
              <a:ext uri="{FF2B5EF4-FFF2-40B4-BE49-F238E27FC236}">
                <a16:creationId xmlns:a16="http://schemas.microsoft.com/office/drawing/2014/main" id="{DAC8039D-D838-4F10-92A9-1C068C2ABF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6695970"/>
              </p:ext>
            </p:extLst>
          </p:nvPr>
        </p:nvGraphicFramePr>
        <p:xfrm>
          <a:off x="-11632" y="1806404"/>
          <a:ext cx="6348590" cy="3824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27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agropecuarios y agroindustriales en volumen (toneladas)</a:t>
            </a:r>
            <a:br>
              <a:rPr lang="es-MX" sz="2400" dirty="0"/>
            </a:br>
            <a:r>
              <a:rPr lang="es-MX" sz="2400" dirty="0"/>
              <a:t>2022-2023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916A944-18CD-31A5-329B-A40623A65B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776299"/>
              </p:ext>
            </p:extLst>
          </p:nvPr>
        </p:nvGraphicFramePr>
        <p:xfrm>
          <a:off x="812113" y="1273427"/>
          <a:ext cx="11148724" cy="4739205"/>
        </p:xfrm>
        <a:graphic>
          <a:graphicData uri="http://schemas.openxmlformats.org/drawingml/2006/table">
            <a:tbl>
              <a:tblPr/>
              <a:tblGrid>
                <a:gridCol w="222255">
                  <a:extLst>
                    <a:ext uri="{9D8B030D-6E8A-4147-A177-3AD203B41FA5}">
                      <a16:colId xmlns:a16="http://schemas.microsoft.com/office/drawing/2014/main" val="395234546"/>
                    </a:ext>
                  </a:extLst>
                </a:gridCol>
                <a:gridCol w="4738896">
                  <a:extLst>
                    <a:ext uri="{9D8B030D-6E8A-4147-A177-3AD203B41FA5}">
                      <a16:colId xmlns:a16="http://schemas.microsoft.com/office/drawing/2014/main" val="1004523477"/>
                    </a:ext>
                  </a:extLst>
                </a:gridCol>
                <a:gridCol w="1146531">
                  <a:extLst>
                    <a:ext uri="{9D8B030D-6E8A-4147-A177-3AD203B41FA5}">
                      <a16:colId xmlns:a16="http://schemas.microsoft.com/office/drawing/2014/main" val="1124530104"/>
                    </a:ext>
                  </a:extLst>
                </a:gridCol>
                <a:gridCol w="1128272">
                  <a:extLst>
                    <a:ext uri="{9D8B030D-6E8A-4147-A177-3AD203B41FA5}">
                      <a16:colId xmlns:a16="http://schemas.microsoft.com/office/drawing/2014/main" val="256910738"/>
                    </a:ext>
                  </a:extLst>
                </a:gridCol>
                <a:gridCol w="1216006">
                  <a:extLst>
                    <a:ext uri="{9D8B030D-6E8A-4147-A177-3AD203B41FA5}">
                      <a16:colId xmlns:a16="http://schemas.microsoft.com/office/drawing/2014/main" val="3188263118"/>
                    </a:ext>
                  </a:extLst>
                </a:gridCol>
                <a:gridCol w="1171779">
                  <a:extLst>
                    <a:ext uri="{9D8B030D-6E8A-4147-A177-3AD203B41FA5}">
                      <a16:colId xmlns:a16="http://schemas.microsoft.com/office/drawing/2014/main" val="498599117"/>
                    </a:ext>
                  </a:extLst>
                </a:gridCol>
                <a:gridCol w="1524985">
                  <a:extLst>
                    <a:ext uri="{9D8B030D-6E8A-4147-A177-3AD203B41FA5}">
                      <a16:colId xmlns:a16="http://schemas.microsoft.com/office/drawing/2014/main" val="3455490375"/>
                    </a:ext>
                  </a:extLst>
                </a:gridCol>
              </a:tblGrid>
              <a:tr h="216000">
                <a:tc rowSpan="2"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 dirty="0">
                          <a:solidFill>
                            <a:srgbClr val="27689D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Enero - diciembre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(toneladas)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 (%)</a:t>
                      </a:r>
                      <a:endParaRPr lang="es-CO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Participación 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520609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  <a:endParaRPr lang="es-CO" dirty="0"/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168093"/>
                  </a:ext>
                </a:extLst>
              </a:tr>
              <a:tr h="250391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2.371.267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1.817.637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-553.630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-23,3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35,0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644467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642.674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591.665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-51.009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-7,9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84075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316.974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306.623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-10.350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619168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3.330.914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2.715.924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-614.989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-18,5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52,3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960953"/>
                  </a:ext>
                </a:extLst>
              </a:tr>
              <a:tr h="250391">
                <a:tc rowSpan="12"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626.717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608.115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-18.603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390699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512.923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562.433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49.510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99495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98.595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114.741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16.146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45611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Bombones, caramelos, confites y pastillas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102.481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108.203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5.722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2683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136.969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108.202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-28.767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-21,0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64317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Harinas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64.045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73.211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9.167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486623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52.576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67.539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14.962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514084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Grasas o aceites - mezclas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54.178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61.666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7.488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980574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Productos de panadería, pastelería y galletería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54.731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59.652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4.921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2234019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soja (soya)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57.578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52.880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-4.698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-8,2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762528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Demás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668.235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658.325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-9.910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062395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2.429.029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2.474.966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45.938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47,7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201417"/>
                  </a:ext>
                </a:extLst>
              </a:tr>
              <a:tr h="25039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exportaciones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5.759.942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5.190.891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-569.051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-9,9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448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6528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agropecuarios, alimentos y bebidas que aumentaron y disminuyeron sus exportaciones en diciembre (2022-2023).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42315A67-099D-D895-EE2E-AF8ABCE4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exportaciones en diciembre de 2023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207AEFD-ED24-9EBE-8EEC-7F3C8DD2C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332118"/>
              </p:ext>
            </p:extLst>
          </p:nvPr>
        </p:nvGraphicFramePr>
        <p:xfrm>
          <a:off x="1504757" y="2017173"/>
          <a:ext cx="8946661" cy="1641473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Diciembre 2022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Diciembre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    (toneladas)</a:t>
                      </a:r>
                      <a:endParaRPr lang="es-CO" sz="12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(%)</a:t>
                      </a:r>
                      <a:endParaRPr lang="es-CO" sz="12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60.402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68.244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7.842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4.303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8.407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4.104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95,4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21.868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25.544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3.676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Grasas o aceites - mezclas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4.244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7.448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3.204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75,5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8.402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11.100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2.699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32,1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84F38300-0E68-27A4-55E5-3AA44DD0B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exportaciones en diciembre de 2023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F794479-1392-0BE5-0A85-76017F6BA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108244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Diciembre 2022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Diciembre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78.884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36.390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42.494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-53,9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225.569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202.845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22.725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-10,1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Tilapia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2.985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2.320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-77,7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267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Productos de panadería y pastelería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5.251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3.088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2.163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-41,2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73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alimenticias -otras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3.751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2.136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1.615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-43,0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7324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8388" y="212023"/>
            <a:ext cx="899914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agropecuarios, alimentos y bebidas que aumentaron y disminuyeron sus exportaciones entre 2022 y2023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44D3E8A-264C-DEB6-6052-59E409B8F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exportaciones en 2023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E44ECD0-1321-5CBC-A6D1-719179384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999976"/>
              </p:ext>
            </p:extLst>
          </p:nvPr>
        </p:nvGraphicFramePr>
        <p:xfrm>
          <a:off x="1504757" y="2017173"/>
          <a:ext cx="8946661" cy="1643048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dic 2022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dic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512.923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562.433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49.510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98.595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114.741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16.146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52.576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67.539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14.962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Harinas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64.045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73.211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9.167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Grasas o aceites - mezclas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54.178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61.666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7.488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2A52D388-1615-6224-9DE6-4267FD7CE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exportaciones en 2023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872AEEA-4D20-45E5-8FD5-33F95235D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293074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dic 2022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dic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2.371.267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1.817.637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-553.630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-23,3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642.674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591.665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51.009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-7,9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136.969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108.202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28.767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-21,0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626.717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608.115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18.603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bovina y despojos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43.419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29.273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14.145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-32,6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7931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del sector agropecuario* </a:t>
            </a:r>
            <a:br>
              <a:rPr lang="es-MX" sz="2400" dirty="0"/>
            </a:br>
            <a:r>
              <a:rPr lang="es-MX" sz="2400" dirty="0"/>
              <a:t>en volumen diciembre de 2023 (miles de toneladas)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77661EC-381A-3E4A-F0F0-5C72F3244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225" y="5727224"/>
            <a:ext cx="11807495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Las exportaciones de productos agropecuarios en volumen en el mes de diciembre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disminuyeron en 7 mil toneladas (-1,8%)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en comparación con el mismo mes del año anterior.</a:t>
            </a:r>
            <a:endParaRPr lang="es-CO" sz="1800" b="1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165C541-A62C-E548-E49B-1D6816AAACC8}"/>
              </a:ext>
            </a:extLst>
          </p:cNvPr>
          <p:cNvSpPr/>
          <p:nvPr/>
        </p:nvSpPr>
        <p:spPr>
          <a:xfrm>
            <a:off x="163068" y="6670126"/>
            <a:ext cx="120289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5C06764-949D-EA69-5096-51F291A36BC1}"/>
              </a:ext>
            </a:extLst>
          </p:cNvPr>
          <p:cNvSpPr txBox="1"/>
          <p:nvPr/>
        </p:nvSpPr>
        <p:spPr>
          <a:xfrm>
            <a:off x="0" y="6423905"/>
            <a:ext cx="121870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*Incluye animales vivos, productos del reino animal y productos del reino vegetal </a:t>
            </a:r>
            <a:endParaRPr lang="es-CO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309C83EA-4E4B-1727-08E7-9FF5B87048D2}"/>
              </a:ext>
            </a:extLst>
          </p:cNvPr>
          <p:cNvGraphicFramePr>
            <a:graphicFrameLocks/>
          </p:cNvGraphicFramePr>
          <p:nvPr/>
        </p:nvGraphicFramePr>
        <p:xfrm>
          <a:off x="0" y="1685262"/>
          <a:ext cx="12192000" cy="3487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4828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del sector agroindustrial* en volumen diciembre de 2023 (miles de toneladas)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FF9461AB-7823-F6C6-32D6-8B0B0E8E0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015" y="5727222"/>
            <a:ext cx="11861813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Las exportaciones de productos agroindustriales en volumen en el mes de diciembre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disminuyeron en 39 mil toneladas (-23,8%)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en comparación con el mismo mes del año anterior.</a:t>
            </a:r>
            <a:endParaRPr lang="es-CO" sz="1800" b="1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15F5800-C337-1510-D643-F89229957224}"/>
              </a:ext>
            </a:extLst>
          </p:cNvPr>
          <p:cNvSpPr/>
          <p:nvPr/>
        </p:nvSpPr>
        <p:spPr>
          <a:xfrm>
            <a:off x="163068" y="6670126"/>
            <a:ext cx="120289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                                                                                                                                                                                                                       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8D9347E-5AB2-1A84-989A-5D601F05A808}"/>
              </a:ext>
            </a:extLst>
          </p:cNvPr>
          <p:cNvSpPr txBox="1"/>
          <p:nvPr/>
        </p:nvSpPr>
        <p:spPr>
          <a:xfrm>
            <a:off x="0" y="6423905"/>
            <a:ext cx="121870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*Incluye grasas y aceites (animales y vegetales), productos de las industrias de alimentos, bebidas,  líquidos alcohólicos, vinagre y tabaco, algodón y demás agroindustriales</a:t>
            </a:r>
            <a:endParaRPr lang="es-CO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9605828-2B56-30DE-0CDC-4838A1C9CCCA}"/>
              </a:ext>
            </a:extLst>
          </p:cNvPr>
          <p:cNvGraphicFramePr>
            <a:graphicFrameLocks/>
          </p:cNvGraphicFramePr>
          <p:nvPr/>
        </p:nvGraphicFramePr>
        <p:xfrm>
          <a:off x="27160" y="1637072"/>
          <a:ext cx="12137680" cy="35838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03594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261256" y="1330863"/>
            <a:ext cx="8046722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800" dirty="0">
                <a:solidFill>
                  <a:prstClr val="white"/>
                </a:solidFill>
                <a:latin typeface="Arial Black" panose="020B0A04020102020204" pitchFamily="34" charset="0"/>
              </a:rPr>
              <a:t>Balanza comercial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2023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Febrero 19 de 2024</a:t>
            </a:r>
          </a:p>
        </p:txBody>
      </p:sp>
    </p:spTree>
    <p:extLst>
      <p:ext uri="{BB962C8B-B14F-4D97-AF65-F5344CB8AC3E}">
        <p14:creationId xmlns:p14="http://schemas.microsoft.com/office/powerpoint/2010/main" val="2590248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3E889A6C-AE7D-4B2A-B727-ED8FF9487E59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OMC+PESCA.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A1FEE787-43FA-4043-9C5B-EE2767A8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23400"/>
            <a:ext cx="12192000" cy="846726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2023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balanza comercial en valor presentó un superávit de USD 1.193 millones FOB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cifra inferior en 9,9% al superávit presentado en el año2022.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300-000004000000}"/>
              </a:ext>
            </a:extLst>
          </p:cNvPr>
          <p:cNvGraphicFramePr>
            <a:graphicFrameLocks/>
          </p:cNvGraphicFramePr>
          <p:nvPr/>
        </p:nvGraphicFramePr>
        <p:xfrm>
          <a:off x="394442" y="1713765"/>
          <a:ext cx="11403116" cy="3430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ítulo 6">
            <a:extLst>
              <a:ext uri="{FF2B5EF4-FFF2-40B4-BE49-F238E27FC236}">
                <a16:creationId xmlns:a16="http://schemas.microsoft.com/office/drawing/2014/main" id="{1397BAFB-700D-31C4-391B-BECE43799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balanza comercial productos agropecuarios y agroindustriales 2013- 2023 </a:t>
            </a:r>
            <a:br>
              <a:rPr lang="es-MX" sz="2400" dirty="0"/>
            </a:br>
            <a:r>
              <a:rPr lang="es-MX" sz="2400" dirty="0"/>
              <a:t>USD millones FOB</a:t>
            </a:r>
          </a:p>
        </p:txBody>
      </p:sp>
    </p:spTree>
    <p:extLst>
      <p:ext uri="{BB962C8B-B14F-4D97-AF65-F5344CB8AC3E}">
        <p14:creationId xmlns:p14="http://schemas.microsoft.com/office/powerpoint/2010/main" val="3692254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Volumen balanza comercial productos agropecuarios y agroindustriales enero-diciembre (2013- 2023) </a:t>
            </a:r>
            <a:br>
              <a:rPr lang="es-MX" sz="2400" dirty="0"/>
            </a:br>
            <a:r>
              <a:rPr lang="es-MX" sz="2400" dirty="0"/>
              <a:t>Millones de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6039FD84-5207-C577-ED7F-A1F47A4A8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08813"/>
            <a:ext cx="12191999" cy="77691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2023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balanza comercial en volumen presentó un saldo negativo de 9,03 millones de toneladas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déficit inferior </a:t>
            </a:r>
            <a:r>
              <a:rPr lang="es-ES" sz="180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1,8%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al saldo presentado en el año 2022.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95D67DA-B6B2-41D2-E9A1-322EEE3BBE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5709916"/>
              </p:ext>
            </p:extLst>
          </p:nvPr>
        </p:nvGraphicFramePr>
        <p:xfrm>
          <a:off x="276045" y="1245932"/>
          <a:ext cx="11521513" cy="4613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20905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261256" y="1330863"/>
            <a:ext cx="8046722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  <a:t>Contexto</a:t>
            </a:r>
            <a:b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</a:br>
            <a: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  <a:t>Precio internacional del petróleo y tasa representativa del mercado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Febrero 19 de 2024</a:t>
            </a:r>
          </a:p>
        </p:txBody>
      </p:sp>
      <p:sp>
        <p:nvSpPr>
          <p:cNvPr id="3" name="Subtítulo 4">
            <a:extLst>
              <a:ext uri="{FF2B5EF4-FFF2-40B4-BE49-F238E27FC236}">
                <a16:creationId xmlns:a16="http://schemas.microsoft.com/office/drawing/2014/main" id="{909C031B-51F5-08F7-8363-BE3CCE2F94B6}"/>
              </a:ext>
            </a:extLst>
          </p:cNvPr>
          <p:cNvSpPr txBox="1">
            <a:spLocks/>
          </p:cNvSpPr>
          <p:nvPr/>
        </p:nvSpPr>
        <p:spPr>
          <a:xfrm>
            <a:off x="261256" y="4409554"/>
            <a:ext cx="8046722" cy="14663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2800" dirty="0">
                <a:solidFill>
                  <a:prstClr val="white"/>
                </a:solidFill>
                <a:latin typeface="Arial Black" panose="020B0A04020102020204" pitchFamily="34" charset="0"/>
              </a:rPr>
              <a:t>Diciembre de 2023</a:t>
            </a:r>
            <a:endParaRPr lang="es-C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284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agropecuarios y agroindustriales</a:t>
            </a:r>
            <a:br>
              <a:rPr lang="es-MX" sz="2400" dirty="0"/>
            </a:br>
            <a:r>
              <a:rPr lang="es-MX" sz="2400" dirty="0"/>
              <a:t>Total anual 2011-2023</a:t>
            </a: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740E246-1AD4-B974-C53E-83D4E32CF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35" y="1167351"/>
            <a:ext cx="608216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Valor exportaciones de productos agropecuarios y agroindustriales 2011 – 2023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USD millones FOB</a:t>
            </a:r>
            <a:endParaRPr lang="es-CO" altLang="es-CO" sz="1600" b="1" dirty="0">
              <a:solidFill>
                <a:srgbClr val="7D9837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1 CuadroTexto">
            <a:extLst>
              <a:ext uri="{FF2B5EF4-FFF2-40B4-BE49-F238E27FC236}">
                <a16:creationId xmlns:a16="http://schemas.microsoft.com/office/drawing/2014/main" id="{C63AA922-20BD-53BA-DECA-57AB55467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1" y="1162733"/>
            <a:ext cx="608216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Volumen exportaciones de productos agropecuarios y agroindustriales 2011 – 2023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Millones de toneladas</a:t>
            </a:r>
            <a:endParaRPr lang="es-CO" altLang="es-CO" sz="1600" b="1" dirty="0">
              <a:solidFill>
                <a:srgbClr val="7D9837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A54FADB-B618-5D91-A11B-C8B1D2E643DB}"/>
              </a:ext>
            </a:extLst>
          </p:cNvPr>
          <p:cNvSpPr/>
          <p:nvPr/>
        </p:nvSpPr>
        <p:spPr>
          <a:xfrm>
            <a:off x="7543721" y="4646571"/>
            <a:ext cx="39324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Exportaciones en volumen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2023</a:t>
            </a:r>
          </a:p>
          <a:p>
            <a:pPr algn="ctr"/>
            <a:r>
              <a:rPr lang="es-CO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5,19 millones de toneladas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disminuyeron</a:t>
            </a:r>
          </a:p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9,9%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con respecto a 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2022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08F8310-5685-B970-A2FA-4068D6AA4728}"/>
              </a:ext>
            </a:extLst>
          </p:cNvPr>
          <p:cNvSpPr/>
          <p:nvPr/>
        </p:nvSpPr>
        <p:spPr>
          <a:xfrm>
            <a:off x="1332256" y="4632716"/>
            <a:ext cx="39324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Exportaciones en valor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2023</a:t>
            </a:r>
          </a:p>
          <a:p>
            <a:pPr algn="ctr"/>
            <a:r>
              <a:rPr lang="es-CO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USD 10.079 millones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disminuyeron</a:t>
            </a:r>
          </a:p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12,9%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con respecto a 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2022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51FD3A7F-65A0-29C0-E012-458B419CFA80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86999D8-DF98-0E31-376F-26AD3D9A44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1509008"/>
              </p:ext>
            </p:extLst>
          </p:nvPr>
        </p:nvGraphicFramePr>
        <p:xfrm>
          <a:off x="-5355" y="1629067"/>
          <a:ext cx="6136020" cy="3142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6339460"/>
              </p:ext>
            </p:extLst>
          </p:nvPr>
        </p:nvGraphicFramePr>
        <p:xfrm>
          <a:off x="6140530" y="1655379"/>
          <a:ext cx="6047974" cy="314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306459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 de cambio promedio mensual y precio internacional del petróleo </a:t>
            </a:r>
            <a:br>
              <a:rPr lang="es-MX" sz="2400" dirty="0"/>
            </a:br>
            <a:r>
              <a:rPr lang="es-MX" sz="2400" dirty="0"/>
              <a:t>Diciembre 2021 – diciembre 2023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EB68139D-53E9-508D-8E58-10FEC4240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723937"/>
            <a:ext cx="12051050" cy="839824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diciembre de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2023 el precio internacional del petróleo tuvo un valor de USD 75,7 por barril y presentó una disminución de 6,9%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mes anterior. De otro lado, en diciembre se presentó una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tasa de cambio promedio de $3.954,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menor en los </a:t>
            </a:r>
            <a:r>
              <a:rPr lang="es-MX" sz="180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últimos 18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meses.</a:t>
            </a:r>
            <a:endParaRPr lang="es-ES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7497207-3E69-8B3F-ADCC-3C089CC6E285}"/>
              </a:ext>
            </a:extLst>
          </p:cNvPr>
          <p:cNvSpPr/>
          <p:nvPr/>
        </p:nvSpPr>
        <p:spPr>
          <a:xfrm>
            <a:off x="192252" y="6676479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 Precio Petróleo: Banco Mundial en </a:t>
            </a: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http://www.worldbank.org/en/research/commodity-markets</a:t>
            </a: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                                                                                                                                 Fuente TRM - Dólar: Súper Intendencia Financiera de Colombia.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2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8788859"/>
              </p:ext>
            </p:extLst>
          </p:nvPr>
        </p:nvGraphicFramePr>
        <p:xfrm>
          <a:off x="0" y="1242057"/>
          <a:ext cx="12192000" cy="4373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996062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de cambio representativa de fin de  mes del mercado diciembre 2011-2023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15EB62E-D1A8-1641-0383-BA3312B7539A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A41AFBB-A0B0-2081-360C-C918C9402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068" y="5951461"/>
            <a:ext cx="11400917" cy="567032"/>
          </a:xfrm>
        </p:spPr>
        <p:txBody>
          <a:bodyPr>
            <a:noAutofit/>
          </a:bodyPr>
          <a:lstStyle/>
          <a:p>
            <a:pPr marL="0" lvl="0" indent="0" algn="just">
              <a:spcAft>
                <a:spcPts val="0"/>
              </a:spcAft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diciembre de 2023, la TRM cerró el mes con un valor de $3.822, ubicándose por debajo de los niveles presentados en 2021.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689648"/>
              </p:ext>
            </p:extLst>
          </p:nvPr>
        </p:nvGraphicFramePr>
        <p:xfrm>
          <a:off x="342181" y="1406106"/>
          <a:ext cx="11507638" cy="4045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3D978133-3C79-D9EE-88AE-6F92D768697A}"/>
              </a:ext>
            </a:extLst>
          </p:cNvPr>
          <p:cNvCxnSpPr/>
          <p:nvPr/>
        </p:nvCxnSpPr>
        <p:spPr>
          <a:xfrm flipH="1">
            <a:off x="8682274" y="2688878"/>
            <a:ext cx="3023857" cy="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74223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Devaluación nominal fin de mes</a:t>
            </a:r>
            <a:br>
              <a:rPr lang="es-MX" sz="2400" dirty="0"/>
            </a:br>
            <a:r>
              <a:rPr lang="es-MX" sz="2400" dirty="0"/>
              <a:t>Diciembre 2011 – 2023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15EB62E-D1A8-1641-0383-BA3312B7539A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5BA1C177-1054-6BB3-85B2-35BE82298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34" y="5829950"/>
            <a:ext cx="11704488" cy="706583"/>
          </a:xfrm>
        </p:spPr>
        <p:txBody>
          <a:bodyPr>
            <a:noAutofit/>
          </a:bodyPr>
          <a:lstStyle/>
          <a:p>
            <a:pPr marL="0" lvl="0" indent="0" algn="just">
              <a:spcAft>
                <a:spcPts val="0"/>
              </a:spcAft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TRM de fin de mes de diciembre de 2023 ($3.822),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disminuyó en 20,5%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mes de 2022 ($4.810).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9037938"/>
              </p:ext>
            </p:extLst>
          </p:nvPr>
        </p:nvGraphicFramePr>
        <p:xfrm>
          <a:off x="81534" y="1343518"/>
          <a:ext cx="12028932" cy="4170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076709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0C18376-DA66-1F87-172F-165ABF4CD9C3}"/>
              </a:ext>
            </a:extLst>
          </p:cNvPr>
          <p:cNvSpPr txBox="1"/>
          <p:nvPr/>
        </p:nvSpPr>
        <p:spPr>
          <a:xfrm>
            <a:off x="261257" y="2643326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Gracias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FEEF914-D9F7-B425-8EE4-B9C129921851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Febrero 19 de 2024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61256" y="3678636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>
                <a:solidFill>
                  <a:schemeClr val="bg1"/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 dirty="0">
                <a:solidFill>
                  <a:schemeClr val="bg1"/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5082813" y="4386907"/>
            <a:ext cx="579632" cy="57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exportaciones de productos agropecuarios y agroindustriales </a:t>
            </a:r>
            <a:br>
              <a:rPr lang="es-MX" sz="2400" dirty="0"/>
            </a:br>
            <a:r>
              <a:rPr lang="es-MX" sz="2400" dirty="0"/>
              <a:t>Diciembre de 2023 (USD millones FOB)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B0A8386-09F2-CD66-A93D-1B1C9C188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5194" y="1682890"/>
            <a:ext cx="5255369" cy="4160434"/>
          </a:xfrm>
        </p:spPr>
        <p:txBody>
          <a:bodyPr>
            <a:noAutofit/>
          </a:bodyPr>
          <a:lstStyle/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del sector en diciembre de 2023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disminuyeron en valor 3,0%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mes de 2022, comportamiento explicado principalmente por la reducción en las exportaciones de café en USD 41,8 millones (-12,0%), azúcar en USD 20,1 millones (-42,0%) y tilapia en USD 12,0 millones (-71,1%)</a:t>
            </a: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el año 2023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disminuyeron en valor 12,9%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año anterior, comportamiento explicado principalmente por la reducción en las exportaciones de café en USD 1.193,9 millones (-29,1%), aceite de palma y palmiste en USD 220,4 millones (-27,1%) y banano en USD 157,9 millones (-14,7%).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9 Gráfico">
            <a:extLst>
              <a:ext uri="{FF2B5EF4-FFF2-40B4-BE49-F238E27FC236}">
                <a16:creationId xmlns:a16="http://schemas.microsoft.com/office/drawing/2014/main" id="{523D058F-F38B-4096-928F-1A46E40487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2407921"/>
              </p:ext>
            </p:extLst>
          </p:nvPr>
        </p:nvGraphicFramePr>
        <p:xfrm>
          <a:off x="-4651" y="1833561"/>
          <a:ext cx="6425207" cy="3824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0455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agropecuarios y agroindustriales en valor</a:t>
            </a:r>
            <a:br>
              <a:rPr lang="es-MX" sz="2400" dirty="0"/>
            </a:br>
            <a:r>
              <a:rPr lang="es-MX" sz="2400" dirty="0"/>
              <a:t>2022-2023 USD millones FOB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A58FA763-46FD-063D-8FC1-337FD23EE5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161690"/>
              </p:ext>
            </p:extLst>
          </p:nvPr>
        </p:nvGraphicFramePr>
        <p:xfrm>
          <a:off x="812113" y="1264801"/>
          <a:ext cx="11148724" cy="4716883"/>
        </p:xfrm>
        <a:graphic>
          <a:graphicData uri="http://schemas.openxmlformats.org/drawingml/2006/table">
            <a:tbl>
              <a:tblPr/>
              <a:tblGrid>
                <a:gridCol w="222255">
                  <a:extLst>
                    <a:ext uri="{9D8B030D-6E8A-4147-A177-3AD203B41FA5}">
                      <a16:colId xmlns:a16="http://schemas.microsoft.com/office/drawing/2014/main" val="395234546"/>
                    </a:ext>
                  </a:extLst>
                </a:gridCol>
                <a:gridCol w="4738896">
                  <a:extLst>
                    <a:ext uri="{9D8B030D-6E8A-4147-A177-3AD203B41FA5}">
                      <a16:colId xmlns:a16="http://schemas.microsoft.com/office/drawing/2014/main" val="1004523477"/>
                    </a:ext>
                  </a:extLst>
                </a:gridCol>
                <a:gridCol w="1146531">
                  <a:extLst>
                    <a:ext uri="{9D8B030D-6E8A-4147-A177-3AD203B41FA5}">
                      <a16:colId xmlns:a16="http://schemas.microsoft.com/office/drawing/2014/main" val="1124530104"/>
                    </a:ext>
                  </a:extLst>
                </a:gridCol>
                <a:gridCol w="1128272">
                  <a:extLst>
                    <a:ext uri="{9D8B030D-6E8A-4147-A177-3AD203B41FA5}">
                      <a16:colId xmlns:a16="http://schemas.microsoft.com/office/drawing/2014/main" val="256910738"/>
                    </a:ext>
                  </a:extLst>
                </a:gridCol>
                <a:gridCol w="1216006">
                  <a:extLst>
                    <a:ext uri="{9D8B030D-6E8A-4147-A177-3AD203B41FA5}">
                      <a16:colId xmlns:a16="http://schemas.microsoft.com/office/drawing/2014/main" val="3188263118"/>
                    </a:ext>
                  </a:extLst>
                </a:gridCol>
                <a:gridCol w="1171779">
                  <a:extLst>
                    <a:ext uri="{9D8B030D-6E8A-4147-A177-3AD203B41FA5}">
                      <a16:colId xmlns:a16="http://schemas.microsoft.com/office/drawing/2014/main" val="498599117"/>
                    </a:ext>
                  </a:extLst>
                </a:gridCol>
                <a:gridCol w="1524985">
                  <a:extLst>
                    <a:ext uri="{9D8B030D-6E8A-4147-A177-3AD203B41FA5}">
                      <a16:colId xmlns:a16="http://schemas.microsoft.com/office/drawing/2014/main" val="3455490375"/>
                    </a:ext>
                  </a:extLst>
                </a:gridCol>
              </a:tblGrid>
              <a:tr h="216000"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27689D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689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Enero - diciembre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(USD millones)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 (%)</a:t>
                      </a:r>
                      <a:endParaRPr lang="es-CO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Participación 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520609"/>
                  </a:ext>
                </a:extLst>
              </a:tr>
              <a:tr h="193678">
                <a:tc gridSpan="2" vMerge="1"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  <a:endParaRPr lang="es-CO" dirty="0"/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58889273"/>
                  </a:ext>
                </a:extLst>
              </a:tr>
              <a:tr h="250391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4.109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2.915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-1.194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-29,1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644467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2.052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2.080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84075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1.073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915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-158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-14,7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619168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7.234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5.910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-1.324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-18,3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58,6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960953"/>
                  </a:ext>
                </a:extLst>
              </a:tr>
              <a:tr h="250391">
                <a:tc rowSpan="12"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813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592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-220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-27,1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390699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370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431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99495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Extractos, esencias y concentrados de café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428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384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-10,5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45611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Bombones, caramelos, confites y pastillas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234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270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2683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310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-81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-26,0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64317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486623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Productos de panadería, pastelería y galletería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514084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alimenticias -otras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980574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Cacao y sus preparaciones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2234019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bovina y despojos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192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-78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-40,3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762528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Demás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1.425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1.530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062395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4.340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4.169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-171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-3,9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41,4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201417"/>
                  </a:ext>
                </a:extLst>
              </a:tr>
              <a:tr h="25039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exportaciones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11.574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10.079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-1.494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-12,9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448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9383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agropecuarios, alimentos y bebidas que aumentaron y disminuyeron sus exportaciones en diciembre (2022-2023) - USD miles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42315A67-099D-D895-EE2E-AF8ABCE4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exportaciones en diciembre de 2023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207AEFD-ED24-9EBE-8EEC-7F3C8DD2C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154437"/>
              </p:ext>
            </p:extLst>
          </p:nvPr>
        </p:nvGraphicFramePr>
        <p:xfrm>
          <a:off x="1504757" y="2017173"/>
          <a:ext cx="8946661" cy="1641473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Diciembre 2022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Diciembre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130.306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162.880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32.574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25,0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13.047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20.462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7.415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56,8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5.236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10.551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5.316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101,5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Hortalizas, frutas y otros preparados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6.777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9.880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3.102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45,8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Grasas o aceites - mezclas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5.736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8.689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2.953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51,5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84F38300-0E68-27A4-55E5-3AA44DD0B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exportaciones en diciembre de 2023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F794479-1392-0BE5-0A85-76017F6BA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911522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Diciembre 2022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Diciembre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347.226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305.429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41.797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-12,0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47.857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27.740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20.116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-42,0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Tilapia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16.810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4.857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11.953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-71,1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267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32.622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27.383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5.238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-16,1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73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Productos de panadería y pastelería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13.909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9.547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4.362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-31,4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838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8388" y="212023"/>
            <a:ext cx="899914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agropecuarios, alimentos y bebidas que aumentaron y disminuyeron sus exportaciones entre 2022 y 2023 - USD miles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44D3E8A-264C-DEB6-6052-59E409B8F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exportaciones en 2023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E44ECD0-1321-5CBC-A6D1-719179384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218555"/>
              </p:ext>
            </p:extLst>
          </p:nvPr>
        </p:nvGraphicFramePr>
        <p:xfrm>
          <a:off x="1504757" y="2017173"/>
          <a:ext cx="8946661" cy="1643048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2022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370.011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430.627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  60.616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Bombones, caramelos, confites y pastillas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234.068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269.574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  35.506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2.052.280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2.080.160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  27.880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Productos de panadería y pastelería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136.219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160.448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  24.229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Hortalizas, frutas y otros frutos preparados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86.270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108.796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  22.526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26,1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2A52D388-1615-6224-9DE6-4267FD7CE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exportaciones en 2023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872AEEA-4D20-45E5-8FD5-33F95235D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592072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2022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4.108.629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2.914.733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1.193.896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-29,1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812.612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592.184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220.429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-27,1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1.073.092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915.173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157.919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-14,7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310.041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229.417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 80.624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-26,0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bovina y despojos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192.382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114.835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 77.547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-40,3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8884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2054" y="212023"/>
            <a:ext cx="92888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del sector agropecuario* en valor Diciembre de 2023 (USD millones FOB) 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FC6A04EE-D3B8-BA90-1779-1167670B8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796" y="5720535"/>
            <a:ext cx="11667528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Las exportaciones de productos agropecuarios en valor en el mes de diciembre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disminuyeron en USD 11,0 millones (-1,6%)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en comparación con el mismo mes del año anterior.</a:t>
            </a:r>
            <a:endParaRPr lang="es-CO" sz="1800" dirty="0">
              <a:solidFill>
                <a:schemeClr val="bg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CF0C090-29CD-C558-E9C1-3E7C0549A5C4}"/>
              </a:ext>
            </a:extLst>
          </p:cNvPr>
          <p:cNvSpPr/>
          <p:nvPr/>
        </p:nvSpPr>
        <p:spPr>
          <a:xfrm>
            <a:off x="163068" y="6670126"/>
            <a:ext cx="120289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5EFFB56-EBB3-0C30-15B0-84DB59203FFE}"/>
              </a:ext>
            </a:extLst>
          </p:cNvPr>
          <p:cNvSpPr txBox="1"/>
          <p:nvPr/>
        </p:nvSpPr>
        <p:spPr>
          <a:xfrm>
            <a:off x="0" y="6423905"/>
            <a:ext cx="121870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*Incluye animales vivos, productos del reino animal y productos del reino vegetal </a:t>
            </a:r>
            <a:endParaRPr lang="es-CO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F282E18-E2DE-868D-F840-5713E36B01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4350"/>
              </p:ext>
            </p:extLst>
          </p:nvPr>
        </p:nvGraphicFramePr>
        <p:xfrm>
          <a:off x="139445" y="1738210"/>
          <a:ext cx="11913110" cy="3381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3723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7321" y="212023"/>
            <a:ext cx="9243587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del sector agroindustrial* en valor Diciembre de 2023 (USD millones FOB)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20289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54F81D6A-46E7-BE66-588D-9258AA660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72" y="5721777"/>
            <a:ext cx="11807494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Las exportaciones de productos agroindustriales en valor en el mes de diciembre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disminuyeron en USD 17,1 millones  (-7,1%)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en comparación con el mismo mes del año anterior.</a:t>
            </a:r>
            <a:endParaRPr lang="es-CO" sz="1800" dirty="0">
              <a:solidFill>
                <a:schemeClr val="bg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6041AC1-19DD-E37F-2C33-1D5CD80A63F6}"/>
              </a:ext>
            </a:extLst>
          </p:cNvPr>
          <p:cNvSpPr txBox="1"/>
          <p:nvPr/>
        </p:nvSpPr>
        <p:spPr>
          <a:xfrm>
            <a:off x="0" y="6423905"/>
            <a:ext cx="121870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*Incluye grasas y aceites (animales y vegetales), productos de las industrias de alimentos, bebidas,  líquidos alcohólicos, vinagre y tabaco, algodón y demás agroindustriales</a:t>
            </a:r>
            <a:endParaRPr lang="es-CO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87DE4256-898E-CC6D-68EE-F177D89F0CFA}"/>
              </a:ext>
            </a:extLst>
          </p:cNvPr>
          <p:cNvGraphicFramePr>
            <a:graphicFrameLocks/>
          </p:cNvGraphicFramePr>
          <p:nvPr/>
        </p:nvGraphicFramePr>
        <p:xfrm>
          <a:off x="2470" y="1686180"/>
          <a:ext cx="12187059" cy="3485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8667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/>
              <a:t>Principales destinos de las exportaciones agropecuarias y agroindustriales diciembre 2023</a:t>
            </a:r>
            <a:br>
              <a:rPr lang="es-MX" sz="2400"/>
            </a:br>
            <a:r>
              <a:rPr lang="es-MX" sz="2400"/>
              <a:t>Variación 12 meses (USD millones FOB)</a:t>
            </a:r>
            <a:endParaRPr lang="es-MX" sz="24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0221926-509B-7FF6-FAF4-333485CF63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0073855"/>
              </p:ext>
            </p:extLst>
          </p:nvPr>
        </p:nvGraphicFramePr>
        <p:xfrm>
          <a:off x="0" y="1567067"/>
          <a:ext cx="12191999" cy="4774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94894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7" ma:contentTypeDescription="Crear nuevo documento." ma:contentTypeScope="" ma:versionID="827eade3d7433f382e3d0e2d5fdfe168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89c8a080a1b09d382c82bdf7561436f4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Props1.xml><?xml version="1.0" encoding="utf-8"?>
<ds:datastoreItem xmlns:ds="http://schemas.openxmlformats.org/officeDocument/2006/customXml" ds:itemID="{1889BD81-C29C-4897-8214-171457818A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89f541-6f0a-46bd-8c13-86a1ba0ba003"/>
    <ds:schemaRef ds:uri="344f0279-cae2-4899-8a1f-930fb84c62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B42C7C-D391-4691-8746-20646D6DAEC2}">
  <ds:schemaRefs>
    <ds:schemaRef ds:uri="344f0279-cae2-4899-8a1f-930fb84c6281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a689f541-6f0a-46bd-8c13-86a1ba0ba00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1756</TotalTime>
  <Words>2129</Words>
  <Application>Microsoft Office PowerPoint</Application>
  <PresentationFormat>Panorámica</PresentationFormat>
  <Paragraphs>619</Paragraphs>
  <Slides>23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30" baseType="lpstr">
      <vt:lpstr>Arial</vt:lpstr>
      <vt:lpstr>Nunito Sans ExtraBold</vt:lpstr>
      <vt:lpstr>Arial Black</vt:lpstr>
      <vt:lpstr>Calibri</vt:lpstr>
      <vt:lpstr>Montserrat SemiBold</vt:lpstr>
      <vt:lpstr>Nunito Sans</vt:lpstr>
      <vt:lpstr>Tema de Office</vt:lpstr>
      <vt:lpstr>Presentación de PowerPoint</vt:lpstr>
      <vt:lpstr>Exportaciones de productos agropecuarios y agroindustriales Total anual 2011-2023</vt:lpstr>
      <vt:lpstr>Valor exportaciones de productos agropecuarios y agroindustriales  Diciembre de 2023 (USD millones FOB)</vt:lpstr>
      <vt:lpstr>Exportaciones de productos agropecuarios y agroindustriales en valor 2022-2023 USD millones FOB</vt:lpstr>
      <vt:lpstr>Principales productos agropecuarios, alimentos y bebidas que aumentaron y disminuyeron sus exportaciones en diciembre (2022-2023) - USD miles</vt:lpstr>
      <vt:lpstr>Principales productos agropecuarios, alimentos y bebidas que aumentaron y disminuyeron sus exportaciones entre 2022 y 2023 - USD miles</vt:lpstr>
      <vt:lpstr>Exportaciones de productos del sector agropecuario* en valor Diciembre de 2023 (USD millones FOB) </vt:lpstr>
      <vt:lpstr>Exportaciones de productos del sector agroindustrial* en valor Diciembre de 2023 (USD millones FOB)</vt:lpstr>
      <vt:lpstr>Principales destinos de las exportaciones agropecuarias y agroindustriales diciembre 2023 Variación 12 meses (USD millones FOB)</vt:lpstr>
      <vt:lpstr>Volumen exportaciones de productos agropecuarios y agroindustriales  Diciembre de 2023 (toneladas)</vt:lpstr>
      <vt:lpstr>Exportaciones de productos agropecuarios y agroindustriales en volumen (toneladas) 2022-2023</vt:lpstr>
      <vt:lpstr>Principales productos agropecuarios, alimentos y bebidas que aumentaron y disminuyeron sus exportaciones en diciembre (2022-2023). Toneladas</vt:lpstr>
      <vt:lpstr>Principales productos agropecuarios, alimentos y bebidas que aumentaron y disminuyeron sus exportaciones entre 2022 y2023</vt:lpstr>
      <vt:lpstr>Exportaciones de productos del sector agropecuario*  en volumen diciembre de 2023 (miles de toneladas)</vt:lpstr>
      <vt:lpstr>Exportaciones de productos del sector agroindustrial* en volumen diciembre de 2023 (miles de toneladas)</vt:lpstr>
      <vt:lpstr>Presentación de PowerPoint</vt:lpstr>
      <vt:lpstr>Valor balanza comercial productos agropecuarios y agroindustriales 2013- 2023  USD millones FOB</vt:lpstr>
      <vt:lpstr>Volumen balanza comercial productos agropecuarios y agroindustriales enero-diciembre (2013- 2023)  Millones de toneladas</vt:lpstr>
      <vt:lpstr>Presentación de PowerPoint</vt:lpstr>
      <vt:lpstr>Tasa  de cambio promedio mensual y precio internacional del petróleo  Diciembre 2021 – diciembre 2023</vt:lpstr>
      <vt:lpstr>Tasa de cambio representativa de fin de  mes del mercado diciembre 2011-2023 </vt:lpstr>
      <vt:lpstr>Devaluación nominal fin de mes Diciembre 2011 – 2023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 HERNANDEZ BOCKER</cp:lastModifiedBy>
  <cp:revision>96</cp:revision>
  <dcterms:created xsi:type="dcterms:W3CDTF">2019-02-12T04:28:07Z</dcterms:created>
  <dcterms:modified xsi:type="dcterms:W3CDTF">2024-02-19T04:01:08Z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