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9"/>
  </p:notesMasterIdLst>
  <p:sldIdLst>
    <p:sldId id="275" r:id="rId5"/>
    <p:sldId id="281" r:id="rId6"/>
    <p:sldId id="297" r:id="rId7"/>
    <p:sldId id="290" r:id="rId8"/>
    <p:sldId id="298" r:id="rId9"/>
    <p:sldId id="299" r:id="rId10"/>
    <p:sldId id="300" r:id="rId11"/>
    <p:sldId id="301" r:id="rId12"/>
    <p:sldId id="302" r:id="rId13"/>
    <p:sldId id="303" r:id="rId14"/>
    <p:sldId id="309" r:id="rId15"/>
    <p:sldId id="310" r:id="rId16"/>
    <p:sldId id="311" r:id="rId17"/>
    <p:sldId id="312" r:id="rId18"/>
    <p:sldId id="304" r:id="rId19"/>
    <p:sldId id="305" r:id="rId20"/>
    <p:sldId id="313" r:id="rId21"/>
    <p:sldId id="318" r:id="rId22"/>
    <p:sldId id="307" r:id="rId23"/>
    <p:sldId id="314" r:id="rId24"/>
    <p:sldId id="308" r:id="rId25"/>
    <p:sldId id="315" r:id="rId26"/>
    <p:sldId id="291" r:id="rId27"/>
    <p:sldId id="279" r:id="rId28"/>
  </p:sldIdLst>
  <p:sldSz cx="12192000" cy="6858000"/>
  <p:notesSz cx="6858000" cy="9144000"/>
  <p:embeddedFontLst>
    <p:embeddedFont>
      <p:font typeface="Arial Black" panose="020B0A04020102020204" pitchFamily="34" charset="0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ontserrat SemiBold" panose="00000700000000000000" pitchFamily="2" charset="0"/>
      <p:bold r:id="rId35"/>
      <p:boldItalic r:id="rId36"/>
    </p:embeddedFont>
    <p:embeddedFont>
      <p:font typeface="Nunito Sans" pitchFamily="2" charset="0"/>
      <p:regular r:id="rId37"/>
      <p:bold r:id="rId38"/>
      <p:italic r:id="rId39"/>
      <p:boldItalic r:id="rId40"/>
    </p:embeddedFont>
    <p:embeddedFont>
      <p:font typeface="Nunito Sans ExtraBold" pitchFamily="2" charset="0"/>
      <p:bold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837"/>
    <a:srgbClr val="236C95"/>
    <a:srgbClr val="2F753E"/>
    <a:srgbClr val="1F4E79"/>
    <a:srgbClr val="009165"/>
    <a:srgbClr val="27689D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BA0BD3-1566-4070-B417-EF73B6B6B9FA}" v="39" dt="2023-10-04T00:06:24.8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8" autoAdjust="0"/>
    <p:restoredTop sz="96023" autoAdjust="0"/>
  </p:normalViewPr>
  <p:slideViewPr>
    <p:cSldViewPr snapToGrid="0">
      <p:cViewPr varScale="1">
        <p:scale>
          <a:sx n="106" d="100"/>
          <a:sy n="106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B9C528A1-51CE-4F9F-A330-422180F4AF28}"/>
    <pc:docChg chg="undo custSel addSld delSld modSld">
      <pc:chgData name="NESTOR JULIO HERNANDEZ BOCKER" userId="a413b3be1cc3406f" providerId="LiveId" clId="{B9C528A1-51CE-4F9F-A330-422180F4AF28}" dt="2023-07-22T21:42:30.291" v="780" actId="2062"/>
      <pc:docMkLst>
        <pc:docMk/>
      </pc:docMkLst>
      <pc:sldChg chg="modSp mod">
        <pc:chgData name="NESTOR JULIO HERNANDEZ BOCKER" userId="a413b3be1cc3406f" providerId="LiveId" clId="{B9C528A1-51CE-4F9F-A330-422180F4AF28}" dt="2023-07-05T20:09:30.180" v="770" actId="20577"/>
        <pc:sldMkLst>
          <pc:docMk/>
          <pc:sldMk cId="1010862512" sldId="275"/>
        </pc:sldMkLst>
        <pc:spChg chg="mod">
          <ac:chgData name="NESTOR JULIO HERNANDEZ BOCKER" userId="a413b3be1cc3406f" providerId="LiveId" clId="{B9C528A1-51CE-4F9F-A330-422180F4AF28}" dt="2023-07-05T20:09:30.180" v="77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B9C528A1-51CE-4F9F-A330-422180F4AF28}" dt="2023-07-05T19:02:34.065" v="3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B9C528A1-51CE-4F9F-A330-422180F4AF28}" dt="2023-07-05T19:10:29.982" v="36" actId="20577"/>
        <pc:sldMkLst>
          <pc:docMk/>
          <pc:sldMk cId="3675170584" sldId="279"/>
        </pc:sldMkLst>
        <pc:spChg chg="mod">
          <ac:chgData name="NESTOR JULIO HERNANDEZ BOCKER" userId="a413b3be1cc3406f" providerId="LiveId" clId="{B9C528A1-51CE-4F9F-A330-422180F4AF28}" dt="2023-07-05T19:10:29.982" v="3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B9C528A1-51CE-4F9F-A330-422180F4AF28}" dt="2023-07-05T20:10:04.811" v="771" actId="20577"/>
        <pc:sldMkLst>
          <pc:docMk/>
          <pc:sldMk cId="2130645913" sldId="281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B9C528A1-51CE-4F9F-A330-422180F4AF28}" dt="2023-07-05T19:16:13.158" v="151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B9C528A1-51CE-4F9F-A330-422180F4AF28}" dt="2023-07-05T20:10:04.811" v="771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2130645913" sldId="28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B9C528A1-51CE-4F9F-A330-422180F4AF28}" dt="2023-07-05T19:15:32.434" v="136" actId="1037"/>
          <ac:graphicFrameMkLst>
            <pc:docMk/>
            <pc:sldMk cId="2130645913" sldId="281"/>
            <ac:graphicFrameMk id="4" creationId="{00000000-0008-0000-0200-000002000000}"/>
          </ac:graphicFrameMkLst>
        </pc:graphicFrameChg>
        <pc:graphicFrameChg chg="del">
          <ac:chgData name="NESTOR JULIO HERNANDEZ BOCKER" userId="a413b3be1cc3406f" providerId="LiveId" clId="{B9C528A1-51CE-4F9F-A330-422180F4AF28}" dt="2023-07-05T19:15:07.485" v="49" actId="478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addSp delSp modSp mod">
        <pc:chgData name="NESTOR JULIO HERNANDEZ BOCKER" userId="a413b3be1cc3406f" providerId="LiveId" clId="{B9C528A1-51CE-4F9F-A330-422180F4AF28}" dt="2023-07-05T19:29:19.404" v="245" actId="478"/>
        <pc:sldMkLst>
          <pc:docMk/>
          <pc:sldMk cId="1230455291" sldId="290"/>
        </pc:sldMkLst>
        <pc:spChg chg="mod">
          <ac:chgData name="NESTOR JULIO HERNANDEZ BOCKER" userId="a413b3be1cc3406f" providerId="LiveId" clId="{B9C528A1-51CE-4F9F-A330-422180F4AF28}" dt="2023-07-05T19:28:50.388" v="244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B9C528A1-51CE-4F9F-A330-422180F4AF28}" dt="2023-07-05T19:02:34.065" v="3"/>
          <ac:spMkLst>
            <pc:docMk/>
            <pc:sldMk cId="1230455291" sldId="290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B9C528A1-51CE-4F9F-A330-422180F4AF28}" dt="2023-07-05T19:27:20.556" v="214" actId="478"/>
          <ac:picMkLst>
            <pc:docMk/>
            <pc:sldMk cId="1230455291" sldId="290"/>
            <ac:picMk id="2" creationId="{C12EA2BF-253F-C95A-B810-AD132A96EA4F}"/>
          </ac:picMkLst>
        </pc:picChg>
        <pc:picChg chg="add del mod">
          <ac:chgData name="NESTOR JULIO HERNANDEZ BOCKER" userId="a413b3be1cc3406f" providerId="LiveId" clId="{B9C528A1-51CE-4F9F-A330-422180F4AF28}" dt="2023-07-05T19:29:19.404" v="245" actId="478"/>
          <ac:picMkLst>
            <pc:docMk/>
            <pc:sldMk cId="1230455291" sldId="290"/>
            <ac:picMk id="6" creationId="{42FEF350-CDA8-635C-5775-6E3D1C1F50DA}"/>
          </ac:picMkLst>
        </pc:picChg>
      </pc:sldChg>
      <pc:sldChg chg="addSp delSp modSp mod">
        <pc:chgData name="NESTOR JULIO HERNANDEZ BOCKER" userId="a413b3be1cc3406f" providerId="LiveId" clId="{B9C528A1-51CE-4F9F-A330-422180F4AF28}" dt="2023-07-05T20:07:27.636" v="768" actId="20577"/>
        <pc:sldMkLst>
          <pc:docMk/>
          <pc:sldMk cId="3207670988" sldId="291"/>
        </pc:sldMkLst>
        <pc:spChg chg="mod">
          <ac:chgData name="NESTOR JULIO HERNANDEZ BOCKER" userId="a413b3be1cc3406f" providerId="LiveId" clId="{B9C528A1-51CE-4F9F-A330-422180F4AF28}" dt="2023-07-05T20:07:27.636" v="768" actId="2057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B9C528A1-51CE-4F9F-A330-422180F4AF28}" dt="2023-07-05T19:02:34.065" v="3"/>
          <ac:spMkLst>
            <pc:docMk/>
            <pc:sldMk cId="3207670988" sldId="29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B9C528A1-51CE-4F9F-A330-422180F4AF28}" dt="2023-07-05T20:07:02.708" v="761" actId="1037"/>
          <ac:graphicFrameMkLst>
            <pc:docMk/>
            <pc:sldMk cId="3207670988" sldId="291"/>
            <ac:graphicFrameMk id="2" creationId="{00000000-0008-0000-0000-000003000000}"/>
          </ac:graphicFrameMkLst>
        </pc:graphicFrameChg>
        <pc:graphicFrameChg chg="del">
          <ac:chgData name="NESTOR JULIO HERNANDEZ BOCKER" userId="a413b3be1cc3406f" providerId="LiveId" clId="{B9C528A1-51CE-4F9F-A330-422180F4AF28}" dt="2023-07-05T20:06:40.122" v="758" actId="478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17:37.993" v="154" actId="27107"/>
        <pc:sldMkLst>
          <pc:docMk/>
          <pc:sldMk cId="1058868022" sldId="297"/>
        </pc:sldMkLst>
        <pc:spChg chg="mod">
          <ac:chgData name="NESTOR JULIO HERNANDEZ BOCKER" userId="a413b3be1cc3406f" providerId="LiveId" clId="{B9C528A1-51CE-4F9F-A330-422180F4AF28}" dt="2023-07-05T19:17:37.993" v="154" actId="27107"/>
          <ac:spMkLst>
            <pc:docMk/>
            <pc:sldMk cId="1058868022" sldId="297"/>
            <ac:spMk id="10" creationId="{AE85FA06-F043-6F76-2D7A-77CFAD99732C}"/>
          </ac:spMkLst>
        </pc:spChg>
      </pc:sldChg>
      <pc:sldChg chg="modSp mod">
        <pc:chgData name="NESTOR JULIO HERNANDEZ BOCKER" userId="a413b3be1cc3406f" providerId="LiveId" clId="{B9C528A1-51CE-4F9F-A330-422180F4AF28}" dt="2023-07-05T19:31:09.931" v="257" actId="207"/>
        <pc:sldMkLst>
          <pc:docMk/>
          <pc:sldMk cId="999383766" sldId="298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999383766" sldId="29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C528A1-51CE-4F9F-A330-422180F4AF28}" dt="2023-07-05T19:31:09.931" v="257" actId="207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32:08.884" v="273"/>
        <pc:sldMkLst>
          <pc:docMk/>
          <pc:sldMk cId="1402838187" sldId="299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1402838187" sldId="29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C528A1-51CE-4F9F-A330-422180F4AF28}" dt="2023-07-05T19:31:48.415" v="272" actId="20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B9C528A1-51CE-4F9F-A330-422180F4AF28}" dt="2023-07-05T19:32:08.884" v="273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22T21:42:30.291" v="780" actId="2062"/>
        <pc:sldMkLst>
          <pc:docMk/>
          <pc:sldMk cId="3528884864" sldId="300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C528A1-51CE-4F9F-A330-422180F4AF28}" dt="2023-07-22T21:42:30.291" v="780" actId="2062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B9C528A1-51CE-4F9F-A330-422180F4AF28}" dt="2023-07-22T21:42:26.196" v="779" actId="2062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34:53.078" v="316" actId="1076"/>
        <pc:sldMkLst>
          <pc:docMk/>
          <pc:sldMk cId="433723799" sldId="301"/>
        </pc:sldMkLst>
        <pc:spChg chg="mod">
          <ac:chgData name="NESTOR JULIO HERNANDEZ BOCKER" userId="a413b3be1cc3406f" providerId="LiveId" clId="{B9C528A1-51CE-4F9F-A330-422180F4AF28}" dt="2023-07-05T19:34:53.078" v="316" actId="1076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433723799" sldId="301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B9C528A1-51CE-4F9F-A330-422180F4AF28}" dt="2023-07-05T19:08:33.886" v="16"/>
          <ac:graphicFrameMkLst>
            <pc:docMk/>
            <pc:sldMk cId="433723799" sldId="301"/>
            <ac:graphicFrameMk id="4" creationId="{BF282E18-E2DE-868D-F840-5713E36B0112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35:46.661" v="336" actId="20577"/>
        <pc:sldMkLst>
          <pc:docMk/>
          <pc:sldMk cId="2938667470" sldId="302"/>
        </pc:sldMkLst>
        <pc:spChg chg="mod">
          <ac:chgData name="NESTOR JULIO HERNANDEZ BOCKER" userId="a413b3be1cc3406f" providerId="LiveId" clId="{B9C528A1-51CE-4F9F-A330-422180F4AF28}" dt="2023-07-05T19:35:46.661" v="336" actId="2057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2938667470" sldId="302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B9C528A1-51CE-4F9F-A330-422180F4AF28}" dt="2023-07-05T19:08:49.691" v="20"/>
          <ac:graphicFrameMkLst>
            <pc:docMk/>
            <pc:sldMk cId="2938667470" sldId="302"/>
            <ac:graphicFrameMk id="4" creationId="{87DE4256-898E-CC6D-68EE-F177D89F0CFA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20:12:38.729" v="772" actId="27918"/>
        <pc:sldMkLst>
          <pc:docMk/>
          <pc:sldMk cId="2869489403" sldId="303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2869489403" sldId="303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B9C528A1-51CE-4F9F-A330-422180F4AF28}" dt="2023-07-05T19:36:26.605" v="340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50:53.141" v="652" actId="20577"/>
        <pc:sldMkLst>
          <pc:docMk/>
          <pc:sldMk cId="2994828080" sldId="304"/>
        </pc:sldMkLst>
        <pc:spChg chg="mod">
          <ac:chgData name="NESTOR JULIO HERNANDEZ BOCKER" userId="a413b3be1cc3406f" providerId="LiveId" clId="{B9C528A1-51CE-4F9F-A330-422180F4AF28}" dt="2023-07-05T19:50:53.141" v="652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2994828080" sldId="304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B9C528A1-51CE-4F9F-A330-422180F4AF28}" dt="2023-07-05T20:22:24.679" v="777" actId="20577"/>
        <pc:sldMkLst>
          <pc:docMk/>
          <pc:sldMk cId="1400359443" sldId="305"/>
        </pc:sldMkLst>
        <pc:spChg chg="mod">
          <ac:chgData name="NESTOR JULIO HERNANDEZ BOCKER" userId="a413b3be1cc3406f" providerId="LiveId" clId="{B9C528A1-51CE-4F9F-A330-422180F4AF28}" dt="2023-07-05T19:51:32.950" v="668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B9C528A1-51CE-4F9F-A330-422180F4AF28}" dt="2023-07-05T20:22:24.679" v="777" actId="20577"/>
          <ac:spMkLst>
            <pc:docMk/>
            <pc:sldMk cId="1400359443" sldId="305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B9C528A1-51CE-4F9F-A330-422180F4AF28}" dt="2023-07-05T19:09:52.243" v="30"/>
          <ac:graphicFrameMkLst>
            <pc:docMk/>
            <pc:sldMk cId="1400359443" sldId="305"/>
            <ac:graphicFrameMk id="4" creationId="{D9605828-2B56-30DE-0CDC-4838A1C9CCCA}"/>
          </ac:graphicFrameMkLst>
        </pc:graphicFrameChg>
      </pc:sldChg>
      <pc:sldChg chg="modSp del">
        <pc:chgData name="NESTOR JULIO HERNANDEZ BOCKER" userId="a413b3be1cc3406f" providerId="LiveId" clId="{B9C528A1-51CE-4F9F-A330-422180F4AF28}" dt="2023-07-05T19:53:32.655" v="669" actId="47"/>
        <pc:sldMkLst>
          <pc:docMk/>
          <pc:sldMk cId="4061541852" sldId="306"/>
        </pc:sldMkLst>
        <pc:spChg chg="mod">
          <ac:chgData name="NESTOR JULIO HERNANDEZ BOCKER" userId="a413b3be1cc3406f" providerId="LiveId" clId="{B9C528A1-51CE-4F9F-A330-422180F4AF28}" dt="2023-07-05T19:02:41.357" v="4"/>
          <ac:spMkLst>
            <pc:docMk/>
            <pc:sldMk cId="4061541852" sldId="306"/>
            <ac:spMk id="2" creationId="{72B88293-3E96-F306-F8E4-E798EDD68606}"/>
          </ac:spMkLst>
        </pc:spChg>
        <pc:spChg chg="mod">
          <ac:chgData name="NESTOR JULIO HERNANDEZ BOCKER" userId="a413b3be1cc3406f" providerId="LiveId" clId="{B9C528A1-51CE-4F9F-A330-422180F4AF28}" dt="2023-07-05T19:02:41.357" v="4"/>
          <ac:spMkLst>
            <pc:docMk/>
            <pc:sldMk cId="4061541852" sldId="306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B9C528A1-51CE-4F9F-A330-422180F4AF28}" dt="2023-07-05T19:56:46.579" v="670"/>
        <pc:sldMkLst>
          <pc:docMk/>
          <pc:sldMk cId="3902090573" sldId="307"/>
        </pc:sldMkLst>
        <pc:spChg chg="mod">
          <ac:chgData name="NESTOR JULIO HERNANDEZ BOCKER" userId="a413b3be1cc3406f" providerId="LiveId" clId="{B9C528A1-51CE-4F9F-A330-422180F4AF28}" dt="2023-07-05T19:02:41.357" v="4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B9C528A1-51CE-4F9F-A330-422180F4AF28}" dt="2023-07-05T19:02:41.357" v="4"/>
          <ac:spMkLst>
            <pc:docMk/>
            <pc:sldMk cId="3902090573" sldId="307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B9C528A1-51CE-4F9F-A330-422180F4AF28}" dt="2023-07-05T20:00:19.497" v="752" actId="27918"/>
        <pc:sldMkLst>
          <pc:docMk/>
          <pc:sldMk cId="2799606255" sldId="308"/>
        </pc:sldMkLst>
        <pc:spChg chg="mod">
          <ac:chgData name="NESTOR JULIO HERNANDEZ BOCKER" userId="a413b3be1cc3406f" providerId="LiveId" clId="{B9C528A1-51CE-4F9F-A330-422180F4AF28}" dt="2023-07-05T20:00:01.589" v="751" actId="6549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B9C528A1-51CE-4F9F-A330-422180F4AF28}" dt="2023-07-05T19:02:34.065" v="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B9C528A1-51CE-4F9F-A330-422180F4AF28}" dt="2023-07-05T19:58:28.111" v="676"/>
          <ac:graphicFrameMkLst>
            <pc:docMk/>
            <pc:sldMk cId="2799606255" sldId="308"/>
            <ac:graphicFrameMk id="3" creationId="{00000000-0008-0000-0200-000005000000}"/>
          </ac:graphicFrameMkLst>
        </pc:graphicFrameChg>
        <pc:graphicFrameChg chg="del">
          <ac:chgData name="NESTOR JULIO HERNANDEZ BOCKER" userId="a413b3be1cc3406f" providerId="LiveId" clId="{B9C528A1-51CE-4F9F-A330-422180F4AF28}" dt="2023-07-05T19:58:22.581" v="674" actId="478"/>
          <ac:graphicFrameMkLst>
            <pc:docMk/>
            <pc:sldMk cId="2799606255" sldId="308"/>
            <ac:graphicFrameMk id="4" creationId="{7354B5F1-BFE1-2D31-DD7D-B1E1FC120D1D}"/>
          </ac:graphicFrameMkLst>
        </pc:graphicFrameChg>
        <pc:graphicFrameChg chg="add mod">
          <ac:chgData name="NESTOR JULIO HERNANDEZ BOCKER" userId="a413b3be1cc3406f" providerId="LiveId" clId="{B9C528A1-51CE-4F9F-A330-422180F4AF28}" dt="2023-07-05T19:58:40.285" v="678"/>
          <ac:graphicFrameMkLst>
            <pc:docMk/>
            <pc:sldMk cId="2799606255" sldId="308"/>
            <ac:graphicFrameMk id="6" creationId="{00000000-0008-0000-0200-000005000000}"/>
          </ac:graphicFrameMkLst>
        </pc:graphicFrameChg>
      </pc:sldChg>
      <pc:sldChg chg="addSp delSp modSp mod">
        <pc:chgData name="NESTOR JULIO HERNANDEZ BOCKER" userId="a413b3be1cc3406f" providerId="LiveId" clId="{B9C528A1-51CE-4F9F-A330-422180F4AF28}" dt="2023-07-05T20:21:34.726" v="776"/>
        <pc:sldMkLst>
          <pc:docMk/>
          <pc:sldMk cId="12027702" sldId="309"/>
        </pc:sldMkLst>
        <pc:spChg chg="mod">
          <ac:chgData name="NESTOR JULIO HERNANDEZ BOCKER" userId="a413b3be1cc3406f" providerId="LiveId" clId="{B9C528A1-51CE-4F9F-A330-422180F4AF28}" dt="2023-07-05T20:21:34.726" v="776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B9C528A1-51CE-4F9F-A330-422180F4AF28}" dt="2023-07-05T19:02:34.065" v="3"/>
          <ac:spMkLst>
            <pc:docMk/>
            <pc:sldMk cId="12027702" sldId="309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B9C528A1-51CE-4F9F-A330-422180F4AF28}" dt="2023-07-05T19:41:31.283" v="488" actId="478"/>
          <ac:picMkLst>
            <pc:docMk/>
            <pc:sldMk cId="12027702" sldId="309"/>
            <ac:picMk id="5" creationId="{303825A0-F33F-3D71-098D-498767C0BDB6}"/>
          </ac:picMkLst>
        </pc:picChg>
        <pc:picChg chg="add del mod">
          <ac:chgData name="NESTOR JULIO HERNANDEZ BOCKER" userId="a413b3be1cc3406f" providerId="LiveId" clId="{B9C528A1-51CE-4F9F-A330-422180F4AF28}" dt="2023-07-05T19:44:54.467" v="520" actId="478"/>
          <ac:picMkLst>
            <pc:docMk/>
            <pc:sldMk cId="12027702" sldId="309"/>
            <ac:picMk id="6" creationId="{373436B0-00A6-3263-5F22-0F283D739139}"/>
          </ac:picMkLst>
        </pc:picChg>
      </pc:sldChg>
      <pc:sldChg chg="modSp mod">
        <pc:chgData name="NESTOR JULIO HERNANDEZ BOCKER" userId="a413b3be1cc3406f" providerId="LiveId" clId="{B9C528A1-51CE-4F9F-A330-422180F4AF28}" dt="2023-07-05T19:46:44.446" v="529"/>
        <pc:sldMkLst>
          <pc:docMk/>
          <pc:sldMk cId="436528798" sldId="310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C528A1-51CE-4F9F-A330-422180F4AF28}" dt="2023-07-05T19:46:44.446" v="529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49:04.899" v="598" actId="20577"/>
        <pc:sldMkLst>
          <pc:docMk/>
          <pc:sldMk cId="537324164" sldId="311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C528A1-51CE-4F9F-A330-422180F4AF28}" dt="2023-07-05T19:49:04.899" v="598" actId="2057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B9C528A1-51CE-4F9F-A330-422180F4AF28}" dt="2023-07-05T19:48:39.151" v="596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50:13.544" v="647"/>
        <pc:sldMkLst>
          <pc:docMk/>
          <pc:sldMk cId="757931575" sldId="312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C528A1-51CE-4F9F-A330-422180F4AF28}" dt="2023-07-05T19:50:02.290" v="646" actId="6549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B9C528A1-51CE-4F9F-A330-422180F4AF28}" dt="2023-07-05T19:50:13.544" v="647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10:01.063" v="31" actId="20577"/>
        <pc:sldMkLst>
          <pc:docMk/>
          <pc:sldMk cId="2590248872" sldId="313"/>
        </pc:sldMkLst>
        <pc:spChg chg="mod">
          <ac:chgData name="NESTOR JULIO HERNANDEZ BOCKER" userId="a413b3be1cc3406f" providerId="LiveId" clId="{B9C528A1-51CE-4F9F-A330-422180F4AF28}" dt="2023-07-05T19:10:01.063" v="31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B9C528A1-51CE-4F9F-A330-422180F4AF28}" dt="2023-07-05T19:02:41.357" v="4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B9C528A1-51CE-4F9F-A330-422180F4AF28}" dt="2023-07-05T20:07:53.196" v="769" actId="20577"/>
        <pc:sldMkLst>
          <pc:docMk/>
          <pc:sldMk cId="3633284213" sldId="314"/>
        </pc:sldMkLst>
        <pc:spChg chg="mod">
          <ac:chgData name="NESTOR JULIO HERNANDEZ BOCKER" userId="a413b3be1cc3406f" providerId="LiveId" clId="{B9C528A1-51CE-4F9F-A330-422180F4AF28}" dt="2023-07-05T20:07:53.196" v="769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B9C528A1-51CE-4F9F-A330-422180F4AF28}" dt="2023-07-05T19:10:22.302" v="35" actId="20577"/>
          <ac:spMkLst>
            <pc:docMk/>
            <pc:sldMk cId="3633284213" sldId="314"/>
            <ac:spMk id="3" creationId="{909C031B-51F5-08F7-8363-BE3CCE2F94B6}"/>
          </ac:spMkLst>
        </pc:spChg>
      </pc:sldChg>
      <pc:sldChg chg="addSp delSp modSp mod">
        <pc:chgData name="NESTOR JULIO HERNANDEZ BOCKER" userId="a413b3be1cc3406f" providerId="LiveId" clId="{B9C528A1-51CE-4F9F-A330-422180F4AF28}" dt="2023-07-05T20:04:32.701" v="757" actId="20577"/>
        <pc:sldMkLst>
          <pc:docMk/>
          <pc:sldMk cId="1867422395" sldId="315"/>
        </pc:sldMkLst>
        <pc:spChg chg="mod">
          <ac:chgData name="NESTOR JULIO HERNANDEZ BOCKER" userId="a413b3be1cc3406f" providerId="LiveId" clId="{B9C528A1-51CE-4F9F-A330-422180F4AF28}" dt="2023-07-05T20:04:32.701" v="757" actId="2057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1867422395" sldId="315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B9C528A1-51CE-4F9F-A330-422180F4AF28}" dt="2023-07-05T20:03:10.362" v="753" actId="478"/>
          <ac:graphicFrameMkLst>
            <pc:docMk/>
            <pc:sldMk cId="1867422395" sldId="315"/>
            <ac:graphicFrameMk id="4" creationId="{AAD20EE8-6BF9-944B-45A1-2DD8B05AD847}"/>
          </ac:graphicFrameMkLst>
        </pc:graphicFrameChg>
        <pc:graphicFrameChg chg="add mod">
          <ac:chgData name="NESTOR JULIO HERNANDEZ BOCKER" userId="a413b3be1cc3406f" providerId="LiveId" clId="{B9C528A1-51CE-4F9F-A330-422180F4AF28}" dt="2023-07-05T20:04:25.284" v="754"/>
          <ac:graphicFrameMkLst>
            <pc:docMk/>
            <pc:sldMk cId="1867422395" sldId="315"/>
            <ac:graphicFrameMk id="5" creationId="{00000000-0008-0000-0000-000002000000}"/>
          </ac:graphicFrameMkLst>
        </pc:graphicFrameChg>
      </pc:sldChg>
      <pc:sldChg chg="modSp add mod">
        <pc:chgData name="NESTOR JULIO HERNANDEZ BOCKER" userId="a413b3be1cc3406f" providerId="LiveId" clId="{B9C528A1-51CE-4F9F-A330-422180F4AF28}" dt="2023-07-05T20:22:40.569" v="778" actId="207"/>
        <pc:sldMkLst>
          <pc:docMk/>
          <pc:sldMk cId="3692254647" sldId="318"/>
        </pc:sldMkLst>
        <pc:spChg chg="mod">
          <ac:chgData name="NESTOR JULIO HERNANDEZ BOCKER" userId="a413b3be1cc3406f" providerId="LiveId" clId="{B9C528A1-51CE-4F9F-A330-422180F4AF28}" dt="2023-07-05T20:22:40.569" v="778" actId="207"/>
          <ac:spMkLst>
            <pc:docMk/>
            <pc:sldMk cId="3692254647" sldId="318"/>
            <ac:spMk id="12" creationId="{3E889A6C-AE7D-4B2A-B727-ED8FF9487E59}"/>
          </ac:spMkLst>
        </pc:spChg>
      </pc:sldChg>
    </pc:docChg>
  </pc:docChgLst>
  <pc:docChgLst>
    <pc:chgData name="NESTOR JULIO HERNANDEZ BOCKER" userId="a413b3be1cc3406f" providerId="LiveId" clId="{F8DC3BF0-C841-4221-B413-23FDBFB5F3DF}"/>
    <pc:docChg chg="undo redo custSel addSld delSld modSld sldOrd">
      <pc:chgData name="NESTOR JULIO HERNANDEZ BOCKER" userId="a413b3be1cc3406f" providerId="LiveId" clId="{F8DC3BF0-C841-4221-B413-23FDBFB5F3DF}" dt="2023-06-07T03:11:46.771" v="878" actId="207"/>
      <pc:docMkLst>
        <pc:docMk/>
      </pc:docMkLst>
      <pc:sldChg chg="addSp delSp modSp add del mod setBg">
        <pc:chgData name="NESTOR JULIO HERNANDEZ BOCKER" userId="a413b3be1cc3406f" providerId="LiveId" clId="{F8DC3BF0-C841-4221-B413-23FDBFB5F3DF}" dt="2023-06-07T02:17:49.728" v="428"/>
        <pc:sldMkLst>
          <pc:docMk/>
          <pc:sldMk cId="772786361" sldId="269"/>
        </pc:sldMkLst>
        <pc:spChg chg="add del">
          <ac:chgData name="NESTOR JULIO HERNANDEZ BOCKER" userId="a413b3be1cc3406f" providerId="LiveId" clId="{F8DC3BF0-C841-4221-B413-23FDBFB5F3DF}" dt="2023-06-07T02:17:49.242" v="427" actId="478"/>
          <ac:spMkLst>
            <pc:docMk/>
            <pc:sldMk cId="772786361" sldId="269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2:17:46.496" v="426" actId="14100"/>
          <ac:spMkLst>
            <pc:docMk/>
            <pc:sldMk cId="772786361" sldId="269"/>
            <ac:spMk id="20" creationId="{00000000-0000-0000-0000-000000000000}"/>
          </ac:spMkLst>
        </pc:spChg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2522447131" sldId="270"/>
        </pc:sldMkLst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1064889117" sldId="271"/>
        </pc:sldMkLst>
      </pc:sldChg>
      <pc:sldChg chg="modSp mod">
        <pc:chgData name="NESTOR JULIO HERNANDEZ BOCKER" userId="a413b3be1cc3406f" providerId="LiveId" clId="{F8DC3BF0-C841-4221-B413-23FDBFB5F3DF}" dt="2023-06-07T01:45:21.711" v="20" actId="14100"/>
        <pc:sldMkLst>
          <pc:docMk/>
          <pc:sldMk cId="1010862512" sldId="275"/>
        </pc:sldMkLst>
        <pc:spChg chg="mod">
          <ac:chgData name="NESTOR JULIO HERNANDEZ BOCKER" userId="a413b3be1cc3406f" providerId="LiveId" clId="{F8DC3BF0-C841-4221-B413-23FDBFB5F3DF}" dt="2023-06-07T01:42:19.507" v="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8DC3BF0-C841-4221-B413-23FDBFB5F3DF}" dt="2023-06-07T01:45:21.711" v="20" actId="14100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F8DC3BF0-C841-4221-B413-23FDBFB5F3DF}" dt="2023-06-07T01:45:01.117" v="9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F8DC3BF0-C841-4221-B413-23FDBFB5F3DF}" dt="2023-06-07T02:25:10.119" v="786" actId="20577"/>
        <pc:sldMkLst>
          <pc:docMk/>
          <pc:sldMk cId="3675170584" sldId="279"/>
        </pc:sldMkLst>
        <pc:spChg chg="mod">
          <ac:chgData name="NESTOR JULIO HERNANDEZ BOCKER" userId="a413b3be1cc3406f" providerId="LiveId" clId="{F8DC3BF0-C841-4221-B413-23FDBFB5F3DF}" dt="2023-06-07T02:25:10.119" v="78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F8DC3BF0-C841-4221-B413-23FDBFB5F3DF}" dt="2023-06-07T01:51:11.620" v="113" actId="207"/>
        <pc:sldMkLst>
          <pc:docMk/>
          <pc:sldMk cId="2130645913" sldId="281"/>
        </pc:sldMkLst>
        <pc:spChg chg="add mod">
          <ac:chgData name="NESTOR JULIO HERNANDEZ BOCKER" userId="a413b3be1cc3406f" providerId="LiveId" clId="{F8DC3BF0-C841-4221-B413-23FDBFB5F3DF}" dt="2023-06-07T01:47:14.814" v="50" actId="207"/>
          <ac:spMkLst>
            <pc:docMk/>
            <pc:sldMk cId="2130645913" sldId="281"/>
            <ac:spMk id="2" creationId="{F740E246-1AD4-B974-C53E-83D4E32CFB1B}"/>
          </ac:spMkLst>
        </pc:spChg>
        <pc:spChg chg="add mod">
          <ac:chgData name="NESTOR JULIO HERNANDEZ BOCKER" userId="a413b3be1cc3406f" providerId="LiveId" clId="{F8DC3BF0-C841-4221-B413-23FDBFB5F3DF}" dt="2023-06-07T01:47:18.219" v="52" actId="207"/>
          <ac:spMkLst>
            <pc:docMk/>
            <pc:sldMk cId="2130645913" sldId="281"/>
            <ac:spMk id="3" creationId="{C63AA922-20BD-53BA-DECA-57AB55467D00}"/>
          </ac:spMkLst>
        </pc:spChg>
        <pc:spChg chg="del">
          <ac:chgData name="NESTOR JULIO HERNANDEZ BOCKER" userId="a413b3be1cc3406f" providerId="LiveId" clId="{F8DC3BF0-C841-4221-B413-23FDBFB5F3DF}" dt="2023-06-07T01:45:51.090" v="25" actId="478"/>
          <ac:spMkLst>
            <pc:docMk/>
            <pc:sldMk cId="2130645913" sldId="281"/>
            <ac:spMk id="4" creationId="{9038051D-EB90-E24D-9DA9-5CDB500D1D62}"/>
          </ac:spMkLst>
        </pc:spChg>
        <pc:spChg chg="add mod">
          <ac:chgData name="NESTOR JULIO HERNANDEZ BOCKER" userId="a413b3be1cc3406f" providerId="LiveId" clId="{F8DC3BF0-C841-4221-B413-23FDBFB5F3DF}" dt="2023-06-07T01:48:15.694" v="62" actId="207"/>
          <ac:spMkLst>
            <pc:docMk/>
            <pc:sldMk cId="2130645913" sldId="281"/>
            <ac:spMk id="5" creationId="{9A54FADB-B618-5D91-A11B-C8B1D2E643DB}"/>
          </ac:spMkLst>
        </pc:spChg>
        <pc:spChg chg="add mod">
          <ac:chgData name="NESTOR JULIO HERNANDEZ BOCKER" userId="a413b3be1cc3406f" providerId="LiveId" clId="{F8DC3BF0-C841-4221-B413-23FDBFB5F3DF}" dt="2023-06-07T01:47:54.849" v="57" actId="20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F8DC3BF0-C841-4221-B413-23FDBFB5F3DF}" dt="2023-06-07T01:46:29.679" v="48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45:44.153" v="23" actId="478"/>
          <ac:spMkLst>
            <pc:docMk/>
            <pc:sldMk cId="2130645913" sldId="281"/>
            <ac:spMk id="9" creationId="{30EE5C6D-D800-B9D3-F794-57264F801BFB}"/>
          </ac:spMkLst>
        </pc:spChg>
        <pc:spChg chg="del">
          <ac:chgData name="NESTOR JULIO HERNANDEZ BOCKER" userId="a413b3be1cc3406f" providerId="LiveId" clId="{F8DC3BF0-C841-4221-B413-23FDBFB5F3DF}" dt="2023-06-07T01:45:42.101" v="22" actId="478"/>
          <ac:spMkLst>
            <pc:docMk/>
            <pc:sldMk cId="2130645913" sldId="281"/>
            <ac:spMk id="10" creationId="{CE550A21-583D-7FBE-6302-9562E532219E}"/>
          </ac:spMkLst>
        </pc:spChg>
        <pc:spChg chg="del">
          <ac:chgData name="NESTOR JULIO HERNANDEZ BOCKER" userId="a413b3be1cc3406f" providerId="LiveId" clId="{F8DC3BF0-C841-4221-B413-23FDBFB5F3DF}" dt="2023-06-07T01:45:52.925" v="26" actId="478"/>
          <ac:spMkLst>
            <pc:docMk/>
            <pc:sldMk cId="2130645913" sldId="281"/>
            <ac:spMk id="11" creationId="{83075EED-AA93-8D8A-3B48-058061B09424}"/>
          </ac:spMkLst>
        </pc:spChg>
        <pc:spChg chg="del">
          <ac:chgData name="NESTOR JULIO HERNANDEZ BOCKER" userId="a413b3be1cc3406f" providerId="LiveId" clId="{F8DC3BF0-C841-4221-B413-23FDBFB5F3DF}" dt="2023-06-07T01:51:00.900" v="111" actId="478"/>
          <ac:spMkLst>
            <pc:docMk/>
            <pc:sldMk cId="2130645913" sldId="281"/>
            <ac:spMk id="14" creationId="{0D28290A-5334-CC8B-9F46-16627EFA7B7D}"/>
          </ac:spMkLst>
        </pc:spChg>
        <pc:spChg chg="add mod">
          <ac:chgData name="NESTOR JULIO HERNANDEZ BOCKER" userId="a413b3be1cc3406f" providerId="LiveId" clId="{F8DC3BF0-C841-4221-B413-23FDBFB5F3DF}" dt="2023-06-07T01:51:11.620" v="113" actId="207"/>
          <ac:spMkLst>
            <pc:docMk/>
            <pc:sldMk cId="2130645913" sldId="281"/>
            <ac:spMk id="16" creationId="{51FD3A7F-65A0-29C0-E012-458B419CFA80}"/>
          </ac:spMkLst>
        </pc:spChg>
        <pc:graphicFrameChg chg="add mod">
          <ac:chgData name="NESTOR JULIO HERNANDEZ BOCKER" userId="a413b3be1cc3406f" providerId="LiveId" clId="{F8DC3BF0-C841-4221-B413-23FDBFB5F3DF}" dt="2023-06-07T01:46:42.815" v="49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0.884" v="21" actId="478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5.438" v="24" actId="478"/>
          <ac:graphicFrameMkLst>
            <pc:docMk/>
            <pc:sldMk cId="2130645913" sldId="281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F8DC3BF0-C841-4221-B413-23FDBFB5F3DF}" dt="2023-06-07T01:47:15.646" v="51" actId="1076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del">
        <pc:chgData name="NESTOR JULIO HERNANDEZ BOCKER" userId="a413b3be1cc3406f" providerId="LiveId" clId="{F8DC3BF0-C841-4221-B413-23FDBFB5F3DF}" dt="2023-06-07T01:46:02.964" v="34" actId="47"/>
        <pc:sldMkLst>
          <pc:docMk/>
          <pc:sldMk cId="3855831146" sldId="282"/>
        </pc:sldMkLst>
      </pc:sldChg>
      <pc:sldChg chg="del">
        <pc:chgData name="NESTOR JULIO HERNANDEZ BOCKER" userId="a413b3be1cc3406f" providerId="LiveId" clId="{F8DC3BF0-C841-4221-B413-23FDBFB5F3DF}" dt="2023-06-07T01:46:03.419" v="35" actId="47"/>
        <pc:sldMkLst>
          <pc:docMk/>
          <pc:sldMk cId="3275677300" sldId="283"/>
        </pc:sldMkLst>
      </pc:sldChg>
      <pc:sldChg chg="del">
        <pc:chgData name="NESTOR JULIO HERNANDEZ BOCKER" userId="a413b3be1cc3406f" providerId="LiveId" clId="{F8DC3BF0-C841-4221-B413-23FDBFB5F3DF}" dt="2023-06-07T01:46:03.670" v="36" actId="47"/>
        <pc:sldMkLst>
          <pc:docMk/>
          <pc:sldMk cId="2609771912" sldId="284"/>
        </pc:sldMkLst>
      </pc:sldChg>
      <pc:sldChg chg="del">
        <pc:chgData name="NESTOR JULIO HERNANDEZ BOCKER" userId="a413b3be1cc3406f" providerId="LiveId" clId="{F8DC3BF0-C841-4221-B413-23FDBFB5F3DF}" dt="2023-06-07T01:46:03.889" v="37" actId="47"/>
        <pc:sldMkLst>
          <pc:docMk/>
          <pc:sldMk cId="185742075" sldId="285"/>
        </pc:sldMkLst>
      </pc:sldChg>
      <pc:sldChg chg="del">
        <pc:chgData name="NESTOR JULIO HERNANDEZ BOCKER" userId="a413b3be1cc3406f" providerId="LiveId" clId="{F8DC3BF0-C841-4221-B413-23FDBFB5F3DF}" dt="2023-06-07T01:46:04.140" v="38" actId="47"/>
        <pc:sldMkLst>
          <pc:docMk/>
          <pc:sldMk cId="761130282" sldId="286"/>
        </pc:sldMkLst>
      </pc:sldChg>
      <pc:sldChg chg="del">
        <pc:chgData name="NESTOR JULIO HERNANDEZ BOCKER" userId="a413b3be1cc3406f" providerId="LiveId" clId="{F8DC3BF0-C841-4221-B413-23FDBFB5F3DF}" dt="2023-06-07T01:46:04.564" v="39" actId="47"/>
        <pc:sldMkLst>
          <pc:docMk/>
          <pc:sldMk cId="4096092239" sldId="287"/>
        </pc:sldMkLst>
      </pc:sldChg>
      <pc:sldChg chg="del">
        <pc:chgData name="NESTOR JULIO HERNANDEZ BOCKER" userId="a413b3be1cc3406f" providerId="LiveId" clId="{F8DC3BF0-C841-4221-B413-23FDBFB5F3DF}" dt="2023-06-07T01:46:04.935" v="40" actId="47"/>
        <pc:sldMkLst>
          <pc:docMk/>
          <pc:sldMk cId="4195406661" sldId="288"/>
        </pc:sldMkLst>
      </pc:sldChg>
      <pc:sldChg chg="del">
        <pc:chgData name="NESTOR JULIO HERNANDEZ BOCKER" userId="a413b3be1cc3406f" providerId="LiveId" clId="{F8DC3BF0-C841-4221-B413-23FDBFB5F3DF}" dt="2023-06-07T01:46:05.521" v="41" actId="47"/>
        <pc:sldMkLst>
          <pc:docMk/>
          <pc:sldMk cId="3371494069" sldId="289"/>
        </pc:sldMkLst>
      </pc:sldChg>
      <pc:sldChg chg="addSp delSp modSp add mod">
        <pc:chgData name="NESTOR JULIO HERNANDEZ BOCKER" userId="a413b3be1cc3406f" providerId="LiveId" clId="{F8DC3BF0-C841-4221-B413-23FDBFB5F3DF}" dt="2023-06-07T03:00:08.801" v="831" actId="207"/>
        <pc:sldMkLst>
          <pc:docMk/>
          <pc:sldMk cId="1230455291" sldId="290"/>
        </pc:sldMkLst>
        <pc:spChg chg="add del mod">
          <ac:chgData name="NESTOR JULIO HERNANDEZ BOCKER" userId="a413b3be1cc3406f" providerId="LiveId" clId="{F8DC3BF0-C841-4221-B413-23FDBFB5F3DF}" dt="2023-06-07T01:51:48.818" v="129"/>
          <ac:spMkLst>
            <pc:docMk/>
            <pc:sldMk cId="1230455291" sldId="290"/>
            <ac:spMk id="2" creationId="{4263ADBB-4788-D89B-EBBF-1A241C4288F7}"/>
          </ac:spMkLst>
        </pc:spChg>
        <pc:spChg chg="add mod">
          <ac:chgData name="NESTOR JULIO HERNANDEZ BOCKER" userId="a413b3be1cc3406f" providerId="LiveId" clId="{F8DC3BF0-C841-4221-B413-23FDBFB5F3DF}" dt="2023-06-07T01:51:54.447" v="131"/>
          <ac:spMkLst>
            <pc:docMk/>
            <pc:sldMk cId="1230455291" sldId="290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1:53:44.772" v="156" actId="20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1:53:35.563" v="155"/>
          <ac:spMkLst>
            <pc:docMk/>
            <pc:sldMk cId="1230455291" sldId="290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3.255" v="130" actId="478"/>
          <ac:spMkLst>
            <pc:docMk/>
            <pc:sldMk cId="1230455291" sldId="290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3:00:08.801" v="831" actId="207"/>
          <ac:graphicFrameMkLst>
            <pc:docMk/>
            <pc:sldMk cId="1230455291" sldId="290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21:15.270" v="761" actId="207"/>
        <pc:sldMkLst>
          <pc:docMk/>
          <pc:sldMk cId="3207670988" sldId="291"/>
        </pc:sldMkLst>
        <pc:spChg chg="add del mod">
          <ac:chgData name="NESTOR JULIO HERNANDEZ BOCKER" userId="a413b3be1cc3406f" providerId="LiveId" clId="{F8DC3BF0-C841-4221-B413-23FDBFB5F3DF}" dt="2023-06-07T01:51:47.641" v="128"/>
          <ac:spMkLst>
            <pc:docMk/>
            <pc:sldMk cId="3207670988" sldId="291"/>
            <ac:spMk id="2" creationId="{4A76D3E0-3F8B-098F-03E2-994120363A7C}"/>
          </ac:spMkLst>
        </pc:spChg>
        <pc:spChg chg="add mod">
          <ac:chgData name="NESTOR JULIO HERNANDEZ BOCKER" userId="a413b3be1cc3406f" providerId="LiveId" clId="{F8DC3BF0-C841-4221-B413-23FDBFB5F3DF}" dt="2023-06-07T01:51:59.575" v="133"/>
          <ac:spMkLst>
            <pc:docMk/>
            <pc:sldMk cId="3207670988" sldId="291"/>
            <ac:spMk id="3" creationId="{A15EB62E-D1A8-1641-0383-BA3312B7539A}"/>
          </ac:spMkLst>
        </pc:spChg>
        <pc:spChg chg="add mod">
          <ac:chgData name="NESTOR JULIO HERNANDEZ BOCKER" userId="a413b3be1cc3406f" providerId="LiveId" clId="{F8DC3BF0-C841-4221-B413-23FDBFB5F3DF}" dt="2023-06-07T02:20:50.283" v="754" actId="20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F8DC3BF0-C841-4221-B413-23FDBFB5F3DF}" dt="2023-06-07T02:20:42.564" v="751"/>
          <ac:spMkLst>
            <pc:docMk/>
            <pc:sldMk cId="3207670988" sldId="29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8.524" v="132" actId="478"/>
          <ac:spMkLst>
            <pc:docMk/>
            <pc:sldMk cId="3207670988" sldId="29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2:21:15.270" v="761" actId="207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addSp delSp modSp add del mod">
        <pc:chgData name="NESTOR JULIO HERNANDEZ BOCKER" userId="a413b3be1cc3406f" providerId="LiveId" clId="{F8DC3BF0-C841-4221-B413-23FDBFB5F3DF}" dt="2023-06-07T01:52:05.679" v="135" actId="47"/>
        <pc:sldMkLst>
          <pc:docMk/>
          <pc:sldMk cId="332390812" sldId="292"/>
        </pc:sldMkLst>
        <pc:spChg chg="add del mod">
          <ac:chgData name="NESTOR JULIO HERNANDEZ BOCKER" userId="a413b3be1cc3406f" providerId="LiveId" clId="{F8DC3BF0-C841-4221-B413-23FDBFB5F3DF}" dt="2023-06-07T01:51:47.312" v="127"/>
          <ac:spMkLst>
            <pc:docMk/>
            <pc:sldMk cId="332390812" sldId="292"/>
            <ac:spMk id="2" creationId="{CCA74143-E2D6-CBBD-AEAB-C73288A93160}"/>
          </ac:spMkLst>
        </pc:spChg>
        <pc:spChg chg="del">
          <ac:chgData name="NESTOR JULIO HERNANDEZ BOCKER" userId="a413b3be1cc3406f" providerId="LiveId" clId="{F8DC3BF0-C841-4221-B413-23FDBFB5F3DF}" dt="2023-06-07T01:52:02.838" v="134" actId="478"/>
          <ac:spMkLst>
            <pc:docMk/>
            <pc:sldMk cId="332390812" sldId="292"/>
            <ac:spMk id="14" creationId="{0D28290A-5334-CC8B-9F46-16627EFA7B7D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56647274" sldId="293"/>
        </pc:sldMkLst>
        <pc:spChg chg="add del mod">
          <ac:chgData name="NESTOR JULIO HERNANDEZ BOCKER" userId="a413b3be1cc3406f" providerId="LiveId" clId="{F8DC3BF0-C841-4221-B413-23FDBFB5F3DF}" dt="2023-06-07T01:51:47.029" v="126"/>
          <ac:spMkLst>
            <pc:docMk/>
            <pc:sldMk cId="4056647274" sldId="293"/>
            <ac:spMk id="2" creationId="{8C071F59-DE11-60C6-857F-DB8E7D6BB9A4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1852406770" sldId="294"/>
        </pc:sldMkLst>
        <pc:spChg chg="add del mod">
          <ac:chgData name="NESTOR JULIO HERNANDEZ BOCKER" userId="a413b3be1cc3406f" providerId="LiveId" clId="{F8DC3BF0-C841-4221-B413-23FDBFB5F3DF}" dt="2023-06-07T01:51:46.716" v="125"/>
          <ac:spMkLst>
            <pc:docMk/>
            <pc:sldMk cId="1852406770" sldId="294"/>
            <ac:spMk id="2" creationId="{A23673CA-E157-E9B9-C7BF-0FBD07ECE936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2801230313" sldId="295"/>
        </pc:sldMkLst>
        <pc:spChg chg="add del mod">
          <ac:chgData name="NESTOR JULIO HERNANDEZ BOCKER" userId="a413b3be1cc3406f" providerId="LiveId" clId="{F8DC3BF0-C841-4221-B413-23FDBFB5F3DF}" dt="2023-06-07T01:51:46.356" v="124"/>
          <ac:spMkLst>
            <pc:docMk/>
            <pc:sldMk cId="2801230313" sldId="295"/>
            <ac:spMk id="2" creationId="{9AFB4322-B0D3-6200-310A-861E41D34D71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22695585" sldId="296"/>
        </pc:sldMkLst>
        <pc:spChg chg="add del mod">
          <ac:chgData name="NESTOR JULIO HERNANDEZ BOCKER" userId="a413b3be1cc3406f" providerId="LiveId" clId="{F8DC3BF0-C841-4221-B413-23FDBFB5F3DF}" dt="2023-06-07T01:51:45.916" v="123"/>
          <ac:spMkLst>
            <pc:docMk/>
            <pc:sldMk cId="4022695585" sldId="296"/>
            <ac:spMk id="2" creationId="{5D4D017E-60CD-B582-0D7E-9C8C42BAB97A}"/>
          </ac:spMkLst>
        </pc:spChg>
      </pc:sldChg>
      <pc:sldChg chg="addSp delSp modSp add mod">
        <pc:chgData name="NESTOR JULIO HERNANDEZ BOCKER" userId="a413b3be1cc3406f" providerId="LiveId" clId="{F8DC3BF0-C841-4221-B413-23FDBFB5F3DF}" dt="2023-06-07T01:53:09.180" v="151" actId="207"/>
        <pc:sldMkLst>
          <pc:docMk/>
          <pc:sldMk cId="1058868022" sldId="297"/>
        </pc:sldMkLst>
        <pc:spChg chg="add del mod">
          <ac:chgData name="NESTOR JULIO HERNANDEZ BOCKER" userId="a413b3be1cc3406f" providerId="LiveId" clId="{F8DC3BF0-C841-4221-B413-23FDBFB5F3DF}" dt="2023-06-07T01:49:28.025" v="67" actId="478"/>
          <ac:spMkLst>
            <pc:docMk/>
            <pc:sldMk cId="1058868022" sldId="297"/>
            <ac:spMk id="7" creationId="{940E6080-02A2-A75C-6F99-4417EB03531B}"/>
          </ac:spMkLst>
        </pc:spChg>
        <pc:spChg chg="del">
          <ac:chgData name="NESTOR JULIO HERNANDEZ BOCKER" userId="a413b3be1cc3406f" providerId="LiveId" clId="{F8DC3BF0-C841-4221-B413-23FDBFB5F3DF}" dt="2023-06-07T01:51:23.609" v="114" actId="478"/>
          <ac:spMkLst>
            <pc:docMk/>
            <pc:sldMk cId="1058868022" sldId="297"/>
            <ac:spMk id="8" creationId="{14A88404-2DA2-4217-99E5-A796005D5157}"/>
          </ac:spMkLst>
        </pc:spChg>
        <pc:spChg chg="add mod">
          <ac:chgData name="NESTOR JULIO HERNANDEZ BOCKER" userId="a413b3be1cc3406f" providerId="LiveId" clId="{F8DC3BF0-C841-4221-B413-23FDBFB5F3DF}" dt="2023-06-07T01:50:09.881" v="91" actId="27107"/>
          <ac:spMkLst>
            <pc:docMk/>
            <pc:sldMk cId="1058868022" sldId="297"/>
            <ac:spMk id="10" creationId="{AE85FA06-F043-6F76-2D7A-77CFAD99732C}"/>
          </ac:spMkLst>
        </pc:spChg>
        <pc:spChg chg="add mod">
          <ac:chgData name="NESTOR JULIO HERNANDEZ BOCKER" userId="a413b3be1cc3406f" providerId="LiveId" clId="{F8DC3BF0-C841-4221-B413-23FDBFB5F3DF}" dt="2023-06-07T01:50:29.862" v="108" actId="6549"/>
          <ac:spMkLst>
            <pc:docMk/>
            <pc:sldMk cId="1058868022" sldId="297"/>
            <ac:spMk id="11" creationId="{DAFBDAAE-0F2D-BA10-01C7-6BCF9C20A50E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2" creationId="{35E4570E-0A15-4797-A1E4-293900080A5D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3" creationId="{58E584A4-AB44-4696-AB78-1B76FE85DDA3}"/>
          </ac:spMkLst>
        </pc:spChg>
        <pc:spChg chg="mod">
          <ac:chgData name="NESTOR JULIO HERNANDEZ BOCKER" userId="a413b3be1cc3406f" providerId="LiveId" clId="{F8DC3BF0-C841-4221-B413-23FDBFB5F3DF}" dt="2023-06-07T01:52:53.531" v="148" actId="207"/>
          <ac:spMkLst>
            <pc:docMk/>
            <pc:sldMk cId="1058868022" sldId="297"/>
            <ac:spMk id="14" creationId="{2429D940-E554-4FB7-91D3-1A9CD28C5C86}"/>
          </ac:spMkLst>
        </pc:spChg>
        <pc:spChg chg="add mod">
          <ac:chgData name="NESTOR JULIO HERNANDEZ BOCKER" userId="a413b3be1cc3406f" providerId="LiveId" clId="{F8DC3BF0-C841-4221-B413-23FDBFB5F3DF}" dt="2023-06-07T01:50:38.253" v="109"/>
          <ac:spMkLst>
            <pc:docMk/>
            <pc:sldMk cId="1058868022" sldId="297"/>
            <ac:spMk id="15" creationId="{D3219EAA-4D63-31C9-1CC8-36454F12C189}"/>
          </ac:spMkLst>
        </pc:spChg>
        <pc:spChg chg="del">
          <ac:chgData name="NESTOR JULIO HERNANDEZ BOCKER" userId="a413b3be1cc3406f" providerId="LiveId" clId="{F8DC3BF0-C841-4221-B413-23FDBFB5F3DF}" dt="2023-06-07T01:48:40.903" v="64" actId="478"/>
          <ac:spMkLst>
            <pc:docMk/>
            <pc:sldMk cId="1058868022" sldId="297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1:53:09.180" v="151" actId="207"/>
          <ac:spMkLst>
            <pc:docMk/>
            <pc:sldMk cId="1058868022" sldId="297"/>
            <ac:spMk id="17" creationId="{7110DCAC-DBE7-4065-96AB-2C32D83775A4}"/>
          </ac:spMkLst>
        </pc:spChg>
        <pc:spChg chg="add mod">
          <ac:chgData name="NESTOR JULIO HERNANDEZ BOCKER" userId="a413b3be1cc3406f" providerId="LiveId" clId="{F8DC3BF0-C841-4221-B413-23FDBFB5F3DF}" dt="2023-06-07T01:51:28.346" v="115"/>
          <ac:spMkLst>
            <pc:docMk/>
            <pc:sldMk cId="1058868022" sldId="297"/>
            <ac:spMk id="18" creationId="{7AC57E5C-3E42-7390-1285-7DEA0E5866DD}"/>
          </ac:spMkLst>
        </pc:spChg>
        <pc:spChg chg="del mod">
          <ac:chgData name="NESTOR JULIO HERNANDEZ BOCKER" userId="a413b3be1cc3406f" providerId="LiveId" clId="{F8DC3BF0-C841-4221-B413-23FDBFB5F3DF}" dt="2023-06-07T01:49:26.315" v="66" actId="478"/>
          <ac:spMkLst>
            <pc:docMk/>
            <pc:sldMk cId="1058868022" sldId="297"/>
            <ac:spMk id="20" creationId="{00000000-0000-0000-0000-000000000000}"/>
          </ac:spMkLst>
        </pc:spChg>
        <pc:grpChg chg="del">
          <ac:chgData name="NESTOR JULIO HERNANDEZ BOCKER" userId="a413b3be1cc3406f" providerId="LiveId" clId="{F8DC3BF0-C841-4221-B413-23FDBFB5F3DF}" dt="2023-06-07T01:50:44.916" v="110" actId="478"/>
          <ac:grpSpMkLst>
            <pc:docMk/>
            <pc:sldMk cId="1058868022" sldId="297"/>
            <ac:grpSpMk id="2" creationId="{2DA28C5B-708C-52CD-608C-DA869F2713EB}"/>
          </ac:grpSpMkLst>
        </pc:grpChg>
      </pc:sldChg>
      <pc:sldChg chg="addSp modSp add mod">
        <pc:chgData name="NESTOR JULIO HERNANDEZ BOCKER" userId="a413b3be1cc3406f" providerId="LiveId" clId="{F8DC3BF0-C841-4221-B413-23FDBFB5F3DF}" dt="2023-06-07T02:36:48.750" v="798" actId="572"/>
        <pc:sldMkLst>
          <pc:docMk/>
          <pc:sldMk cId="999383766" sldId="298"/>
        </pc:sldMkLst>
        <pc:spChg chg="mod">
          <ac:chgData name="NESTOR JULIO HERNANDEZ BOCKER" userId="a413b3be1cc3406f" providerId="LiveId" clId="{F8DC3BF0-C841-4221-B413-23FDBFB5F3DF}" dt="2023-06-07T01:55:12.985" v="174"/>
          <ac:spMkLst>
            <pc:docMk/>
            <pc:sldMk cId="999383766" sldId="298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36:48.750" v="798" actId="572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0:08.867" v="212" actId="207"/>
        <pc:sldMkLst>
          <pc:docMk/>
          <pc:sldMk cId="1402838187" sldId="299"/>
        </pc:sldMkLst>
        <pc:spChg chg="add mod">
          <ac:chgData name="NESTOR JULIO HERNANDEZ BOCKER" userId="a413b3be1cc3406f" providerId="LiveId" clId="{F8DC3BF0-C841-4221-B413-23FDBFB5F3DF}" dt="2023-06-07T01:57:43.227" v="195" actId="207"/>
          <ac:spMkLst>
            <pc:docMk/>
            <pc:sldMk cId="1402838187" sldId="299"/>
            <ac:spMk id="2" creationId="{42315A67-099D-D895-EE2E-AF8ABCE44733}"/>
          </ac:spMkLst>
        </pc:spChg>
        <pc:spChg chg="add mod">
          <ac:chgData name="NESTOR JULIO HERNANDEZ BOCKER" userId="a413b3be1cc3406f" providerId="LiveId" clId="{F8DC3BF0-C841-4221-B413-23FDBFB5F3DF}" dt="2023-06-07T01:57:46.271" v="196" actId="207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F8DC3BF0-C841-4221-B413-23FDBFB5F3DF}" dt="2023-06-07T01:56:10.360" v="179"/>
          <ac:spMkLst>
            <pc:docMk/>
            <pc:sldMk cId="1402838187" sldId="299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1:59:55.928" v="209" actId="20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0:08.867" v="212" actId="20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1:06.068" v="218" actId="207"/>
        <pc:sldMkLst>
          <pc:docMk/>
          <pc:sldMk cId="3528884864" sldId="300"/>
        </pc:sldMkLst>
        <pc:spChg chg="add mod">
          <ac:chgData name="NESTOR JULIO HERNANDEZ BOCKER" userId="a413b3be1cc3406f" providerId="LiveId" clId="{F8DC3BF0-C841-4221-B413-23FDBFB5F3DF}" dt="2023-06-07T01:59:07.106" v="206" actId="207"/>
          <ac:spMkLst>
            <pc:docMk/>
            <pc:sldMk cId="3528884864" sldId="300"/>
            <ac:spMk id="2" creationId="{F44D3E8A-264C-DEB6-6052-59E409B8F18A}"/>
          </ac:spMkLst>
        </pc:spChg>
        <pc:spChg chg="add mod">
          <ac:chgData name="NESTOR JULIO HERNANDEZ BOCKER" userId="a413b3be1cc3406f" providerId="LiveId" clId="{F8DC3BF0-C841-4221-B413-23FDBFB5F3DF}" dt="2023-06-07T01:58:35.693" v="204" actId="207"/>
          <ac:spMkLst>
            <pc:docMk/>
            <pc:sldMk cId="3528884864" sldId="300"/>
            <ac:spMk id="5" creationId="{2A52D388-1615-6224-9DE6-4267FD7CE04D}"/>
          </ac:spMkLst>
        </pc:spChg>
        <pc:spChg chg="mod">
          <ac:chgData name="NESTOR JULIO HERNANDEZ BOCKER" userId="a413b3be1cc3406f" providerId="LiveId" clId="{F8DC3BF0-C841-4221-B413-23FDBFB5F3DF}" dt="2023-06-07T01:58:21.690" v="201" actId="14100"/>
          <ac:spMkLst>
            <pc:docMk/>
            <pc:sldMk cId="3528884864" sldId="300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01:02.664" v="217" actId="20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1:06.068" v="218" actId="207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2:55.038" v="842" actId="1037"/>
        <pc:sldMkLst>
          <pc:docMk/>
          <pc:sldMk cId="433723799" sldId="301"/>
        </pc:sldMkLst>
        <pc:spChg chg="add mod">
          <ac:chgData name="NESTOR JULIO HERNANDEZ BOCKER" userId="a413b3be1cc3406f" providerId="LiveId" clId="{F8DC3BF0-C841-4221-B413-23FDBFB5F3DF}" dt="2023-06-07T03:02:55.038" v="842" actId="1037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F8DC3BF0-C841-4221-B413-23FDBFB5F3DF}" dt="2023-06-07T02:03:30.532" v="244" actId="6549"/>
          <ac:spMkLst>
            <pc:docMk/>
            <pc:sldMk cId="433723799" sldId="30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1:58.348" v="227"/>
          <ac:graphicFrameMkLst>
            <pc:docMk/>
            <pc:sldMk cId="433723799" sldId="301"/>
            <ac:graphicFrameMk id="4" creationId="{BF282E18-E2DE-868D-F840-5713E36B011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4:00.204" v="250" actId="207"/>
        <pc:sldMkLst>
          <pc:docMk/>
          <pc:sldMk cId="2938667470" sldId="302"/>
        </pc:sldMkLst>
        <pc:spChg chg="add mod">
          <ac:chgData name="NESTOR JULIO HERNANDEZ BOCKER" userId="a413b3be1cc3406f" providerId="LiveId" clId="{F8DC3BF0-C841-4221-B413-23FDBFB5F3DF}" dt="2023-06-07T02:04:00.204" v="250" actId="20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F8DC3BF0-C841-4221-B413-23FDBFB5F3DF}" dt="2023-06-07T02:03:13.517" v="240" actId="14100"/>
          <ac:spMkLst>
            <pc:docMk/>
            <pc:sldMk cId="2938667470" sldId="302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3:50.587" v="248" actId="14100"/>
          <ac:graphicFrameMkLst>
            <pc:docMk/>
            <pc:sldMk cId="2938667470" sldId="302"/>
            <ac:graphicFrameMk id="4" creationId="{87DE4256-898E-CC6D-68EE-F177D89F0CF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3:25.659" v="851" actId="20577"/>
        <pc:sldMkLst>
          <pc:docMk/>
          <pc:sldMk cId="2869489403" sldId="303"/>
        </pc:sldMkLst>
        <pc:spChg chg="mod">
          <ac:chgData name="NESTOR JULIO HERNANDEZ BOCKER" userId="a413b3be1cc3406f" providerId="LiveId" clId="{F8DC3BF0-C841-4221-B413-23FDBFB5F3DF}" dt="2023-06-07T03:03:25.659" v="851" actId="20577"/>
          <ac:spMkLst>
            <pc:docMk/>
            <pc:sldMk cId="2869489403" sldId="303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6:06.139" v="269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6:14.712" v="858" actId="20577"/>
        <pc:sldMkLst>
          <pc:docMk/>
          <pc:sldMk cId="2994828080" sldId="304"/>
        </pc:sldMkLst>
        <pc:spChg chg="add mod">
          <ac:chgData name="NESTOR JULIO HERNANDEZ BOCKER" userId="a413b3be1cc3406f" providerId="LiveId" clId="{F8DC3BF0-C841-4221-B413-23FDBFB5F3DF}" dt="2023-06-07T02:12:10.719" v="335" actId="14100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F8DC3BF0-C841-4221-B413-23FDBFB5F3DF}" dt="2023-06-07T03:06:14.712" v="858" actId="20577"/>
          <ac:spMkLst>
            <pc:docMk/>
            <pc:sldMk cId="2994828080" sldId="304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3:20.927" v="774" actId="207"/>
          <ac:graphicFrameMkLst>
            <pc:docMk/>
            <pc:sldMk cId="2994828080" sldId="304"/>
            <ac:graphicFrameMk id="4" creationId="{309C83EA-4E4B-1727-08E7-9FF5B87048D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7:26.376" v="860" actId="27918"/>
        <pc:sldMkLst>
          <pc:docMk/>
          <pc:sldMk cId="1400359443" sldId="305"/>
        </pc:sldMkLst>
        <pc:spChg chg="add mod">
          <ac:chgData name="NESTOR JULIO HERNANDEZ BOCKER" userId="a413b3be1cc3406f" providerId="LiveId" clId="{F8DC3BF0-C841-4221-B413-23FDBFB5F3DF}" dt="2023-06-07T02:12:51.469" v="351" actId="20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F8DC3BF0-C841-4221-B413-23FDBFB5F3DF}" dt="2023-06-07T02:12:30.519" v="340"/>
          <ac:spMkLst>
            <pc:docMk/>
            <pc:sldMk cId="1400359443" sldId="30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09.120" v="859" actId="207"/>
          <ac:graphicFrameMkLst>
            <pc:docMk/>
            <pc:sldMk cId="1400359443" sldId="305"/>
            <ac:graphicFrameMk id="4" creationId="{D9605828-2B56-30DE-0CDC-4838A1C9CCC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1.268" v="877" actId="207"/>
        <pc:sldMkLst>
          <pc:docMk/>
          <pc:sldMk cId="4061541852" sldId="306"/>
        </pc:sldMkLst>
        <pc:spChg chg="add mod">
          <ac:chgData name="NESTOR JULIO HERNANDEZ BOCKER" userId="a413b3be1cc3406f" providerId="LiveId" clId="{F8DC3BF0-C841-4221-B413-23FDBFB5F3DF}" dt="2023-06-07T02:14:43.271" v="379" actId="207"/>
          <ac:spMkLst>
            <pc:docMk/>
            <pc:sldMk cId="4061541852" sldId="306"/>
            <ac:spMk id="2" creationId="{72B88293-3E96-F306-F8E4-E798EDD68606}"/>
          </ac:spMkLst>
        </pc:spChg>
        <pc:spChg chg="mod">
          <ac:chgData name="NESTOR JULIO HERNANDEZ BOCKER" userId="a413b3be1cc3406f" providerId="LiveId" clId="{F8DC3BF0-C841-4221-B413-23FDBFB5F3DF}" dt="2023-06-07T02:15:34.743" v="393" actId="20577"/>
          <ac:spMkLst>
            <pc:docMk/>
            <pc:sldMk cId="4061541852" sldId="306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1.268" v="877" actId="207"/>
          <ac:graphicFrameMkLst>
            <pc:docMk/>
            <pc:sldMk cId="4061541852" sldId="306"/>
            <ac:graphicFrameMk id="4" creationId="{E8856DE0-7847-3472-FD9E-6C9981B5265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6.771" v="878" actId="207"/>
        <pc:sldMkLst>
          <pc:docMk/>
          <pc:sldMk cId="3902090573" sldId="307"/>
        </pc:sldMkLst>
        <pc:spChg chg="add mod">
          <ac:chgData name="NESTOR JULIO HERNANDEZ BOCKER" userId="a413b3be1cc3406f" providerId="LiveId" clId="{F8DC3BF0-C841-4221-B413-23FDBFB5F3DF}" dt="2023-06-07T02:16:07.237" v="407" actId="14100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F8DC3BF0-C841-4221-B413-23FDBFB5F3DF}" dt="2023-06-07T02:15:55.712" v="403" actId="20577"/>
          <ac:spMkLst>
            <pc:docMk/>
            <pc:sldMk cId="3902090573" sldId="307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6.771" v="878" actId="207"/>
          <ac:graphicFrameMkLst>
            <pc:docMk/>
            <pc:sldMk cId="3902090573" sldId="307"/>
            <ac:graphicFrameMk id="4" creationId="{EC4FD2ED-555E-A47C-016C-DA984EC64CE7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19:12.962" v="719" actId="1035"/>
        <pc:sldMkLst>
          <pc:docMk/>
          <pc:sldMk cId="2799606255" sldId="308"/>
        </pc:sldMkLst>
        <pc:spChg chg="add mod">
          <ac:chgData name="NESTOR JULIO HERNANDEZ BOCKER" userId="a413b3be1cc3406f" providerId="LiveId" clId="{F8DC3BF0-C841-4221-B413-23FDBFB5F3DF}" dt="2023-06-07T02:19:12.962" v="719" actId="1035"/>
          <ac:spMkLst>
            <pc:docMk/>
            <pc:sldMk cId="2799606255" sldId="308"/>
            <ac:spMk id="2" creationId="{EB68139D-53E9-508D-8E58-10FEC4240DC2}"/>
          </ac:spMkLst>
        </pc:spChg>
        <pc:spChg chg="del">
          <ac:chgData name="NESTOR JULIO HERNANDEZ BOCKER" userId="a413b3be1cc3406f" providerId="LiveId" clId="{F8DC3BF0-C841-4221-B413-23FDBFB5F3DF}" dt="2023-06-07T02:18:07.330" v="435" actId="478"/>
          <ac:spMkLst>
            <pc:docMk/>
            <pc:sldMk cId="2799606255" sldId="308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2:18:39.896" v="702" actId="207"/>
          <ac:spMkLst>
            <pc:docMk/>
            <pc:sldMk cId="2799606255" sldId="308"/>
            <ac:spMk id="5" creationId="{67497207-3E69-8B3F-ADCC-3C089CC6E285}"/>
          </ac:spMkLst>
        </pc:spChg>
        <pc:spChg chg="mod">
          <ac:chgData name="NESTOR JULIO HERNANDEZ BOCKER" userId="a413b3be1cc3406f" providerId="LiveId" clId="{F8DC3BF0-C841-4221-B413-23FDBFB5F3DF}" dt="2023-06-07T02:18:01.070" v="43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18:04.616" v="434"/>
          <ac:graphicFrameMkLst>
            <pc:docMk/>
            <pc:sldMk cId="2799606255" sldId="308"/>
            <ac:graphicFrameMk id="4" creationId="{7354B5F1-BFE1-2D31-DD7D-B1E1FC120D1D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3:08:01.501" v="864" actId="27918"/>
        <pc:sldMkLst>
          <pc:docMk/>
          <pc:sldMk cId="12027702" sldId="309"/>
        </pc:sldMkLst>
        <pc:spChg chg="mod">
          <ac:chgData name="NESTOR JULIO HERNANDEZ BOCKER" userId="a413b3be1cc3406f" providerId="LiveId" clId="{F8DC3BF0-C841-4221-B413-23FDBFB5F3DF}" dt="2023-06-07T03:04:19.301" v="852" actId="113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2:06:47.856" v="275"/>
          <ac:spMkLst>
            <pc:docMk/>
            <pc:sldMk cId="12027702" sldId="309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59.112" v="862" actId="207"/>
          <ac:graphicFrameMkLst>
            <pc:docMk/>
            <pc:sldMk cId="12027702" sldId="309"/>
            <ac:graphicFrameMk id="2" creationId="{A71A2518-968B-738B-55E1-D05EFC632A73}"/>
          </ac:graphicFrameMkLst>
        </pc:graphicFrameChg>
        <pc:graphicFrameChg chg="add del">
          <ac:chgData name="NESTOR JULIO HERNANDEZ BOCKER" userId="a413b3be1cc3406f" providerId="LiveId" clId="{F8DC3BF0-C841-4221-B413-23FDBFB5F3DF}" dt="2023-06-07T02:07:17.589" v="280" actId="478"/>
          <ac:graphicFrameMkLst>
            <pc:docMk/>
            <pc:sldMk cId="12027702" sldId="309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37:50.841" v="806" actId="207"/>
        <pc:sldMkLst>
          <pc:docMk/>
          <pc:sldMk cId="436528798" sldId="310"/>
        </pc:sldMkLst>
        <pc:spChg chg="mod">
          <ac:chgData name="NESTOR JULIO HERNANDEZ BOCKER" userId="a413b3be1cc3406f" providerId="LiveId" clId="{F8DC3BF0-C841-4221-B413-23FDBFB5F3DF}" dt="2023-06-07T02:08:38.251" v="295" actId="20577"/>
          <ac:spMkLst>
            <pc:docMk/>
            <pc:sldMk cId="436528798" sldId="310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F8DC3BF0-C841-4221-B413-23FDBFB5F3DF}" dt="2023-06-07T02:08:17.454" v="291" actId="478"/>
          <ac:graphicFrameMkLst>
            <pc:docMk/>
            <pc:sldMk cId="436528798" sldId="310"/>
            <ac:graphicFrameMk id="2" creationId="{A58FA763-46FD-063D-8FC1-337FD23EE5D8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37:50.841" v="806" actId="207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0:44.571" v="319" actId="207"/>
        <pc:sldMkLst>
          <pc:docMk/>
          <pc:sldMk cId="537324164" sldId="311"/>
        </pc:sldMkLst>
        <pc:spChg chg="mod">
          <ac:chgData name="NESTOR JULIO HERNANDEZ BOCKER" userId="a413b3be1cc3406f" providerId="LiveId" clId="{F8DC3BF0-C841-4221-B413-23FDBFB5F3DF}" dt="2023-06-07T02:10:15.442" v="315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0:29.457" v="317" actId="20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0:44.571" v="319" actId="207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1:31.225" v="326" actId="207"/>
        <pc:sldMkLst>
          <pc:docMk/>
          <pc:sldMk cId="757931575" sldId="312"/>
        </pc:sldMkLst>
        <pc:spChg chg="mod">
          <ac:chgData name="NESTOR JULIO HERNANDEZ BOCKER" userId="a413b3be1cc3406f" providerId="LiveId" clId="{F8DC3BF0-C841-4221-B413-23FDBFB5F3DF}" dt="2023-06-07T02:11:02.808" v="322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1:19.557" v="324" actId="20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1:31.225" v="326" actId="207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delSp modSp add mod ord">
        <pc:chgData name="NESTOR JULIO HERNANDEZ BOCKER" userId="a413b3be1cc3406f" providerId="LiveId" clId="{F8DC3BF0-C841-4221-B413-23FDBFB5F3DF}" dt="2023-06-07T02:14:19.363" v="373" actId="478"/>
        <pc:sldMkLst>
          <pc:docMk/>
          <pc:sldMk cId="2590248872" sldId="313"/>
        </pc:sldMkLst>
        <pc:spChg chg="mod">
          <ac:chgData name="NESTOR JULIO HERNANDEZ BOCKER" userId="a413b3be1cc3406f" providerId="LiveId" clId="{F8DC3BF0-C841-4221-B413-23FDBFB5F3DF}" dt="2023-06-07T02:14:16.367" v="372"/>
          <ac:spMkLst>
            <pc:docMk/>
            <pc:sldMk cId="2590248872" sldId="313"/>
            <ac:spMk id="5" creationId="{BDA1159D-A0ED-18DC-0747-141EBF1A2086}"/>
          </ac:spMkLst>
        </pc:spChg>
        <pc:spChg chg="del">
          <ac:chgData name="NESTOR JULIO HERNANDEZ BOCKER" userId="a413b3be1cc3406f" providerId="LiveId" clId="{F8DC3BF0-C841-4221-B413-23FDBFB5F3DF}" dt="2023-06-07T02:14:19.363" v="373" actId="478"/>
          <ac:spMkLst>
            <pc:docMk/>
            <pc:sldMk cId="2590248872" sldId="313"/>
            <ac:spMk id="6" creationId="{C2171E36-1462-87BF-6CE9-51FF81D0C5FB}"/>
          </ac:spMkLst>
        </pc:spChg>
      </pc:sldChg>
      <pc:sldChg chg="addSp modSp add mod ord">
        <pc:chgData name="NESTOR JULIO HERNANDEZ BOCKER" userId="a413b3be1cc3406f" providerId="LiveId" clId="{F8DC3BF0-C841-4221-B413-23FDBFB5F3DF}" dt="2023-06-07T02:17:16.170" v="418" actId="20577"/>
        <pc:sldMkLst>
          <pc:docMk/>
          <pc:sldMk cId="3633284213" sldId="314"/>
        </pc:sldMkLst>
        <pc:spChg chg="add mod">
          <ac:chgData name="NESTOR JULIO HERNANDEZ BOCKER" userId="a413b3be1cc3406f" providerId="LiveId" clId="{F8DC3BF0-C841-4221-B413-23FDBFB5F3DF}" dt="2023-06-07T02:17:16.170" v="418" actId="20577"/>
          <ac:spMkLst>
            <pc:docMk/>
            <pc:sldMk cId="3633284213" sldId="314"/>
            <ac:spMk id="3" creationId="{909C031B-51F5-08F7-8363-BE3CCE2F94B6}"/>
          </ac:spMkLst>
        </pc:spChg>
        <pc:spChg chg="mod">
          <ac:chgData name="NESTOR JULIO HERNANDEZ BOCKER" userId="a413b3be1cc3406f" providerId="LiveId" clId="{F8DC3BF0-C841-4221-B413-23FDBFB5F3DF}" dt="2023-06-07T02:16:28.465" v="412" actId="27636"/>
          <ac:spMkLst>
            <pc:docMk/>
            <pc:sldMk cId="3633284213" sldId="314"/>
            <ac:spMk id="5" creationId="{BDA1159D-A0ED-18DC-0747-141EBF1A2086}"/>
          </ac:spMkLst>
        </pc:spChg>
      </pc:sldChg>
      <pc:sldChg chg="addSp modSp add mod">
        <pc:chgData name="NESTOR JULIO HERNANDEZ BOCKER" userId="a413b3be1cc3406f" providerId="LiveId" clId="{F8DC3BF0-C841-4221-B413-23FDBFB5F3DF}" dt="2023-06-07T02:20:24.139" v="748" actId="6549"/>
        <pc:sldMkLst>
          <pc:docMk/>
          <pc:sldMk cId="1867422395" sldId="315"/>
        </pc:sldMkLst>
        <pc:spChg chg="add mod">
          <ac:chgData name="NESTOR JULIO HERNANDEZ BOCKER" userId="a413b3be1cc3406f" providerId="LiveId" clId="{F8DC3BF0-C841-4221-B413-23FDBFB5F3DF}" dt="2023-06-07T02:19:55.682" v="741" actId="20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F8DC3BF0-C841-4221-B413-23FDBFB5F3DF}" dt="2023-06-07T02:20:24.139" v="748" actId="6549"/>
          <ac:spMkLst>
            <pc:docMk/>
            <pc:sldMk cId="1867422395" sldId="31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0:01.142" v="743" actId="14100"/>
          <ac:graphicFrameMkLst>
            <pc:docMk/>
            <pc:sldMk cId="1867422395" sldId="315"/>
            <ac:graphicFrameMk id="4" creationId="{AAD20EE8-6BF9-944B-45A1-2DD8B05AD847}"/>
          </ac:graphicFrameMkLst>
        </pc:graphicFrameChg>
      </pc:sldChg>
    </pc:docChg>
  </pc:docChgLst>
  <pc:docChgLst>
    <pc:chgData name="NESTOR JULIO HERNANDEZ BOCKER" userId="a413b3be1cc3406f" providerId="LiveId" clId="{D01D7CA7-859A-4B0B-AE09-59A5C56DE74C}"/>
    <pc:docChg chg="custSel addSld delSld modSld">
      <pc:chgData name="NESTOR JULIO HERNANDEZ BOCKER" userId="a413b3be1cc3406f" providerId="LiveId" clId="{D01D7CA7-859A-4B0B-AE09-59A5C56DE74C}" dt="2023-08-07T16:22:10.985" v="630" actId="20577"/>
      <pc:docMkLst>
        <pc:docMk/>
      </pc:docMkLst>
      <pc:sldChg chg="modSp mod">
        <pc:chgData name="NESTOR JULIO HERNANDEZ BOCKER" userId="a413b3be1cc3406f" providerId="LiveId" clId="{D01D7CA7-859A-4B0B-AE09-59A5C56DE74C}" dt="2023-08-07T16:14:47.121" v="557" actId="20577"/>
        <pc:sldMkLst>
          <pc:docMk/>
          <pc:sldMk cId="1010862512" sldId="275"/>
        </pc:sldMkLst>
        <pc:spChg chg="mod">
          <ac:chgData name="NESTOR JULIO HERNANDEZ BOCKER" userId="a413b3be1cc3406f" providerId="LiveId" clId="{D01D7CA7-859A-4B0B-AE09-59A5C56DE74C}" dt="2023-08-07T16:14:47.121" v="557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D01D7CA7-859A-4B0B-AE09-59A5C56DE74C}" dt="2023-08-07T15:00:06.342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D01D7CA7-859A-4B0B-AE09-59A5C56DE74C}" dt="2023-08-07T16:22:10.985" v="630" actId="20577"/>
        <pc:sldMkLst>
          <pc:docMk/>
          <pc:sldMk cId="3675170584" sldId="279"/>
        </pc:sldMkLst>
        <pc:spChg chg="mod">
          <ac:chgData name="NESTOR JULIO HERNANDEZ BOCKER" userId="a413b3be1cc3406f" providerId="LiveId" clId="{D01D7CA7-859A-4B0B-AE09-59A5C56DE74C}" dt="2023-08-07T16:22:10.985" v="63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D01D7CA7-859A-4B0B-AE09-59A5C56DE74C}" dt="2023-08-07T15:09:00.936" v="51" actId="20577"/>
        <pc:sldMkLst>
          <pc:docMk/>
          <pc:sldMk cId="2130645913" sldId="281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D01D7CA7-859A-4B0B-AE09-59A5C56DE74C}" dt="2023-08-07T15:09:00.936" v="51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D01D7CA7-859A-4B0B-AE09-59A5C56DE74C}" dt="2023-08-07T15:08:24.586" v="48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2130645913" sldId="281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D01D7CA7-859A-4B0B-AE09-59A5C56DE74C}" dt="2023-08-07T15:53:22.406" v="215" actId="20577"/>
        <pc:sldMkLst>
          <pc:docMk/>
          <pc:sldMk cId="1230455291" sldId="290"/>
        </pc:sldMkLst>
        <pc:spChg chg="mod">
          <ac:chgData name="NESTOR JULIO HERNANDEZ BOCKER" userId="a413b3be1cc3406f" providerId="LiveId" clId="{D01D7CA7-859A-4B0B-AE09-59A5C56DE74C}" dt="2023-08-07T15:41:36.531" v="155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D01D7CA7-859A-4B0B-AE09-59A5C56DE74C}" dt="2023-08-07T15:53:22.406" v="215" actId="20577"/>
          <ac:spMkLst>
            <pc:docMk/>
            <pc:sldMk cId="1230455291" sldId="290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D01D7CA7-859A-4B0B-AE09-59A5C56DE74C}" dt="2023-08-07T15:29:29.402" v="127" actId="478"/>
          <ac:picMkLst>
            <pc:docMk/>
            <pc:sldMk cId="1230455291" sldId="290"/>
            <ac:picMk id="2" creationId="{5BC10B50-1F49-6ABE-7477-9C753B618740}"/>
          </ac:picMkLst>
        </pc:picChg>
        <pc:picChg chg="add del mod">
          <ac:chgData name="NESTOR JULIO HERNANDEZ BOCKER" userId="a413b3be1cc3406f" providerId="LiveId" clId="{D01D7CA7-859A-4B0B-AE09-59A5C56DE74C}" dt="2023-08-07T15:42:17.541" v="156" actId="478"/>
          <ac:picMkLst>
            <pc:docMk/>
            <pc:sldMk cId="1230455291" sldId="290"/>
            <ac:picMk id="6" creationId="{6AD0C97C-B889-DCEB-0A71-D757F59769C4}"/>
          </ac:picMkLst>
        </pc:picChg>
      </pc:sldChg>
      <pc:sldChg chg="addSp delSp modSp mod">
        <pc:chgData name="NESTOR JULIO HERNANDEZ BOCKER" userId="a413b3be1cc3406f" providerId="LiveId" clId="{D01D7CA7-859A-4B0B-AE09-59A5C56DE74C}" dt="2023-08-07T16:21:38.736" v="629" actId="20577"/>
        <pc:sldMkLst>
          <pc:docMk/>
          <pc:sldMk cId="3207670988" sldId="291"/>
        </pc:sldMkLst>
        <pc:spChg chg="mod">
          <ac:chgData name="NESTOR JULIO HERNANDEZ BOCKER" userId="a413b3be1cc3406f" providerId="LiveId" clId="{D01D7CA7-859A-4B0B-AE09-59A5C56DE74C}" dt="2023-08-07T16:21:38.736" v="629" actId="2057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D01D7CA7-859A-4B0B-AE09-59A5C56DE74C}" dt="2023-08-07T15:00:06.342" v="2"/>
          <ac:spMkLst>
            <pc:docMk/>
            <pc:sldMk cId="3207670988" sldId="291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D01D7CA7-859A-4B0B-AE09-59A5C56DE74C}" dt="2023-08-07T16:20:58.035" v="619" actId="478"/>
          <ac:graphicFrameMkLst>
            <pc:docMk/>
            <pc:sldMk cId="3207670988" sldId="291"/>
            <ac:graphicFrameMk id="2" creationId="{00000000-0008-0000-0000-000003000000}"/>
          </ac:graphicFrameMkLst>
        </pc:graphicFrameChg>
        <pc:graphicFrameChg chg="add mod">
          <ac:chgData name="NESTOR JULIO HERNANDEZ BOCKER" userId="a413b3be1cc3406f" providerId="LiveId" clId="{D01D7CA7-859A-4B0B-AE09-59A5C56DE74C}" dt="2023-08-07T16:21:03.689" v="620"/>
          <ac:graphicFrameMkLst>
            <pc:docMk/>
            <pc:sldMk cId="3207670988" sldId="291"/>
            <ac:graphicFrameMk id="5" creationId="{00000000-0008-0000-0000-000003000000}"/>
          </ac:graphicFrameMkLst>
        </pc:graphicFrameChg>
      </pc:sldChg>
      <pc:sldChg chg="modSp mod">
        <pc:chgData name="NESTOR JULIO HERNANDEZ BOCKER" userId="a413b3be1cc3406f" providerId="LiveId" clId="{D01D7CA7-859A-4B0B-AE09-59A5C56DE74C}" dt="2023-08-07T15:09:37.658" v="52" actId="27107"/>
        <pc:sldMkLst>
          <pc:docMk/>
          <pc:sldMk cId="1058868022" sldId="297"/>
        </pc:sldMkLst>
        <pc:spChg chg="mod">
          <ac:chgData name="NESTOR JULIO HERNANDEZ BOCKER" userId="a413b3be1cc3406f" providerId="LiveId" clId="{D01D7CA7-859A-4B0B-AE09-59A5C56DE74C}" dt="2023-08-07T15:09:37.658" v="52" actId="27107"/>
          <ac:spMkLst>
            <pc:docMk/>
            <pc:sldMk cId="1058868022" sldId="297"/>
            <ac:spMk id="10" creationId="{AE85FA06-F043-6F76-2D7A-77CFAD99732C}"/>
          </ac:spMkLst>
        </pc:spChg>
      </pc:sldChg>
      <pc:sldChg chg="modSp mod">
        <pc:chgData name="NESTOR JULIO HERNANDEZ BOCKER" userId="a413b3be1cc3406f" providerId="LiveId" clId="{D01D7CA7-859A-4B0B-AE09-59A5C56DE74C}" dt="2023-08-07T16:10:54.360" v="457" actId="20577"/>
        <pc:sldMkLst>
          <pc:docMk/>
          <pc:sldMk cId="999383766" sldId="298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999383766" sldId="29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01D7CA7-859A-4B0B-AE09-59A5C56DE74C}" dt="2023-08-07T16:10:54.360" v="457" actId="20577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modSp mod">
        <pc:chgData name="NESTOR JULIO HERNANDEZ BOCKER" userId="a413b3be1cc3406f" providerId="LiveId" clId="{D01D7CA7-859A-4B0B-AE09-59A5C56DE74C}" dt="2023-08-07T15:56:01.745" v="270"/>
        <pc:sldMkLst>
          <pc:docMk/>
          <pc:sldMk cId="1402838187" sldId="299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1402838187" sldId="29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01D7CA7-859A-4B0B-AE09-59A5C56DE74C}" dt="2023-08-07T15:55:37.392" v="269" actId="2057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D01D7CA7-859A-4B0B-AE09-59A5C56DE74C}" dt="2023-08-07T15:56:01.745" v="270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D01D7CA7-859A-4B0B-AE09-59A5C56DE74C}" dt="2023-08-07T15:59:49.273" v="299"/>
        <pc:sldMkLst>
          <pc:docMk/>
          <pc:sldMk cId="3528884864" sldId="300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01D7CA7-859A-4B0B-AE09-59A5C56DE74C}" dt="2023-08-07T15:57:06.500" v="294" actId="2057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D01D7CA7-859A-4B0B-AE09-59A5C56DE74C}" dt="2023-08-07T15:59:49.273" v="299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D01D7CA7-859A-4B0B-AE09-59A5C56DE74C}" dt="2023-08-07T16:00:17.695" v="305" actId="20577"/>
        <pc:sldMkLst>
          <pc:docMk/>
          <pc:sldMk cId="433723799" sldId="301"/>
        </pc:sldMkLst>
        <pc:spChg chg="mod">
          <ac:chgData name="NESTOR JULIO HERNANDEZ BOCKER" userId="a413b3be1cc3406f" providerId="LiveId" clId="{D01D7CA7-859A-4B0B-AE09-59A5C56DE74C}" dt="2023-08-07T16:00:17.695" v="305" actId="20577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433723799" sldId="30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01D7CA7-859A-4B0B-AE09-59A5C56DE74C}" dt="2023-08-07T16:03:13.910" v="327" actId="20577"/>
        <pc:sldMkLst>
          <pc:docMk/>
          <pc:sldMk cId="2938667470" sldId="302"/>
        </pc:sldMkLst>
        <pc:spChg chg="mod">
          <ac:chgData name="NESTOR JULIO HERNANDEZ BOCKER" userId="a413b3be1cc3406f" providerId="LiveId" clId="{D01D7CA7-859A-4B0B-AE09-59A5C56DE74C}" dt="2023-08-07T16:03:13.910" v="327" actId="2057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2938667470" sldId="30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01D7CA7-859A-4B0B-AE09-59A5C56DE74C}" dt="2023-08-07T15:06:56.497" v="36"/>
        <pc:sldMkLst>
          <pc:docMk/>
          <pc:sldMk cId="2869489403" sldId="303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2869489403" sldId="303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D01D7CA7-859A-4B0B-AE09-59A5C56DE74C}" dt="2023-08-07T15:06:56.497" v="36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modSp mod">
        <pc:chgData name="NESTOR JULIO HERNANDEZ BOCKER" userId="a413b3be1cc3406f" providerId="LiveId" clId="{D01D7CA7-859A-4B0B-AE09-59A5C56DE74C}" dt="2023-08-07T16:13:15.597" v="538" actId="20577"/>
        <pc:sldMkLst>
          <pc:docMk/>
          <pc:sldMk cId="2994828080" sldId="304"/>
        </pc:sldMkLst>
        <pc:spChg chg="mod">
          <ac:chgData name="NESTOR JULIO HERNANDEZ BOCKER" userId="a413b3be1cc3406f" providerId="LiveId" clId="{D01D7CA7-859A-4B0B-AE09-59A5C56DE74C}" dt="2023-08-07T16:13:15.597" v="538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2994828080" sldId="304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01D7CA7-859A-4B0B-AE09-59A5C56DE74C}" dt="2023-08-07T16:14:31.824" v="556" actId="20577"/>
        <pc:sldMkLst>
          <pc:docMk/>
          <pc:sldMk cId="1400359443" sldId="305"/>
        </pc:sldMkLst>
        <pc:spChg chg="mod">
          <ac:chgData name="NESTOR JULIO HERNANDEZ BOCKER" userId="a413b3be1cc3406f" providerId="LiveId" clId="{D01D7CA7-859A-4B0B-AE09-59A5C56DE74C}" dt="2023-08-07T16:14:31.824" v="556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1400359443" sldId="305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D01D7CA7-859A-4B0B-AE09-59A5C56DE74C}" dt="2023-08-07T15:02:51.691" v="12"/>
        <pc:sldMkLst>
          <pc:docMk/>
          <pc:sldMk cId="3902090573" sldId="307"/>
        </pc:sldMkLst>
        <pc:spChg chg="mod">
          <ac:chgData name="NESTOR JULIO HERNANDEZ BOCKER" userId="a413b3be1cc3406f" providerId="LiveId" clId="{D01D7CA7-859A-4B0B-AE09-59A5C56DE74C}" dt="2023-08-07T15:00:26.872" v="4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D01D7CA7-859A-4B0B-AE09-59A5C56DE74C}" dt="2023-08-07T15:00:26.872" v="4"/>
          <ac:spMkLst>
            <pc:docMk/>
            <pc:sldMk cId="3902090573" sldId="307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D01D7CA7-859A-4B0B-AE09-59A5C56DE74C}" dt="2023-08-07T16:18:38.091" v="613" actId="20577"/>
        <pc:sldMkLst>
          <pc:docMk/>
          <pc:sldMk cId="2799606255" sldId="308"/>
        </pc:sldMkLst>
        <pc:spChg chg="mod">
          <ac:chgData name="NESTOR JULIO HERNANDEZ BOCKER" userId="a413b3be1cc3406f" providerId="LiveId" clId="{D01D7CA7-859A-4B0B-AE09-59A5C56DE74C}" dt="2023-08-07T16:18:38.091" v="613" actId="20577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D01D7CA7-859A-4B0B-AE09-59A5C56DE74C}" dt="2023-08-07T16:17:07.825" v="566" actId="1035"/>
          <ac:graphicFrameMkLst>
            <pc:docMk/>
            <pc:sldMk cId="2799606255" sldId="308"/>
            <ac:graphicFrameMk id="3" creationId="{00000000-0008-0000-0200-000005000000}"/>
          </ac:graphicFrameMkLst>
        </pc:graphicFrameChg>
        <pc:graphicFrameChg chg="del">
          <ac:chgData name="NESTOR JULIO HERNANDEZ BOCKER" userId="a413b3be1cc3406f" providerId="LiveId" clId="{D01D7CA7-859A-4B0B-AE09-59A5C56DE74C}" dt="2023-08-07T16:16:17.392" v="558" actId="478"/>
          <ac:graphicFrameMkLst>
            <pc:docMk/>
            <pc:sldMk cId="2799606255" sldId="308"/>
            <ac:graphicFrameMk id="6" creationId="{00000000-0008-0000-0200-000005000000}"/>
          </ac:graphicFrameMkLst>
        </pc:graphicFrameChg>
      </pc:sldChg>
      <pc:sldChg chg="addSp delSp modSp mod">
        <pc:chgData name="NESTOR JULIO HERNANDEZ BOCKER" userId="a413b3be1cc3406f" providerId="LiveId" clId="{D01D7CA7-859A-4B0B-AE09-59A5C56DE74C}" dt="2023-08-07T16:10:01.302" v="453" actId="20577"/>
        <pc:sldMkLst>
          <pc:docMk/>
          <pc:sldMk cId="12027702" sldId="309"/>
        </pc:sldMkLst>
        <pc:spChg chg="mod">
          <ac:chgData name="NESTOR JULIO HERNANDEZ BOCKER" userId="a413b3be1cc3406f" providerId="LiveId" clId="{D01D7CA7-859A-4B0B-AE09-59A5C56DE74C}" dt="2023-08-07T16:10:01.302" v="453" actId="20577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D01D7CA7-859A-4B0B-AE09-59A5C56DE74C}" dt="2023-08-07T15:00:06.342" v="2"/>
          <ac:spMkLst>
            <pc:docMk/>
            <pc:sldMk cId="12027702" sldId="309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D01D7CA7-859A-4B0B-AE09-59A5C56DE74C}" dt="2023-08-07T16:06:43.041" v="404" actId="478"/>
          <ac:picMkLst>
            <pc:docMk/>
            <pc:sldMk cId="12027702" sldId="309"/>
            <ac:picMk id="5" creationId="{CC3CE357-6D3A-9D73-3FD1-2478DE30D7A4}"/>
          </ac:picMkLst>
        </pc:picChg>
        <pc:picChg chg="add del mod">
          <ac:chgData name="NESTOR JULIO HERNANDEZ BOCKER" userId="a413b3be1cc3406f" providerId="LiveId" clId="{D01D7CA7-859A-4B0B-AE09-59A5C56DE74C}" dt="2023-08-07T16:09:54.235" v="452" actId="478"/>
          <ac:picMkLst>
            <pc:docMk/>
            <pc:sldMk cId="12027702" sldId="309"/>
            <ac:picMk id="6" creationId="{E531325C-D9F8-E54D-9490-0FE00A3D0C32}"/>
          </ac:picMkLst>
        </pc:picChg>
      </pc:sldChg>
      <pc:sldChg chg="modSp mod">
        <pc:chgData name="NESTOR JULIO HERNANDEZ BOCKER" userId="a413b3be1cc3406f" providerId="LiveId" clId="{D01D7CA7-859A-4B0B-AE09-59A5C56DE74C}" dt="2023-08-07T16:10:46.829" v="455" actId="20577"/>
        <pc:sldMkLst>
          <pc:docMk/>
          <pc:sldMk cId="436528798" sldId="310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01D7CA7-859A-4B0B-AE09-59A5C56DE74C}" dt="2023-08-07T16:10:46.829" v="455" actId="20577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addSp delSp modSp mod">
        <pc:chgData name="NESTOR JULIO HERNANDEZ BOCKER" userId="a413b3be1cc3406f" providerId="LiveId" clId="{D01D7CA7-859A-4B0B-AE09-59A5C56DE74C}" dt="2023-08-07T16:11:40.879" v="484" actId="6549"/>
        <pc:sldMkLst>
          <pc:docMk/>
          <pc:sldMk cId="537324164" sldId="311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01D7CA7-859A-4B0B-AE09-59A5C56DE74C}" dt="2023-08-07T16:11:22.204" v="474" actId="2057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D01D7CA7-859A-4B0B-AE09-59A5C56DE74C}" dt="2023-08-07T16:11:40.879" v="484" actId="6549"/>
          <ac:graphicFrameMkLst>
            <pc:docMk/>
            <pc:sldMk cId="537324164" sldId="311"/>
            <ac:graphicFrameMk id="6" creationId="{7F794479-1392-0BE5-0A85-76017F6BA507}"/>
          </ac:graphicFrameMkLst>
        </pc:graphicFrameChg>
        <pc:graphicFrameChg chg="add del mod">
          <ac:chgData name="NESTOR JULIO HERNANDEZ BOCKER" userId="a413b3be1cc3406f" providerId="LiveId" clId="{D01D7CA7-859A-4B0B-AE09-59A5C56DE74C}" dt="2023-08-07T16:11:32.625" v="476"/>
          <ac:graphicFrameMkLst>
            <pc:docMk/>
            <pc:sldMk cId="537324164" sldId="311"/>
            <ac:graphicFrameMk id="8" creationId="{E08F1FE5-4E43-9D39-505B-2A0961BA35C4}"/>
          </ac:graphicFrameMkLst>
        </pc:graphicFrameChg>
      </pc:sldChg>
      <pc:sldChg chg="modSp mod">
        <pc:chgData name="NESTOR JULIO HERNANDEZ BOCKER" userId="a413b3be1cc3406f" providerId="LiveId" clId="{D01D7CA7-859A-4B0B-AE09-59A5C56DE74C}" dt="2023-08-07T16:12:23.687" v="533"/>
        <pc:sldMkLst>
          <pc:docMk/>
          <pc:sldMk cId="757931575" sldId="312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01D7CA7-859A-4B0B-AE09-59A5C56DE74C}" dt="2023-08-07T16:12:14.593" v="532" actId="2057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D01D7CA7-859A-4B0B-AE09-59A5C56DE74C}" dt="2023-08-07T16:12:23.687" v="533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D01D7CA7-859A-4B0B-AE09-59A5C56DE74C}" dt="2023-08-07T15:03:07.183" v="13" actId="20577"/>
        <pc:sldMkLst>
          <pc:docMk/>
          <pc:sldMk cId="2590248872" sldId="313"/>
        </pc:sldMkLst>
        <pc:spChg chg="mod">
          <ac:chgData name="NESTOR JULIO HERNANDEZ BOCKER" userId="a413b3be1cc3406f" providerId="LiveId" clId="{D01D7CA7-859A-4B0B-AE09-59A5C56DE74C}" dt="2023-08-07T15:03:07.183" v="13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D01D7CA7-859A-4B0B-AE09-59A5C56DE74C}" dt="2023-08-07T15:00:26.872" v="4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D01D7CA7-859A-4B0B-AE09-59A5C56DE74C}" dt="2023-08-07T15:03:15.133" v="14" actId="20577"/>
        <pc:sldMkLst>
          <pc:docMk/>
          <pc:sldMk cId="3633284213" sldId="314"/>
        </pc:sldMkLst>
        <pc:spChg chg="mod">
          <ac:chgData name="NESTOR JULIO HERNANDEZ BOCKER" userId="a413b3be1cc3406f" providerId="LiveId" clId="{D01D7CA7-859A-4B0B-AE09-59A5C56DE74C}" dt="2023-08-07T15:03:15.133" v="14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D01D7CA7-859A-4B0B-AE09-59A5C56DE74C}" dt="2023-08-07T15:00:06.342" v="2"/>
          <ac:spMkLst>
            <pc:docMk/>
            <pc:sldMk cId="3633284213" sldId="314"/>
            <ac:spMk id="3" creationId="{909C031B-51F5-08F7-8363-BE3CCE2F94B6}"/>
          </ac:spMkLst>
        </pc:spChg>
      </pc:sldChg>
      <pc:sldChg chg="addSp delSp modSp mod">
        <pc:chgData name="NESTOR JULIO HERNANDEZ BOCKER" userId="a413b3be1cc3406f" providerId="LiveId" clId="{D01D7CA7-859A-4B0B-AE09-59A5C56DE74C}" dt="2023-08-07T16:20:36.595" v="618" actId="20577"/>
        <pc:sldMkLst>
          <pc:docMk/>
          <pc:sldMk cId="1867422395" sldId="315"/>
        </pc:sldMkLst>
        <pc:spChg chg="mod">
          <ac:chgData name="NESTOR JULIO HERNANDEZ BOCKER" userId="a413b3be1cc3406f" providerId="LiveId" clId="{D01D7CA7-859A-4B0B-AE09-59A5C56DE74C}" dt="2023-08-07T16:20:36.595" v="618" actId="2057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1867422395" sldId="31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D01D7CA7-859A-4B0B-AE09-59A5C56DE74C}" dt="2023-08-07T16:20:26.993" v="615"/>
          <ac:graphicFrameMkLst>
            <pc:docMk/>
            <pc:sldMk cId="1867422395" sldId="315"/>
            <ac:graphicFrameMk id="4" creationId="{00000000-0008-0000-0000-000002000000}"/>
          </ac:graphicFrameMkLst>
        </pc:graphicFrameChg>
        <pc:graphicFrameChg chg="del">
          <ac:chgData name="NESTOR JULIO HERNANDEZ BOCKER" userId="a413b3be1cc3406f" providerId="LiveId" clId="{D01D7CA7-859A-4B0B-AE09-59A5C56DE74C}" dt="2023-08-07T16:20:21.672" v="614" actId="478"/>
          <ac:graphicFrameMkLst>
            <pc:docMk/>
            <pc:sldMk cId="1867422395" sldId="315"/>
            <ac:graphicFrameMk id="5" creationId="{00000000-0008-0000-0000-000002000000}"/>
          </ac:graphicFrameMkLst>
        </pc:graphicFrameChg>
      </pc:sldChg>
      <pc:sldChg chg="modSp add del">
        <pc:chgData name="NESTOR JULIO HERNANDEZ BOCKER" userId="a413b3be1cc3406f" providerId="LiveId" clId="{D01D7CA7-859A-4B0B-AE09-59A5C56DE74C}" dt="2023-08-07T15:02:51.691" v="12"/>
        <pc:sldMkLst>
          <pc:docMk/>
          <pc:sldMk cId="3692254647" sldId="318"/>
        </pc:sldMkLst>
        <pc:spChg chg="mod">
          <ac:chgData name="NESTOR JULIO HERNANDEZ BOCKER" userId="a413b3be1cc3406f" providerId="LiveId" clId="{D01D7CA7-859A-4B0B-AE09-59A5C56DE74C}" dt="2023-08-07T15:00:26.872" v="4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D01D7CA7-859A-4B0B-AE09-59A5C56DE74C}" dt="2023-08-07T15:00:26.872" v="4"/>
          <ac:spMkLst>
            <pc:docMk/>
            <pc:sldMk cId="3692254647" sldId="318"/>
            <ac:spMk id="15" creationId="{A1FEE787-43FA-4043-9C5B-EE2767A8C8C5}"/>
          </ac:spMkLst>
        </pc:spChg>
      </pc:sldChg>
    </pc:docChg>
  </pc:docChgLst>
  <pc:docChgLst>
    <pc:chgData name="NESTOR JULIO HERNANDEZ BOCKER" userId="a413b3be1cc3406f" providerId="LiveId" clId="{89506A28-5A45-4142-BC4C-DA81BE63E408}"/>
    <pc:docChg chg="undo custSel modSld">
      <pc:chgData name="NESTOR JULIO HERNANDEZ BOCKER" userId="a413b3be1cc3406f" providerId="LiveId" clId="{89506A28-5A45-4142-BC4C-DA81BE63E408}" dt="2023-06-04T01:46:42.307" v="26" actId="207"/>
      <pc:docMkLst>
        <pc:docMk/>
      </pc:docMkLst>
      <pc:sldChg chg="modSp mod">
        <pc:chgData name="NESTOR JULIO HERNANDEZ BOCKER" userId="a413b3be1cc3406f" providerId="LiveId" clId="{89506A28-5A45-4142-BC4C-DA81BE63E408}" dt="2023-06-04T01:44:35.407" v="6" actId="255"/>
        <pc:sldMkLst>
          <pc:docMk/>
          <pc:sldMk cId="2130645913" sldId="281"/>
        </pc:sldMkLst>
        <pc:spChg chg="mod">
          <ac:chgData name="NESTOR JULIO HERNANDEZ BOCKER" userId="a413b3be1cc3406f" providerId="LiveId" clId="{89506A28-5A45-4142-BC4C-DA81BE63E408}" dt="2023-06-04T01:44:35.407" v="6" actId="255"/>
          <ac:spMkLst>
            <pc:docMk/>
            <pc:sldMk cId="2130645913" sldId="281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0:26.991" v="5"/>
        <pc:sldMkLst>
          <pc:docMk/>
          <pc:sldMk cId="3855831146" sldId="282"/>
        </pc:sldMkLst>
        <pc:spChg chg="mod">
          <ac:chgData name="NESTOR JULIO HERNANDEZ BOCKER" userId="a413b3be1cc3406f" providerId="LiveId" clId="{89506A28-5A45-4142-BC4C-DA81BE63E408}" dt="2023-06-04T01:40:26.991" v="5"/>
          <ac:spMkLst>
            <pc:docMk/>
            <pc:sldMk cId="3855831146" sldId="28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89506A28-5A45-4142-BC4C-DA81BE63E408}" dt="2023-06-04T01:44:45.887" v="7" actId="255"/>
        <pc:sldMkLst>
          <pc:docMk/>
          <pc:sldMk cId="3275677300" sldId="283"/>
        </pc:sldMkLst>
        <pc:spChg chg="mod">
          <ac:chgData name="NESTOR JULIO HERNANDEZ BOCKER" userId="a413b3be1cc3406f" providerId="LiveId" clId="{89506A28-5A45-4142-BC4C-DA81BE63E408}" dt="2023-06-04T01:44:45.887" v="7" actId="255"/>
          <ac:spMkLst>
            <pc:docMk/>
            <pc:sldMk cId="3275677300" sldId="283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0:42:10.123" v="0"/>
          <ac:graphicFrameMkLst>
            <pc:docMk/>
            <pc:sldMk cId="3275677300" sldId="283"/>
            <ac:graphicFrameMk id="3" creationId="{41043A50-4A74-5610-777A-A81D28BBFB63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4:55.897" v="8" actId="255"/>
        <pc:sldMkLst>
          <pc:docMk/>
          <pc:sldMk cId="2609771912" sldId="284"/>
        </pc:sldMkLst>
        <pc:spChg chg="mod">
          <ac:chgData name="NESTOR JULIO HERNANDEZ BOCKER" userId="a413b3be1cc3406f" providerId="LiveId" clId="{89506A28-5A45-4142-BC4C-DA81BE63E408}" dt="2023-06-04T01:44:55.897" v="8" actId="255"/>
          <ac:spMkLst>
            <pc:docMk/>
            <pc:sldMk cId="2609771912" sldId="284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5:03.877" v="9" actId="255"/>
        <pc:sldMkLst>
          <pc:docMk/>
          <pc:sldMk cId="185742075" sldId="285"/>
        </pc:sldMkLst>
        <pc:spChg chg="mod">
          <ac:chgData name="NESTOR JULIO HERNANDEZ BOCKER" userId="a413b3be1cc3406f" providerId="LiveId" clId="{89506A28-5A45-4142-BC4C-DA81BE63E408}" dt="2023-06-04T01:45:03.877" v="9" actId="255"/>
          <ac:spMkLst>
            <pc:docMk/>
            <pc:sldMk cId="185742075" sldId="285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1:26:01.239" v="2" actId="113"/>
          <ac:graphicFrameMkLst>
            <pc:docMk/>
            <pc:sldMk cId="185742075" sldId="285"/>
            <ac:graphicFrameMk id="2" creationId="{24496ED9-7835-3B52-A1A0-7D466324A28C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5:12.257" v="10" actId="255"/>
        <pc:sldMkLst>
          <pc:docMk/>
          <pc:sldMk cId="761130282" sldId="286"/>
        </pc:sldMkLst>
        <pc:spChg chg="mod">
          <ac:chgData name="NESTOR JULIO HERNANDEZ BOCKER" userId="a413b3be1cc3406f" providerId="LiveId" clId="{89506A28-5A45-4142-BC4C-DA81BE63E408}" dt="2023-06-04T01:45:12.257" v="10" actId="255"/>
          <ac:spMkLst>
            <pc:docMk/>
            <pc:sldMk cId="761130282" sldId="286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6:42.307" v="26" actId="207"/>
        <pc:sldMkLst>
          <pc:docMk/>
          <pc:sldMk cId="4096092239" sldId="287"/>
        </pc:sldMkLst>
        <pc:graphicFrameChg chg="modGraphic">
          <ac:chgData name="NESTOR JULIO HERNANDEZ BOCKER" userId="a413b3be1cc3406f" providerId="LiveId" clId="{89506A28-5A45-4142-BC4C-DA81BE63E408}" dt="2023-06-04T01:46:42.307" v="26" actId="207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</pc:docChg>
  </pc:docChgLst>
  <pc:docChgLst>
    <pc:chgData name="NESTOR JULIO HERNANDEZ BOCKER" userId="a413b3be1cc3406f" providerId="LiveId" clId="{82BA0BD3-1566-4070-B417-EF73B6B6B9FA}"/>
    <pc:docChg chg="undo custSel addSld delSld modSld">
      <pc:chgData name="NESTOR JULIO HERNANDEZ BOCKER" userId="a413b3be1cc3406f" providerId="LiveId" clId="{82BA0BD3-1566-4070-B417-EF73B6B6B9FA}" dt="2023-10-04T00:08:32.151" v="1822" actId="207"/>
      <pc:docMkLst>
        <pc:docMk/>
      </pc:docMkLst>
      <pc:sldChg chg="modSp mod">
        <pc:chgData name="NESTOR JULIO HERNANDEZ BOCKER" userId="a413b3be1cc3406f" providerId="LiveId" clId="{82BA0BD3-1566-4070-B417-EF73B6B6B9FA}" dt="2023-10-03T23:37:13.662" v="1383" actId="20577"/>
        <pc:sldMkLst>
          <pc:docMk/>
          <pc:sldMk cId="1010862512" sldId="275"/>
        </pc:sldMkLst>
        <pc:spChg chg="mod">
          <ac:chgData name="NESTOR JULIO HERNANDEZ BOCKER" userId="a413b3be1cc3406f" providerId="LiveId" clId="{82BA0BD3-1566-4070-B417-EF73B6B6B9FA}" dt="2023-10-03T23:37:13.662" v="1383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82BA0BD3-1566-4070-B417-EF73B6B6B9FA}" dt="2023-10-03T23:24:39.228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82BA0BD3-1566-4070-B417-EF73B6B6B9FA}" dt="2023-10-04T00:08:00.331" v="1820" actId="20577"/>
        <pc:sldMkLst>
          <pc:docMk/>
          <pc:sldMk cId="3675170584" sldId="279"/>
        </pc:sldMkLst>
        <pc:spChg chg="mod">
          <ac:chgData name="NESTOR JULIO HERNANDEZ BOCKER" userId="a413b3be1cc3406f" providerId="LiveId" clId="{82BA0BD3-1566-4070-B417-EF73B6B6B9FA}" dt="2023-10-04T00:08:00.331" v="182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82BA0BD3-1566-4070-B417-EF73B6B6B9FA}" dt="2023-10-03T23:38:23.015" v="1394" actId="20577"/>
        <pc:sldMkLst>
          <pc:docMk/>
          <pc:sldMk cId="2130645913" sldId="281"/>
        </pc:sldMkLst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82BA0BD3-1566-4070-B417-EF73B6B6B9FA}" dt="2023-10-03T23:38:23.015" v="1394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82BA0BD3-1566-4070-B417-EF73B6B6B9FA}" dt="2023-10-03T23:37:52.272" v="1389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2130645913" sldId="281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82BA0BD3-1566-4070-B417-EF73B6B6B9FA}" dt="2023-10-03T23:43:55.169" v="1499" actId="478"/>
        <pc:sldMkLst>
          <pc:docMk/>
          <pc:sldMk cId="1230455291" sldId="290"/>
        </pc:sldMkLst>
        <pc:spChg chg="mod">
          <ac:chgData name="NESTOR JULIO HERNANDEZ BOCKER" userId="a413b3be1cc3406f" providerId="LiveId" clId="{82BA0BD3-1566-4070-B417-EF73B6B6B9FA}" dt="2023-10-03T23:43:21.480" v="1498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1230455291" sldId="290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82BA0BD3-1566-4070-B417-EF73B6B6B9FA}" dt="2023-10-03T23:42:14.197" v="1478" actId="478"/>
          <ac:picMkLst>
            <pc:docMk/>
            <pc:sldMk cId="1230455291" sldId="290"/>
            <ac:picMk id="2" creationId="{3D49216C-95E1-4C13-283A-2C1CA7EEC43D}"/>
          </ac:picMkLst>
        </pc:picChg>
        <pc:picChg chg="add del mod">
          <ac:chgData name="NESTOR JULIO HERNANDEZ BOCKER" userId="a413b3be1cc3406f" providerId="LiveId" clId="{82BA0BD3-1566-4070-B417-EF73B6B6B9FA}" dt="2023-10-03T23:43:55.169" v="1499" actId="478"/>
          <ac:picMkLst>
            <pc:docMk/>
            <pc:sldMk cId="1230455291" sldId="290"/>
            <ac:picMk id="6" creationId="{4563533A-5C48-FEBD-C7E6-A0EB5B5660FD}"/>
          </ac:picMkLst>
        </pc:picChg>
      </pc:sldChg>
      <pc:sldChg chg="addSp delSp modSp mod">
        <pc:chgData name="NESTOR JULIO HERNANDEZ BOCKER" userId="a413b3be1cc3406f" providerId="LiveId" clId="{82BA0BD3-1566-4070-B417-EF73B6B6B9FA}" dt="2023-10-04T00:06:25.644" v="1818" actId="27918"/>
        <pc:sldMkLst>
          <pc:docMk/>
          <pc:sldMk cId="3207670988" sldId="291"/>
        </pc:sldMkLst>
        <pc:spChg chg="mod">
          <ac:chgData name="NESTOR JULIO HERNANDEZ BOCKER" userId="a413b3be1cc3406f" providerId="LiveId" clId="{82BA0BD3-1566-4070-B417-EF73B6B6B9FA}" dt="2023-10-04T00:06:14.422" v="1817" actId="2057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82BA0BD3-1566-4070-B417-EF73B6B6B9FA}" dt="2023-10-03T23:24:39.228" v="2"/>
          <ac:spMkLst>
            <pc:docMk/>
            <pc:sldMk cId="3207670988" sldId="291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82BA0BD3-1566-4070-B417-EF73B6B6B9FA}" dt="2023-10-04T00:05:42.561" v="1809" actId="478"/>
          <ac:graphicFrameMkLst>
            <pc:docMk/>
            <pc:sldMk cId="3207670988" sldId="291"/>
            <ac:graphicFrameMk id="2" creationId="{00000000-0008-0000-0000-000003000000}"/>
          </ac:graphicFrameMkLst>
        </pc:graphicFrameChg>
        <pc:graphicFrameChg chg="add mod">
          <ac:chgData name="NESTOR JULIO HERNANDEZ BOCKER" userId="a413b3be1cc3406f" providerId="LiveId" clId="{82BA0BD3-1566-4070-B417-EF73B6B6B9FA}" dt="2023-10-04T00:05:48.201" v="1810"/>
          <ac:graphicFrameMkLst>
            <pc:docMk/>
            <pc:sldMk cId="3207670988" sldId="291"/>
            <ac:graphicFrameMk id="5" creationId="{00000000-0008-0000-0000-000003000000}"/>
          </ac:graphicFrameMkLst>
        </pc:graphicFrameChg>
      </pc:sldChg>
      <pc:sldChg chg="modSp mod">
        <pc:chgData name="NESTOR JULIO HERNANDEZ BOCKER" userId="a413b3be1cc3406f" providerId="LiveId" clId="{82BA0BD3-1566-4070-B417-EF73B6B6B9FA}" dt="2023-10-04T00:08:32.151" v="1822" actId="207"/>
        <pc:sldMkLst>
          <pc:docMk/>
          <pc:sldMk cId="1058868022" sldId="297"/>
        </pc:sldMkLst>
        <pc:spChg chg="mod">
          <ac:chgData name="NESTOR JULIO HERNANDEZ BOCKER" userId="a413b3be1cc3406f" providerId="LiveId" clId="{82BA0BD3-1566-4070-B417-EF73B6B6B9FA}" dt="2023-10-04T00:08:32.151" v="1822" actId="207"/>
          <ac:spMkLst>
            <pc:docMk/>
            <pc:sldMk cId="1058868022" sldId="297"/>
            <ac:spMk id="10" creationId="{AE85FA06-F043-6F76-2D7A-77CFAD99732C}"/>
          </ac:spMkLst>
        </pc:spChg>
      </pc:sldChg>
      <pc:sldChg chg="modSp mod">
        <pc:chgData name="NESTOR JULIO HERNANDEZ BOCKER" userId="a413b3be1cc3406f" providerId="LiveId" clId="{82BA0BD3-1566-4070-B417-EF73B6B6B9FA}" dt="2023-10-03T23:44:35.673" v="1502" actId="403"/>
        <pc:sldMkLst>
          <pc:docMk/>
          <pc:sldMk cId="999383766" sldId="298"/>
        </pc:sldMkLst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999383766" sldId="29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82BA0BD3-1566-4070-B417-EF73B6B6B9FA}" dt="2023-10-03T23:44:35.673" v="1502" actId="403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modSp mod">
        <pc:chgData name="NESTOR JULIO HERNANDEZ BOCKER" userId="a413b3be1cc3406f" providerId="LiveId" clId="{82BA0BD3-1566-4070-B417-EF73B6B6B9FA}" dt="2023-10-03T23:45:19.323" v="1520"/>
        <pc:sldMkLst>
          <pc:docMk/>
          <pc:sldMk cId="1402838187" sldId="299"/>
        </pc:sldMkLst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1402838187" sldId="29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82BA0BD3-1566-4070-B417-EF73B6B6B9FA}" dt="2023-10-03T23:45:02.058" v="1519" actId="2057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82BA0BD3-1566-4070-B417-EF73B6B6B9FA}" dt="2023-10-03T23:45:19.323" v="1520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82BA0BD3-1566-4070-B417-EF73B6B6B9FA}" dt="2023-10-03T23:46:50.648" v="1562"/>
        <pc:sldMkLst>
          <pc:docMk/>
          <pc:sldMk cId="3528884864" sldId="300"/>
        </pc:sldMkLst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82BA0BD3-1566-4070-B417-EF73B6B6B9FA}" dt="2023-10-03T23:46:40.528" v="1561" actId="2057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82BA0BD3-1566-4070-B417-EF73B6B6B9FA}" dt="2023-10-03T23:46:50.648" v="1562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addSp delSp modSp mod">
        <pc:chgData name="NESTOR JULIO HERNANDEZ BOCKER" userId="a413b3be1cc3406f" providerId="LiveId" clId="{82BA0BD3-1566-4070-B417-EF73B6B6B9FA}" dt="2023-10-03T23:47:16.358" v="1569" actId="20577"/>
        <pc:sldMkLst>
          <pc:docMk/>
          <pc:sldMk cId="433723799" sldId="301"/>
        </pc:sldMkLst>
        <pc:spChg chg="mod">
          <ac:chgData name="NESTOR JULIO HERNANDEZ BOCKER" userId="a413b3be1cc3406f" providerId="LiveId" clId="{82BA0BD3-1566-4070-B417-EF73B6B6B9FA}" dt="2023-10-03T23:47:16.358" v="1569" actId="20577"/>
          <ac:spMkLst>
            <pc:docMk/>
            <pc:sldMk cId="433723799" sldId="301"/>
            <ac:spMk id="2" creationId="{FC6A04EE-D3B8-BA90-1779-1167670B8274}"/>
          </ac:spMkLst>
        </pc:spChg>
        <pc:spChg chg="del">
          <ac:chgData name="NESTOR JULIO HERNANDEZ BOCKER" userId="a413b3be1cc3406f" providerId="LiveId" clId="{82BA0BD3-1566-4070-B417-EF73B6B6B9FA}" dt="2023-10-03T23:31:45.752" v="293" actId="478"/>
          <ac:spMkLst>
            <pc:docMk/>
            <pc:sldMk cId="433723799" sldId="301"/>
            <ac:spMk id="3" creationId="{2A92AF03-0B76-ABBC-DC2A-8FAF242B06ED}"/>
          </ac:spMkLst>
        </pc:spChg>
        <pc:spChg chg="add mod">
          <ac:chgData name="NESTOR JULIO HERNANDEZ BOCKER" userId="a413b3be1cc3406f" providerId="LiveId" clId="{82BA0BD3-1566-4070-B417-EF73B6B6B9FA}" dt="2023-10-03T23:35:48.852" v="1359" actId="6549"/>
          <ac:spMkLst>
            <pc:docMk/>
            <pc:sldMk cId="433723799" sldId="301"/>
            <ac:spMk id="5" creationId="{6CF0C090-29CD-C558-E9C1-3E7C0549A5C4}"/>
          </ac:spMkLst>
        </pc:spChg>
        <pc:spChg chg="add mod">
          <ac:chgData name="NESTOR JULIO HERNANDEZ BOCKER" userId="a413b3be1cc3406f" providerId="LiveId" clId="{82BA0BD3-1566-4070-B417-EF73B6B6B9FA}" dt="2023-10-03T23:35:53.592" v="1360"/>
          <ac:spMkLst>
            <pc:docMk/>
            <pc:sldMk cId="433723799" sldId="301"/>
            <ac:spMk id="6" creationId="{55EFFB56-EBB3-0C30-15B0-84DB59203FFE}"/>
          </ac:spMkLst>
        </pc:spChg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433723799" sldId="301"/>
            <ac:spMk id="7" creationId="{469CD69D-8310-32BB-7403-36C4ABF01797}"/>
          </ac:spMkLst>
        </pc:spChg>
      </pc:sldChg>
      <pc:sldChg chg="addSp modSp mod">
        <pc:chgData name="NESTOR JULIO HERNANDEZ BOCKER" userId="a413b3be1cc3406f" providerId="LiveId" clId="{82BA0BD3-1566-4070-B417-EF73B6B6B9FA}" dt="2023-10-03T23:47:45.390" v="1586" actId="20577"/>
        <pc:sldMkLst>
          <pc:docMk/>
          <pc:sldMk cId="2938667470" sldId="302"/>
        </pc:sldMkLst>
        <pc:spChg chg="mod">
          <ac:chgData name="NESTOR JULIO HERNANDEZ BOCKER" userId="a413b3be1cc3406f" providerId="LiveId" clId="{82BA0BD3-1566-4070-B417-EF73B6B6B9FA}" dt="2023-10-03T23:47:45.390" v="1586" actId="2057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82BA0BD3-1566-4070-B417-EF73B6B6B9FA}" dt="2023-10-03T23:33:20.467" v="700" actId="20577"/>
          <ac:spMkLst>
            <pc:docMk/>
            <pc:sldMk cId="2938667470" sldId="302"/>
            <ac:spMk id="3" creationId="{2A92AF03-0B76-ABBC-DC2A-8FAF242B06ED}"/>
          </ac:spMkLst>
        </pc:spChg>
        <pc:spChg chg="add mod">
          <ac:chgData name="NESTOR JULIO HERNANDEZ BOCKER" userId="a413b3be1cc3406f" providerId="LiveId" clId="{82BA0BD3-1566-4070-B417-EF73B6B6B9FA}" dt="2023-10-03T23:33:43.372" v="750" actId="1076"/>
          <ac:spMkLst>
            <pc:docMk/>
            <pc:sldMk cId="2938667470" sldId="302"/>
            <ac:spMk id="6" creationId="{16041AC1-19DD-E37F-2C33-1D5CD80A63F6}"/>
          </ac:spMkLst>
        </pc:spChg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2938667470" sldId="30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82BA0BD3-1566-4070-B417-EF73B6B6B9FA}" dt="2023-10-03T23:29:21.254" v="17" actId="27918"/>
        <pc:sldMkLst>
          <pc:docMk/>
          <pc:sldMk cId="2869489403" sldId="303"/>
        </pc:sldMkLst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2869489403" sldId="303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82BA0BD3-1566-4070-B417-EF73B6B6B9FA}" dt="2023-10-03T23:58:05.967" v="1770" actId="20577"/>
        <pc:sldMkLst>
          <pc:docMk/>
          <pc:sldMk cId="2994828080" sldId="304"/>
        </pc:sldMkLst>
        <pc:spChg chg="mod">
          <ac:chgData name="NESTOR JULIO HERNANDEZ BOCKER" userId="a413b3be1cc3406f" providerId="LiveId" clId="{82BA0BD3-1566-4070-B417-EF73B6B6B9FA}" dt="2023-10-03T23:58:05.967" v="1770" actId="20577"/>
          <ac:spMkLst>
            <pc:docMk/>
            <pc:sldMk cId="2994828080" sldId="304"/>
            <ac:spMk id="2" creationId="{077661EC-381A-3E4A-F0F0-5C72F32440DF}"/>
          </ac:spMkLst>
        </pc:spChg>
        <pc:spChg chg="del">
          <ac:chgData name="NESTOR JULIO HERNANDEZ BOCKER" userId="a413b3be1cc3406f" providerId="LiveId" clId="{82BA0BD3-1566-4070-B417-EF73B6B6B9FA}" dt="2023-10-03T23:31:52.422" v="295" actId="478"/>
          <ac:spMkLst>
            <pc:docMk/>
            <pc:sldMk cId="2994828080" sldId="304"/>
            <ac:spMk id="3" creationId="{2A92AF03-0B76-ABBC-DC2A-8FAF242B06ED}"/>
          </ac:spMkLst>
        </pc:spChg>
        <pc:spChg chg="add mod">
          <ac:chgData name="NESTOR JULIO HERNANDEZ BOCKER" userId="a413b3be1cc3406f" providerId="LiveId" clId="{82BA0BD3-1566-4070-B417-EF73B6B6B9FA}" dt="2023-10-03T23:34:14.952" v="1019" actId="6549"/>
          <ac:spMkLst>
            <pc:docMk/>
            <pc:sldMk cId="2994828080" sldId="304"/>
            <ac:spMk id="5" creationId="{8165C541-A62C-E548-E49B-1D6816AAACC8}"/>
          </ac:spMkLst>
        </pc:spChg>
        <pc:spChg chg="add mod">
          <ac:chgData name="NESTOR JULIO HERNANDEZ BOCKER" userId="a413b3be1cc3406f" providerId="LiveId" clId="{82BA0BD3-1566-4070-B417-EF73B6B6B9FA}" dt="2023-10-03T23:34:54.042" v="1038"/>
          <ac:spMkLst>
            <pc:docMk/>
            <pc:sldMk cId="2994828080" sldId="304"/>
            <ac:spMk id="6" creationId="{65C06764-949D-EA69-5096-51F291A36BC1}"/>
          </ac:spMkLst>
        </pc:spChg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2994828080" sldId="304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82BA0BD3-1566-4070-B417-EF73B6B6B9FA}" dt="2023-10-03T23:58:30.991" v="1786" actId="20577"/>
        <pc:sldMkLst>
          <pc:docMk/>
          <pc:sldMk cId="1400359443" sldId="305"/>
        </pc:sldMkLst>
        <pc:spChg chg="mod">
          <ac:chgData name="NESTOR JULIO HERNANDEZ BOCKER" userId="a413b3be1cc3406f" providerId="LiveId" clId="{82BA0BD3-1566-4070-B417-EF73B6B6B9FA}" dt="2023-10-03T23:58:30.991" v="1786" actId="20577"/>
          <ac:spMkLst>
            <pc:docMk/>
            <pc:sldMk cId="1400359443" sldId="305"/>
            <ac:spMk id="2" creationId="{FF9461AB-7823-F6C6-32D6-8B0B0E8E09F6}"/>
          </ac:spMkLst>
        </pc:spChg>
        <pc:spChg chg="del">
          <ac:chgData name="NESTOR JULIO HERNANDEZ BOCKER" userId="a413b3be1cc3406f" providerId="LiveId" clId="{82BA0BD3-1566-4070-B417-EF73B6B6B9FA}" dt="2023-10-03T23:32:01.672" v="297" actId="478"/>
          <ac:spMkLst>
            <pc:docMk/>
            <pc:sldMk cId="1400359443" sldId="305"/>
            <ac:spMk id="3" creationId="{2A92AF03-0B76-ABBC-DC2A-8FAF242B06ED}"/>
          </ac:spMkLst>
        </pc:spChg>
        <pc:spChg chg="add mod">
          <ac:chgData name="NESTOR JULIO HERNANDEZ BOCKER" userId="a413b3be1cc3406f" providerId="LiveId" clId="{82BA0BD3-1566-4070-B417-EF73B6B6B9FA}" dt="2023-10-03T23:33:58.402" v="838" actId="6549"/>
          <ac:spMkLst>
            <pc:docMk/>
            <pc:sldMk cId="1400359443" sldId="305"/>
            <ac:spMk id="5" creationId="{315F5800-C337-1510-D643-F89229957224}"/>
          </ac:spMkLst>
        </pc:spChg>
        <pc:spChg chg="add mod">
          <ac:chgData name="NESTOR JULIO HERNANDEZ BOCKER" userId="a413b3be1cc3406f" providerId="LiveId" clId="{82BA0BD3-1566-4070-B417-EF73B6B6B9FA}" dt="2023-10-03T23:33:52.504" v="751"/>
          <ac:spMkLst>
            <pc:docMk/>
            <pc:sldMk cId="1400359443" sldId="305"/>
            <ac:spMk id="6" creationId="{C8D9347E-5AB2-1A84-989A-5D601F05A808}"/>
          </ac:spMkLst>
        </pc:spChg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1400359443" sldId="305"/>
            <ac:spMk id="7" creationId="{469CD69D-8310-32BB-7403-36C4ABF01797}"/>
          </ac:spMkLst>
        </pc:spChg>
        <pc:spChg chg="add del">
          <ac:chgData name="NESTOR JULIO HERNANDEZ BOCKER" userId="a413b3be1cc3406f" providerId="LiveId" clId="{82BA0BD3-1566-4070-B417-EF73B6B6B9FA}" dt="2023-10-03T23:35:04.132" v="1039" actId="478"/>
          <ac:spMkLst>
            <pc:docMk/>
            <pc:sldMk cId="1400359443" sldId="305"/>
            <ac:spMk id="9" creationId="{9FFCA367-E980-8B48-AD56-F7D2D7C0A921}"/>
          </ac:spMkLst>
        </pc:spChg>
      </pc:sldChg>
      <pc:sldChg chg="modSp add del">
        <pc:chgData name="NESTOR JULIO HERNANDEZ BOCKER" userId="a413b3be1cc3406f" providerId="LiveId" clId="{82BA0BD3-1566-4070-B417-EF73B6B6B9FA}" dt="2023-10-03T23:59:58.711" v="1791"/>
        <pc:sldMkLst>
          <pc:docMk/>
          <pc:sldMk cId="3902090573" sldId="307"/>
        </pc:sldMkLst>
        <pc:spChg chg="mod">
          <ac:chgData name="NESTOR JULIO HERNANDEZ BOCKER" userId="a413b3be1cc3406f" providerId="LiveId" clId="{82BA0BD3-1566-4070-B417-EF73B6B6B9FA}" dt="2023-10-03T23:24:59.854" v="4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82BA0BD3-1566-4070-B417-EF73B6B6B9FA}" dt="2023-10-03T23:24:59.854" v="4"/>
          <ac:spMkLst>
            <pc:docMk/>
            <pc:sldMk cId="3902090573" sldId="307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82BA0BD3-1566-4070-B417-EF73B6B6B9FA}" dt="2023-10-04T00:04:31.310" v="1802" actId="20577"/>
        <pc:sldMkLst>
          <pc:docMk/>
          <pc:sldMk cId="2799606255" sldId="308"/>
        </pc:sldMkLst>
        <pc:spChg chg="mod">
          <ac:chgData name="NESTOR JULIO HERNANDEZ BOCKER" userId="a413b3be1cc3406f" providerId="LiveId" clId="{82BA0BD3-1566-4070-B417-EF73B6B6B9FA}" dt="2023-10-04T00:04:31.310" v="1802" actId="20577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82BA0BD3-1566-4070-B417-EF73B6B6B9FA}" dt="2023-10-04T00:02:39.970" v="1794"/>
          <ac:graphicFrameMkLst>
            <pc:docMk/>
            <pc:sldMk cId="2799606255" sldId="308"/>
            <ac:graphicFrameMk id="3" creationId="{00000000-0008-0000-0200-000005000000}"/>
          </ac:graphicFrameMkLst>
        </pc:graphicFrameChg>
        <pc:graphicFrameChg chg="del">
          <ac:chgData name="NESTOR JULIO HERNANDEZ BOCKER" userId="a413b3be1cc3406f" providerId="LiveId" clId="{82BA0BD3-1566-4070-B417-EF73B6B6B9FA}" dt="2023-10-04T00:02:36.350" v="1793" actId="478"/>
          <ac:graphicFrameMkLst>
            <pc:docMk/>
            <pc:sldMk cId="2799606255" sldId="308"/>
            <ac:graphicFrameMk id="4" creationId="{00000000-0008-0000-0200-000005000000}"/>
          </ac:graphicFrameMkLst>
        </pc:graphicFrameChg>
      </pc:sldChg>
      <pc:sldChg chg="addSp delSp modSp mod">
        <pc:chgData name="NESTOR JULIO HERNANDEZ BOCKER" userId="a413b3be1cc3406f" providerId="LiveId" clId="{82BA0BD3-1566-4070-B417-EF73B6B6B9FA}" dt="2023-10-03T23:54:18.411" v="1742" actId="478"/>
        <pc:sldMkLst>
          <pc:docMk/>
          <pc:sldMk cId="12027702" sldId="309"/>
        </pc:sldMkLst>
        <pc:spChg chg="mod">
          <ac:chgData name="NESTOR JULIO HERNANDEZ BOCKER" userId="a413b3be1cc3406f" providerId="LiveId" clId="{82BA0BD3-1566-4070-B417-EF73B6B6B9FA}" dt="2023-10-03T23:53:15.842" v="1741" actId="14100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82BA0BD3-1566-4070-B417-EF73B6B6B9FA}" dt="2023-10-03T23:24:39.228" v="2"/>
          <ac:spMkLst>
            <pc:docMk/>
            <pc:sldMk cId="12027702" sldId="309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82BA0BD3-1566-4070-B417-EF73B6B6B9FA}" dt="2023-10-03T23:51:38.420" v="1693" actId="478"/>
          <ac:picMkLst>
            <pc:docMk/>
            <pc:sldMk cId="12027702" sldId="309"/>
            <ac:picMk id="5" creationId="{BCFAB9F0-D253-3588-E0B0-320DF9DA6EDF}"/>
          </ac:picMkLst>
        </pc:picChg>
        <pc:picChg chg="add del mod">
          <ac:chgData name="NESTOR JULIO HERNANDEZ BOCKER" userId="a413b3be1cc3406f" providerId="LiveId" clId="{82BA0BD3-1566-4070-B417-EF73B6B6B9FA}" dt="2023-10-03T23:54:18.411" v="1742" actId="478"/>
          <ac:picMkLst>
            <pc:docMk/>
            <pc:sldMk cId="12027702" sldId="309"/>
            <ac:picMk id="6" creationId="{641F0EE2-A23B-02A8-7630-DFA524B27C0B}"/>
          </ac:picMkLst>
        </pc:picChg>
      </pc:sldChg>
      <pc:sldChg chg="modSp mod">
        <pc:chgData name="NESTOR JULIO HERNANDEZ BOCKER" userId="a413b3be1cc3406f" providerId="LiveId" clId="{82BA0BD3-1566-4070-B417-EF73B6B6B9FA}" dt="2023-10-03T23:56:19.087" v="1746" actId="27107"/>
        <pc:sldMkLst>
          <pc:docMk/>
          <pc:sldMk cId="436528798" sldId="310"/>
        </pc:sldMkLst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82BA0BD3-1566-4070-B417-EF73B6B6B9FA}" dt="2023-10-03T23:56:19.087" v="1746" actId="27107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">
        <pc:chgData name="NESTOR JULIO HERNANDEZ BOCKER" userId="a413b3be1cc3406f" providerId="LiveId" clId="{82BA0BD3-1566-4070-B417-EF73B6B6B9FA}" dt="2023-10-03T23:57:10.032" v="1748"/>
        <pc:sldMkLst>
          <pc:docMk/>
          <pc:sldMk cId="537324164" sldId="311"/>
        </pc:sldMkLst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537324164" sldId="311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82BA0BD3-1566-4070-B417-EF73B6B6B9FA}" dt="2023-10-03T23:57:00.606" v="174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82BA0BD3-1566-4070-B417-EF73B6B6B9FA}" dt="2023-10-03T23:57:10.032" v="1748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82BA0BD3-1566-4070-B417-EF73B6B6B9FA}" dt="2023-10-03T23:57:42.166" v="1766" actId="6549"/>
        <pc:sldMkLst>
          <pc:docMk/>
          <pc:sldMk cId="757931575" sldId="312"/>
        </pc:sldMkLst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82BA0BD3-1566-4070-B417-EF73B6B6B9FA}" dt="2023-10-03T23:57:42.166" v="1766" actId="6549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82BA0BD3-1566-4070-B417-EF73B6B6B9FA}" dt="2023-10-03T23:57:34.439" v="1750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82BA0BD3-1566-4070-B417-EF73B6B6B9FA}" dt="2023-10-03T23:59:23.186" v="1787" actId="20577"/>
        <pc:sldMkLst>
          <pc:docMk/>
          <pc:sldMk cId="2590248872" sldId="313"/>
        </pc:sldMkLst>
        <pc:spChg chg="mod">
          <ac:chgData name="NESTOR JULIO HERNANDEZ BOCKER" userId="a413b3be1cc3406f" providerId="LiveId" clId="{82BA0BD3-1566-4070-B417-EF73B6B6B9FA}" dt="2023-10-03T23:59:23.186" v="1787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82BA0BD3-1566-4070-B417-EF73B6B6B9FA}" dt="2023-10-03T23:24:59.854" v="4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82BA0BD3-1566-4070-B417-EF73B6B6B9FA}" dt="2023-10-04T00:07:47.267" v="1819" actId="20577"/>
        <pc:sldMkLst>
          <pc:docMk/>
          <pc:sldMk cId="3633284213" sldId="314"/>
        </pc:sldMkLst>
        <pc:spChg chg="mod">
          <ac:chgData name="NESTOR JULIO HERNANDEZ BOCKER" userId="a413b3be1cc3406f" providerId="LiveId" clId="{82BA0BD3-1566-4070-B417-EF73B6B6B9FA}" dt="2023-10-04T00:07:47.267" v="1819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82BA0BD3-1566-4070-B417-EF73B6B6B9FA}" dt="2023-10-03T23:24:39.228" v="2"/>
          <ac:spMkLst>
            <pc:docMk/>
            <pc:sldMk cId="3633284213" sldId="314"/>
            <ac:spMk id="3" creationId="{909C031B-51F5-08F7-8363-BE3CCE2F94B6}"/>
          </ac:spMkLst>
        </pc:spChg>
      </pc:sldChg>
      <pc:sldChg chg="addSp delSp modSp mod">
        <pc:chgData name="NESTOR JULIO HERNANDEZ BOCKER" userId="a413b3be1cc3406f" providerId="LiveId" clId="{82BA0BD3-1566-4070-B417-EF73B6B6B9FA}" dt="2023-10-04T00:05:24.921" v="1808" actId="20577"/>
        <pc:sldMkLst>
          <pc:docMk/>
          <pc:sldMk cId="1867422395" sldId="315"/>
        </pc:sldMkLst>
        <pc:spChg chg="mod">
          <ac:chgData name="NESTOR JULIO HERNANDEZ BOCKER" userId="a413b3be1cc3406f" providerId="LiveId" clId="{82BA0BD3-1566-4070-B417-EF73B6B6B9FA}" dt="2023-10-04T00:05:24.921" v="1808" actId="2057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82BA0BD3-1566-4070-B417-EF73B6B6B9FA}" dt="2023-10-03T23:24:50.550" v="3"/>
          <ac:spMkLst>
            <pc:docMk/>
            <pc:sldMk cId="1867422395" sldId="31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82BA0BD3-1566-4070-B417-EF73B6B6B9FA}" dt="2023-10-04T00:05:13.370" v="1804"/>
          <ac:graphicFrameMkLst>
            <pc:docMk/>
            <pc:sldMk cId="1867422395" sldId="315"/>
            <ac:graphicFrameMk id="4" creationId="{00000000-0008-0000-0000-000002000000}"/>
          </ac:graphicFrameMkLst>
        </pc:graphicFrameChg>
        <pc:graphicFrameChg chg="del">
          <ac:chgData name="NESTOR JULIO HERNANDEZ BOCKER" userId="a413b3be1cc3406f" providerId="LiveId" clId="{82BA0BD3-1566-4070-B417-EF73B6B6B9FA}" dt="2023-10-04T00:05:09.474" v="1803" actId="478"/>
          <ac:graphicFrameMkLst>
            <pc:docMk/>
            <pc:sldMk cId="1867422395" sldId="315"/>
            <ac:graphicFrameMk id="5" creationId="{00000000-0008-0000-0000-000002000000}"/>
          </ac:graphicFrameMkLst>
        </pc:graphicFrameChg>
      </pc:sldChg>
      <pc:sldChg chg="add del">
        <pc:chgData name="NESTOR JULIO HERNANDEZ BOCKER" userId="a413b3be1cc3406f" providerId="LiveId" clId="{82BA0BD3-1566-4070-B417-EF73B6B6B9FA}" dt="2023-10-03T23:59:51.956" v="1790"/>
        <pc:sldMkLst>
          <pc:docMk/>
          <pc:sldMk cId="4286932608" sldId="316"/>
        </pc:sldMkLst>
      </pc:sldChg>
      <pc:sldChg chg="add del">
        <pc:chgData name="NESTOR JULIO HERNANDEZ BOCKER" userId="a413b3be1cc3406f" providerId="LiveId" clId="{82BA0BD3-1566-4070-B417-EF73B6B6B9FA}" dt="2023-10-03T23:59:51.956" v="1790"/>
        <pc:sldMkLst>
          <pc:docMk/>
          <pc:sldMk cId="872652374" sldId="317"/>
        </pc:sldMkLst>
      </pc:sldChg>
      <pc:sldChg chg="add del">
        <pc:chgData name="NESTOR JULIO HERNANDEZ BOCKER" userId="a413b3be1cc3406f" providerId="LiveId" clId="{82BA0BD3-1566-4070-B417-EF73B6B6B9FA}" dt="2023-10-03T23:59:51.956" v="1790"/>
        <pc:sldMkLst>
          <pc:docMk/>
          <pc:sldMk cId="2637181985" sldId="318"/>
        </pc:sldMkLst>
      </pc:sldChg>
      <pc:sldChg chg="modSp add del">
        <pc:chgData name="NESTOR JULIO HERNANDEZ BOCKER" userId="a413b3be1cc3406f" providerId="LiveId" clId="{82BA0BD3-1566-4070-B417-EF73B6B6B9FA}" dt="2023-10-03T23:59:58.711" v="1791"/>
        <pc:sldMkLst>
          <pc:docMk/>
          <pc:sldMk cId="3692254647" sldId="318"/>
        </pc:sldMkLst>
        <pc:spChg chg="mod">
          <ac:chgData name="NESTOR JULIO HERNANDEZ BOCKER" userId="a413b3be1cc3406f" providerId="LiveId" clId="{82BA0BD3-1566-4070-B417-EF73B6B6B9FA}" dt="2023-10-03T23:24:59.854" v="4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82BA0BD3-1566-4070-B417-EF73B6B6B9FA}" dt="2023-10-03T23:24:59.854" v="4"/>
          <ac:spMkLst>
            <pc:docMk/>
            <pc:sldMk cId="3692254647" sldId="318"/>
            <ac:spMk id="15" creationId="{A1FEE787-43FA-4043-9C5B-EE2767A8C8C5}"/>
          </ac:spMkLst>
        </pc:spChg>
      </pc:sldChg>
    </pc:docChg>
  </pc:docChgLst>
  <pc:docChgLst>
    <pc:chgData name="NESTOR JULIO HERNANDEZ BOCKER" userId="a413b3be1cc3406f" providerId="LiveId" clId="{B910FBED-A58D-4784-87E3-B3131684E79C}"/>
    <pc:docChg chg="undo custSel addSld delSld modSld">
      <pc:chgData name="NESTOR JULIO HERNANDEZ BOCKER" userId="a413b3be1cc3406f" providerId="LiveId" clId="{B910FBED-A58D-4784-87E3-B3131684E79C}" dt="2023-09-08T12:12:05.804" v="461" actId="2062"/>
      <pc:docMkLst>
        <pc:docMk/>
      </pc:docMkLst>
      <pc:sldChg chg="modSp mod">
        <pc:chgData name="NESTOR JULIO HERNANDEZ BOCKER" userId="a413b3be1cc3406f" providerId="LiveId" clId="{B910FBED-A58D-4784-87E3-B3131684E79C}" dt="2023-09-05T00:38:12.065" v="5" actId="20577"/>
        <pc:sldMkLst>
          <pc:docMk/>
          <pc:sldMk cId="1010862512" sldId="275"/>
        </pc:sldMkLst>
        <pc:spChg chg="mod">
          <ac:chgData name="NESTOR JULIO HERNANDEZ BOCKER" userId="a413b3be1cc3406f" providerId="LiveId" clId="{B910FBED-A58D-4784-87E3-B3131684E79C}" dt="2023-09-05T00:38:12.065" v="5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B910FBED-A58D-4784-87E3-B3131684E79C}" dt="2023-09-05T00:37:28.849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B910FBED-A58D-4784-87E3-B3131684E79C}" dt="2023-09-05T00:50:32.514" v="76" actId="20577"/>
        <pc:sldMkLst>
          <pc:docMk/>
          <pc:sldMk cId="3675170584" sldId="279"/>
        </pc:sldMkLst>
        <pc:spChg chg="mod">
          <ac:chgData name="NESTOR JULIO HERNANDEZ BOCKER" userId="a413b3be1cc3406f" providerId="LiveId" clId="{B910FBED-A58D-4784-87E3-B3131684E79C}" dt="2023-09-05T00:50:32.514" v="7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B910FBED-A58D-4784-87E3-B3131684E79C}" dt="2023-09-05T19:55:55.010" v="103" actId="20577"/>
        <pc:sldMkLst>
          <pc:docMk/>
          <pc:sldMk cId="2130645913" sldId="281"/>
        </pc:sldMkLst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B910FBED-A58D-4784-87E3-B3131684E79C}" dt="2023-09-05T19:55:55.010" v="103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B910FBED-A58D-4784-87E3-B3131684E79C}" dt="2023-09-05T19:55:38.726" v="99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2130645913" sldId="281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B910FBED-A58D-4784-87E3-B3131684E79C}" dt="2023-09-05T20:01:54.421" v="194" actId="20577"/>
        <pc:sldMkLst>
          <pc:docMk/>
          <pc:sldMk cId="1230455291" sldId="290"/>
        </pc:sldMkLst>
        <pc:spChg chg="mod">
          <ac:chgData name="NESTOR JULIO HERNANDEZ BOCKER" userId="a413b3be1cc3406f" providerId="LiveId" clId="{B910FBED-A58D-4784-87E3-B3131684E79C}" dt="2023-09-05T20:01:54.421" v="194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1230455291" sldId="290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B910FBED-A58D-4784-87E3-B3131684E79C}" dt="2023-09-05T19:59:35.097" v="170" actId="478"/>
          <ac:picMkLst>
            <pc:docMk/>
            <pc:sldMk cId="1230455291" sldId="290"/>
            <ac:picMk id="2" creationId="{06D4D33C-029F-CE18-0F51-E46E9E85ADCC}"/>
          </ac:picMkLst>
        </pc:picChg>
        <pc:picChg chg="add del mod">
          <ac:chgData name="NESTOR JULIO HERNANDEZ BOCKER" userId="a413b3be1cc3406f" providerId="LiveId" clId="{B910FBED-A58D-4784-87E3-B3131684E79C}" dt="2023-09-05T20:01:47.876" v="192" actId="478"/>
          <ac:picMkLst>
            <pc:docMk/>
            <pc:sldMk cId="1230455291" sldId="290"/>
            <ac:picMk id="6" creationId="{9E998B52-8F78-C7B5-CFA6-EA0F04EF9756}"/>
          </ac:picMkLst>
        </pc:picChg>
      </pc:sldChg>
      <pc:sldChg chg="addSp delSp modSp mod">
        <pc:chgData name="NESTOR JULIO HERNANDEZ BOCKER" userId="a413b3be1cc3406f" providerId="LiveId" clId="{B910FBED-A58D-4784-87E3-B3131684E79C}" dt="2023-09-05T00:49:49.684" v="75" actId="20577"/>
        <pc:sldMkLst>
          <pc:docMk/>
          <pc:sldMk cId="3207670988" sldId="291"/>
        </pc:sldMkLst>
        <pc:spChg chg="mod">
          <ac:chgData name="NESTOR JULIO HERNANDEZ BOCKER" userId="a413b3be1cc3406f" providerId="LiveId" clId="{B910FBED-A58D-4784-87E3-B3131684E79C}" dt="2023-09-05T00:49:49.684" v="75" actId="2057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B910FBED-A58D-4784-87E3-B3131684E79C}" dt="2023-09-05T00:37:28.849" v="2"/>
          <ac:spMkLst>
            <pc:docMk/>
            <pc:sldMk cId="3207670988" sldId="29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B910FBED-A58D-4784-87E3-B3131684E79C}" dt="2023-09-05T00:48:57.012" v="55"/>
          <ac:graphicFrameMkLst>
            <pc:docMk/>
            <pc:sldMk cId="3207670988" sldId="291"/>
            <ac:graphicFrameMk id="2" creationId="{00000000-0008-0000-0000-000003000000}"/>
          </ac:graphicFrameMkLst>
        </pc:graphicFrameChg>
        <pc:graphicFrameChg chg="del">
          <ac:chgData name="NESTOR JULIO HERNANDEZ BOCKER" userId="a413b3be1cc3406f" providerId="LiveId" clId="{B910FBED-A58D-4784-87E3-B3131684E79C}" dt="2023-09-05T00:48:42.406" v="54" actId="21"/>
          <ac:graphicFrameMkLst>
            <pc:docMk/>
            <pc:sldMk cId="3207670988" sldId="291"/>
            <ac:graphicFrameMk id="5" creationId="{00000000-0008-0000-0000-000003000000}"/>
          </ac:graphicFrameMkLst>
        </pc:graphicFrameChg>
      </pc:sldChg>
      <pc:sldChg chg="modSp mod">
        <pc:chgData name="NESTOR JULIO HERNANDEZ BOCKER" userId="a413b3be1cc3406f" providerId="LiveId" clId="{B910FBED-A58D-4784-87E3-B3131684E79C}" dt="2023-09-05T19:56:09.241" v="104" actId="27107"/>
        <pc:sldMkLst>
          <pc:docMk/>
          <pc:sldMk cId="1058868022" sldId="297"/>
        </pc:sldMkLst>
        <pc:spChg chg="mod">
          <ac:chgData name="NESTOR JULIO HERNANDEZ BOCKER" userId="a413b3be1cc3406f" providerId="LiveId" clId="{B910FBED-A58D-4784-87E3-B3131684E79C}" dt="2023-09-05T19:56:09.241" v="104" actId="27107"/>
          <ac:spMkLst>
            <pc:docMk/>
            <pc:sldMk cId="1058868022" sldId="297"/>
            <ac:spMk id="10" creationId="{AE85FA06-F043-6F76-2D7A-77CFAD99732C}"/>
          </ac:spMkLst>
        </pc:spChg>
      </pc:sldChg>
      <pc:sldChg chg="modSp mod">
        <pc:chgData name="NESTOR JULIO HERNANDEZ BOCKER" userId="a413b3be1cc3406f" providerId="LiveId" clId="{B910FBED-A58D-4784-87E3-B3131684E79C}" dt="2023-09-05T20:02:55.272" v="198" actId="27107"/>
        <pc:sldMkLst>
          <pc:docMk/>
          <pc:sldMk cId="999383766" sldId="298"/>
        </pc:sldMkLst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999383766" sldId="29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10FBED-A58D-4784-87E3-B3131684E79C}" dt="2023-09-05T20:02:55.272" v="198" actId="27107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modSp">
        <pc:chgData name="NESTOR JULIO HERNANDEZ BOCKER" userId="a413b3be1cc3406f" providerId="LiveId" clId="{B910FBED-A58D-4784-87E3-B3131684E79C}" dt="2023-09-05T20:04:16.932" v="200"/>
        <pc:sldMkLst>
          <pc:docMk/>
          <pc:sldMk cId="1402838187" sldId="299"/>
        </pc:sldMkLst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1402838187" sldId="29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B910FBED-A58D-4784-87E3-B3131684E79C}" dt="2023-09-05T20:04:03.445" v="199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B910FBED-A58D-4784-87E3-B3131684E79C}" dt="2023-09-05T20:04:16.932" v="200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B910FBED-A58D-4784-87E3-B3131684E79C}" dt="2023-09-05T20:04:59.420" v="232"/>
        <pc:sldMkLst>
          <pc:docMk/>
          <pc:sldMk cId="3528884864" sldId="300"/>
        </pc:sldMkLst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10FBED-A58D-4784-87E3-B3131684E79C}" dt="2023-09-05T20:04:48.689" v="231" actId="2057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B910FBED-A58D-4784-87E3-B3131684E79C}" dt="2023-09-05T20:04:59.420" v="232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B910FBED-A58D-4784-87E3-B3131684E79C}" dt="2023-09-05T20:05:35.116" v="239" actId="20577"/>
        <pc:sldMkLst>
          <pc:docMk/>
          <pc:sldMk cId="433723799" sldId="301"/>
        </pc:sldMkLst>
        <pc:spChg chg="mod">
          <ac:chgData name="NESTOR JULIO HERNANDEZ BOCKER" userId="a413b3be1cc3406f" providerId="LiveId" clId="{B910FBED-A58D-4784-87E3-B3131684E79C}" dt="2023-09-05T20:05:35.116" v="239" actId="20577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433723799" sldId="30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B910FBED-A58D-4784-87E3-B3131684E79C}" dt="2023-09-05T20:06:08.417" v="246" actId="20577"/>
        <pc:sldMkLst>
          <pc:docMk/>
          <pc:sldMk cId="2938667470" sldId="302"/>
        </pc:sldMkLst>
        <pc:spChg chg="mod">
          <ac:chgData name="NESTOR JULIO HERNANDEZ BOCKER" userId="a413b3be1cc3406f" providerId="LiveId" clId="{B910FBED-A58D-4784-87E3-B3131684E79C}" dt="2023-09-05T20:06:08.417" v="246" actId="2057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2938667470" sldId="30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B910FBED-A58D-4784-87E3-B3131684E79C}" dt="2023-09-05T19:54:30.626" v="88" actId="27918"/>
        <pc:sldMkLst>
          <pc:docMk/>
          <pc:sldMk cId="2869489403" sldId="303"/>
        </pc:sldMkLst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2869489403" sldId="303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B910FBED-A58D-4784-87E3-B3131684E79C}" dt="2023-09-05T20:14:58.779" v="446" actId="20577"/>
        <pc:sldMkLst>
          <pc:docMk/>
          <pc:sldMk cId="2994828080" sldId="304"/>
        </pc:sldMkLst>
        <pc:spChg chg="mod">
          <ac:chgData name="NESTOR JULIO HERNANDEZ BOCKER" userId="a413b3be1cc3406f" providerId="LiveId" clId="{B910FBED-A58D-4784-87E3-B3131684E79C}" dt="2023-09-05T20:14:58.779" v="446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2994828080" sldId="304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B910FBED-A58D-4784-87E3-B3131684E79C}" dt="2023-09-05T20:16:01.966" v="455" actId="20577"/>
        <pc:sldMkLst>
          <pc:docMk/>
          <pc:sldMk cId="1400359443" sldId="305"/>
        </pc:sldMkLst>
        <pc:spChg chg="mod">
          <ac:chgData name="NESTOR JULIO HERNANDEZ BOCKER" userId="a413b3be1cc3406f" providerId="LiveId" clId="{B910FBED-A58D-4784-87E3-B3131684E79C}" dt="2023-09-05T20:16:01.966" v="455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1400359443" sldId="305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B910FBED-A58D-4784-87E3-B3131684E79C}" dt="2023-09-05T00:41:18.644" v="14"/>
        <pc:sldMkLst>
          <pc:docMk/>
          <pc:sldMk cId="3902090573" sldId="307"/>
        </pc:sldMkLst>
        <pc:spChg chg="mod">
          <ac:chgData name="NESTOR JULIO HERNANDEZ BOCKER" userId="a413b3be1cc3406f" providerId="LiveId" clId="{B910FBED-A58D-4784-87E3-B3131684E79C}" dt="2023-09-05T00:37:59.655" v="4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B910FBED-A58D-4784-87E3-B3131684E79C}" dt="2023-09-05T00:37:59.655" v="4"/>
          <ac:spMkLst>
            <pc:docMk/>
            <pc:sldMk cId="3902090573" sldId="307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B910FBED-A58D-4784-87E3-B3131684E79C}" dt="2023-09-05T20:34:57.334" v="458"/>
        <pc:sldMkLst>
          <pc:docMk/>
          <pc:sldMk cId="2799606255" sldId="308"/>
        </pc:sldMkLst>
        <pc:spChg chg="mod">
          <ac:chgData name="NESTOR JULIO HERNANDEZ BOCKER" userId="a413b3be1cc3406f" providerId="LiveId" clId="{B910FBED-A58D-4784-87E3-B3131684E79C}" dt="2023-09-05T00:45:51.789" v="35" actId="20577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2799606255" sldId="308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B910FBED-A58D-4784-87E3-B3131684E79C}" dt="2023-09-05T00:43:54.608" v="15" actId="478"/>
          <ac:graphicFrameMkLst>
            <pc:docMk/>
            <pc:sldMk cId="2799606255" sldId="308"/>
            <ac:graphicFrameMk id="3" creationId="{00000000-0008-0000-0200-000005000000}"/>
          </ac:graphicFrameMkLst>
        </pc:graphicFrameChg>
        <pc:graphicFrameChg chg="add mod">
          <ac:chgData name="NESTOR JULIO HERNANDEZ BOCKER" userId="a413b3be1cc3406f" providerId="LiveId" clId="{B910FBED-A58D-4784-87E3-B3131684E79C}" dt="2023-09-05T20:34:57.334" v="458"/>
          <ac:graphicFrameMkLst>
            <pc:docMk/>
            <pc:sldMk cId="2799606255" sldId="308"/>
            <ac:graphicFrameMk id="4" creationId="{00000000-0008-0000-0200-000005000000}"/>
          </ac:graphicFrameMkLst>
        </pc:graphicFrameChg>
      </pc:sldChg>
      <pc:sldChg chg="addSp delSp modSp mod">
        <pc:chgData name="NESTOR JULIO HERNANDEZ BOCKER" userId="a413b3be1cc3406f" providerId="LiveId" clId="{B910FBED-A58D-4784-87E3-B3131684E79C}" dt="2023-09-05T20:10:47.644" v="372" actId="20577"/>
        <pc:sldMkLst>
          <pc:docMk/>
          <pc:sldMk cId="12027702" sldId="309"/>
        </pc:sldMkLst>
        <pc:spChg chg="mod">
          <ac:chgData name="NESTOR JULIO HERNANDEZ BOCKER" userId="a413b3be1cc3406f" providerId="LiveId" clId="{B910FBED-A58D-4784-87E3-B3131684E79C}" dt="2023-09-05T20:10:47.644" v="372" actId="20577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B910FBED-A58D-4784-87E3-B3131684E79C}" dt="2023-09-05T00:37:28.849" v="2"/>
          <ac:spMkLst>
            <pc:docMk/>
            <pc:sldMk cId="12027702" sldId="309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B910FBED-A58D-4784-87E3-B3131684E79C}" dt="2023-09-05T20:09:02.439" v="335" actId="478"/>
          <ac:picMkLst>
            <pc:docMk/>
            <pc:sldMk cId="12027702" sldId="309"/>
            <ac:picMk id="5" creationId="{8A01D3B5-586A-4240-294D-C3267198D066}"/>
          </ac:picMkLst>
        </pc:picChg>
        <pc:picChg chg="add del mod">
          <ac:chgData name="NESTOR JULIO HERNANDEZ BOCKER" userId="a413b3be1cc3406f" providerId="LiveId" clId="{B910FBED-A58D-4784-87E3-B3131684E79C}" dt="2023-09-05T20:10:33.919" v="361" actId="478"/>
          <ac:picMkLst>
            <pc:docMk/>
            <pc:sldMk cId="12027702" sldId="309"/>
            <ac:picMk id="6" creationId="{CC74390E-278B-ACA6-BA48-FB3EB7AABB19}"/>
          </ac:picMkLst>
        </pc:picChg>
      </pc:sldChg>
      <pc:sldChg chg="modSp">
        <pc:chgData name="NESTOR JULIO HERNANDEZ BOCKER" userId="a413b3be1cc3406f" providerId="LiveId" clId="{B910FBED-A58D-4784-87E3-B3131684E79C}" dt="2023-09-05T20:11:17.576" v="373"/>
        <pc:sldMkLst>
          <pc:docMk/>
          <pc:sldMk cId="436528798" sldId="310"/>
        </pc:sldMkLst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436528798" sldId="310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B910FBED-A58D-4784-87E3-B3131684E79C}" dt="2023-09-05T20:11:17.576" v="373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mod">
        <pc:chgData name="NESTOR JULIO HERNANDEZ BOCKER" userId="a413b3be1cc3406f" providerId="LiveId" clId="{B910FBED-A58D-4784-87E3-B3131684E79C}" dt="2023-09-08T12:12:05.804" v="461" actId="2062"/>
        <pc:sldMkLst>
          <pc:docMk/>
          <pc:sldMk cId="537324164" sldId="311"/>
        </pc:sldMkLst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10FBED-A58D-4784-87E3-B3131684E79C}" dt="2023-09-08T12:11:11.977" v="460" actId="2062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B910FBED-A58D-4784-87E3-B3131684E79C}" dt="2023-09-08T12:12:05.804" v="461" actId="2062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B910FBED-A58D-4784-87E3-B3131684E79C}" dt="2023-09-05T20:13:46.846" v="427"/>
        <pc:sldMkLst>
          <pc:docMk/>
          <pc:sldMk cId="757931575" sldId="312"/>
        </pc:sldMkLst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10FBED-A58D-4784-87E3-B3131684E79C}" dt="2023-09-05T20:13:35.938" v="426" actId="6549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B910FBED-A58D-4784-87E3-B3131684E79C}" dt="2023-09-05T20:13:46.846" v="427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B910FBED-A58D-4784-87E3-B3131684E79C}" dt="2023-09-05T00:40:39.911" v="12" actId="20577"/>
        <pc:sldMkLst>
          <pc:docMk/>
          <pc:sldMk cId="2590248872" sldId="313"/>
        </pc:sldMkLst>
        <pc:spChg chg="mod">
          <ac:chgData name="NESTOR JULIO HERNANDEZ BOCKER" userId="a413b3be1cc3406f" providerId="LiveId" clId="{B910FBED-A58D-4784-87E3-B3131684E79C}" dt="2023-09-05T00:40:39.911" v="12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B910FBED-A58D-4784-87E3-B3131684E79C}" dt="2023-09-05T00:37:59.655" v="4"/>
          <ac:spMkLst>
            <pc:docMk/>
            <pc:sldMk cId="2590248872" sldId="313"/>
            <ac:spMk id="5" creationId="{BDA1159D-A0ED-18DC-0747-141EBF1A2086}"/>
          </ac:spMkLst>
        </pc:spChg>
      </pc:sldChg>
      <pc:sldChg chg="modSp">
        <pc:chgData name="NESTOR JULIO HERNANDEZ BOCKER" userId="a413b3be1cc3406f" providerId="LiveId" clId="{B910FBED-A58D-4784-87E3-B3131684E79C}" dt="2023-09-05T00:37:28.849" v="2"/>
        <pc:sldMkLst>
          <pc:docMk/>
          <pc:sldMk cId="3633284213" sldId="314"/>
        </pc:sldMkLst>
        <pc:spChg chg="mod">
          <ac:chgData name="NESTOR JULIO HERNANDEZ BOCKER" userId="a413b3be1cc3406f" providerId="LiveId" clId="{B910FBED-A58D-4784-87E3-B3131684E79C}" dt="2023-09-05T00:36:51.900" v="0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B910FBED-A58D-4784-87E3-B3131684E79C}" dt="2023-09-05T00:37:28.849" v="2"/>
          <ac:spMkLst>
            <pc:docMk/>
            <pc:sldMk cId="3633284213" sldId="314"/>
            <ac:spMk id="3" creationId="{909C031B-51F5-08F7-8363-BE3CCE2F94B6}"/>
          </ac:spMkLst>
        </pc:spChg>
      </pc:sldChg>
      <pc:sldChg chg="addSp delSp modSp mod">
        <pc:chgData name="NESTOR JULIO HERNANDEZ BOCKER" userId="a413b3be1cc3406f" providerId="LiveId" clId="{B910FBED-A58D-4784-87E3-B3131684E79C}" dt="2023-09-05T00:47:35.184" v="53" actId="6549"/>
        <pc:sldMkLst>
          <pc:docMk/>
          <pc:sldMk cId="1867422395" sldId="315"/>
        </pc:sldMkLst>
        <pc:spChg chg="mod">
          <ac:chgData name="NESTOR JULIO HERNANDEZ BOCKER" userId="a413b3be1cc3406f" providerId="LiveId" clId="{B910FBED-A58D-4784-87E3-B3131684E79C}" dt="2023-09-05T00:47:35.184" v="53" actId="6549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B910FBED-A58D-4784-87E3-B3131684E79C}" dt="2023-09-05T00:37:40.938" v="3"/>
          <ac:spMkLst>
            <pc:docMk/>
            <pc:sldMk cId="1867422395" sldId="315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B910FBED-A58D-4784-87E3-B3131684E79C}" dt="2023-09-05T00:46:56.937" v="36" actId="478"/>
          <ac:graphicFrameMkLst>
            <pc:docMk/>
            <pc:sldMk cId="1867422395" sldId="315"/>
            <ac:graphicFrameMk id="4" creationId="{00000000-0008-0000-0000-000002000000}"/>
          </ac:graphicFrameMkLst>
        </pc:graphicFrameChg>
        <pc:graphicFrameChg chg="add mod">
          <ac:chgData name="NESTOR JULIO HERNANDEZ BOCKER" userId="a413b3be1cc3406f" providerId="LiveId" clId="{B910FBED-A58D-4784-87E3-B3131684E79C}" dt="2023-09-05T00:47:00.929" v="37"/>
          <ac:graphicFrameMkLst>
            <pc:docMk/>
            <pc:sldMk cId="1867422395" sldId="315"/>
            <ac:graphicFrameMk id="5" creationId="{00000000-0008-0000-0000-000002000000}"/>
          </ac:graphicFrameMkLst>
        </pc:graphicFrameChg>
      </pc:sldChg>
      <pc:sldChg chg="modSp add del">
        <pc:chgData name="NESTOR JULIO HERNANDEZ BOCKER" userId="a413b3be1cc3406f" providerId="LiveId" clId="{B910FBED-A58D-4784-87E3-B3131684E79C}" dt="2023-09-05T00:41:18.644" v="14"/>
        <pc:sldMkLst>
          <pc:docMk/>
          <pc:sldMk cId="3692254647" sldId="318"/>
        </pc:sldMkLst>
        <pc:spChg chg="mod">
          <ac:chgData name="NESTOR JULIO HERNANDEZ BOCKER" userId="a413b3be1cc3406f" providerId="LiveId" clId="{B910FBED-A58D-4784-87E3-B3131684E79C}" dt="2023-09-05T00:37:59.655" v="4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B910FBED-A58D-4784-87E3-B3131684E79C}" dt="2023-09-05T00:37:59.655" v="4"/>
          <ac:spMkLst>
            <pc:docMk/>
            <pc:sldMk cId="3692254647" sldId="318"/>
            <ac:spMk id="15" creationId="{A1FEE787-43FA-4043-9C5B-EE2767A8C8C5}"/>
          </ac:spMkLst>
        </pc:spChg>
      </pc:sldChg>
    </pc:docChg>
  </pc:docChgLst>
  <pc:docChgLst>
    <pc:chgData name="NESTOR JULIO HERNANDEZ BOCKER" userId="a413b3be1cc3406f" providerId="LiveId" clId="{83E3FA2C-5845-48F7-BE9C-686FE900854A}"/>
    <pc:docChg chg="undo custSel addSld delSld modSld">
      <pc:chgData name="NESTOR JULIO HERNANDEZ BOCKER" userId="a413b3be1cc3406f" providerId="LiveId" clId="{83E3FA2C-5845-48F7-BE9C-686FE900854A}" dt="2023-06-04T00:33:10.041" v="1347" actId="113"/>
      <pc:docMkLst>
        <pc:docMk/>
      </pc:docMkLst>
      <pc:sldChg chg="addSp delSp modSp del mod">
        <pc:chgData name="NESTOR JULIO HERNANDEZ BOCKER" userId="a413b3be1cc3406f" providerId="LiveId" clId="{83E3FA2C-5845-48F7-BE9C-686FE900854A}" dt="2023-06-03T23:46:28.712" v="729" actId="47"/>
        <pc:sldMkLst>
          <pc:docMk/>
          <pc:sldMk cId="822856960" sldId="270"/>
        </pc:sldMkLst>
        <pc:spChg chg="add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3" creationId="{166EE194-215B-2733-338E-8641A8733C43}"/>
          </ac:spMkLst>
        </pc:spChg>
        <pc:spChg chg="del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8" creationId="{D7895C9D-FBF7-68D9-0111-31E819D25C53}"/>
          </ac:spMkLst>
        </pc:spChg>
        <pc:spChg chg="del">
          <ac:chgData name="NESTOR JULIO HERNANDEZ BOCKER" userId="a413b3be1cc3406f" providerId="LiveId" clId="{83E3FA2C-5845-48F7-BE9C-686FE900854A}" dt="2023-06-03T23:23:30.126" v="2" actId="478"/>
          <ac:spMkLst>
            <pc:docMk/>
            <pc:sldMk cId="822856960" sldId="270"/>
            <ac:spMk id="14" creationId="{6DBF9C93-2AED-91ED-9EBC-75499F2F2478}"/>
          </ac:spMkLst>
        </pc:spChg>
        <pc:picChg chg="del">
          <ac:chgData name="NESTOR JULIO HERNANDEZ BOCKER" userId="a413b3be1cc3406f" providerId="LiveId" clId="{83E3FA2C-5845-48F7-BE9C-686FE900854A}" dt="2023-06-03T23:23:33.405" v="4" actId="478"/>
          <ac:picMkLst>
            <pc:docMk/>
            <pc:sldMk cId="822856960" sldId="270"/>
            <ac:picMk id="16" creationId="{43C74737-BF8C-F8D1-4026-46632CBCFB7E}"/>
          </ac:picMkLst>
        </pc:picChg>
        <pc:picChg chg="del">
          <ac:chgData name="NESTOR JULIO HERNANDEZ BOCKER" userId="a413b3be1cc3406f" providerId="LiveId" clId="{83E3FA2C-5845-48F7-BE9C-686FE900854A}" dt="2023-06-03T23:23:31.679" v="3" actId="478"/>
          <ac:picMkLst>
            <pc:docMk/>
            <pc:sldMk cId="822856960" sldId="270"/>
            <ac:picMk id="17" creationId="{208690F2-2CCB-3555-3FC8-06123DEB4D11}"/>
          </ac:picMkLst>
        </pc:picChg>
      </pc:sldChg>
      <pc:sldChg chg="del">
        <pc:chgData name="NESTOR JULIO HERNANDEZ BOCKER" userId="a413b3be1cc3406f" providerId="LiveId" clId="{83E3FA2C-5845-48F7-BE9C-686FE900854A}" dt="2023-06-03T23:47:27.813" v="733" actId="47"/>
        <pc:sldMkLst>
          <pc:docMk/>
          <pc:sldMk cId="415815192" sldId="271"/>
        </pc:sldMkLst>
      </pc:sldChg>
      <pc:sldChg chg="del">
        <pc:chgData name="NESTOR JULIO HERNANDEZ BOCKER" userId="a413b3be1cc3406f" providerId="LiveId" clId="{83E3FA2C-5845-48F7-BE9C-686FE900854A}" dt="2023-06-03T23:24:38.828" v="13" actId="47"/>
        <pc:sldMkLst>
          <pc:docMk/>
          <pc:sldMk cId="889605119" sldId="272"/>
        </pc:sldMkLst>
      </pc:sldChg>
      <pc:sldChg chg="del">
        <pc:chgData name="NESTOR JULIO HERNANDEZ BOCKER" userId="a413b3be1cc3406f" providerId="LiveId" clId="{83E3FA2C-5845-48F7-BE9C-686FE900854A}" dt="2023-06-03T23:22:32.426" v="1" actId="47"/>
        <pc:sldMkLst>
          <pc:docMk/>
          <pc:sldMk cId="178122350" sldId="273"/>
        </pc:sldMkLst>
      </pc:sldChg>
      <pc:sldChg chg="del">
        <pc:chgData name="NESTOR JULIO HERNANDEZ BOCKER" userId="a413b3be1cc3406f" providerId="LiveId" clId="{83E3FA2C-5845-48F7-BE9C-686FE900854A}" dt="2023-06-03T23:23:50.630" v="10" actId="47"/>
        <pc:sldMkLst>
          <pc:docMk/>
          <pc:sldMk cId="721350290" sldId="274"/>
        </pc:sldMkLst>
      </pc:sldChg>
      <pc:sldChg chg="addSp modSp mod">
        <pc:chgData name="NESTOR JULIO HERNANDEZ BOCKER" userId="a413b3be1cc3406f" providerId="LiveId" clId="{83E3FA2C-5845-48F7-BE9C-686FE900854A}" dt="2023-06-04T00:17:12.823" v="932"/>
        <pc:sldMkLst>
          <pc:docMk/>
          <pc:sldMk cId="1010862512" sldId="275"/>
        </pc:sldMkLst>
        <pc:spChg chg="add mod">
          <ac:chgData name="NESTOR JULIO HERNANDEZ BOCKER" userId="a413b3be1cc3406f" providerId="LiveId" clId="{83E3FA2C-5845-48F7-BE9C-686FE900854A}" dt="2023-06-04T00:17:12.823" v="932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83E3FA2C-5845-48F7-BE9C-686FE900854A}" dt="2023-06-03T23:25:49.164" v="33" actId="6549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83E3FA2C-5845-48F7-BE9C-686FE900854A}" dt="2023-06-03T23:26:02.261" v="38"/>
          <ac:spMkLst>
            <pc:docMk/>
            <pc:sldMk cId="1010862512" sldId="275"/>
            <ac:spMk id="6" creationId="{C2171E36-1462-87BF-6CE9-51FF81D0C5FB}"/>
          </ac:spMkLst>
        </pc:spChg>
      </pc:sldChg>
      <pc:sldChg chg="del">
        <pc:chgData name="NESTOR JULIO HERNANDEZ BOCKER" userId="a413b3be1cc3406f" providerId="LiveId" clId="{83E3FA2C-5845-48F7-BE9C-686FE900854A}" dt="2023-06-03T23:22:31.061" v="0" actId="47"/>
        <pc:sldMkLst>
          <pc:docMk/>
          <pc:sldMk cId="64129795" sldId="276"/>
        </pc:sldMkLst>
      </pc:sldChg>
      <pc:sldChg chg="modSp add del mod">
        <pc:chgData name="NESTOR JULIO HERNANDEZ BOCKER" userId="a413b3be1cc3406f" providerId="LiveId" clId="{83E3FA2C-5845-48F7-BE9C-686FE900854A}" dt="2023-06-04T00:17:19.255" v="933" actId="47"/>
        <pc:sldMkLst>
          <pc:docMk/>
          <pc:sldMk cId="1610350232" sldId="277"/>
        </pc:sldMkLst>
        <pc:spChg chg="mod">
          <ac:chgData name="NESTOR JULIO HERNANDEZ BOCKER" userId="a413b3be1cc3406f" providerId="LiveId" clId="{83E3FA2C-5845-48F7-BE9C-686FE900854A}" dt="2023-06-03T23:25:01.518" v="23" actId="20577"/>
          <ac:spMkLst>
            <pc:docMk/>
            <pc:sldMk cId="1610350232" sldId="277"/>
            <ac:spMk id="6" creationId="{B2F2D106-82B9-0335-7236-4CF3863660F7}"/>
          </ac:spMkLst>
        </pc:spChg>
      </pc:sldChg>
      <pc:sldChg chg="del">
        <pc:chgData name="NESTOR JULIO HERNANDEZ BOCKER" userId="a413b3be1cc3406f" providerId="LiveId" clId="{83E3FA2C-5845-48F7-BE9C-686FE900854A}" dt="2023-06-03T23:24:47.518" v="16" actId="47"/>
        <pc:sldMkLst>
          <pc:docMk/>
          <pc:sldMk cId="58967716" sldId="278"/>
        </pc:sldMkLst>
      </pc:sldChg>
      <pc:sldChg chg="modSp add del mod">
        <pc:chgData name="NESTOR JULIO HERNANDEZ BOCKER" userId="a413b3be1cc3406f" providerId="LiveId" clId="{83E3FA2C-5845-48F7-BE9C-686FE900854A}" dt="2023-06-03T23:47:36.299" v="740" actId="20577"/>
        <pc:sldMkLst>
          <pc:docMk/>
          <pc:sldMk cId="3675170584" sldId="279"/>
        </pc:sldMkLst>
        <pc:spChg chg="mod">
          <ac:chgData name="NESTOR JULIO HERNANDEZ BOCKER" userId="a413b3be1cc3406f" providerId="LiveId" clId="{83E3FA2C-5845-48F7-BE9C-686FE900854A}" dt="2023-06-03T23:47:36.299" v="74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del">
        <pc:chgData name="NESTOR JULIO HERNANDEZ BOCKER" userId="a413b3be1cc3406f" providerId="LiveId" clId="{83E3FA2C-5845-48F7-BE9C-686FE900854A}" dt="2023-06-03T23:24:32.012" v="12" actId="47"/>
        <pc:sldMkLst>
          <pc:docMk/>
          <pc:sldMk cId="1088750907" sldId="280"/>
        </pc:sldMkLst>
      </pc:sldChg>
      <pc:sldChg chg="addSp delSp modSp add mod">
        <pc:chgData name="NESTOR JULIO HERNANDEZ BOCKER" userId="a413b3be1cc3406f" providerId="LiveId" clId="{83E3FA2C-5845-48F7-BE9C-686FE900854A}" dt="2023-06-03T23:58:37.478" v="787" actId="207"/>
        <pc:sldMkLst>
          <pc:docMk/>
          <pc:sldMk cId="2130645913" sldId="281"/>
        </pc:sldMkLst>
        <pc:spChg chg="add del mod">
          <ac:chgData name="NESTOR JULIO HERNANDEZ BOCKER" userId="a413b3be1cc3406f" providerId="LiveId" clId="{83E3FA2C-5845-48F7-BE9C-686FE900854A}" dt="2023-06-03T23:26:17.625" v="40" actId="478"/>
          <ac:spMkLst>
            <pc:docMk/>
            <pc:sldMk cId="2130645913" sldId="281"/>
            <ac:spMk id="3" creationId="{A926E197-15FE-3AEC-820A-9A4826A663CA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3T23:27:01.241" v="54" actId="478"/>
          <ac:spMkLst>
            <pc:docMk/>
            <pc:sldMk cId="2130645913" sldId="281"/>
            <ac:spMk id="5" creationId="{9028E5CE-2DAA-EED9-E7FF-A8AC4141452F}"/>
          </ac:spMkLst>
        </pc:spChg>
        <pc:spChg chg="add del mod">
          <ac:chgData name="NESTOR JULIO HERNANDEZ BOCKER" userId="a413b3be1cc3406f" providerId="LiveId" clId="{83E3FA2C-5845-48F7-BE9C-686FE900854A}" dt="2023-06-03T23:37:42.671" v="399" actId="478"/>
          <ac:spMkLst>
            <pc:docMk/>
            <pc:sldMk cId="2130645913" sldId="281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27:48.352" v="92" actId="1035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26:14.409" v="39" actId="478"/>
          <ac:spMkLst>
            <pc:docMk/>
            <pc:sldMk cId="2130645913" sldId="281"/>
            <ac:spMk id="8" creationId="{D7895C9D-FBF7-68D9-0111-31E819D25C53}"/>
          </ac:spMkLst>
        </pc:spChg>
        <pc:spChg chg="add mod">
          <ac:chgData name="NESTOR JULIO HERNANDEZ BOCKER" userId="a413b3be1cc3406f" providerId="LiveId" clId="{83E3FA2C-5845-48F7-BE9C-686FE900854A}" dt="2023-06-03T23:29:16.608" v="109" actId="2711"/>
          <ac:spMkLst>
            <pc:docMk/>
            <pc:sldMk cId="2130645913" sldId="281"/>
            <ac:spMk id="9" creationId="{30EE5C6D-D800-B9D3-F794-57264F801BFB}"/>
          </ac:spMkLst>
        </pc:spChg>
        <pc:spChg chg="add mod">
          <ac:chgData name="NESTOR JULIO HERNANDEZ BOCKER" userId="a413b3be1cc3406f" providerId="LiveId" clId="{83E3FA2C-5845-48F7-BE9C-686FE900854A}" dt="2023-06-03T23:29:23.260" v="110" actId="2711"/>
          <ac:spMkLst>
            <pc:docMk/>
            <pc:sldMk cId="2130645913" sldId="281"/>
            <ac:spMk id="10" creationId="{CE550A21-583D-7FBE-6302-9562E532219E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11" creationId="{83075EED-AA93-8D8A-3B48-058061B09424}"/>
          </ac:spMkLst>
        </pc:spChg>
        <pc:spChg chg="add mod">
          <ac:chgData name="NESTOR JULIO HERNANDEZ BOCKER" userId="a413b3be1cc3406f" providerId="LiveId" clId="{83E3FA2C-5845-48F7-BE9C-686FE900854A}" dt="2023-06-03T23:37:43.596" v="400"/>
          <ac:spMkLst>
            <pc:docMk/>
            <pc:sldMk cId="2130645913" sldId="28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83E3FA2C-5845-48F7-BE9C-686FE900854A}" dt="2023-06-03T23:58:30.324" v="786" actId="207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add mod">
          <ac:chgData name="NESTOR JULIO HERNANDEZ BOCKER" userId="a413b3be1cc3406f" providerId="LiveId" clId="{83E3FA2C-5845-48F7-BE9C-686FE900854A}" dt="2023-06-03T23:58:37.478" v="787" actId="207"/>
          <ac:graphicFrameMkLst>
            <pc:docMk/>
            <pc:sldMk cId="2130645913" sldId="281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3.469" v="93" actId="47"/>
        <pc:sldMkLst>
          <pc:docMk/>
          <pc:sldMk cId="1684054277" sldId="282"/>
        </pc:sldMkLst>
      </pc:sldChg>
      <pc:sldChg chg="addSp delSp modSp add mod">
        <pc:chgData name="NESTOR JULIO HERNANDEZ BOCKER" userId="a413b3be1cc3406f" providerId="LiveId" clId="{83E3FA2C-5845-48F7-BE9C-686FE900854A}" dt="2023-06-04T00:31:31.981" v="1341" actId="20577"/>
        <pc:sldMkLst>
          <pc:docMk/>
          <pc:sldMk cId="3855831146" sldId="282"/>
        </pc:sldMkLst>
        <pc:spChg chg="add del mod">
          <ac:chgData name="NESTOR JULIO HERNANDEZ BOCKER" userId="a413b3be1cc3406f" providerId="LiveId" clId="{83E3FA2C-5845-48F7-BE9C-686FE900854A}" dt="2023-06-04T00:17:49.141" v="937" actId="478"/>
          <ac:spMkLst>
            <pc:docMk/>
            <pc:sldMk cId="3855831146" sldId="282"/>
            <ac:spMk id="2" creationId="{970E212D-9580-C2BC-27C7-CC79963997CB}"/>
          </ac:spMkLst>
        </pc:spChg>
        <pc:spChg chg="add del mod">
          <ac:chgData name="NESTOR JULIO HERNANDEZ BOCKER" userId="a413b3be1cc3406f" providerId="LiveId" clId="{83E3FA2C-5845-48F7-BE9C-686FE900854A}" dt="2023-06-04T00:17:46.240" v="934" actId="478"/>
          <ac:spMkLst>
            <pc:docMk/>
            <pc:sldMk cId="3855831146" sldId="282"/>
            <ac:spMk id="3" creationId="{B047F6D7-41F2-F3B2-9672-56CAADB605B7}"/>
          </ac:spMkLst>
        </pc:spChg>
        <pc:spChg chg="mod">
          <ac:chgData name="NESTOR JULIO HERNANDEZ BOCKER" userId="a413b3be1cc3406f" providerId="LiveId" clId="{83E3FA2C-5845-48F7-BE9C-686FE900854A}" dt="2023-06-04T00:31:31.981" v="1341" actId="20577"/>
          <ac:spMkLst>
            <pc:docMk/>
            <pc:sldMk cId="3855831146" sldId="282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4T00:17:46.991" v="935" actId="478"/>
          <ac:spMkLst>
            <pc:docMk/>
            <pc:sldMk cId="3855831146" sldId="282"/>
            <ac:spMk id="5" creationId="{C5149CB5-EB9D-434B-934A-8035EF4B9A69}"/>
          </ac:spMkLst>
        </pc:spChg>
        <pc:spChg chg="mod">
          <ac:chgData name="NESTOR JULIO HERNANDEZ BOCKER" userId="a413b3be1cc3406f" providerId="LiveId" clId="{83E3FA2C-5845-48F7-BE9C-686FE900854A}" dt="2023-06-03T23:37:05.992" v="270" actId="207"/>
          <ac:spMkLst>
            <pc:docMk/>
            <pc:sldMk cId="3855831146" sldId="282"/>
            <ac:spMk id="6" creationId="{41D1D2C3-84E4-E9CA-2044-D3350F9642F4}"/>
          </ac:spMkLst>
        </pc:spChg>
        <pc:spChg chg="add del mod">
          <ac:chgData name="NESTOR JULIO HERNANDEZ BOCKER" userId="a413b3be1cc3406f" providerId="LiveId" clId="{83E3FA2C-5845-48F7-BE9C-686FE900854A}" dt="2023-06-04T00:17:50.725" v="938" actId="478"/>
          <ac:spMkLst>
            <pc:docMk/>
            <pc:sldMk cId="3855831146" sldId="282"/>
            <ac:spMk id="8" creationId="{70C0CED0-42B1-A39C-1064-EB6BEF8DFD22}"/>
          </ac:spMkLst>
        </pc:spChg>
        <pc:spChg chg="del">
          <ac:chgData name="NESTOR JULIO HERNANDEZ BOCKER" userId="a413b3be1cc3406f" providerId="LiveId" clId="{83E3FA2C-5845-48F7-BE9C-686FE900854A}" dt="2023-06-03T23:30:11.007" v="115" actId="478"/>
          <ac:spMkLst>
            <pc:docMk/>
            <pc:sldMk cId="3855831146" sldId="282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30:13.159" v="116" actId="478"/>
          <ac:spMkLst>
            <pc:docMk/>
            <pc:sldMk cId="3855831146" sldId="282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0:18.161" v="117" actId="478"/>
          <ac:spMkLst>
            <pc:docMk/>
            <pc:sldMk cId="3855831146" sldId="282"/>
            <ac:spMk id="11" creationId="{83075EED-AA93-8D8A-3B48-058061B09424}"/>
          </ac:spMkLst>
        </pc:spChg>
        <pc:graphicFrameChg chg="del">
          <ac:chgData name="NESTOR JULIO HERNANDEZ BOCKER" userId="a413b3be1cc3406f" providerId="LiveId" clId="{83E3FA2C-5845-48F7-BE9C-686FE900854A}" dt="2023-06-03T23:29:58.185" v="112" actId="478"/>
          <ac:graphicFrameMkLst>
            <pc:docMk/>
            <pc:sldMk cId="3855831146" sldId="282"/>
            <ac:graphicFrameMk id="12" creationId="{09DCE6E8-E263-DF6C-D430-B909A0F7630B}"/>
          </ac:graphicFrameMkLst>
        </pc:graphicFrameChg>
        <pc:graphicFrameChg chg="del mod">
          <ac:chgData name="NESTOR JULIO HERNANDEZ BOCKER" userId="a413b3be1cc3406f" providerId="LiveId" clId="{83E3FA2C-5845-48F7-BE9C-686FE900854A}" dt="2023-06-03T23:29:59.675" v="114" actId="478"/>
          <ac:graphicFrameMkLst>
            <pc:docMk/>
            <pc:sldMk cId="3855831146" sldId="282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1:18.482" v="1340" actId="403"/>
          <ac:graphicFrameMkLst>
            <pc:docMk/>
            <pc:sldMk cId="3855831146" sldId="282"/>
            <ac:graphicFrameMk id="14" creationId="{C5605CA2-ADF8-5BB7-054C-CABDEAC87DA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3.119" v="971"/>
          <ac:graphicFrameMkLst>
            <pc:docMk/>
            <pc:sldMk cId="3855831146" sldId="282"/>
            <ac:graphicFrameMk id="17" creationId="{A7CCBF4C-8F52-2AF0-DC14-38BA936A72ED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747" v="970"/>
          <ac:graphicFrameMkLst>
            <pc:docMk/>
            <pc:sldMk cId="3855831146" sldId="282"/>
            <ac:graphicFrameMk id="18" creationId="{C06A9CAA-29E2-FD74-714F-3AFDE700633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512" v="969"/>
          <ac:graphicFrameMkLst>
            <pc:docMk/>
            <pc:sldMk cId="3855831146" sldId="282"/>
            <ac:graphicFrameMk id="19" creationId="{B2B4BAA2-84F2-16B4-C5BD-993E7DE3473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104" v="968"/>
          <ac:graphicFrameMkLst>
            <pc:docMk/>
            <pc:sldMk cId="3855831146" sldId="282"/>
            <ac:graphicFrameMk id="20" creationId="{7F234314-FBC4-27CA-0724-38848945CC5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664" v="967"/>
          <ac:graphicFrameMkLst>
            <pc:docMk/>
            <pc:sldMk cId="3855831146" sldId="282"/>
            <ac:graphicFrameMk id="21" creationId="{16FCC947-63DA-F166-65CE-424D2B4B2FE8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444" v="966"/>
          <ac:graphicFrameMkLst>
            <pc:docMk/>
            <pc:sldMk cId="3855831146" sldId="282"/>
            <ac:graphicFrameMk id="22" creationId="{EA953FD3-646A-8710-F691-AAB8816EBC5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958" v="965"/>
          <ac:graphicFrameMkLst>
            <pc:docMk/>
            <pc:sldMk cId="3855831146" sldId="282"/>
            <ac:graphicFrameMk id="23" creationId="{B55CB12E-74DC-2333-1F0D-0FA597D12576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441" v="964"/>
          <ac:graphicFrameMkLst>
            <pc:docMk/>
            <pc:sldMk cId="3855831146" sldId="282"/>
            <ac:graphicFrameMk id="24" creationId="{8592516D-2D84-12DF-A881-3606EAAE162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938" v="963"/>
          <ac:graphicFrameMkLst>
            <pc:docMk/>
            <pc:sldMk cId="3855831146" sldId="282"/>
            <ac:graphicFrameMk id="25" creationId="{53D55516-23B9-3863-C848-83FF6D9F564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468" v="962"/>
          <ac:graphicFrameMkLst>
            <pc:docMk/>
            <pc:sldMk cId="3855831146" sldId="282"/>
            <ac:graphicFrameMk id="26" creationId="{DCBB626B-E3FC-92C6-4076-5E65BBA5BAB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060" v="961"/>
          <ac:graphicFrameMkLst>
            <pc:docMk/>
            <pc:sldMk cId="3855831146" sldId="282"/>
            <ac:graphicFrameMk id="27" creationId="{9A8C344E-1624-EB3D-A500-77324E939A6D}"/>
          </ac:graphicFrameMkLst>
        </pc:graphicFrameChg>
        <pc:cxnChg chg="add del mod">
          <ac:chgData name="NESTOR JULIO HERNANDEZ BOCKER" userId="a413b3be1cc3406f" providerId="LiveId" clId="{83E3FA2C-5845-48F7-BE9C-686FE900854A}" dt="2023-06-04T00:27:25.335" v="1136" actId="478"/>
          <ac:cxnSpMkLst>
            <pc:docMk/>
            <pc:sldMk cId="3855831146" sldId="282"/>
            <ac:cxnSpMk id="16" creationId="{5DCB4EDD-AA2D-6ACD-FC74-80524D552B08}"/>
          </ac:cxnSpMkLst>
        </pc:cxnChg>
      </pc:sldChg>
      <pc:sldChg chg="add del">
        <pc:chgData name="NESTOR JULIO HERNANDEZ BOCKER" userId="a413b3be1cc3406f" providerId="LiveId" clId="{83E3FA2C-5845-48F7-BE9C-686FE900854A}" dt="2023-06-03T23:27:54.497" v="94" actId="47"/>
        <pc:sldMkLst>
          <pc:docMk/>
          <pc:sldMk cId="573650844" sldId="283"/>
        </pc:sldMkLst>
      </pc:sldChg>
      <pc:sldChg chg="addSp delSp modSp add mod">
        <pc:chgData name="NESTOR JULIO HERNANDEZ BOCKER" userId="a413b3be1cc3406f" providerId="LiveId" clId="{83E3FA2C-5845-48F7-BE9C-686FE900854A}" dt="2023-06-04T00:32:46.368" v="1343" actId="113"/>
        <pc:sldMkLst>
          <pc:docMk/>
          <pc:sldMk cId="3275677300" sldId="283"/>
        </pc:sldMkLst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4" creationId="{9038051D-EB90-E24D-9DA9-5CDB500D1D62}"/>
          </ac:spMkLst>
        </pc:spChg>
        <pc:spChg chg="add mod">
          <ac:chgData name="NESTOR JULIO HERNANDEZ BOCKER" userId="a413b3be1cc3406f" providerId="LiveId" clId="{83E3FA2C-5845-48F7-BE9C-686FE900854A}" dt="2023-06-03T23:37:22.325" v="287"/>
          <ac:spMkLst>
            <pc:docMk/>
            <pc:sldMk cId="3275677300" sldId="283"/>
            <ac:spMk id="5" creationId="{A23628EE-74BF-98AA-A55E-B2148E42906E}"/>
          </ac:spMkLst>
        </pc:spChg>
        <pc:spChg chg="del">
          <ac:chgData name="NESTOR JULIO HERNANDEZ BOCKER" userId="a413b3be1cc3406f" providerId="LiveId" clId="{83E3FA2C-5845-48F7-BE9C-686FE900854A}" dt="2023-06-03T23:37:20.929" v="286" actId="478"/>
          <ac:spMkLst>
            <pc:docMk/>
            <pc:sldMk cId="3275677300" sldId="283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4:50.145" v="915" actId="6549"/>
          <ac:spMkLst>
            <pc:docMk/>
            <pc:sldMk cId="3275677300" sldId="283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33:49.776" v="235"/>
          <ac:spMkLst>
            <pc:docMk/>
            <pc:sldMk cId="3275677300" sldId="283"/>
            <ac:spMk id="9" creationId="{30EE5C6D-D800-B9D3-F794-57264F801BFB}"/>
          </ac:spMkLst>
        </pc:spChg>
        <pc:spChg chg="mod">
          <ac:chgData name="NESTOR JULIO HERNANDEZ BOCKER" userId="a413b3be1cc3406f" providerId="LiveId" clId="{83E3FA2C-5845-48F7-BE9C-686FE900854A}" dt="2023-06-03T23:33:58.139" v="236"/>
          <ac:spMkLst>
            <pc:docMk/>
            <pc:sldMk cId="3275677300" sldId="283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11" creationId="{83075EED-AA93-8D8A-3B48-058061B09424}"/>
          </ac:spMkLst>
        </pc:spChg>
        <pc:graphicFrameChg chg="add mod">
          <ac:chgData name="NESTOR JULIO HERNANDEZ BOCKER" userId="a413b3be1cc3406f" providerId="LiveId" clId="{83E3FA2C-5845-48F7-BE9C-686FE900854A}" dt="2023-06-04T00:32:43.566" v="1342" actId="113"/>
          <ac:graphicFrameMkLst>
            <pc:docMk/>
            <pc:sldMk cId="3275677300" sldId="283"/>
            <ac:graphicFrameMk id="2" creationId="{5E1C4DD8-641D-A5F5-D2F6-1BBF031AA7B0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46.368" v="1343" actId="113"/>
          <ac:graphicFrameMkLst>
            <pc:docMk/>
            <pc:sldMk cId="3275677300" sldId="283"/>
            <ac:graphicFrameMk id="3" creationId="{41043A50-4A74-5610-777A-A81D28BBFB63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3.523" v="232" actId="478"/>
          <ac:graphicFrameMkLst>
            <pc:docMk/>
            <pc:sldMk cId="3275677300" sldId="283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5.202" v="233" actId="478"/>
          <ac:graphicFrameMkLst>
            <pc:docMk/>
            <pc:sldMk cId="3275677300" sldId="283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4.999" v="95" actId="47"/>
        <pc:sldMkLst>
          <pc:docMk/>
          <pc:sldMk cId="1497656693" sldId="284"/>
        </pc:sldMkLst>
      </pc:sldChg>
      <pc:sldChg chg="addSp delSp modSp add mod">
        <pc:chgData name="NESTOR JULIO HERNANDEZ BOCKER" userId="a413b3be1cc3406f" providerId="LiveId" clId="{83E3FA2C-5845-48F7-BE9C-686FE900854A}" dt="2023-06-04T00:32:55.246" v="1346" actId="113"/>
        <pc:sldMkLst>
          <pc:docMk/>
          <pc:sldMk cId="2609771912" sldId="284"/>
        </pc:sldMkLst>
        <pc:spChg chg="del mod">
          <ac:chgData name="NESTOR JULIO HERNANDEZ BOCKER" userId="a413b3be1cc3406f" providerId="LiveId" clId="{83E3FA2C-5845-48F7-BE9C-686FE900854A}" dt="2023-06-03T23:38:02.246" v="417" actId="478"/>
          <ac:spMkLst>
            <pc:docMk/>
            <pc:sldMk cId="2609771912" sldId="284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24.078" v="929" actId="6549"/>
          <ac:spMkLst>
            <pc:docMk/>
            <pc:sldMk cId="2609771912" sldId="284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83E3FA2C-5845-48F7-BE9C-686FE900854A}" dt="2023-06-03T23:35:01.234" v="248" actId="478"/>
          <ac:graphicFrameMkLst>
            <pc:docMk/>
            <pc:sldMk cId="2609771912" sldId="284"/>
            <ac:graphicFrameMk id="2" creationId="{5E1C4DD8-641D-A5F5-D2F6-1BBF031AA7B0}"/>
          </ac:graphicFrameMkLst>
        </pc:graphicFrameChg>
        <pc:graphicFrameChg chg="del">
          <ac:chgData name="NESTOR JULIO HERNANDEZ BOCKER" userId="a413b3be1cc3406f" providerId="LiveId" clId="{83E3FA2C-5845-48F7-BE9C-686FE900854A}" dt="2023-06-03T23:35:02.552" v="249" actId="478"/>
          <ac:graphicFrameMkLst>
            <pc:docMk/>
            <pc:sldMk cId="2609771912" sldId="284"/>
            <ac:graphicFrameMk id="3" creationId="{41043A50-4A74-5610-777A-A81D28BBFB63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5.246" v="1346" actId="113"/>
          <ac:graphicFrameMkLst>
            <pc:docMk/>
            <pc:sldMk cId="2609771912" sldId="284"/>
            <ac:graphicFrameMk id="4" creationId="{BC2AE36B-13E9-E78C-A3CA-EF3F36CEDD1F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3.065" v="1345" actId="113"/>
          <ac:graphicFrameMkLst>
            <pc:docMk/>
            <pc:sldMk cId="2609771912" sldId="284"/>
            <ac:graphicFrameMk id="5" creationId="{990A3292-2F64-B83A-CB19-51CF0F099D57}"/>
          </ac:graphicFrameMkLst>
        </pc:graphicFrameChg>
      </pc:sldChg>
      <pc:sldChg chg="addSp delSp modSp add mod">
        <pc:chgData name="NESTOR JULIO HERNANDEZ BOCKER" userId="a413b3be1cc3406f" providerId="LiveId" clId="{83E3FA2C-5845-48F7-BE9C-686FE900854A}" dt="2023-06-04T00:33:10.041" v="1347" actId="113"/>
        <pc:sldMkLst>
          <pc:docMk/>
          <pc:sldMk cId="185742075" sldId="285"/>
        </pc:sldMkLst>
        <pc:spChg chg="add mod">
          <ac:chgData name="NESTOR JULIO HERNANDEZ BOCKER" userId="a413b3be1cc3406f" providerId="LiveId" clId="{83E3FA2C-5845-48F7-BE9C-686FE900854A}" dt="2023-06-03T23:40:57.761" v="572"/>
          <ac:spMkLst>
            <pc:docMk/>
            <pc:sldMk cId="185742075" sldId="285"/>
            <ac:spMk id="4" creationId="{589EA829-7F4F-2047-2597-8C99EA2EB0BF}"/>
          </ac:spMkLst>
        </pc:spChg>
        <pc:spChg chg="del">
          <ac:chgData name="NESTOR JULIO HERNANDEZ BOCKER" userId="a413b3be1cc3406f" providerId="LiveId" clId="{83E3FA2C-5845-48F7-BE9C-686FE900854A}" dt="2023-06-03T23:40:56.599" v="571" actId="478"/>
          <ac:spMkLst>
            <pc:docMk/>
            <pc:sldMk cId="185742075" sldId="285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11.014" v="926" actId="6549"/>
          <ac:spMkLst>
            <pc:docMk/>
            <pc:sldMk cId="185742075" sldId="28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83E3FA2C-5845-48F7-BE9C-686FE900854A}" dt="2023-06-03T23:59:53.966" v="792" actId="207"/>
          <ac:graphicFrameMkLst>
            <pc:docMk/>
            <pc:sldMk cId="185742075" sldId="285"/>
            <ac:graphicFrameMk id="2" creationId="{24496ED9-7835-3B52-A1A0-7D466324A28C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3:10.041" v="1347" actId="113"/>
          <ac:graphicFrameMkLst>
            <pc:docMk/>
            <pc:sldMk cId="185742075" sldId="285"/>
            <ac:graphicFrameMk id="3" creationId="{DCBC361C-5195-469F-399A-1E257BCBE52D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345" v="96" actId="47"/>
        <pc:sldMkLst>
          <pc:docMk/>
          <pc:sldMk cId="3836270115" sldId="285"/>
        </pc:sldMkLst>
      </pc:sldChg>
      <pc:sldChg chg="addSp delSp modSp add mod">
        <pc:chgData name="NESTOR JULIO HERNANDEZ BOCKER" userId="a413b3be1cc3406f" providerId="LiveId" clId="{83E3FA2C-5845-48F7-BE9C-686FE900854A}" dt="2023-06-04T00:12:28.874" v="893"/>
        <pc:sldMkLst>
          <pc:docMk/>
          <pc:sldMk cId="761130282" sldId="286"/>
        </pc:sldMkLst>
        <pc:spChg chg="add mod">
          <ac:chgData name="NESTOR JULIO HERNANDEZ BOCKER" userId="a413b3be1cc3406f" providerId="LiveId" clId="{83E3FA2C-5845-48F7-BE9C-686FE900854A}" dt="2023-06-03T23:41:27.259" v="684"/>
          <ac:spMkLst>
            <pc:docMk/>
            <pc:sldMk cId="761130282" sldId="286"/>
            <ac:spMk id="2" creationId="{ED83159B-FD29-D8E1-23F1-F30FD57F3054}"/>
          </ac:spMkLst>
        </pc:spChg>
        <pc:spChg chg="del">
          <ac:chgData name="NESTOR JULIO HERNANDEZ BOCKER" userId="a413b3be1cc3406f" providerId="LiveId" clId="{83E3FA2C-5845-48F7-BE9C-686FE900854A}" dt="2023-06-03T23:41:26.103" v="683" actId="478"/>
          <ac:spMkLst>
            <pc:docMk/>
            <pc:sldMk cId="761130282" sldId="286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42:17.576" v="702" actId="20577"/>
          <ac:spMkLst>
            <pc:docMk/>
            <pc:sldMk cId="761130282" sldId="286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56:30.152" v="773" actId="1076"/>
          <ac:spMkLst>
            <pc:docMk/>
            <pc:sldMk cId="761130282" sldId="286"/>
            <ac:spMk id="10" creationId="{CE550A21-583D-7FBE-6302-9562E532219E}"/>
          </ac:spMkLst>
        </pc:spChg>
        <pc:graphicFrameChg chg="add mod">
          <ac:chgData name="NESTOR JULIO HERNANDEZ BOCKER" userId="a413b3be1cc3406f" providerId="LiveId" clId="{83E3FA2C-5845-48F7-BE9C-686FE900854A}" dt="2023-06-04T00:12:28.874" v="893"/>
          <ac:graphicFrameMkLst>
            <pc:docMk/>
            <pc:sldMk cId="761130282" sldId="286"/>
            <ac:graphicFrameMk id="3" creationId="{73D35491-8180-7569-4B4D-6F90854597AA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11:27.118" v="885"/>
          <ac:graphicFrameMkLst>
            <pc:docMk/>
            <pc:sldMk cId="761130282" sldId="286"/>
            <ac:graphicFrameMk id="4" creationId="{206272FB-F433-C634-2B41-EB95476B7C2B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611" v="97" actId="47"/>
        <pc:sldMkLst>
          <pc:docMk/>
          <pc:sldMk cId="3829692372" sldId="286"/>
        </pc:sldMkLst>
      </pc:sldChg>
      <pc:sldChg chg="add del">
        <pc:chgData name="NESTOR JULIO HERNANDEZ BOCKER" userId="a413b3be1cc3406f" providerId="LiveId" clId="{83E3FA2C-5845-48F7-BE9C-686FE900854A}" dt="2023-06-03T23:27:55.815" v="98" actId="47"/>
        <pc:sldMkLst>
          <pc:docMk/>
          <pc:sldMk cId="1680853642" sldId="287"/>
        </pc:sldMkLst>
      </pc:sldChg>
      <pc:sldChg chg="add del">
        <pc:chgData name="NESTOR JULIO HERNANDEZ BOCKER" userId="a413b3be1cc3406f" providerId="LiveId" clId="{83E3FA2C-5845-48F7-BE9C-686FE900854A}" dt="2023-06-03T23:41:29.690" v="685" actId="47"/>
        <pc:sldMkLst>
          <pc:docMk/>
          <pc:sldMk cId="2308568585" sldId="287"/>
        </pc:sldMkLst>
      </pc:sldChg>
      <pc:sldChg chg="addSp delSp modSp add mod">
        <pc:chgData name="NESTOR JULIO HERNANDEZ BOCKER" userId="a413b3be1cc3406f" providerId="LiveId" clId="{83E3FA2C-5845-48F7-BE9C-686FE900854A}" dt="2023-06-04T00:01:24.564" v="805" actId="6549"/>
        <pc:sldMkLst>
          <pc:docMk/>
          <pc:sldMk cId="4096092239" sldId="287"/>
        </pc:sldMkLst>
        <pc:spChg chg="del">
          <ac:chgData name="NESTOR JULIO HERNANDEZ BOCKER" userId="a413b3be1cc3406f" providerId="LiveId" clId="{83E3FA2C-5845-48F7-BE9C-686FE900854A}" dt="2023-06-04T00:01:17.462" v="799" actId="478"/>
          <ac:spMkLst>
            <pc:docMk/>
            <pc:sldMk cId="4096092239" sldId="287"/>
            <ac:spMk id="2" creationId="{ED83159B-FD29-D8E1-23F1-F30FD57F3054}"/>
          </ac:spMkLst>
        </pc:spChg>
        <pc:spChg chg="add mod">
          <ac:chgData name="NESTOR JULIO HERNANDEZ BOCKER" userId="a413b3be1cc3406f" providerId="LiveId" clId="{83E3FA2C-5845-48F7-BE9C-686FE900854A}" dt="2023-06-04T00:01:17.792" v="800"/>
          <ac:spMkLst>
            <pc:docMk/>
            <pc:sldMk cId="4096092239" sldId="287"/>
            <ac:spMk id="4" creationId="{5372CBC4-F57B-73DB-75FD-914B77E83363}"/>
          </ac:spMkLst>
        </pc:spChg>
        <pc:spChg chg="mod">
          <ac:chgData name="NESTOR JULIO HERNANDEZ BOCKER" userId="a413b3be1cc3406f" providerId="LiveId" clId="{83E3FA2C-5845-48F7-BE9C-686FE900854A}" dt="2023-06-03T23:42:53.807" v="707"/>
          <ac:spMkLst>
            <pc:docMk/>
            <pc:sldMk cId="4096092239" sldId="287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2:36.576" v="704" actId="478"/>
          <ac:spMkLst>
            <pc:docMk/>
            <pc:sldMk cId="4096092239" sldId="287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2:38.976" v="705" actId="478"/>
          <ac:spMkLst>
            <pc:docMk/>
            <pc:sldMk cId="4096092239" sldId="287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24.564" v="805" actId="6549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6.004" v="99" actId="47"/>
        <pc:sldMkLst>
          <pc:docMk/>
          <pc:sldMk cId="784827020" sldId="288"/>
        </pc:sldMkLst>
      </pc:sldChg>
      <pc:sldChg chg="add del">
        <pc:chgData name="NESTOR JULIO HERNANDEZ BOCKER" userId="a413b3be1cc3406f" providerId="LiveId" clId="{83E3FA2C-5845-48F7-BE9C-686FE900854A}" dt="2023-06-03T23:41:30.601" v="686" actId="47"/>
        <pc:sldMkLst>
          <pc:docMk/>
          <pc:sldMk cId="3105523235" sldId="288"/>
        </pc:sldMkLst>
      </pc:sldChg>
      <pc:sldChg chg="addSp delSp modSp add mod">
        <pc:chgData name="NESTOR JULIO HERNANDEZ BOCKER" userId="a413b3be1cc3406f" providerId="LiveId" clId="{83E3FA2C-5845-48F7-BE9C-686FE900854A}" dt="2023-06-04T00:01:32.441" v="812" actId="20577"/>
        <pc:sldMkLst>
          <pc:docMk/>
          <pc:sldMk cId="4195406661" sldId="288"/>
        </pc:sldMkLst>
        <pc:spChg chg="mod">
          <ac:chgData name="NESTOR JULIO HERNANDEZ BOCKER" userId="a413b3be1cc3406f" providerId="LiveId" clId="{83E3FA2C-5845-48F7-BE9C-686FE900854A}" dt="2023-06-03T23:43:23.776" v="711" actId="6549"/>
          <ac:spMkLst>
            <pc:docMk/>
            <pc:sldMk cId="4195406661" sldId="288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04.426" v="708" actId="478"/>
          <ac:spMkLst>
            <pc:docMk/>
            <pc:sldMk cId="4195406661" sldId="288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06.043" v="709" actId="478"/>
          <ac:spMkLst>
            <pc:docMk/>
            <pc:sldMk cId="4195406661" sldId="288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32.441" v="812" actId="20577"/>
          <ac:graphicFrameMkLst>
            <pc:docMk/>
            <pc:sldMk cId="4195406661" sldId="288"/>
            <ac:graphicFrameMk id="3" creationId="{1FC4975E-A22B-F131-85EB-3116FFDD2574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290" v="100" actId="47"/>
        <pc:sldMkLst>
          <pc:docMk/>
          <pc:sldMk cId="1552279589" sldId="289"/>
        </pc:sldMkLst>
      </pc:sldChg>
      <pc:sldChg chg="add del">
        <pc:chgData name="NESTOR JULIO HERNANDEZ BOCKER" userId="a413b3be1cc3406f" providerId="LiveId" clId="{83E3FA2C-5845-48F7-BE9C-686FE900854A}" dt="2023-06-03T23:41:30.946" v="687" actId="47"/>
        <pc:sldMkLst>
          <pc:docMk/>
          <pc:sldMk cId="3011558527" sldId="289"/>
        </pc:sldMkLst>
      </pc:sldChg>
      <pc:sldChg chg="addSp delSp modSp add mod">
        <pc:chgData name="NESTOR JULIO HERNANDEZ BOCKER" userId="a413b3be1cc3406f" providerId="LiveId" clId="{83E3FA2C-5845-48F7-BE9C-686FE900854A}" dt="2023-06-04T00:01:42.488" v="819" actId="20577"/>
        <pc:sldMkLst>
          <pc:docMk/>
          <pc:sldMk cId="3371494069" sldId="289"/>
        </pc:sldMkLst>
        <pc:spChg chg="mod">
          <ac:chgData name="NESTOR JULIO HERNANDEZ BOCKER" userId="a413b3be1cc3406f" providerId="LiveId" clId="{83E3FA2C-5845-48F7-BE9C-686FE900854A}" dt="2023-06-04T00:01:09.982" v="798" actId="6549"/>
          <ac:spMkLst>
            <pc:docMk/>
            <pc:sldMk cId="3371494069" sldId="289"/>
            <ac:spMk id="2" creationId="{ED83159B-FD29-D8E1-23F1-F30FD57F3054}"/>
          </ac:spMkLst>
        </pc:spChg>
        <pc:spChg chg="mod">
          <ac:chgData name="NESTOR JULIO HERNANDEZ BOCKER" userId="a413b3be1cc3406f" providerId="LiveId" clId="{83E3FA2C-5845-48F7-BE9C-686FE900854A}" dt="2023-06-03T23:44:02.307" v="720" actId="6549"/>
          <ac:spMkLst>
            <pc:docMk/>
            <pc:sldMk cId="3371494069" sldId="289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38.482" v="713" actId="478"/>
          <ac:spMkLst>
            <pc:docMk/>
            <pc:sldMk cId="3371494069" sldId="289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39.926" v="714" actId="478"/>
          <ac:spMkLst>
            <pc:docMk/>
            <pc:sldMk cId="3371494069" sldId="289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42.488" v="819" actId="20577"/>
          <ac:graphicFrameMkLst>
            <pc:docMk/>
            <pc:sldMk cId="3371494069" sldId="289"/>
            <ac:graphicFrameMk id="3" creationId="{89CB9840-150F-E6AC-EA93-306DC819538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573" v="101" actId="47"/>
        <pc:sldMkLst>
          <pc:docMk/>
          <pc:sldMk cId="1422948711" sldId="290"/>
        </pc:sldMkLst>
      </pc:sldChg>
      <pc:sldChg chg="add del">
        <pc:chgData name="NESTOR JULIO HERNANDEZ BOCKER" userId="a413b3be1cc3406f" providerId="LiveId" clId="{83E3FA2C-5845-48F7-BE9C-686FE900854A}" dt="2023-06-03T23:41:31.181" v="688" actId="47"/>
        <pc:sldMkLst>
          <pc:docMk/>
          <pc:sldMk cId="1477188278" sldId="290"/>
        </pc:sldMkLst>
      </pc:sldChg>
      <pc:sldChg chg="add del">
        <pc:chgData name="NESTOR JULIO HERNANDEZ BOCKER" userId="a413b3be1cc3406f" providerId="LiveId" clId="{83E3FA2C-5845-48F7-BE9C-686FE900854A}" dt="2023-06-03T23:41:31.636" v="689" actId="47"/>
        <pc:sldMkLst>
          <pc:docMk/>
          <pc:sldMk cId="2827053692" sldId="29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d.docs.live.net/a413b3be1cc3406f/4-INDICADORES%20ECON&#211;MICOS/5-Exportaciones/TRM/TRM%20Y%20PETR&#211;LE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Exportacion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mensuales'!$E$9</c:f>
              <c:strCache>
                <c:ptCount val="1"/>
                <c:pt idx="0">
                  <c:v>Exportaciones USD millones FOB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-4.1666666666668193E-3"/>
                  <c:y val="8.0822917306382185E-3"/>
                </c:manualLayout>
              </c:layout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D5CE-4BF9-845A-EBF5E8EEA4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mensuales'!$D$10:$D$22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mensuales'!$E$10:$E$22</c:f>
              <c:numCache>
                <c:formatCode>_-* #,##0_-;\-* #,##0_-;_-* "-"??_-;_-@_-</c:formatCode>
                <c:ptCount val="13"/>
                <c:pt idx="0">
                  <c:v>4846.3797144399969</c:v>
                </c:pt>
                <c:pt idx="1">
                  <c:v>4525.32111764</c:v>
                </c:pt>
                <c:pt idx="2">
                  <c:v>4460.2646434800026</c:v>
                </c:pt>
                <c:pt idx="3">
                  <c:v>4910.1814427299951</c:v>
                </c:pt>
                <c:pt idx="4">
                  <c:v>4695.8552293099974</c:v>
                </c:pt>
                <c:pt idx="5">
                  <c:v>4433.0748919400003</c:v>
                </c:pt>
                <c:pt idx="6">
                  <c:v>5032.0348444899946</c:v>
                </c:pt>
                <c:pt idx="7">
                  <c:v>5085.7046259700001</c:v>
                </c:pt>
                <c:pt idx="8">
                  <c:v>4994.8156540999998</c:v>
                </c:pt>
                <c:pt idx="9">
                  <c:v>5077.6615950600071</c:v>
                </c:pt>
                <c:pt idx="10">
                  <c:v>6029.3233363799991</c:v>
                </c:pt>
                <c:pt idx="11">
                  <c:v>7955.4322088099998</c:v>
                </c:pt>
                <c:pt idx="12">
                  <c:v>6771.8100987200014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CE-4BF9-845A-EBF5E8EEA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4528304"/>
        <c:axId val="-1394027808"/>
      </c:barChart>
      <c:catAx>
        <c:axId val="-109452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394027808"/>
        <c:crosses val="autoZero"/>
        <c:auto val="1"/>
        <c:lblAlgn val="ctr"/>
        <c:lblOffset val="100"/>
        <c:noMultiLvlLbl val="0"/>
      </c:catAx>
      <c:valAx>
        <c:axId val="-1394027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USD millones FOB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452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7322773088858E-2"/>
          <c:y val="2.1171477931741445E-2"/>
          <c:w val="0.94241529405821434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3E-4FF6-8939-115A0DB61100}"/>
                </c:ext>
              </c:extLst>
            </c:dLbl>
            <c:dLbl>
              <c:idx val="1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3E-4FF6-8939-115A0DB61100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3E-4FF6-8939-115A0DB61100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3E-4FF6-8939-115A0DB611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Volumen'!$B$58:$B$94</c:f>
              <c:numCache>
                <c:formatCode>mmm\-yy</c:formatCode>
                <c:ptCount val="37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  <c:pt idx="33">
                  <c:v>45047</c:v>
                </c:pt>
                <c:pt idx="34">
                  <c:v>45078</c:v>
                </c:pt>
                <c:pt idx="35">
                  <c:v>45108</c:v>
                </c:pt>
                <c:pt idx="36">
                  <c:v>45139</c:v>
                </c:pt>
              </c:numCache>
            </c:numRef>
          </c:cat>
          <c:val>
            <c:numRef>
              <c:f>'Expo Volumen'!$C$58:$C$94</c:f>
              <c:numCache>
                <c:formatCode>_-* #,##0_-;\-* #,##0_-;_-* "-"??_-;_-@_-</c:formatCode>
                <c:ptCount val="37"/>
                <c:pt idx="0">
                  <c:v>253.59121811000014</c:v>
                </c:pt>
                <c:pt idx="1">
                  <c:v>255.84801250000015</c:v>
                </c:pt>
                <c:pt idx="2">
                  <c:v>326.85301893999991</c:v>
                </c:pt>
                <c:pt idx="3">
                  <c:v>304.28560639000011</c:v>
                </c:pt>
                <c:pt idx="4">
                  <c:v>454.75375470999961</c:v>
                </c:pt>
                <c:pt idx="5">
                  <c:v>287.96582796000007</c:v>
                </c:pt>
                <c:pt idx="6">
                  <c:v>260.71582264000011</c:v>
                </c:pt>
                <c:pt idx="7">
                  <c:v>380.76263621000004</c:v>
                </c:pt>
                <c:pt idx="8">
                  <c:v>308.37826219999999</c:v>
                </c:pt>
                <c:pt idx="9">
                  <c:v>315.97525024000009</c:v>
                </c:pt>
                <c:pt idx="10">
                  <c:v>293.09490346000007</c:v>
                </c:pt>
                <c:pt idx="11">
                  <c:v>375.76916776999997</c:v>
                </c:pt>
                <c:pt idx="12">
                  <c:v>302.30940465999993</c:v>
                </c:pt>
                <c:pt idx="13">
                  <c:v>301.83506784999992</c:v>
                </c:pt>
                <c:pt idx="14">
                  <c:v>343.31594544000006</c:v>
                </c:pt>
                <c:pt idx="15">
                  <c:v>336.76760339000026</c:v>
                </c:pt>
                <c:pt idx="16">
                  <c:v>293.48369882000014</c:v>
                </c:pt>
                <c:pt idx="17">
                  <c:v>311.70049913000008</c:v>
                </c:pt>
                <c:pt idx="18">
                  <c:v>335.90196711999994</c:v>
                </c:pt>
                <c:pt idx="19">
                  <c:v>287.50293817000005</c:v>
                </c:pt>
                <c:pt idx="20">
                  <c:v>354.25864152999975</c:v>
                </c:pt>
                <c:pt idx="21">
                  <c:v>333.80474792999996</c:v>
                </c:pt>
                <c:pt idx="22">
                  <c:v>391.28621700000002</c:v>
                </c:pt>
                <c:pt idx="23">
                  <c:v>251.36990626999997</c:v>
                </c:pt>
                <c:pt idx="24">
                  <c:v>288.36721975999973</c:v>
                </c:pt>
                <c:pt idx="25">
                  <c:v>396.85583911999959</c:v>
                </c:pt>
                <c:pt idx="26">
                  <c:v>299.38947411999993</c:v>
                </c:pt>
                <c:pt idx="27">
                  <c:v>314.48795215999985</c:v>
                </c:pt>
                <c:pt idx="28">
                  <c:v>357.01351242999993</c:v>
                </c:pt>
                <c:pt idx="29">
                  <c:v>158.33677655000002</c:v>
                </c:pt>
                <c:pt idx="30">
                  <c:v>226.04475693999996</c:v>
                </c:pt>
                <c:pt idx="31">
                  <c:v>284.07341136999997</c:v>
                </c:pt>
                <c:pt idx="32">
                  <c:v>245.27015637000005</c:v>
                </c:pt>
                <c:pt idx="33">
                  <c:v>303.76935922000007</c:v>
                </c:pt>
                <c:pt idx="34">
                  <c:v>338.3104940299998</c:v>
                </c:pt>
                <c:pt idx="35">
                  <c:v>229.09252603999997</c:v>
                </c:pt>
                <c:pt idx="36">
                  <c:v>270.37914623999978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3E-4FF6-8939-115A0DB61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8928"/>
        <c:axId val="-868068384"/>
      </c:barChart>
      <c:dateAx>
        <c:axId val="-868068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384"/>
        <c:crosses val="autoZero"/>
        <c:auto val="1"/>
        <c:lblOffset val="100"/>
        <c:baseTimeUnit val="months"/>
      </c:dateAx>
      <c:valAx>
        <c:axId val="-8680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b="0" dirty="0">
                    <a:solidFill>
                      <a:schemeClr val="bg2">
                        <a:lumMod val="50000"/>
                      </a:schemeClr>
                    </a:solidFill>
                  </a:rPr>
                  <a:t>Miles</a:t>
                </a:r>
                <a:r>
                  <a:rPr lang="es-CO" b="0" baseline="0" dirty="0">
                    <a:solidFill>
                      <a:schemeClr val="bg2">
                        <a:lumMod val="50000"/>
                      </a:schemeClr>
                    </a:solidFill>
                  </a:rPr>
                  <a:t> de toneladas</a:t>
                </a:r>
                <a:endParaRPr lang="es-CO" b="0" dirty="0">
                  <a:solidFill>
                    <a:schemeClr val="bg2">
                      <a:lumMod val="50000"/>
                    </a:schemeClr>
                  </a:solidFill>
                </a:endParaRP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92480935401157E-2"/>
          <c:y val="2.4812986765592984E-2"/>
          <c:w val="0.94432016662162788"/>
          <c:h val="0.817575487847583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3-4344-BED9-7A7CC037473B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3-4344-BED9-7A7CC037473B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3-4344-BED9-7A7CC037473B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3-4344-BED9-7A7CC0374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Volumen'!$B$58:$B$94</c:f>
              <c:numCache>
                <c:formatCode>mmm\-yy</c:formatCode>
                <c:ptCount val="37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  <c:pt idx="33">
                  <c:v>45047</c:v>
                </c:pt>
                <c:pt idx="34">
                  <c:v>45078</c:v>
                </c:pt>
                <c:pt idx="35">
                  <c:v>45108</c:v>
                </c:pt>
                <c:pt idx="36">
                  <c:v>45139</c:v>
                </c:pt>
              </c:numCache>
            </c:numRef>
          </c:cat>
          <c:val>
            <c:numRef>
              <c:f>'Expo Volumen'!$D$58:$D$94</c:f>
              <c:numCache>
                <c:formatCode>_-* #,##0_-;\-* #,##0_-;_-* "-"??_-;_-@_-</c:formatCode>
                <c:ptCount val="37"/>
                <c:pt idx="0">
                  <c:v>169.63422216000012</c:v>
                </c:pt>
                <c:pt idx="1">
                  <c:v>172.08138495000006</c:v>
                </c:pt>
                <c:pt idx="2">
                  <c:v>184.96928739000001</c:v>
                </c:pt>
                <c:pt idx="3">
                  <c:v>163.82946197999991</c:v>
                </c:pt>
                <c:pt idx="4">
                  <c:v>149.00067913999987</c:v>
                </c:pt>
                <c:pt idx="5">
                  <c:v>110.46134869999997</c:v>
                </c:pt>
                <c:pt idx="6">
                  <c:v>125.75392083999996</c:v>
                </c:pt>
                <c:pt idx="7">
                  <c:v>186.04312501999996</c:v>
                </c:pt>
                <c:pt idx="8">
                  <c:v>138.10790992</c:v>
                </c:pt>
                <c:pt idx="9">
                  <c:v>124.69416230000003</c:v>
                </c:pt>
                <c:pt idx="10">
                  <c:v>124.09978305999996</c:v>
                </c:pt>
                <c:pt idx="11">
                  <c:v>124.43092651000002</c:v>
                </c:pt>
                <c:pt idx="12">
                  <c:v>155.87510167000002</c:v>
                </c:pt>
                <c:pt idx="13">
                  <c:v>157.12174393000012</c:v>
                </c:pt>
                <c:pt idx="14">
                  <c:v>128.12715506000001</c:v>
                </c:pt>
                <c:pt idx="15">
                  <c:v>152.46419373000006</c:v>
                </c:pt>
                <c:pt idx="16">
                  <c:v>150.58358921000004</c:v>
                </c:pt>
                <c:pt idx="17">
                  <c:v>131.57571325000001</c:v>
                </c:pt>
                <c:pt idx="18">
                  <c:v>139.43409016999996</c:v>
                </c:pt>
                <c:pt idx="19">
                  <c:v>162.63186291</c:v>
                </c:pt>
                <c:pt idx="20">
                  <c:v>209.88927650000019</c:v>
                </c:pt>
                <c:pt idx="21">
                  <c:v>152.58546708999995</c:v>
                </c:pt>
                <c:pt idx="22">
                  <c:v>166.58820307000002</c:v>
                </c:pt>
                <c:pt idx="23">
                  <c:v>161.49073098</c:v>
                </c:pt>
                <c:pt idx="24">
                  <c:v>115.87114357000004</c:v>
                </c:pt>
                <c:pt idx="25">
                  <c:v>153.36818576999997</c:v>
                </c:pt>
                <c:pt idx="26">
                  <c:v>119.48901253000001</c:v>
                </c:pt>
                <c:pt idx="27">
                  <c:v>159.53444158000011</c:v>
                </c:pt>
                <c:pt idx="28">
                  <c:v>165.54521891999997</c:v>
                </c:pt>
                <c:pt idx="29">
                  <c:v>151.51303738999991</c:v>
                </c:pt>
                <c:pt idx="30">
                  <c:v>136.90490245999999</c:v>
                </c:pt>
                <c:pt idx="31">
                  <c:v>188.90567942999991</c:v>
                </c:pt>
                <c:pt idx="32">
                  <c:v>153.12306075000004</c:v>
                </c:pt>
                <c:pt idx="33">
                  <c:v>208.70967398999997</c:v>
                </c:pt>
                <c:pt idx="34">
                  <c:v>122.06551157</c:v>
                </c:pt>
                <c:pt idx="35">
                  <c:v>154.00221655000001</c:v>
                </c:pt>
                <c:pt idx="36">
                  <c:v>165.70511190000002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3-4344-BED9-7A7CC0374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0224"/>
        <c:axId val="-868061856"/>
      </c:barChart>
      <c:dateAx>
        <c:axId val="-868060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1856"/>
        <c:crosses val="autoZero"/>
        <c:auto val="1"/>
        <c:lblOffset val="100"/>
        <c:baseTimeUnit val="months"/>
      </c:dateAx>
      <c:valAx>
        <c:axId val="-86806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b="0" dirty="0">
                    <a:solidFill>
                      <a:schemeClr val="bg2">
                        <a:lumMod val="50000"/>
                      </a:schemeClr>
                    </a:solidFill>
                  </a:rPr>
                  <a:t>Miles</a:t>
                </a:r>
                <a:r>
                  <a:rPr lang="es-CO" b="0" baseline="0" dirty="0">
                    <a:solidFill>
                      <a:schemeClr val="bg2">
                        <a:lumMod val="50000"/>
                      </a:schemeClr>
                    </a:solidFill>
                  </a:rPr>
                  <a:t> de toneladas</a:t>
                </a:r>
                <a:endParaRPr lang="es-CO" b="0" dirty="0">
                  <a:solidFill>
                    <a:schemeClr val="bg2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776590513193643"/>
            </c:manualLayout>
          </c:layout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Balanza!$O$71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Balanza!$P$71:$Z$71</c:f>
              <c:numCache>
                <c:formatCode>_-* #,##0_-;\-* #,##0_-;_-* "-"??_-;_-@_-</c:formatCode>
                <c:ptCount val="11"/>
                <c:pt idx="0">
                  <c:v>3904.1590168600019</c:v>
                </c:pt>
                <c:pt idx="1">
                  <c:v>4284.6609442799954</c:v>
                </c:pt>
                <c:pt idx="2">
                  <c:v>4161.7953580299991</c:v>
                </c:pt>
                <c:pt idx="3">
                  <c:v>3917.0912352700007</c:v>
                </c:pt>
                <c:pt idx="4">
                  <c:v>4400.2732155399935</c:v>
                </c:pt>
                <c:pt idx="5">
                  <c:v>4459.087945350002</c:v>
                </c:pt>
                <c:pt idx="6">
                  <c:v>4354.3614214400013</c:v>
                </c:pt>
                <c:pt idx="7">
                  <c:v>4482.6584197800066</c:v>
                </c:pt>
                <c:pt idx="8">
                  <c:v>5218.0350931899993</c:v>
                </c:pt>
                <c:pt idx="9">
                  <c:v>7078.6383026500016</c:v>
                </c:pt>
                <c:pt idx="10">
                  <c:v>6007.2892284499994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A-4A6A-A2D2-6E478487AD3A}"/>
            </c:ext>
          </c:extLst>
        </c:ser>
        <c:ser>
          <c:idx val="1"/>
          <c:order val="1"/>
          <c:tx>
            <c:strRef>
              <c:f>Balanza!$O$72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Balanza!$P$72:$Z$72</c:f>
              <c:numCache>
                <c:formatCode>_-* #,##0_-;\-* #,##0_-;_-* "-"??_-;_-@_-</c:formatCode>
                <c:ptCount val="11"/>
                <c:pt idx="0">
                  <c:v>3348.2499811600001</c:v>
                </c:pt>
                <c:pt idx="1">
                  <c:v>3463.0978184499995</c:v>
                </c:pt>
                <c:pt idx="2">
                  <c:v>3293.6821144799974</c:v>
                </c:pt>
                <c:pt idx="3">
                  <c:v>3219.8374449599992</c:v>
                </c:pt>
                <c:pt idx="4">
                  <c:v>3335.2748692099981</c:v>
                </c:pt>
                <c:pt idx="5">
                  <c:v>3717.9851989100002</c:v>
                </c:pt>
                <c:pt idx="6">
                  <c:v>3671.1710600900014</c:v>
                </c:pt>
                <c:pt idx="7">
                  <c:v>3749.1952524599983</c:v>
                </c:pt>
                <c:pt idx="8">
                  <c:v>4374.0832344899982</c:v>
                </c:pt>
                <c:pt idx="9">
                  <c:v>5859.4108458402252</c:v>
                </c:pt>
                <c:pt idx="10">
                  <c:v>5226.9149432459353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A-4A6A-A2D2-6E478487AD3A}"/>
            </c:ext>
          </c:extLst>
        </c:ser>
        <c:ser>
          <c:idx val="2"/>
          <c:order val="2"/>
          <c:tx>
            <c:strRef>
              <c:f>Balanza!$O$73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Balanza!$P$73:$Z$73</c:f>
              <c:numCache>
                <c:formatCode>_-* #,##0_-;\-* #,##0_-;_-* "-"??_-;_-@_-</c:formatCode>
                <c:ptCount val="11"/>
                <c:pt idx="0">
                  <c:v>555.90903570000171</c:v>
                </c:pt>
                <c:pt idx="1">
                  <c:v>821.56312582999612</c:v>
                </c:pt>
                <c:pt idx="2">
                  <c:v>868.1132435500017</c:v>
                </c:pt>
                <c:pt idx="3">
                  <c:v>697.25379031000148</c:v>
                </c:pt>
                <c:pt idx="4">
                  <c:v>1064.9983463299955</c:v>
                </c:pt>
                <c:pt idx="5">
                  <c:v>741.10274644000128</c:v>
                </c:pt>
                <c:pt idx="6">
                  <c:v>683.19036134999988</c:v>
                </c:pt>
                <c:pt idx="7">
                  <c:v>733.46316732000844</c:v>
                </c:pt>
                <c:pt idx="8">
                  <c:v>843.95185870000159</c:v>
                </c:pt>
                <c:pt idx="9">
                  <c:v>1219.2274568097769</c:v>
                </c:pt>
                <c:pt idx="10">
                  <c:v>780.37428520406411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A-4A6A-A2D2-6E478487AD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81536"/>
        <c:axId val="-987590240"/>
      </c:barChart>
      <c:catAx>
        <c:axId val="-9875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7590240"/>
        <c:crosses val="autoZero"/>
        <c:auto val="1"/>
        <c:lblAlgn val="ctr"/>
        <c:lblOffset val="100"/>
        <c:noMultiLvlLbl val="0"/>
      </c:catAx>
      <c:valAx>
        <c:axId val="-98759024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9875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>
                  <a:lumMod val="50000"/>
                </a:schemeClr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66995654129804E-2"/>
          <c:y val="2.8540572933898486E-2"/>
          <c:w val="0.97219106553106349"/>
          <c:h val="0.93884027391958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Balanza!$O$88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Balanza!$P$88:$Z$88</c:f>
              <c:numCache>
                <c:formatCode>_(* #,##0.00_);_(* \(#,##0.00\);_(* "-"??_);_(@_)</c:formatCode>
                <c:ptCount val="11"/>
                <c:pt idx="0">
                  <c:v>2.1601251490499997</c:v>
                </c:pt>
                <c:pt idx="1">
                  <c:v>2.7306227687499964</c:v>
                </c:pt>
                <c:pt idx="2">
                  <c:v>2.5886848813599994</c:v>
                </c:pt>
                <c:pt idx="3">
                  <c:v>2.6494249468899982</c:v>
                </c:pt>
                <c:pt idx="4">
                  <c:v>3.0045775661499956</c:v>
                </c:pt>
                <c:pt idx="5">
                  <c:v>3.0934772742299939</c:v>
                </c:pt>
                <c:pt idx="6">
                  <c:v>3.2356045338399988</c:v>
                </c:pt>
                <c:pt idx="7">
                  <c:v>3.209492690319999</c:v>
                </c:pt>
                <c:pt idx="8">
                  <c:v>3.1562530468299967</c:v>
                </c:pt>
                <c:pt idx="9">
                  <c:v>3.3900202611199957</c:v>
                </c:pt>
                <c:pt idx="10">
                  <c:v>2.900121562659999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26-4608-9C13-EC8F1F89ECC2}"/>
            </c:ext>
          </c:extLst>
        </c:ser>
        <c:ser>
          <c:idx val="1"/>
          <c:order val="1"/>
          <c:tx>
            <c:strRef>
              <c:f>Balanza!$O$89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Balanza!$P$89:$Z$89</c:f>
              <c:numCache>
                <c:formatCode>_(* #,##0.00_);_(* \(#,##0.00\);_(* "-"??_);_(@_)</c:formatCode>
                <c:ptCount val="11"/>
                <c:pt idx="0">
                  <c:v>5.6983482989200009</c:v>
                </c:pt>
                <c:pt idx="1">
                  <c:v>6.3022322053400055</c:v>
                </c:pt>
                <c:pt idx="2">
                  <c:v>6.8781158200200014</c:v>
                </c:pt>
                <c:pt idx="3">
                  <c:v>7.5390547216000048</c:v>
                </c:pt>
                <c:pt idx="4">
                  <c:v>7.6782469271700018</c:v>
                </c:pt>
                <c:pt idx="5">
                  <c:v>8.1838224484499982</c:v>
                </c:pt>
                <c:pt idx="6">
                  <c:v>8.1116468586900066</c:v>
                </c:pt>
                <c:pt idx="7">
                  <c:v>8.5108228126300052</c:v>
                </c:pt>
                <c:pt idx="8">
                  <c:v>7.9252375396500083</c:v>
                </c:pt>
                <c:pt idx="9">
                  <c:v>8.5473979252382115</c:v>
                </c:pt>
                <c:pt idx="10">
                  <c:v>8.0719738849356268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26-4608-9C13-EC8F1F89ECC2}"/>
            </c:ext>
          </c:extLst>
        </c:ser>
        <c:ser>
          <c:idx val="2"/>
          <c:order val="2"/>
          <c:tx>
            <c:strRef>
              <c:f>Balanza!$O$90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Balanza!$P$90:$Z$90</c:f>
              <c:numCache>
                <c:formatCode>_(* #,##0.00_);_(* \(#,##0.00\);_(* "-"??_);_(@_)</c:formatCode>
                <c:ptCount val="11"/>
                <c:pt idx="0">
                  <c:v>-3.5382231498700025</c:v>
                </c:pt>
                <c:pt idx="1">
                  <c:v>-3.5716094365899993</c:v>
                </c:pt>
                <c:pt idx="2">
                  <c:v>-4.2894309386600051</c:v>
                </c:pt>
                <c:pt idx="3">
                  <c:v>-4.8896297747100004</c:v>
                </c:pt>
                <c:pt idx="4">
                  <c:v>-4.6736693610200062</c:v>
                </c:pt>
                <c:pt idx="5">
                  <c:v>-5.0903451742199994</c:v>
                </c:pt>
                <c:pt idx="6">
                  <c:v>-4.8760423248499984</c:v>
                </c:pt>
                <c:pt idx="7">
                  <c:v>-5.3013301223100058</c:v>
                </c:pt>
                <c:pt idx="8">
                  <c:v>-4.7689844928200076</c:v>
                </c:pt>
                <c:pt idx="9">
                  <c:v>-5.1573776641182167</c:v>
                </c:pt>
                <c:pt idx="10">
                  <c:v>-5.1718523222756261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26-4608-9C13-EC8F1F89EC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79360"/>
        <c:axId val="-986465008"/>
      </c:barChart>
      <c:catAx>
        <c:axId val="-9875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6465008"/>
        <c:crosses val="autoZero"/>
        <c:auto val="1"/>
        <c:lblAlgn val="ctr"/>
        <c:lblOffset val="100"/>
        <c:noMultiLvlLbl val="0"/>
      </c:catAx>
      <c:valAx>
        <c:axId val="-9864650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98757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64271653543294E-2"/>
          <c:y val="1.7093256518860376E-2"/>
          <c:w val="0.86935383858267712"/>
          <c:h val="0.85266081480491329"/>
        </c:manualLayout>
      </c:layout>
      <c:lineChart>
        <c:grouping val="standard"/>
        <c:varyColors val="0"/>
        <c:ser>
          <c:idx val="0"/>
          <c:order val="0"/>
          <c:tx>
            <c:strRef>
              <c:f>'[TRM Y PETRÓLEO.xlsx]GRÁFICO PETRÓLEO'!$D$1</c:f>
              <c:strCache>
                <c:ptCount val="1"/>
                <c:pt idx="0">
                  <c:v> Precio promedio del petróleo (Dólares por barril)  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22-42B8-B885-D7BE9DF36B66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22-42B8-B885-D7BE9DF36B66}"/>
                </c:ext>
              </c:extLst>
            </c:dLbl>
            <c:dLbl>
              <c:idx val="24"/>
              <c:spPr>
                <a:solidFill>
                  <a:schemeClr val="bg1">
                    <a:lumMod val="65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EE22-42B8-B885-D7BE9DF36B66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22-42B8-B885-D7BE9DF36B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'[TRM Y PETRÓLEO.xlsx]GRÁFICO PETRÓLEO'!$C$141:$C$165</c:f>
              <c:strCache>
                <c:ptCount val="25"/>
                <c:pt idx="0">
                  <c:v>Ago-21</c:v>
                </c:pt>
                <c:pt idx="1">
                  <c:v>Sep-21</c:v>
                </c:pt>
                <c:pt idx="2">
                  <c:v>Oct-21</c:v>
                </c:pt>
                <c:pt idx="3">
                  <c:v>Nov-21</c:v>
                </c:pt>
                <c:pt idx="4">
                  <c:v>Dic-21</c:v>
                </c:pt>
                <c:pt idx="5">
                  <c:v>Ene-22</c:v>
                </c:pt>
                <c:pt idx="6">
                  <c:v>Feb-22</c:v>
                </c:pt>
                <c:pt idx="7">
                  <c:v>Mar-22</c:v>
                </c:pt>
                <c:pt idx="8">
                  <c:v>Abr-22</c:v>
                </c:pt>
                <c:pt idx="9">
                  <c:v>May-22</c:v>
                </c:pt>
                <c:pt idx="10">
                  <c:v>Jun-22</c:v>
                </c:pt>
                <c:pt idx="11">
                  <c:v>Jul-22</c:v>
                </c:pt>
                <c:pt idx="12">
                  <c:v>Ago-22</c:v>
                </c:pt>
                <c:pt idx="13">
                  <c:v>Sep-22</c:v>
                </c:pt>
                <c:pt idx="14">
                  <c:v>Oct-22</c:v>
                </c:pt>
                <c:pt idx="15">
                  <c:v>Nov-22</c:v>
                </c:pt>
                <c:pt idx="16">
                  <c:v>Dic-22</c:v>
                </c:pt>
                <c:pt idx="17">
                  <c:v>Ene-23</c:v>
                </c:pt>
                <c:pt idx="18">
                  <c:v>Feb-23</c:v>
                </c:pt>
                <c:pt idx="19">
                  <c:v>Mar-23</c:v>
                </c:pt>
                <c:pt idx="20">
                  <c:v>Abr-23</c:v>
                </c:pt>
                <c:pt idx="21">
                  <c:v>May-23</c:v>
                </c:pt>
                <c:pt idx="22">
                  <c:v>Jun-23</c:v>
                </c:pt>
                <c:pt idx="23">
                  <c:v>Jul-23</c:v>
                </c:pt>
                <c:pt idx="24">
                  <c:v>Ago-23</c:v>
                </c:pt>
              </c:strCache>
            </c:strRef>
          </c:cat>
          <c:val>
            <c:numRef>
              <c:f>'[TRM Y PETRÓLEO.xlsx]GRÁFICO PETRÓLEO'!$D$141:$D$165</c:f>
              <c:numCache>
                <c:formatCode>_(* #,##0.0_);_(* \(#,##0.0\);_(* "-"??_);_(@_)</c:formatCode>
                <c:ptCount val="25"/>
                <c:pt idx="0">
                  <c:v>68.866666666666674</c:v>
                </c:pt>
                <c:pt idx="1">
                  <c:v>72.8</c:v>
                </c:pt>
                <c:pt idx="2">
                  <c:v>82.063333333333333</c:v>
                </c:pt>
                <c:pt idx="3">
                  <c:v>79.916666666666671</c:v>
                </c:pt>
                <c:pt idx="4">
                  <c:v>72.866666666666674</c:v>
                </c:pt>
                <c:pt idx="5">
                  <c:v>83.92</c:v>
                </c:pt>
                <c:pt idx="6">
                  <c:v>93.543333333333322</c:v>
                </c:pt>
                <c:pt idx="7">
                  <c:v>112.39666666666676</c:v>
                </c:pt>
                <c:pt idx="8">
                  <c:v>103.41333333333324</c:v>
                </c:pt>
                <c:pt idx="9">
                  <c:v>110.09666666666675</c:v>
                </c:pt>
                <c:pt idx="10">
                  <c:v>116.80000000000001</c:v>
                </c:pt>
                <c:pt idx="11">
                  <c:v>105.08333333333326</c:v>
                </c:pt>
                <c:pt idx="12">
                  <c:v>95.973333333333315</c:v>
                </c:pt>
                <c:pt idx="13">
                  <c:v>88.22</c:v>
                </c:pt>
                <c:pt idx="14">
                  <c:v>90.326666666667506</c:v>
                </c:pt>
                <c:pt idx="15">
                  <c:v>87.376666666667489</c:v>
                </c:pt>
                <c:pt idx="16">
                  <c:v>78.066666666667501</c:v>
                </c:pt>
                <c:pt idx="17">
                  <c:v>80.41</c:v>
                </c:pt>
                <c:pt idx="18">
                  <c:v>80.253333333332506</c:v>
                </c:pt>
                <c:pt idx="19">
                  <c:v>76.473333333332505</c:v>
                </c:pt>
                <c:pt idx="20">
                  <c:v>82.46</c:v>
                </c:pt>
                <c:pt idx="21">
                  <c:v>74.123333333332511</c:v>
                </c:pt>
                <c:pt idx="22">
                  <c:v>73.263333333332511</c:v>
                </c:pt>
                <c:pt idx="23">
                  <c:v>78.983333333332496</c:v>
                </c:pt>
                <c:pt idx="24">
                  <c:v>84.72433333333251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EE22-42B8-B885-D7BE9DF36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6032"/>
        <c:axId val="-659482016"/>
      </c:lineChart>
      <c:lineChart>
        <c:grouping val="standard"/>
        <c:varyColors val="0"/>
        <c:ser>
          <c:idx val="1"/>
          <c:order val="1"/>
          <c:tx>
            <c:strRef>
              <c:f>'[TRM Y PETRÓLEO.xlsx]GRÁFICO PETRÓLEO'!$E$1</c:f>
              <c:strCache>
                <c:ptCount val="1"/>
                <c:pt idx="0">
                  <c:v>Tasa de cambio promedio mensual (Pesos por dólar)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22-42B8-B885-D7BE9DF36B66}"/>
                </c:ext>
              </c:extLst>
            </c:dLbl>
            <c:dLbl>
              <c:idx val="12"/>
              <c:layout>
                <c:manualLayout>
                  <c:x val="-1.9864091207349159E-2"/>
                  <c:y val="5.2603108540094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22-42B8-B885-D7BE9DF36B66}"/>
                </c:ext>
              </c:extLst>
            </c:dLbl>
            <c:dLbl>
              <c:idx val="24"/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EE22-42B8-B885-D7BE9DF36B66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E22-42B8-B885-D7BE9DF36B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'[TRM Y PETRÓLEO.xlsx]GRÁFICO PETRÓLEO'!$C$141:$C$165</c:f>
              <c:strCache>
                <c:ptCount val="25"/>
                <c:pt idx="0">
                  <c:v>Ago-21</c:v>
                </c:pt>
                <c:pt idx="1">
                  <c:v>Sep-21</c:v>
                </c:pt>
                <c:pt idx="2">
                  <c:v>Oct-21</c:v>
                </c:pt>
                <c:pt idx="3">
                  <c:v>Nov-21</c:v>
                </c:pt>
                <c:pt idx="4">
                  <c:v>Dic-21</c:v>
                </c:pt>
                <c:pt idx="5">
                  <c:v>Ene-22</c:v>
                </c:pt>
                <c:pt idx="6">
                  <c:v>Feb-22</c:v>
                </c:pt>
                <c:pt idx="7">
                  <c:v>Mar-22</c:v>
                </c:pt>
                <c:pt idx="8">
                  <c:v>Abr-22</c:v>
                </c:pt>
                <c:pt idx="9">
                  <c:v>May-22</c:v>
                </c:pt>
                <c:pt idx="10">
                  <c:v>Jun-22</c:v>
                </c:pt>
                <c:pt idx="11">
                  <c:v>Jul-22</c:v>
                </c:pt>
                <c:pt idx="12">
                  <c:v>Ago-22</c:v>
                </c:pt>
                <c:pt idx="13">
                  <c:v>Sep-22</c:v>
                </c:pt>
                <c:pt idx="14">
                  <c:v>Oct-22</c:v>
                </c:pt>
                <c:pt idx="15">
                  <c:v>Nov-22</c:v>
                </c:pt>
                <c:pt idx="16">
                  <c:v>Dic-22</c:v>
                </c:pt>
                <c:pt idx="17">
                  <c:v>Ene-23</c:v>
                </c:pt>
                <c:pt idx="18">
                  <c:v>Feb-23</c:v>
                </c:pt>
                <c:pt idx="19">
                  <c:v>Mar-23</c:v>
                </c:pt>
                <c:pt idx="20">
                  <c:v>Abr-23</c:v>
                </c:pt>
                <c:pt idx="21">
                  <c:v>May-23</c:v>
                </c:pt>
                <c:pt idx="22">
                  <c:v>Jun-23</c:v>
                </c:pt>
                <c:pt idx="23">
                  <c:v>Jul-23</c:v>
                </c:pt>
                <c:pt idx="24">
                  <c:v>Ago-23</c:v>
                </c:pt>
              </c:strCache>
            </c:strRef>
          </c:cat>
          <c:val>
            <c:numRef>
              <c:f>'[TRM Y PETRÓLEO.xlsx]GRÁFICO PETRÓLEO'!$E$141:$E$165</c:f>
              <c:numCache>
                <c:formatCode>#,##0</c:formatCode>
                <c:ptCount val="25"/>
                <c:pt idx="0">
                  <c:v>3887.68</c:v>
                </c:pt>
                <c:pt idx="1">
                  <c:v>3820.28</c:v>
                </c:pt>
                <c:pt idx="2">
                  <c:v>3771.68</c:v>
                </c:pt>
                <c:pt idx="3">
                  <c:v>3900.51</c:v>
                </c:pt>
                <c:pt idx="4">
                  <c:v>3967.77</c:v>
                </c:pt>
                <c:pt idx="5">
                  <c:v>4000.72</c:v>
                </c:pt>
                <c:pt idx="6">
                  <c:v>3938.36</c:v>
                </c:pt>
                <c:pt idx="7">
                  <c:v>3805.52</c:v>
                </c:pt>
                <c:pt idx="8">
                  <c:v>3796.39</c:v>
                </c:pt>
                <c:pt idx="9">
                  <c:v>4027.6</c:v>
                </c:pt>
                <c:pt idx="10">
                  <c:v>3922.5</c:v>
                </c:pt>
                <c:pt idx="11">
                  <c:v>4394.01</c:v>
                </c:pt>
                <c:pt idx="12">
                  <c:v>4326.7700000000004</c:v>
                </c:pt>
                <c:pt idx="13">
                  <c:v>4437.3100000000004</c:v>
                </c:pt>
                <c:pt idx="14">
                  <c:v>4714.96</c:v>
                </c:pt>
                <c:pt idx="15">
                  <c:v>4922.3</c:v>
                </c:pt>
                <c:pt idx="16">
                  <c:v>4787.8900000000003</c:v>
                </c:pt>
                <c:pt idx="17">
                  <c:v>4712.18</c:v>
                </c:pt>
                <c:pt idx="18">
                  <c:v>4802.75</c:v>
                </c:pt>
                <c:pt idx="19">
                  <c:v>4760.96</c:v>
                </c:pt>
                <c:pt idx="20">
                  <c:v>4526.03</c:v>
                </c:pt>
                <c:pt idx="21">
                  <c:v>4539.54</c:v>
                </c:pt>
                <c:pt idx="22">
                  <c:v>4213.53</c:v>
                </c:pt>
                <c:pt idx="23">
                  <c:v>4067.63</c:v>
                </c:pt>
                <c:pt idx="24">
                  <c:v>4066.87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EE22-42B8-B885-D7BE9DF36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8208"/>
        <c:axId val="-659480928"/>
      </c:lineChart>
      <c:catAx>
        <c:axId val="-65947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0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82016"/>
        <c:crosses val="autoZero"/>
        <c:auto val="1"/>
        <c:lblAlgn val="ctr"/>
        <c:lblOffset val="100"/>
        <c:tickLblSkip val="1"/>
        <c:noMultiLvlLbl val="1"/>
      </c:catAx>
      <c:valAx>
        <c:axId val="-659482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USD</a:t>
                </a:r>
              </a:p>
            </c:rich>
          </c:tx>
          <c:layout>
            <c:manualLayout>
              <c:xMode val="edge"/>
              <c:yMode val="edge"/>
              <c:x val="6.9932742782152215E-3"/>
              <c:y val="0.40202078117856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  <c:majorUnit val="20"/>
        <c:minorUnit val="10"/>
      </c:valAx>
      <c:valAx>
        <c:axId val="-659480928"/>
        <c:scaling>
          <c:orientation val="minMax"/>
          <c:min val="2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Pesos ($)</a:t>
                </a:r>
              </a:p>
            </c:rich>
          </c:tx>
          <c:layout>
            <c:manualLayout>
              <c:xMode val="edge"/>
              <c:yMode val="edge"/>
              <c:x val="0.97463758606261175"/>
              <c:y val="0.38418291747005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8208"/>
        <c:crosses val="max"/>
        <c:crossBetween val="between"/>
        <c:majorUnit val="300"/>
        <c:minorUnit val="100"/>
      </c:valAx>
      <c:catAx>
        <c:axId val="-659478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659480928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37756588113177"/>
          <c:y val="4.3476843854903365E-2"/>
          <c:w val="0.37848683559527951"/>
          <c:h val="7.4505037847089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PETRÓLEO.xlsx]GRÁFICOS'!$B$3:$B$15</c:f>
              <c:numCache>
                <c:formatCode>mmm\-yy</c:formatCode>
                <c:ptCount val="13"/>
                <c:pt idx="0">
                  <c:v>40786</c:v>
                </c:pt>
                <c:pt idx="1">
                  <c:v>41152</c:v>
                </c:pt>
                <c:pt idx="2">
                  <c:v>41517</c:v>
                </c:pt>
                <c:pt idx="3">
                  <c:v>41882</c:v>
                </c:pt>
                <c:pt idx="4">
                  <c:v>42247</c:v>
                </c:pt>
                <c:pt idx="5">
                  <c:v>42613</c:v>
                </c:pt>
                <c:pt idx="6">
                  <c:v>42978</c:v>
                </c:pt>
                <c:pt idx="7">
                  <c:v>43343</c:v>
                </c:pt>
                <c:pt idx="8">
                  <c:v>43708</c:v>
                </c:pt>
                <c:pt idx="9">
                  <c:v>44074</c:v>
                </c:pt>
                <c:pt idx="10">
                  <c:v>44439</c:v>
                </c:pt>
                <c:pt idx="11">
                  <c:v>44804</c:v>
                </c:pt>
                <c:pt idx="12">
                  <c:v>45169</c:v>
                </c:pt>
              </c:numCache>
            </c:numRef>
          </c:cat>
          <c:val>
            <c:numRef>
              <c:f>'[TRM Y PETRÓLEO.xlsx]GRÁFICOS'!$C$3:$C$15</c:f>
              <c:numCache>
                <c:formatCode>_-"$"* #,##0_-;\-"$"* #,##0_-;_-"$"* "-"??_-;_-@_-</c:formatCode>
                <c:ptCount val="13"/>
                <c:pt idx="0">
                  <c:v>1783.6600000000014</c:v>
                </c:pt>
                <c:pt idx="1">
                  <c:v>1830.5</c:v>
                </c:pt>
                <c:pt idx="2">
                  <c:v>1935.43</c:v>
                </c:pt>
                <c:pt idx="3">
                  <c:v>1918.6200000000008</c:v>
                </c:pt>
                <c:pt idx="4">
                  <c:v>3101.1000000000013</c:v>
                </c:pt>
                <c:pt idx="5">
                  <c:v>2933.820000000002</c:v>
                </c:pt>
                <c:pt idx="6">
                  <c:v>2937.0899999999979</c:v>
                </c:pt>
                <c:pt idx="7">
                  <c:v>3027.39</c:v>
                </c:pt>
                <c:pt idx="8">
                  <c:v>3427.2899999999977</c:v>
                </c:pt>
                <c:pt idx="9">
                  <c:v>3760.3800000000015</c:v>
                </c:pt>
                <c:pt idx="10">
                  <c:v>3806.8699999999985</c:v>
                </c:pt>
                <c:pt idx="11">
                  <c:v>4400.16</c:v>
                </c:pt>
                <c:pt idx="12">
                  <c:v>4085.33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A6B-486B-8C3D-1E59258BF78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659476032"/>
        <c:axId val="-659479296"/>
      </c:lineChart>
      <c:cat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9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659479296"/>
        <c:scaling>
          <c:orientation val="minMax"/>
          <c:min val="1500"/>
        </c:scaling>
        <c:delete val="0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652710085288646E-2"/>
          <c:y val="3.6201791296535668E-2"/>
          <c:w val="0.92042252484128606"/>
          <c:h val="0.77789767209103056"/>
        </c:manualLayout>
      </c:layout>
      <c:lineChart>
        <c:grouping val="standard"/>
        <c:varyColors val="0"/>
        <c:ser>
          <c:idx val="1"/>
          <c:order val="0"/>
          <c:tx>
            <c:strRef>
              <c:f>'[TRM Y PETRÓLEO.xlsx]GRÁFICOS'!$C$32</c:f>
              <c:strCache>
                <c:ptCount val="1"/>
                <c:pt idx="0">
                  <c:v>TRM 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ED7D31"/>
              </a:solidFill>
              <a:ln>
                <a:solidFill>
                  <a:srgbClr val="4472C4">
                    <a:shade val="50000"/>
                  </a:srgbClr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28-412B-A917-ABF7EC91820F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28-412B-A917-ABF7EC91820F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28-412B-A917-ABF7EC91820F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28-412B-A917-ABF7EC91820F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28-412B-A917-ABF7EC91820F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28-412B-A917-ABF7EC9182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PETRÓLEO.xlsx]GRÁFICOS'!$B$33:$B$45</c:f>
              <c:numCache>
                <c:formatCode>mmm\-yy</c:formatCode>
                <c:ptCount val="13"/>
                <c:pt idx="0">
                  <c:v>40786</c:v>
                </c:pt>
                <c:pt idx="1">
                  <c:v>41152</c:v>
                </c:pt>
                <c:pt idx="2">
                  <c:v>41517</c:v>
                </c:pt>
                <c:pt idx="3">
                  <c:v>41882</c:v>
                </c:pt>
                <c:pt idx="4">
                  <c:v>42247</c:v>
                </c:pt>
                <c:pt idx="5">
                  <c:v>42613</c:v>
                </c:pt>
                <c:pt idx="6">
                  <c:v>42978</c:v>
                </c:pt>
                <c:pt idx="7">
                  <c:v>43343</c:v>
                </c:pt>
                <c:pt idx="8">
                  <c:v>43708</c:v>
                </c:pt>
                <c:pt idx="9">
                  <c:v>44074</c:v>
                </c:pt>
                <c:pt idx="10">
                  <c:v>44439</c:v>
                </c:pt>
                <c:pt idx="11">
                  <c:v>44804</c:v>
                </c:pt>
                <c:pt idx="12">
                  <c:v>45169</c:v>
                </c:pt>
              </c:numCache>
            </c:numRef>
          </c:cat>
          <c:val>
            <c:numRef>
              <c:f>'[TRM Y PETRÓLEO.xlsx]GRÁFICOS'!$C$33:$C$45</c:f>
              <c:numCache>
                <c:formatCode>_-* #,##0.0_-;\-* #,##0.0_-;_-* "-"??_-;_-@_-</c:formatCode>
                <c:ptCount val="13"/>
                <c:pt idx="0">
                  <c:v>-2.1976816870824933</c:v>
                </c:pt>
                <c:pt idx="1">
                  <c:v>2.6260610205980157</c:v>
                </c:pt>
                <c:pt idx="2">
                  <c:v>5.7323135755258221</c:v>
                </c:pt>
                <c:pt idx="3">
                  <c:v>-0.86854084105337392</c:v>
                </c:pt>
                <c:pt idx="4">
                  <c:v>61.631797854708083</c:v>
                </c:pt>
                <c:pt idx="5">
                  <c:v>-5.3942149559833297</c:v>
                </c:pt>
                <c:pt idx="6">
                  <c:v>0.11145878070215076</c:v>
                </c:pt>
                <c:pt idx="7">
                  <c:v>3.0744716709396869</c:v>
                </c:pt>
                <c:pt idx="8">
                  <c:v>13.20939819448428</c:v>
                </c:pt>
                <c:pt idx="9">
                  <c:v>9.718757385572971</c:v>
                </c:pt>
                <c:pt idx="10">
                  <c:v>1.2363112238655987</c:v>
                </c:pt>
                <c:pt idx="11">
                  <c:v>15.584719205016228</c:v>
                </c:pt>
                <c:pt idx="12">
                  <c:v>-7.1549670921057356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B528-412B-A917-ABF7EC91820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rgbClr val="395F9B"/>
              </a:solidFill>
            </a:ln>
            <a:effectLst/>
          </c:spPr>
        </c:dropLines>
        <c:marker val="1"/>
        <c:smooth val="0"/>
        <c:axId val="-659477664"/>
        <c:axId val="-659479840"/>
      </c:lineChart>
      <c:catAx>
        <c:axId val="-65947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Mes</a:t>
                </a:r>
              </a:p>
            </c:rich>
          </c:tx>
          <c:layout>
            <c:manualLayout>
              <c:xMode val="edge"/>
              <c:yMode val="edge"/>
              <c:x val="0.51217502532573322"/>
              <c:y val="0.95800524934383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9840"/>
        <c:crosses val="autoZero"/>
        <c:auto val="0"/>
        <c:lblAlgn val="ctr"/>
        <c:lblOffset val="100"/>
        <c:tickLblSkip val="1"/>
        <c:noMultiLvlLbl val="0"/>
      </c:catAx>
      <c:valAx>
        <c:axId val="-659479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Devaluación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47618458676"/>
          <c:y val="9.3769886725213192E-2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mensuales'!$E$33</c:f>
              <c:strCache>
                <c:ptCount val="1"/>
                <c:pt idx="0">
                  <c:v>Miles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4.1666666666666666E-3"/>
                  <c:y val="8.08196512663864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70-4721-B8A1-7B0C33EAA58E}"/>
                </c:ext>
              </c:extLst>
            </c:dLbl>
            <c:dLbl>
              <c:idx val="12"/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0570-4721-B8A1-7B0C33EAA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mensuales'!$D$34:$D$46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mensuales'!$E$34:$E$46</c:f>
              <c:numCache>
                <c:formatCode>_(* #,##0.00_);_(* \(#,##0.00\);_(* "-"??_);_(@_)</c:formatCode>
                <c:ptCount val="13"/>
                <c:pt idx="0">
                  <c:v>2.6890878554299986</c:v>
                </c:pt>
                <c:pt idx="1">
                  <c:v>2.6602372735299982</c:v>
                </c:pt>
                <c:pt idx="2">
                  <c:v>2.4423695912100007</c:v>
                </c:pt>
                <c:pt idx="3">
                  <c:v>3.0879389238699977</c:v>
                </c:pt>
                <c:pt idx="4">
                  <c:v>2.9062624859599993</c:v>
                </c:pt>
                <c:pt idx="5">
                  <c:v>2.9565635150699987</c:v>
                </c:pt>
                <c:pt idx="6">
                  <c:v>3.4365488654899958</c:v>
                </c:pt>
                <c:pt idx="7">
                  <c:v>3.5696786798499942</c:v>
                </c:pt>
                <c:pt idx="8">
                  <c:v>3.6719518574499972</c:v>
                </c:pt>
                <c:pt idx="9">
                  <c:v>3.6327181305899976</c:v>
                </c:pt>
                <c:pt idx="10">
                  <c:v>3.6144375531599966</c:v>
                </c:pt>
                <c:pt idx="11">
                  <c:v>3.7942586244499941</c:v>
                </c:pt>
                <c:pt idx="12">
                  <c:v>3.3362058207999983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70-4721-B8A1-7B0C33EAA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843027072"/>
        <c:axId val="-1843037408"/>
      </c:barChart>
      <c:catAx>
        <c:axId val="-184302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843037408"/>
        <c:crosses val="autoZero"/>
        <c:auto val="1"/>
        <c:lblAlgn val="ctr"/>
        <c:lblOffset val="100"/>
        <c:noMultiLvlLbl val="0"/>
      </c:catAx>
      <c:valAx>
        <c:axId val="-1843037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84302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3"/>
              <c:layout>
                <c:manualLayout>
                  <c:x val="-4.1666666666666666E-3"/>
                  <c:y val="-4.0411458653191274E-3"/>
                </c:manualLayout>
              </c:layout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7A95-475D-9B1B-FBBB99C682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anuales'!$D$9:$D$22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strCache>
            </c:strRef>
          </c:cat>
          <c:val>
            <c:numRef>
              <c:f>'Totales anuales'!$E$9:$E$22</c:f>
              <c:numCache>
                <c:formatCode>_-* #,##0_-;\-* #,##0_-;_-* "-"??_-;_-@_-</c:formatCode>
                <c:ptCount val="14"/>
                <c:pt idx="0">
                  <c:v>5985.3018135500015</c:v>
                </c:pt>
                <c:pt idx="1">
                  <c:v>5770.3420184500019</c:v>
                </c:pt>
                <c:pt idx="2">
                  <c:v>7085.1107534899957</c:v>
                </c:pt>
                <c:pt idx="3">
                  <c:v>6643.6048022800005</c:v>
                </c:pt>
                <c:pt idx="4">
                  <c:v>6687.5285974100016</c:v>
                </c:pt>
                <c:pt idx="5">
                  <c:v>7350.3049800399904</c:v>
                </c:pt>
                <c:pt idx="6">
                  <c:v>6943.5962183899946</c:v>
                </c:pt>
                <c:pt idx="7">
                  <c:v>6859.7090738099987</c:v>
                </c:pt>
                <c:pt idx="8">
                  <c:v>7369.4637539699934</c:v>
                </c:pt>
                <c:pt idx="9">
                  <c:v>7286.4293123999996</c:v>
                </c:pt>
                <c:pt idx="10">
                  <c:v>7340.2628031399981</c:v>
                </c:pt>
                <c:pt idx="11">
                  <c:v>7856.2969838300087</c:v>
                </c:pt>
                <c:pt idx="12">
                  <c:v>9417.6924307999961</c:v>
                </c:pt>
                <c:pt idx="13">
                  <c:v>11573.780433950003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95-475D-9B1B-FBBB99C68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4528304"/>
        <c:axId val="-1394027808"/>
      </c:barChart>
      <c:catAx>
        <c:axId val="-109452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394027808"/>
        <c:crosses val="autoZero"/>
        <c:auto val="1"/>
        <c:lblAlgn val="ctr"/>
        <c:lblOffset val="100"/>
        <c:noMultiLvlLbl val="0"/>
      </c:catAx>
      <c:valAx>
        <c:axId val="-1394027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USD millones FOB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452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-4.1666666666666666E-3"/>
                  <c:y val="8.08196512663864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C8-4478-8868-0F81ABEFEB77}"/>
                </c:ext>
              </c:extLst>
            </c:dLbl>
            <c:dLbl>
              <c:idx val="13"/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E1C8-4478-8868-0F81ABEFEB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anuales'!$D$33:$D$46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strCache>
            </c:strRef>
          </c:cat>
          <c:val>
            <c:numRef>
              <c:f>'Totales anuales'!$E$33:$E$46</c:f>
              <c:numCache>
                <c:formatCode>_(* #,##0.00_);_(* \(#,##0.00\);_(* "-"??_);_(@_)</c:formatCode>
                <c:ptCount val="14"/>
                <c:pt idx="0">
                  <c:v>4.7155715702100034</c:v>
                </c:pt>
                <c:pt idx="1">
                  <c:v>3.91984535366</c:v>
                </c:pt>
                <c:pt idx="2">
                  <c:v>4.211309642829999</c:v>
                </c:pt>
                <c:pt idx="3">
                  <c:v>4.1026847629799974</c:v>
                </c:pt>
                <c:pt idx="4">
                  <c:v>3.958296527079999</c:v>
                </c:pt>
                <c:pt idx="5">
                  <c:v>4.4540453615499969</c:v>
                </c:pt>
                <c:pt idx="6">
                  <c:v>4.5364722838199985</c:v>
                </c:pt>
                <c:pt idx="7">
                  <c:v>4.4794909098599982</c:v>
                </c:pt>
                <c:pt idx="8">
                  <c:v>5.0389338380399957</c:v>
                </c:pt>
                <c:pt idx="9">
                  <c:v>5.166968037359994</c:v>
                </c:pt>
                <c:pt idx="10">
                  <c:v>5.3470119985899993</c:v>
                </c:pt>
                <c:pt idx="11">
                  <c:v>5.6443393365899963</c:v>
                </c:pt>
                <c:pt idx="12">
                  <c:v>5.4781365505899924</c:v>
                </c:pt>
                <c:pt idx="13">
                  <c:v>5.7599422610799929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C8-4478-8868-0F81ABEFE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2065072"/>
        <c:axId val="-1092061808"/>
      </c:barChart>
      <c:catAx>
        <c:axId val="-1092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1808"/>
        <c:crosses val="autoZero"/>
        <c:auto val="1"/>
        <c:lblAlgn val="ctr"/>
        <c:lblOffset val="100"/>
        <c:noMultiLvlLbl val="0"/>
      </c:catAx>
      <c:valAx>
        <c:axId val="-109206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210044127761179E-2"/>
          <c:y val="3.9457899999163312E-2"/>
          <c:w val="0.82415554860722773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Comercio!$I$6:$I$8</c:f>
              <c:strCache>
                <c:ptCount val="3"/>
                <c:pt idx="0">
                  <c:v>Agosto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Comercio!$J$6:$J$8</c:f>
              <c:numCache>
                <c:formatCode>#,##0</c:formatCode>
                <c:ptCount val="3"/>
                <c:pt idx="0">
                  <c:v>876.79390615999989</c:v>
                </c:pt>
                <c:pt idx="1">
                  <c:v>7955.4322088099989</c:v>
                </c:pt>
                <c:pt idx="2">
                  <c:v>11343.80130323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8D-45CD-A3B4-F70356C7F76A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Comercio!$I$6:$I$8</c:f>
              <c:strCache>
                <c:ptCount val="3"/>
                <c:pt idx="0">
                  <c:v>Agosto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Comercio!$K$6:$K$8</c:f>
              <c:numCache>
                <c:formatCode>#,##0</c:formatCode>
                <c:ptCount val="3"/>
                <c:pt idx="0">
                  <c:v>764.52087026999982</c:v>
                </c:pt>
                <c:pt idx="1">
                  <c:v>6771.8100987199996</c:v>
                </c:pt>
                <c:pt idx="2">
                  <c:v>10390.158323859998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8D-45CD-A3B4-F70356C7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6"/>
        <c:axId val="877099488"/>
        <c:axId val="877108192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Comercio!$I$6:$I$8</c:f>
              <c:strCache>
                <c:ptCount val="3"/>
                <c:pt idx="0">
                  <c:v>Agosto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Comercio!$L$6:$L$8</c:f>
              <c:numCache>
                <c:formatCode>0.0%</c:formatCode>
                <c:ptCount val="3"/>
                <c:pt idx="0">
                  <c:v>-0.12804951665518549</c:v>
                </c:pt>
                <c:pt idx="1">
                  <c:v>-0.14878162229567282</c:v>
                </c:pt>
                <c:pt idx="2">
                  <c:v>-8.4067320457954842E-2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8D-45CD-A3B4-F70356C7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101664"/>
        <c:axId val="877102208"/>
      </c:lineChart>
      <c:catAx>
        <c:axId val="87709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877108192"/>
        <c:crosses val="autoZero"/>
        <c:auto val="1"/>
        <c:lblAlgn val="ctr"/>
        <c:lblOffset val="100"/>
        <c:noMultiLvlLbl val="0"/>
      </c:catAx>
      <c:valAx>
        <c:axId val="8771081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sz="700" dirty="0">
                    <a:solidFill>
                      <a:schemeClr val="bg2">
                        <a:lumMod val="50000"/>
                      </a:schemeClr>
                    </a:solidFill>
                  </a:rPr>
                  <a:t>USD millones FOB</a:t>
                </a:r>
              </a:p>
            </c:rich>
          </c:tx>
          <c:layout>
            <c:manualLayout>
              <c:xMode val="edge"/>
              <c:yMode val="edge"/>
              <c:x val="1.7134389600210544E-2"/>
              <c:y val="0.29906437470193026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877099488"/>
        <c:crosses val="autoZero"/>
        <c:crossBetween val="between"/>
      </c:valAx>
      <c:valAx>
        <c:axId val="87710220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n-US" sz="7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718019045923343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877101664"/>
        <c:crosses val="max"/>
        <c:crossBetween val="between"/>
      </c:valAx>
      <c:catAx>
        <c:axId val="877101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7710220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bg2">
                  <a:lumMod val="50000"/>
                </a:schemeClr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722776000557372E-2"/>
          <c:y val="2.4812986765592984E-2"/>
          <c:w val="0.9318897416375741"/>
          <c:h val="0.80900437073793907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66-4555-82B9-66F24887CFF3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66-4555-82B9-66F24887CFF3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66-4555-82B9-66F24887CFF3}"/>
                </c:ext>
              </c:extLst>
            </c:dLbl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66-4555-82B9-66F24887CF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Valor'!$B$58:$B$94</c:f>
              <c:numCache>
                <c:formatCode>mmm\-yy</c:formatCode>
                <c:ptCount val="37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  <c:pt idx="33">
                  <c:v>45047</c:v>
                </c:pt>
                <c:pt idx="34">
                  <c:v>45078</c:v>
                </c:pt>
                <c:pt idx="35">
                  <c:v>45108</c:v>
                </c:pt>
                <c:pt idx="36">
                  <c:v>45139</c:v>
                </c:pt>
              </c:numCache>
            </c:numRef>
          </c:cat>
          <c:val>
            <c:numRef>
              <c:f>'Expo Valor'!$C$58:$C$94</c:f>
              <c:numCache>
                <c:formatCode>_-* #,##0_-;\-* #,##0_-;_-* "-"??_-;_-@_-</c:formatCode>
                <c:ptCount val="37"/>
                <c:pt idx="0">
                  <c:v>426.87071942000006</c:v>
                </c:pt>
                <c:pt idx="1">
                  <c:v>462.0459372100002</c:v>
                </c:pt>
                <c:pt idx="2">
                  <c:v>453.96476650000011</c:v>
                </c:pt>
                <c:pt idx="3">
                  <c:v>517.81017799999995</c:v>
                </c:pt>
                <c:pt idx="4">
                  <c:v>658.32055858000012</c:v>
                </c:pt>
                <c:pt idx="5">
                  <c:v>541.90844807000019</c:v>
                </c:pt>
                <c:pt idx="6">
                  <c:v>576.49689011000021</c:v>
                </c:pt>
                <c:pt idx="7">
                  <c:v>711.25549692000004</c:v>
                </c:pt>
                <c:pt idx="8">
                  <c:v>587.10754598000017</c:v>
                </c:pt>
                <c:pt idx="9">
                  <c:v>522.56633281000006</c:v>
                </c:pt>
                <c:pt idx="10">
                  <c:v>420.20709807999998</c:v>
                </c:pt>
                <c:pt idx="11">
                  <c:v>613.72075015999951</c:v>
                </c:pt>
                <c:pt idx="12">
                  <c:v>599.5594636699999</c:v>
                </c:pt>
                <c:pt idx="13">
                  <c:v>535.98162953999997</c:v>
                </c:pt>
                <c:pt idx="14">
                  <c:v>675.14759890000016</c:v>
                </c:pt>
                <c:pt idx="15">
                  <c:v>645.77045606000001</c:v>
                </c:pt>
                <c:pt idx="16">
                  <c:v>709.63528471999973</c:v>
                </c:pt>
                <c:pt idx="17">
                  <c:v>652.26894408999965</c:v>
                </c:pt>
                <c:pt idx="18">
                  <c:v>843.93907903999957</c:v>
                </c:pt>
                <c:pt idx="19">
                  <c:v>839.17356220000045</c:v>
                </c:pt>
                <c:pt idx="20">
                  <c:v>734.00549186999956</c:v>
                </c:pt>
                <c:pt idx="21">
                  <c:v>749.04653843999984</c:v>
                </c:pt>
                <c:pt idx="22">
                  <c:v>758.38476946000037</c:v>
                </c:pt>
                <c:pt idx="23">
                  <c:v>684.94906028000037</c:v>
                </c:pt>
                <c:pt idx="24">
                  <c:v>654.51670301000001</c:v>
                </c:pt>
                <c:pt idx="25">
                  <c:v>697.6086002199994</c:v>
                </c:pt>
                <c:pt idx="26">
                  <c:v>662.8695610699998</c:v>
                </c:pt>
                <c:pt idx="27">
                  <c:v>622.90220156999976</c:v>
                </c:pt>
                <c:pt idx="28">
                  <c:v>695.32410765000054</c:v>
                </c:pt>
                <c:pt idx="29">
                  <c:v>529.53807189999998</c:v>
                </c:pt>
                <c:pt idx="30">
                  <c:v>629.16581165999958</c:v>
                </c:pt>
                <c:pt idx="31">
                  <c:v>708.48849343999996</c:v>
                </c:pt>
                <c:pt idx="32">
                  <c:v>541.22098251999955</c:v>
                </c:pt>
                <c:pt idx="33">
                  <c:v>696.24750169000004</c:v>
                </c:pt>
                <c:pt idx="34">
                  <c:v>607.02106409999976</c:v>
                </c:pt>
                <c:pt idx="35">
                  <c:v>596.1687424700001</c:v>
                </c:pt>
                <c:pt idx="36">
                  <c:v>513.59436402999972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CA66-4555-82B9-66F24887C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3174272"/>
        <c:axId val="-2053167744"/>
      </c:lineChart>
      <c:dateAx>
        <c:axId val="-20531742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7744"/>
        <c:crosses val="autoZero"/>
        <c:auto val="1"/>
        <c:lblOffset val="100"/>
        <c:baseTimeUnit val="months"/>
      </c:dateAx>
      <c:valAx>
        <c:axId val="-205316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r>
                  <a:rPr lang="es-CO" dirty="0">
                    <a:solidFill>
                      <a:srgbClr val="002060"/>
                    </a:solidFill>
                  </a:rPr>
                  <a:t>USD millones FOB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7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2071958090910135"/>
        </c:manualLayout>
      </c:layout>
      <c:lineChart>
        <c:grouping val="standard"/>
        <c:varyColors val="0"/>
        <c:ser>
          <c:idx val="0"/>
          <c:order val="0"/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D7-4A3D-8302-22C82639A3FD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D7-4A3D-8302-22C82639A3FD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D7-4A3D-8302-22C82639A3FD}"/>
                </c:ext>
              </c:extLst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D7-4A3D-8302-22C82639A3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Valor'!$B$58:$B$94</c:f>
              <c:numCache>
                <c:formatCode>mmm\-yy</c:formatCode>
                <c:ptCount val="37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  <c:pt idx="29">
                  <c:v>44927</c:v>
                </c:pt>
                <c:pt idx="30">
                  <c:v>44958</c:v>
                </c:pt>
                <c:pt idx="31">
                  <c:v>44986</c:v>
                </c:pt>
                <c:pt idx="32">
                  <c:v>45017</c:v>
                </c:pt>
                <c:pt idx="33">
                  <c:v>45047</c:v>
                </c:pt>
                <c:pt idx="34">
                  <c:v>45078</c:v>
                </c:pt>
                <c:pt idx="35">
                  <c:v>45108</c:v>
                </c:pt>
                <c:pt idx="36">
                  <c:v>45139</c:v>
                </c:pt>
              </c:numCache>
            </c:numRef>
          </c:cat>
          <c:val>
            <c:numRef>
              <c:f>'Expo Valor'!$D$58:$D$94</c:f>
              <c:numCache>
                <c:formatCode>_-* #,##0_-;\-* #,##0_-;_-* "-"??_-;_-@_-</c:formatCode>
                <c:ptCount val="37"/>
                <c:pt idx="0">
                  <c:v>168.13245585999999</c:v>
                </c:pt>
                <c:pt idx="1">
                  <c:v>173.50705382000001</c:v>
                </c:pt>
                <c:pt idx="2">
                  <c:v>178.23979782999996</c:v>
                </c:pt>
                <c:pt idx="3">
                  <c:v>163.92500959999992</c:v>
                </c:pt>
                <c:pt idx="4">
                  <c:v>170.82208723000008</c:v>
                </c:pt>
                <c:pt idx="5">
                  <c:v>116.09513417000001</c:v>
                </c:pt>
                <c:pt idx="6">
                  <c:v>158.90332493000003</c:v>
                </c:pt>
                <c:pt idx="7">
                  <c:v>218.40706278999997</c:v>
                </c:pt>
                <c:pt idx="8">
                  <c:v>188.06644848000005</c:v>
                </c:pt>
                <c:pt idx="9">
                  <c:v>163.59811567000003</c:v>
                </c:pt>
                <c:pt idx="10">
                  <c:v>201.68859526</c:v>
                </c:pt>
                <c:pt idx="11">
                  <c:v>198.01384976000003</c:v>
                </c:pt>
                <c:pt idx="12">
                  <c:v>211.72877951999996</c:v>
                </c:pt>
                <c:pt idx="13">
                  <c:v>213.70802363999996</c:v>
                </c:pt>
                <c:pt idx="14">
                  <c:v>184.53383864</c:v>
                </c:pt>
                <c:pt idx="15">
                  <c:v>211.35932791999997</c:v>
                </c:pt>
                <c:pt idx="16">
                  <c:v>212.23293500000003</c:v>
                </c:pt>
                <c:pt idx="17">
                  <c:v>163.56890719000003</c:v>
                </c:pt>
                <c:pt idx="18">
                  <c:v>216.43646373999997</c:v>
                </c:pt>
                <c:pt idx="19">
                  <c:v>259.46517420999999</c:v>
                </c:pt>
                <c:pt idx="20">
                  <c:v>314.38739174999989</c:v>
                </c:pt>
                <c:pt idx="21">
                  <c:v>283.2738229900001</c:v>
                </c:pt>
                <c:pt idx="22">
                  <c:v>302.40145711000002</c:v>
                </c:pt>
                <c:pt idx="23">
                  <c:v>277.33764028000002</c:v>
                </c:pt>
                <c:pt idx="24">
                  <c:v>222.27720314999991</c:v>
                </c:pt>
                <c:pt idx="25">
                  <c:v>246.11902590000003</c:v>
                </c:pt>
                <c:pt idx="26">
                  <c:v>206.90814032999995</c:v>
                </c:pt>
                <c:pt idx="27">
                  <c:v>245.34370886000005</c:v>
                </c:pt>
                <c:pt idx="28">
                  <c:v>241.27287953999991</c:v>
                </c:pt>
                <c:pt idx="29">
                  <c:v>207.86949717999997</c:v>
                </c:pt>
                <c:pt idx="30">
                  <c:v>225.41644117000004</c:v>
                </c:pt>
                <c:pt idx="31">
                  <c:v>278.52301090999987</c:v>
                </c:pt>
                <c:pt idx="32">
                  <c:v>229.21734338000002</c:v>
                </c:pt>
                <c:pt idx="33">
                  <c:v>300.6370724599999</c:v>
                </c:pt>
                <c:pt idx="34">
                  <c:v>219.23255352999993</c:v>
                </c:pt>
                <c:pt idx="35">
                  <c:v>238.54264203999998</c:v>
                </c:pt>
                <c:pt idx="36">
                  <c:v>250.92650624000009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24D7-4A3D-8302-22C82639A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3166656"/>
        <c:axId val="-2053162848"/>
      </c:lineChart>
      <c:dateAx>
        <c:axId val="-20531666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2848"/>
        <c:crosses val="autoZero"/>
        <c:auto val="1"/>
        <c:lblOffset val="100"/>
        <c:baseTimeUnit val="months"/>
      </c:dateAx>
      <c:valAx>
        <c:axId val="-205316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r>
                  <a:rPr lang="es-CO" dirty="0">
                    <a:solidFill>
                      <a:srgbClr val="002060"/>
                    </a:solidFill>
                  </a:rPr>
                  <a:t>USD millones FOB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767394419897838E-2"/>
          <c:y val="4.1126403469414513E-2"/>
          <c:w val="0.85483027658516975"/>
          <c:h val="0.76126825254399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'D18. Destinos expo'!$H$2</c:f>
              <c:strCache>
                <c:ptCount val="1"/>
                <c:pt idx="0">
                  <c:v>Sep 21 - ago 22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Ecuador</c:v>
                </c:pt>
                <c:pt idx="6">
                  <c:v>Reino Unido</c:v>
                </c:pt>
                <c:pt idx="7">
                  <c:v>Japón</c:v>
                </c:pt>
                <c:pt idx="8">
                  <c:v>España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expo'!$H$3:$H$13</c:f>
              <c:numCache>
                <c:formatCode>#,##0</c:formatCode>
                <c:ptCount val="11"/>
                <c:pt idx="0">
                  <c:v>4372.1617623800003</c:v>
                </c:pt>
                <c:pt idx="1">
                  <c:v>553.27668400999983</c:v>
                </c:pt>
                <c:pt idx="2">
                  <c:v>498.9071927</c:v>
                </c:pt>
                <c:pt idx="3">
                  <c:v>476.93006322999997</c:v>
                </c:pt>
                <c:pt idx="4">
                  <c:v>440.33480296000005</c:v>
                </c:pt>
                <c:pt idx="5">
                  <c:v>331.73757156999994</c:v>
                </c:pt>
                <c:pt idx="6">
                  <c:v>347.23101869000004</c:v>
                </c:pt>
                <c:pt idx="7">
                  <c:v>381.5545385800001</c:v>
                </c:pt>
                <c:pt idx="8">
                  <c:v>359.75437696000006</c:v>
                </c:pt>
                <c:pt idx="9">
                  <c:v>322.02244103999999</c:v>
                </c:pt>
                <c:pt idx="10">
                  <c:v>3259.7247974200009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B5-481B-93A0-415FA796F7BC}"/>
            </c:ext>
          </c:extLst>
        </c:ser>
        <c:ser>
          <c:idx val="1"/>
          <c:order val="1"/>
          <c:tx>
            <c:strRef>
              <c:f>'D18. Destinos expo'!$I$2</c:f>
              <c:strCache>
                <c:ptCount val="1"/>
                <c:pt idx="0">
                  <c:v>Sep 22 - ago 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Ecuador</c:v>
                </c:pt>
                <c:pt idx="6">
                  <c:v>Reino Unido</c:v>
                </c:pt>
                <c:pt idx="7">
                  <c:v>Japón</c:v>
                </c:pt>
                <c:pt idx="8">
                  <c:v>España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expo'!$I$3:$I$13</c:f>
              <c:numCache>
                <c:formatCode>#,##0</c:formatCode>
                <c:ptCount val="11"/>
                <c:pt idx="0">
                  <c:v>4264.5723749999997</c:v>
                </c:pt>
                <c:pt idx="1">
                  <c:v>492.63976829999996</c:v>
                </c:pt>
                <c:pt idx="2">
                  <c:v>415.37072438000007</c:v>
                </c:pt>
                <c:pt idx="3">
                  <c:v>359.47799695999998</c:v>
                </c:pt>
                <c:pt idx="4">
                  <c:v>344.89944319</c:v>
                </c:pt>
                <c:pt idx="5">
                  <c:v>333.98860580000002</c:v>
                </c:pt>
                <c:pt idx="6">
                  <c:v>321.16736591</c:v>
                </c:pt>
                <c:pt idx="7">
                  <c:v>292.92854026000003</c:v>
                </c:pt>
                <c:pt idx="8">
                  <c:v>256.11156635000003</c:v>
                </c:pt>
                <c:pt idx="9">
                  <c:v>233.31667783</c:v>
                </c:pt>
                <c:pt idx="10">
                  <c:v>3075.6852598799987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B5-481B-93A0-415FA796F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1"/>
        <c:overlap val="-26"/>
        <c:axId val="1442521232"/>
        <c:axId val="1442523408"/>
      </c:barChart>
      <c:lineChart>
        <c:grouping val="standard"/>
        <c:varyColors val="0"/>
        <c:ser>
          <c:idx val="2"/>
          <c:order val="2"/>
          <c:tx>
            <c:strRef>
              <c:f>'D18. Destinos expo'!$J$2</c:f>
              <c:strCache>
                <c:ptCount val="1"/>
                <c:pt idx="0">
                  <c:v>Variación 12 meses (%)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rgbClr val="069169"/>
              </a:solidFill>
              <a:ln w="9525">
                <a:noFill/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B5-481B-93A0-415FA796F7BC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067261078351463E-2"/>
                      <c:h val="4.61544068761570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8B5-481B-93A0-415FA796F7BC}"/>
                </c:ext>
              </c:extLst>
            </c:dLbl>
            <c:dLbl>
              <c:idx val="8"/>
              <c:layout>
                <c:manualLayout>
                  <c:x val="-3.3950298060227861E-2"/>
                  <c:y val="-9.22426227392942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233928086772317E-2"/>
                      <c:h val="4.61544068761570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8B5-481B-93A0-415FA796F7BC}"/>
                </c:ext>
              </c:extLst>
            </c:dLbl>
            <c:dLbl>
              <c:idx val="9"/>
              <c:layout>
                <c:manualLayout>
                  <c:x val="-3.2908631308122646E-2"/>
                  <c:y val="-8.69222058699699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233928086772317E-2"/>
                      <c:h val="4.61544068761570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8B5-481B-93A0-415FA796F7BC}"/>
                </c:ext>
              </c:extLst>
            </c:dLbl>
            <c:dLbl>
              <c:idx val="10"/>
              <c:layout>
                <c:manualLayout>
                  <c:x val="-2.7014109827272786E-2"/>
                  <c:y val="-7.1800282442917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68-4194-AEEB-017B5F06585A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Ecuador</c:v>
                </c:pt>
                <c:pt idx="6">
                  <c:v>Reino Unido</c:v>
                </c:pt>
                <c:pt idx="7">
                  <c:v>Japón</c:v>
                </c:pt>
                <c:pt idx="8">
                  <c:v>España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expo'!$J$3:$J$13</c:f>
              <c:numCache>
                <c:formatCode>0.0%</c:formatCode>
                <c:ptCount val="11"/>
                <c:pt idx="0">
                  <c:v>-2.4607824053022684E-2</c:v>
                </c:pt>
                <c:pt idx="1">
                  <c:v>-0.10959600768013558</c:v>
                </c:pt>
                <c:pt idx="2">
                  <c:v>-0.16743889353030753</c:v>
                </c:pt>
                <c:pt idx="3">
                  <c:v>-0.24626685404262019</c:v>
                </c:pt>
                <c:pt idx="4">
                  <c:v>-0.21673362888526754</c:v>
                </c:pt>
                <c:pt idx="5">
                  <c:v>6.7855872319397296E-3</c:v>
                </c:pt>
                <c:pt idx="6">
                  <c:v>-7.5061418413396697E-2</c:v>
                </c:pt>
                <c:pt idx="7">
                  <c:v>-0.23227609518112957</c:v>
                </c:pt>
                <c:pt idx="8">
                  <c:v>-0.28809325819967369</c:v>
                </c:pt>
                <c:pt idx="9">
                  <c:v>-0.27546453881759575</c:v>
                </c:pt>
                <c:pt idx="10">
                  <c:v>-5.6458611992541707E-2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8B5-481B-93A0-415FA796F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2523952"/>
        <c:axId val="1442515792"/>
      </c:lineChart>
      <c:catAx>
        <c:axId val="144252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3408"/>
        <c:crosses val="autoZero"/>
        <c:auto val="1"/>
        <c:lblAlgn val="ctr"/>
        <c:lblOffset val="100"/>
        <c:noMultiLvlLbl val="0"/>
      </c:catAx>
      <c:valAx>
        <c:axId val="1442523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000"/>
                  <a:t>USD millones FOB</a:t>
                </a:r>
              </a:p>
            </c:rich>
          </c:tx>
          <c:layout>
            <c:manualLayout>
              <c:xMode val="edge"/>
              <c:yMode val="edge"/>
              <c:x val="1.3882352398846077E-2"/>
              <c:y val="0.350200446328166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" sourceLinked="1"/>
        <c:majorTickMark val="in"/>
        <c:minorTickMark val="none"/>
        <c:tickLblPos val="nextTo"/>
        <c:spPr>
          <a:noFill/>
          <a:ln>
            <a:solidFill>
              <a:srgbClr val="395F9B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1232"/>
        <c:crosses val="autoZero"/>
        <c:crossBetween val="between"/>
      </c:valAx>
      <c:valAx>
        <c:axId val="144251579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000"/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solidFill>
              <a:srgbClr val="06916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3952"/>
        <c:crosses val="max"/>
        <c:crossBetween val="between"/>
      </c:valAx>
      <c:catAx>
        <c:axId val="1442523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2515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579690000274296E-2"/>
          <c:y val="0.90684837081866576"/>
          <c:w val="0.89113981435356648"/>
          <c:h val="7.663438361627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395F9B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rgbClr val="395F9B"/>
          </a:solidFill>
          <a:latin typeface="+mn-lt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79229561209654442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Comercio!$I$10:$I$12</c:f>
              <c:strCache>
                <c:ptCount val="3"/>
                <c:pt idx="0">
                  <c:v>Agosto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Comercio!$J$10:$J$12</c:f>
              <c:numCache>
                <c:formatCode>#,##0</c:formatCode>
                <c:ptCount val="3"/>
                <c:pt idx="0">
                  <c:v>404.2383633299998</c:v>
                </c:pt>
                <c:pt idx="1">
                  <c:v>3794.2586244499994</c:v>
                </c:pt>
                <c:pt idx="2">
                  <c:v>5657.9576218799994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C0-4509-8150-83E2C4498130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Comercio!$I$10:$I$12</c:f>
              <c:strCache>
                <c:ptCount val="3"/>
                <c:pt idx="0">
                  <c:v>Agosto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Comercio!$K$10:$K$12</c:f>
              <c:numCache>
                <c:formatCode>#,##0</c:formatCode>
                <c:ptCount val="3"/>
                <c:pt idx="0">
                  <c:v>436.08425813999992</c:v>
                </c:pt>
                <c:pt idx="1">
                  <c:v>3336.2058207999994</c:v>
                </c:pt>
                <c:pt idx="2">
                  <c:v>5301.8894574299984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C0-4509-8150-83E2C4498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6"/>
        <c:axId val="877092960"/>
        <c:axId val="877098400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C0-4509-8150-83E2C449813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Comercio!$I$10:$I$12</c:f>
              <c:strCache>
                <c:ptCount val="3"/>
                <c:pt idx="0">
                  <c:v>Agosto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Comercio!$L$10:$L$12</c:f>
              <c:numCache>
                <c:formatCode>0.0%</c:formatCode>
                <c:ptCount val="3"/>
                <c:pt idx="0">
                  <c:v>7.8779991457670562E-2</c:v>
                </c:pt>
                <c:pt idx="1">
                  <c:v>-0.12072260986595174</c:v>
                </c:pt>
                <c:pt idx="2">
                  <c:v>-6.2932278437901834E-2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C0-4509-8150-83E2C4498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100032"/>
        <c:axId val="877095680"/>
      </c:lineChart>
      <c:catAx>
        <c:axId val="87709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877098400"/>
        <c:crosses val="autoZero"/>
        <c:auto val="1"/>
        <c:lblAlgn val="ctr"/>
        <c:lblOffset val="100"/>
        <c:noMultiLvlLbl val="0"/>
      </c:catAx>
      <c:valAx>
        <c:axId val="8770984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sz="700" dirty="0">
                    <a:solidFill>
                      <a:schemeClr val="bg2">
                        <a:lumMod val="50000"/>
                      </a:schemeClr>
                    </a:solidFill>
                  </a:rPr>
                  <a:t>Miles de toneladas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877092960"/>
        <c:crosses val="autoZero"/>
        <c:crossBetween val="between"/>
      </c:valAx>
      <c:valAx>
        <c:axId val="87709568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n-US" sz="7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877100032"/>
        <c:crosses val="max"/>
        <c:crossBetween val="between"/>
      </c:valAx>
      <c:catAx>
        <c:axId val="877100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7709568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bg2">
                  <a:lumMod val="50000"/>
                </a:schemeClr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3/10/2023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32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36C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296243D-14A6-D015-775D-FF5D368A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5CB6EF-F3A5-B296-939A-F66AEC90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2219499"/>
            <a:ext cx="8013468" cy="3084022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839583"/>
            <a:ext cx="6172200" cy="5503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4AD67D3-0A7E-A282-6E58-765C3AA9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839584"/>
            <a:ext cx="4431203" cy="151291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204B9DA-D131-4D2E-6032-4E41C464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822" y="2435629"/>
            <a:ext cx="4431203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" y="856210"/>
            <a:ext cx="4713317" cy="149629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201"/>
            <a:ext cx="7008812" cy="6674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4196" y="2435629"/>
            <a:ext cx="4713317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367548"/>
            <a:ext cx="1338349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72688" y="6367548"/>
            <a:ext cx="864662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53306" y="6367548"/>
            <a:ext cx="63869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D983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hyperlink" Target="http://www.worldbank.org/en/research/commodity-market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Exportaciones de productos agropecuarios y agroindustriales</a:t>
            </a: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C2171E36-1462-87BF-6CE9-51FF81D0C5FB}"/>
              </a:ext>
            </a:extLst>
          </p:cNvPr>
          <p:cNvSpPr txBox="1">
            <a:spLocks/>
          </p:cNvSpPr>
          <p:nvPr/>
        </p:nvSpPr>
        <p:spPr>
          <a:xfrm>
            <a:off x="261256" y="4409554"/>
            <a:ext cx="8046722" cy="1466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Agosto de 2023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Octubre 04 de 2023</a:t>
            </a:r>
          </a:p>
        </p:txBody>
      </p:sp>
    </p:spTree>
    <p:extLst>
      <p:ext uri="{BB962C8B-B14F-4D97-AF65-F5344CB8AC3E}">
        <p14:creationId xmlns:p14="http://schemas.microsoft.com/office/powerpoint/2010/main" val="101086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destinos de las exportaciones agropecuarias y agroindustriales agosto 2023</a:t>
            </a:r>
            <a:br>
              <a:rPr lang="es-MX" sz="2400" dirty="0"/>
            </a:br>
            <a:r>
              <a:rPr lang="es-MX" sz="2400" dirty="0"/>
              <a:t>Variación 12 meses (USD millones FOB)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0221926-509B-7FF6-FAF4-333485CF6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543615"/>
              </p:ext>
            </p:extLst>
          </p:nvPr>
        </p:nvGraphicFramePr>
        <p:xfrm>
          <a:off x="1" y="1531849"/>
          <a:ext cx="12191999" cy="4774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9489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Volumen exportaciones de productos agropecuarios y agroindustriales </a:t>
            </a:r>
            <a:br>
              <a:rPr lang="es-MX" sz="2400" dirty="0"/>
            </a:br>
            <a:r>
              <a:rPr lang="es-MX" sz="2400" dirty="0"/>
              <a:t>Agosto de 2023 (toneladas)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B0A8386-09F2-CD66-A93D-1B1C9C1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548" y="1364786"/>
            <a:ext cx="5698557" cy="5309695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del sector en agosto de 2023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volumen 7,9%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2022, comportamiento explicado principalmente por el aumento en las exportaciones de azúcar en 29.098 toneladas (71,4%), aceite de palma y palmiste en 20.183 toneladas (129,8%) y malta en 6.024 toneladas (739,2%).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agosto (año corrido)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en volumen disminuyeron 12,1%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periodo del año anterior, comportamiento explicado principalmente por la reducción en las exportaciones de banano en 393.351 toneladas (-26,6%), café en 65.221 toneladas (-14,9%) y ganado bovino en pie en 28.814 toneladas (-31,1%).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(septiembre de 2022 - agosto de 2023)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disminuyeron en volumen 6,3%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 con respecto al mismo periodo un año atrás.</a:t>
            </a:r>
          </a:p>
        </p:txBody>
      </p:sp>
      <p:graphicFrame>
        <p:nvGraphicFramePr>
          <p:cNvPr id="2" name="9 Gráfico">
            <a:extLst>
              <a:ext uri="{FF2B5EF4-FFF2-40B4-BE49-F238E27FC236}">
                <a16:creationId xmlns:a16="http://schemas.microsoft.com/office/drawing/2014/main" id="{A71A2518-968B-738B-55E1-D05EFC632A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924085"/>
              </p:ext>
            </p:extLst>
          </p:nvPr>
        </p:nvGraphicFramePr>
        <p:xfrm>
          <a:off x="-6042" y="2008394"/>
          <a:ext cx="6348590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27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agropecuarios y agroindustriales en volumen enero-agosto (2022-2023)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916A944-18CD-31A5-329B-A40623A65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709972"/>
              </p:ext>
            </p:extLst>
          </p:nvPr>
        </p:nvGraphicFramePr>
        <p:xfrm>
          <a:off x="812113" y="1273427"/>
          <a:ext cx="11148724" cy="4739205"/>
        </p:xfrm>
        <a:graphic>
          <a:graphicData uri="http://schemas.openxmlformats.org/drawingml/2006/table">
            <a:tbl>
              <a:tblPr/>
              <a:tblGrid>
                <a:gridCol w="222255">
                  <a:extLst>
                    <a:ext uri="{9D8B030D-6E8A-4147-A177-3AD203B41FA5}">
                      <a16:colId xmlns:a16="http://schemas.microsoft.com/office/drawing/2014/main" val="395234546"/>
                    </a:ext>
                  </a:extLst>
                </a:gridCol>
                <a:gridCol w="4738896">
                  <a:extLst>
                    <a:ext uri="{9D8B030D-6E8A-4147-A177-3AD203B41FA5}">
                      <a16:colId xmlns:a16="http://schemas.microsoft.com/office/drawing/2014/main" val="1004523477"/>
                    </a:ext>
                  </a:extLst>
                </a:gridCol>
                <a:gridCol w="1146531">
                  <a:extLst>
                    <a:ext uri="{9D8B030D-6E8A-4147-A177-3AD203B41FA5}">
                      <a16:colId xmlns:a16="http://schemas.microsoft.com/office/drawing/2014/main" val="1124530104"/>
                    </a:ext>
                  </a:extLst>
                </a:gridCol>
                <a:gridCol w="1128272">
                  <a:extLst>
                    <a:ext uri="{9D8B030D-6E8A-4147-A177-3AD203B41FA5}">
                      <a16:colId xmlns:a16="http://schemas.microsoft.com/office/drawing/2014/main" val="256910738"/>
                    </a:ext>
                  </a:extLst>
                </a:gridCol>
                <a:gridCol w="1216006">
                  <a:extLst>
                    <a:ext uri="{9D8B030D-6E8A-4147-A177-3AD203B41FA5}">
                      <a16:colId xmlns:a16="http://schemas.microsoft.com/office/drawing/2014/main" val="3188263118"/>
                    </a:ext>
                  </a:extLst>
                </a:gridCol>
                <a:gridCol w="1171779">
                  <a:extLst>
                    <a:ext uri="{9D8B030D-6E8A-4147-A177-3AD203B41FA5}">
                      <a16:colId xmlns:a16="http://schemas.microsoft.com/office/drawing/2014/main" val="498599117"/>
                    </a:ext>
                  </a:extLst>
                </a:gridCol>
                <a:gridCol w="1524985">
                  <a:extLst>
                    <a:ext uri="{9D8B030D-6E8A-4147-A177-3AD203B41FA5}">
                      <a16:colId xmlns:a16="http://schemas.microsoft.com/office/drawing/2014/main" val="3455490375"/>
                    </a:ext>
                  </a:extLst>
                </a:gridCol>
              </a:tblGrid>
              <a:tr h="216000"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Enero - agosto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(toneladas)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(%)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Participación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2060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  <a:endParaRPr lang="es-CO" dirty="0"/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168093"/>
                  </a:ext>
                </a:extLst>
              </a:tr>
              <a:tr h="25039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1.481.052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1.087.701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-393.351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-26,6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32,6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644467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437.510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372.289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-65.221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-14,9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84075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225.553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208.738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-16.816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-7,5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9168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2.144.115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1.668.728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-475.387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953"/>
                  </a:ext>
                </a:extLst>
              </a:tr>
              <a:tr h="250391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413.295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427.694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14.399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90699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377.619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383.897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6.278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9495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71.568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82.012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10.444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45611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67.608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71.699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4.091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2683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92.566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63.752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-28.814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64317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Harinas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46.593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51.218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4.625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86623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panadería, pastelería y galletería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36.068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41.842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5.774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16,0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514084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Grasas o aceites - mezclas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35.457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40.999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5.542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80574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Lima Tahití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37.942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40.310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2.368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4019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soja (soya)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39.874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35.188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-4.686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62528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Demás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431.553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428.867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-2.686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062395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1.650.144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1.667.478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17.334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01417"/>
                  </a:ext>
                </a:extLst>
              </a:tr>
              <a:tr h="2503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exportaciones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3.794.259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3.336.206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-458.053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48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528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exportaciones en agosto (2022-2023).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42315A67-099D-D895-EE2E-AF8ABCE4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exportaciones en agosto de 2023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07AEFD-ED24-9EBE-8EEC-7F3C8DD2C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149295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Agosto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Agosto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  <a:endParaRPr lang="es-CO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  <a:endParaRPr lang="es-CO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40.758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69.856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29.098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71,4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15.548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35.731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20.183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129,8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Malta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6.839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6.024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739,2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soja (soya)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2.178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5.051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2.873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Mango y preparaciones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1.884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1.335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243,3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84F38300-0E68-27A4-55E5-3AA44DD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exportaciones en agosto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F794479-1392-0BE5-0A85-76017F6BA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355769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Agosto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Agosto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172.033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161.531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10.502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7.141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  7.141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5.085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1.632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  3.453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-67,9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23.899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20.667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  3.232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48.898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46.969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  1.928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324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388" y="212023"/>
            <a:ext cx="899914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exportaciones entre enero y agosto (2022-2023).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44D3E8A-264C-DEB6-6052-59E409B8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exportaciones en lo corrido de 2023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E44ECD0-1321-5CBC-A6D1-719179384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838542"/>
              </p:ext>
            </p:extLst>
          </p:nvPr>
        </p:nvGraphicFramePr>
        <p:xfrm>
          <a:off x="1504757" y="2017173"/>
          <a:ext cx="8946661" cy="1643048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ago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ago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413.295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427.694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14.399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71.568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82.012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10.444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377.619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383.897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6.278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 y pastelería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36.068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41.842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5.774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Grasas o aceites - mezclas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35.457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40.999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5.542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2A52D388-1615-6224-9DE6-4267FD7C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exportaciones en lo corrido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72AEEA-4D20-45E5-8FD5-33F95235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428413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ago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ago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1.481.052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1.087.701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-393.351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-26,6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437.510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372.289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65.221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-14,9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92.566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63.752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28.814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225.553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208.738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16.816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-7,5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Malta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26.460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19.334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  7.125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-26,9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931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del sector agropecuario* </a:t>
            </a:r>
            <a:br>
              <a:rPr lang="es-MX" sz="2400" dirty="0"/>
            </a:br>
            <a:r>
              <a:rPr lang="es-MX" sz="2400" dirty="0"/>
              <a:t>en volumen agosto de 2023 (miles de toneladas)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77661EC-381A-3E4A-F0F0-5C72F324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225" y="5727224"/>
            <a:ext cx="11807495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Las exportaciones de productos agropecuarios en volumen en el mes de agosto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disminuyeron en 18 mil toneladas (-6,2%)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b="1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09C83EA-4E4B-1727-08E7-9FF5B87048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85770"/>
              </p:ext>
            </p:extLst>
          </p:nvPr>
        </p:nvGraphicFramePr>
        <p:xfrm>
          <a:off x="0" y="1685262"/>
          <a:ext cx="12192000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8165C541-A62C-E548-E49B-1D6816AAACC8}"/>
              </a:ext>
            </a:extLst>
          </p:cNvPr>
          <p:cNvSpPr/>
          <p:nvPr/>
        </p:nvSpPr>
        <p:spPr>
          <a:xfrm>
            <a:off x="163068" y="6670126"/>
            <a:ext cx="120289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C06764-949D-EA69-5096-51F291A36BC1}"/>
              </a:ext>
            </a:extLst>
          </p:cNvPr>
          <p:cNvSpPr txBox="1"/>
          <p:nvPr/>
        </p:nvSpPr>
        <p:spPr>
          <a:xfrm>
            <a:off x="0" y="6423905"/>
            <a:ext cx="121870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0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*Incluye animales vivos, productos del reino animal y productos del reino vegetal </a:t>
            </a:r>
            <a:endParaRPr lang="es-CO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28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del sector agroindustrial* en volumen agosto de 2023 (miles de toneladas)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FF9461AB-7823-F6C6-32D6-8B0B0E8E0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15" y="5727222"/>
            <a:ext cx="11861813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Las exportaciones de productos agroindustriales en volumen en el mes de agosto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aumentaron en 50 mil toneladas (43,0%)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b="1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9605828-2B56-30DE-0CDC-4838A1C9CC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210265"/>
              </p:ext>
            </p:extLst>
          </p:nvPr>
        </p:nvGraphicFramePr>
        <p:xfrm>
          <a:off x="27160" y="1685262"/>
          <a:ext cx="12137680" cy="3583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315F5800-C337-1510-D643-F89229957224}"/>
              </a:ext>
            </a:extLst>
          </p:cNvPr>
          <p:cNvSpPr/>
          <p:nvPr/>
        </p:nvSpPr>
        <p:spPr>
          <a:xfrm>
            <a:off x="163068" y="6670126"/>
            <a:ext cx="120289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                                                                                                                                                                                                                        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D9347E-5AB2-1A84-989A-5D601F05A808}"/>
              </a:ext>
            </a:extLst>
          </p:cNvPr>
          <p:cNvSpPr txBox="1"/>
          <p:nvPr/>
        </p:nvSpPr>
        <p:spPr>
          <a:xfrm>
            <a:off x="0" y="6423905"/>
            <a:ext cx="121870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0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*Incluye grasas y aceites (animales y vegetales), productos de las industrias de alimentos, bebidas,  líquidos alcohólicos, vinagre y tabaco, algodón y demás agroindustriales</a:t>
            </a:r>
            <a:endParaRPr lang="es-CO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59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>
                <a:solidFill>
                  <a:prstClr val="white"/>
                </a:solidFill>
                <a:latin typeface="Arial Black" panose="020B0A04020102020204" pitchFamily="34" charset="0"/>
              </a:rPr>
              <a:t>Balanza comercial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Enero - julio de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Octubre 04 de 2023</a:t>
            </a:r>
          </a:p>
        </p:txBody>
      </p:sp>
    </p:spTree>
    <p:extLst>
      <p:ext uri="{BB962C8B-B14F-4D97-AF65-F5344CB8AC3E}">
        <p14:creationId xmlns:p14="http://schemas.microsoft.com/office/powerpoint/2010/main" val="2590248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1FEE787-43FA-4043-9C5B-EE2767A8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23400"/>
            <a:ext cx="12192000" cy="846726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(enero-julio)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valor presentó un superávit de USD 780 millones FOB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cifra inferior en 36,0% al superávit presentado en el mismo periodo de 2022.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/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1397BAFB-700D-31C4-391B-BECE4379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Valor balanza comercial productos agropecuarios y agroindustriales enero-julio (2013- 2023) </a:t>
            </a:r>
            <a:br>
              <a:rPr lang="es-MX" sz="2400" dirty="0"/>
            </a:br>
            <a:r>
              <a:rPr lang="es-MX" sz="2400" dirty="0"/>
              <a:t>USD millones FOB</a:t>
            </a:r>
          </a:p>
        </p:txBody>
      </p:sp>
    </p:spTree>
    <p:extLst>
      <p:ext uri="{BB962C8B-B14F-4D97-AF65-F5344CB8AC3E}">
        <p14:creationId xmlns:p14="http://schemas.microsoft.com/office/powerpoint/2010/main" val="3692254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Volumen balanza comercial productos agropecuarios y agroindustriales enero-julio (2013- 2023) </a:t>
            </a:r>
            <a:br>
              <a:rPr lang="es-MX" sz="2400" dirty="0"/>
            </a:br>
            <a:r>
              <a:rPr lang="es-MX" sz="2400" dirty="0"/>
              <a:t>Millones de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039FD84-5207-C577-ED7F-A1F47A4A8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08813"/>
            <a:ext cx="12191999" cy="7769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(enero-julio)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volumen presentó un saldo negativo de 5,17 millones de toneladas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déficit superior en 0,3% al saldo presentado en el mismo periodo de 2022.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95D67DA-B6B2-41D2-E9A1-322EEE3BBE6A}"/>
              </a:ext>
            </a:extLst>
          </p:cNvPr>
          <p:cNvGraphicFramePr>
            <a:graphicFrameLocks/>
          </p:cNvGraphicFramePr>
          <p:nvPr/>
        </p:nvGraphicFramePr>
        <p:xfrm>
          <a:off x="276045" y="1245932"/>
          <a:ext cx="11521513" cy="461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209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agropecuarios y agroindustriales</a:t>
            </a:r>
            <a:br>
              <a:rPr lang="es-MX" sz="2400" dirty="0"/>
            </a:br>
            <a:r>
              <a:rPr lang="es-MX" sz="2400" dirty="0"/>
              <a:t>Enero - agosto de 2023</a:t>
            </a: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740E246-1AD4-B974-C53E-83D4E32CF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Valor exportaciones de productos agropecuarios y agroindustriales enero-agosto (2011 – 2023)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1 CuadroTexto">
            <a:extLst>
              <a:ext uri="{FF2B5EF4-FFF2-40B4-BE49-F238E27FC236}">
                <a16:creationId xmlns:a16="http://schemas.microsoft.com/office/drawing/2014/main" id="{C63AA922-20BD-53BA-DECA-57AB55467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Volumen exportaciones de productos agropecuarios y agroindustriales enero-agosto (2011 – 2023)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Millones de toneladas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A54FADB-B618-5D91-A11B-C8B1D2E643DB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volumen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Enero-agosto de 2023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2,34 millones de toneladas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12,1%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Enero-agosto de 2022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08F8310-5685-B970-A2FA-4068D6AA4728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valor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Enero-agosto de 2023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6.772 millones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14,9%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Enero-agosto de 2022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86999D8-DF98-0E31-376F-26AD3D9A44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680899"/>
              </p:ext>
            </p:extLst>
          </p:nvPr>
        </p:nvGraphicFramePr>
        <p:xfrm>
          <a:off x="2884" y="1633385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51FD3A7F-65A0-29C0-E012-458B419CFA8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178404"/>
              </p:ext>
            </p:extLst>
          </p:nvPr>
        </p:nvGraphicFramePr>
        <p:xfrm>
          <a:off x="6150479" y="1658217"/>
          <a:ext cx="6047974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0645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Contexto</a:t>
            </a:r>
            <a:b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Precio internacional del petróleo y tasa representativa del mercado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Octubre 04 de 2023</a:t>
            </a:r>
          </a:p>
        </p:txBody>
      </p:sp>
      <p:sp>
        <p:nvSpPr>
          <p:cNvPr id="3" name="Subtítulo 4">
            <a:extLst>
              <a:ext uri="{FF2B5EF4-FFF2-40B4-BE49-F238E27FC236}">
                <a16:creationId xmlns:a16="http://schemas.microsoft.com/office/drawing/2014/main" id="{909C031B-51F5-08F7-8363-BE3CCE2F94B6}"/>
              </a:ext>
            </a:extLst>
          </p:cNvPr>
          <p:cNvSpPr txBox="1">
            <a:spLocks/>
          </p:cNvSpPr>
          <p:nvPr/>
        </p:nvSpPr>
        <p:spPr>
          <a:xfrm>
            <a:off x="261256" y="4409554"/>
            <a:ext cx="8046722" cy="1466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Agosto de 2023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84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Tasa  de cambio promedio mensual y precio internacional del petróleo </a:t>
            </a:r>
            <a:br>
              <a:rPr lang="es-MX" sz="2400" dirty="0"/>
            </a:br>
            <a:r>
              <a:rPr lang="es-MX" sz="2400" dirty="0"/>
              <a:t>Agosto 2021 – agosto 2023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B68139D-53E9-508D-8E58-10FEC4240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23937"/>
            <a:ext cx="12051050" cy="83982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agosto de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2023 el precio internacional del petróleo tuvo un valor de USD 84,7 por barril y presentó un aumento de 7,3%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mes anterior. De otro lado, en agosto se presentó una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tasa de cambio promedio de $4.067, la más baja de los últimos 14 meses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7497207-3E69-8B3F-ADCC-3C089CC6E285}"/>
              </a:ext>
            </a:extLst>
          </p:cNvPr>
          <p:cNvSpPr/>
          <p:nvPr/>
        </p:nvSpPr>
        <p:spPr>
          <a:xfrm>
            <a:off x="192252" y="667647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Precio Petróleo: Banco Mundial en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http://www.worldbank.org/en/research/commodity-markets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                                                                                                                                 Fuente TRM - Dólar: Súper Intendencia Financiera de Colombia.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428769"/>
              </p:ext>
            </p:extLst>
          </p:nvPr>
        </p:nvGraphicFramePr>
        <p:xfrm>
          <a:off x="0" y="1242057"/>
          <a:ext cx="12192000" cy="4373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9606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Tasa de cambio representativa de fin de  mes del mercado agosto 2011-2023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5EB62E-D1A8-1641-0383-BA3312B7539A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A41AFBB-A0B0-2081-360C-C918C9402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68" y="5951461"/>
            <a:ext cx="11400917" cy="567032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agosto de 2023, la TRM cerró el mes con un valor de $4.085, siendo la segunda cotización de fin de mes más alta para un mes de agosto en el país.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342181" y="1406106"/>
          <a:ext cx="11507638" cy="404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7422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Devaluación nominal fin de mes</a:t>
            </a:r>
            <a:br>
              <a:rPr lang="es-MX" sz="2400" dirty="0"/>
            </a:br>
            <a:r>
              <a:rPr lang="es-MX" sz="2400" dirty="0"/>
              <a:t>Agosto 2011 – 2023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5EB62E-D1A8-1641-0383-BA3312B7539A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BA1C177-1054-6BB3-85B2-35BE82298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" y="5829950"/>
            <a:ext cx="11704488" cy="706583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TRM de fin de mes de agosto de 2023 ($4.085),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disminuyó en 7,2%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2022 ($4.400).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487908"/>
              </p:ext>
            </p:extLst>
          </p:nvPr>
        </p:nvGraphicFramePr>
        <p:xfrm>
          <a:off x="81534" y="1343518"/>
          <a:ext cx="12028932" cy="417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7670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0C18376-DA66-1F87-172F-165ABF4CD9C3}"/>
              </a:ext>
            </a:extLst>
          </p:cNvPr>
          <p:cNvSpPr txBox="1"/>
          <p:nvPr/>
        </p:nvSpPr>
        <p:spPr>
          <a:xfrm>
            <a:off x="261257" y="2643326"/>
            <a:ext cx="8055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>
                <a:solidFill>
                  <a:schemeClr val="bg1"/>
                </a:solidFill>
                <a:latin typeface="Montserrat SemiBold" panose="00000700000000000000" pitchFamily="2" charset="0"/>
              </a:rPr>
              <a:t>Gracias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EEF914-D9F7-B425-8EE4-B9C129921851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Octubre 04 de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8BB7E7D-2FCF-CF3A-A826-6F3F6C68DF8B}"/>
              </a:ext>
            </a:extLst>
          </p:cNvPr>
          <p:cNvSpPr txBox="1"/>
          <p:nvPr/>
        </p:nvSpPr>
        <p:spPr>
          <a:xfrm>
            <a:off x="261256" y="3678636"/>
            <a:ext cx="80554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cs typeface="Arial" panose="020B0604020202020204" pitchFamily="34" charset="0"/>
              </a:rPr>
              <a:t>Visita nuestro portal</a:t>
            </a:r>
          </a:p>
          <a:p>
            <a:pPr algn="ctr"/>
            <a:r>
              <a:rPr lang="es-CO" sz="3200" b="1" i="1" dirty="0">
                <a:solidFill>
                  <a:schemeClr val="bg1"/>
                </a:solidFill>
                <a:cs typeface="Arial" panose="020B0604020202020204" pitchFamily="34" charset="0"/>
              </a:rPr>
              <a:t>upra.gov.co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8392D0B-1E4A-B0EC-4842-7F205391C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5082813" y="4386907"/>
            <a:ext cx="579632" cy="5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7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volumen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5,76 millones de toneladas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5,1%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valor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11.574 millones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22,9%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271470"/>
              </p:ext>
            </p:extLst>
          </p:nvPr>
        </p:nvGraphicFramePr>
        <p:xfrm>
          <a:off x="-5742" y="1633376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501516"/>
              </p:ext>
            </p:extLst>
          </p:nvPr>
        </p:nvGraphicFramePr>
        <p:xfrm>
          <a:off x="6105291" y="1633318"/>
          <a:ext cx="60889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ítulo 6">
            <a:extLst>
              <a:ext uri="{FF2B5EF4-FFF2-40B4-BE49-F238E27FC236}">
                <a16:creationId xmlns:a16="http://schemas.microsoft.com/office/drawing/2014/main" id="{AE85FA06-F043-6F76-2D7A-77CFAD99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agropecuarios y agroindustriales</a:t>
            </a:r>
            <a:br>
              <a:rPr lang="es-MX" sz="2400" dirty="0"/>
            </a:br>
            <a:r>
              <a:rPr lang="es-MX" sz="2400" dirty="0"/>
              <a:t>Total</a:t>
            </a:r>
            <a:r>
              <a:rPr lang="es-MX" sz="2400" dirty="0">
                <a:solidFill>
                  <a:schemeClr val="bg1"/>
                </a:solidFill>
              </a:rPr>
              <a:t>,</a:t>
            </a:r>
            <a:r>
              <a:rPr lang="es-MX" sz="2400" dirty="0"/>
              <a:t> anual 2009-2022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DAFBDAAE-0F2D-BA10-01C7-6BCF9C20A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Valor exportaciones de productos agropecuarios y agroindustriales 2009 – 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1 CuadroTexto">
            <a:extLst>
              <a:ext uri="{FF2B5EF4-FFF2-40B4-BE49-F238E27FC236}">
                <a16:creationId xmlns:a16="http://schemas.microsoft.com/office/drawing/2014/main" id="{D3219EAA-4D63-31C9-1CC8-36454F12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Volumen exportaciones de productos agropecuarios y agroindustriales 2009 – 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Millones de toneladas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AC57E5C-3E42-7390-1285-7DEA0E5866D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6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Valor exportaciones de productos agropecuarios y agroindustriales agosto de 2023 (USD millones FOB)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B0A8386-09F2-CD66-A93D-1B1C9C1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548" y="1455317"/>
            <a:ext cx="5849451" cy="5309695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del sector en agosto de 2023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valor 12,8%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2022, comportamiento explicado principalmente por la reducción en las exportaciones de café en USD 97,2 millones (-30,2%), carne bovina y despojos en USD 17,4 millones (-73,8%) y ganado bovino en pie en USD 16,0 millones (-100,0%)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agosto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disminuyeron en valor 14,9%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la reducción en las exportaciones de café en USD 870,5 millones (-31,0%), aceite de palma y palmiste en USD 218,8 millones (-32,4%) y banano en USD 110,4 millones (-16,6%).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(septiembre de 2022 - agosto de 2023)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disminuyeron en valor en 8,4%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5" name="9 Gráfico">
            <a:extLst>
              <a:ext uri="{FF2B5EF4-FFF2-40B4-BE49-F238E27FC236}">
                <a16:creationId xmlns:a16="http://schemas.microsoft.com/office/drawing/2014/main" id="{3DA64992-A043-EAAC-5602-8C350FF21B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168637"/>
              </p:ext>
            </p:extLst>
          </p:nvPr>
        </p:nvGraphicFramePr>
        <p:xfrm>
          <a:off x="-15355" y="1999771"/>
          <a:ext cx="6425207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045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agropecuarios y agroindustriales en valor</a:t>
            </a:r>
            <a:br>
              <a:rPr lang="es-MX" sz="2400" dirty="0"/>
            </a:br>
            <a:r>
              <a:rPr lang="es-MX" sz="2400" dirty="0"/>
              <a:t> Enero-agosto (2022-2023) USD millones FOB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58FA763-46FD-063D-8FC1-337FD23EE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576691"/>
              </p:ext>
            </p:extLst>
          </p:nvPr>
        </p:nvGraphicFramePr>
        <p:xfrm>
          <a:off x="812113" y="1264801"/>
          <a:ext cx="11148724" cy="4716883"/>
        </p:xfrm>
        <a:graphic>
          <a:graphicData uri="http://schemas.openxmlformats.org/drawingml/2006/table">
            <a:tbl>
              <a:tblPr/>
              <a:tblGrid>
                <a:gridCol w="222255">
                  <a:extLst>
                    <a:ext uri="{9D8B030D-6E8A-4147-A177-3AD203B41FA5}">
                      <a16:colId xmlns:a16="http://schemas.microsoft.com/office/drawing/2014/main" val="395234546"/>
                    </a:ext>
                  </a:extLst>
                </a:gridCol>
                <a:gridCol w="4738896">
                  <a:extLst>
                    <a:ext uri="{9D8B030D-6E8A-4147-A177-3AD203B41FA5}">
                      <a16:colId xmlns:a16="http://schemas.microsoft.com/office/drawing/2014/main" val="1004523477"/>
                    </a:ext>
                  </a:extLst>
                </a:gridCol>
                <a:gridCol w="1146531">
                  <a:extLst>
                    <a:ext uri="{9D8B030D-6E8A-4147-A177-3AD203B41FA5}">
                      <a16:colId xmlns:a16="http://schemas.microsoft.com/office/drawing/2014/main" val="1124530104"/>
                    </a:ext>
                  </a:extLst>
                </a:gridCol>
                <a:gridCol w="1128272">
                  <a:extLst>
                    <a:ext uri="{9D8B030D-6E8A-4147-A177-3AD203B41FA5}">
                      <a16:colId xmlns:a16="http://schemas.microsoft.com/office/drawing/2014/main" val="256910738"/>
                    </a:ext>
                  </a:extLst>
                </a:gridCol>
                <a:gridCol w="1216006">
                  <a:extLst>
                    <a:ext uri="{9D8B030D-6E8A-4147-A177-3AD203B41FA5}">
                      <a16:colId xmlns:a16="http://schemas.microsoft.com/office/drawing/2014/main" val="3188263118"/>
                    </a:ext>
                  </a:extLst>
                </a:gridCol>
                <a:gridCol w="1171779">
                  <a:extLst>
                    <a:ext uri="{9D8B030D-6E8A-4147-A177-3AD203B41FA5}">
                      <a16:colId xmlns:a16="http://schemas.microsoft.com/office/drawing/2014/main" val="498599117"/>
                    </a:ext>
                  </a:extLst>
                </a:gridCol>
                <a:gridCol w="1524985">
                  <a:extLst>
                    <a:ext uri="{9D8B030D-6E8A-4147-A177-3AD203B41FA5}">
                      <a16:colId xmlns:a16="http://schemas.microsoft.com/office/drawing/2014/main" val="3455490375"/>
                    </a:ext>
                  </a:extLst>
                </a:gridCol>
              </a:tblGrid>
              <a:tr h="21600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Enero - agosto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(%)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Participación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20609"/>
                  </a:ext>
                </a:extLst>
              </a:tr>
              <a:tr h="193678">
                <a:tc gridSpan="2" v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  <a:endParaRPr lang="es-CO" dirty="0"/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58889273"/>
                  </a:ext>
                </a:extLst>
              </a:tr>
              <a:tr h="25039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2.809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1.938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-871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28,6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644467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1.510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1.472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84075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-16,6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9168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4.985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3.966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-1.018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-20,4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58,6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953"/>
                  </a:ext>
                </a:extLst>
              </a:tr>
              <a:tr h="250391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456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90699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9495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45611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2683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64317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-35,8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86623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panadería, pastelería y galletería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28,2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514084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-26,6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80574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Cacao y sus preparaciones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-4,4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4019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alimenticias -otras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62528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Demás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1.011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062395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2.971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2.806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-165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-5,6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01417"/>
                  </a:ext>
                </a:extLst>
              </a:tr>
              <a:tr h="2503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exportaciones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7.955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6.772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-1.184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-14,9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48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38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exportaciones en agosto (2022-2023) - USD miles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42315A67-099D-D895-EE2E-AF8ABCE4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exportaciones en agosto de 2023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07AEFD-ED24-9EBE-8EEC-7F3C8DD2C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196318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Agosto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Agosto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24.863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50.791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25.929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27.283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37.026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9.743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35,7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Malta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4.605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4.267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1264,1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soja (soya)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3.876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7.649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3.773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97,3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 y pastelería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14.721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17.588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2.867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84F38300-0E68-27A4-55E5-3AA44DD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exportaciones en agosto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F794479-1392-0BE5-0A85-76017F6BA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939028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Agosto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Agosto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322.528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225.285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97.243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23.554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6.164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17.390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-73,8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16.011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16.011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39.796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29.765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10.030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-25,2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139.793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129.959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  9.834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838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388" y="212023"/>
            <a:ext cx="899914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exportaciones entre enero y agosto (2022-2023) - USD miles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44D3E8A-264C-DEB6-6052-59E409B8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exportaciones en lo corrido de 2023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E44ECD0-1321-5CBC-A6D1-719179384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434009"/>
              </p:ext>
            </p:extLst>
          </p:nvPr>
        </p:nvGraphicFramePr>
        <p:xfrm>
          <a:off x="1504757" y="2017173"/>
          <a:ext cx="8946661" cy="1643048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ago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ago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216.881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258.084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41.202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149.533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174.911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25.378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 y pastelería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86.532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110.951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24.420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28,2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Hortalizas, frutas y otros frutos preparados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56.175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69.419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13.244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23,6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Tilapia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54.212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67.444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13.232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2A52D388-1615-6224-9DE6-4267FD7C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exportaciones en lo corrido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72AEEA-4D20-45E5-8FD5-33F95235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37100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ago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ago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2.808.950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1.938.425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-870.525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675.225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456.452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-218.773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665.692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555.293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-110.399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-16,6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214.631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137.727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76.904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-35,8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1.509.895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1.472.341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37.554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884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320" y="212023"/>
            <a:ext cx="9288854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del sector agropecuario* en </a:t>
            </a:r>
            <a:br>
              <a:rPr lang="es-MX" sz="2400" dirty="0"/>
            </a:br>
            <a:r>
              <a:rPr lang="es-MX" sz="2400" dirty="0"/>
              <a:t>valor agosto de 2023 (USD millones FOB) 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FC6A04EE-D3B8-BA90-1779-1167670B8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796" y="5720535"/>
            <a:ext cx="11667528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Las exportaciones de productos agropecuarios en valor en el mes de agosto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disminuyeron en USD 140,9 millones (-21,5%)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F282E18-E2DE-868D-F840-5713E36B01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393938"/>
              </p:ext>
            </p:extLst>
          </p:nvPr>
        </p:nvGraphicFramePr>
        <p:xfrm>
          <a:off x="31453" y="1738210"/>
          <a:ext cx="11913110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6CF0C090-29CD-C558-E9C1-3E7C0549A5C4}"/>
              </a:ext>
            </a:extLst>
          </p:cNvPr>
          <p:cNvSpPr/>
          <p:nvPr/>
        </p:nvSpPr>
        <p:spPr>
          <a:xfrm>
            <a:off x="163068" y="6670126"/>
            <a:ext cx="120289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 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5EFFB56-EBB3-0C30-15B0-84DB59203FFE}"/>
              </a:ext>
            </a:extLst>
          </p:cNvPr>
          <p:cNvSpPr txBox="1"/>
          <p:nvPr/>
        </p:nvSpPr>
        <p:spPr>
          <a:xfrm>
            <a:off x="0" y="6423905"/>
            <a:ext cx="121870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0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*Incluye animales vivos, productos del reino animal y productos del reino vegetal </a:t>
            </a:r>
            <a:endParaRPr lang="es-CO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23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587" y="212023"/>
            <a:ext cx="9080626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del sector agroindustrial* en valor agosto de 2023 (USD millones FOB)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20289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54F81D6A-46E7-BE66-588D-9258AA660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72" y="5721777"/>
            <a:ext cx="11807494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Las exportaciones de productos agroindustriales en valor en el mes de agosto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aumentaron en USD 28,6 millones (12,9%)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7DE4256-898E-CC6D-68EE-F177D89F0C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924576"/>
              </p:ext>
            </p:extLst>
          </p:nvPr>
        </p:nvGraphicFramePr>
        <p:xfrm>
          <a:off x="4940" y="1738210"/>
          <a:ext cx="12187059" cy="348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6041AC1-19DD-E37F-2C33-1D5CD80A63F6}"/>
              </a:ext>
            </a:extLst>
          </p:cNvPr>
          <p:cNvSpPr txBox="1"/>
          <p:nvPr/>
        </p:nvSpPr>
        <p:spPr>
          <a:xfrm>
            <a:off x="0" y="6423905"/>
            <a:ext cx="121870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0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*Incluye grasas y aceites (animales y vegetales), productos de las industrias de alimentos, bebidas,  líquidos alcohólicos, vinagre y tabaco, algodón y demás agroindustriales</a:t>
            </a:r>
            <a:endParaRPr lang="es-CO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674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PRA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6C9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PRA 2023">
      <a:majorFont>
        <a:latin typeface="Nunito Sans ExtraBold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C1E38A4661484DB58C7124AF1E6938" ma:contentTypeVersion="17" ma:contentTypeDescription="Crear nuevo documento." ma:contentTypeScope="" ma:versionID="827eade3d7433f382e3d0e2d5fdfe168">
  <xsd:schema xmlns:xsd="http://www.w3.org/2001/XMLSchema" xmlns:xs="http://www.w3.org/2001/XMLSchema" xmlns:p="http://schemas.microsoft.com/office/2006/metadata/properties" xmlns:ns2="a689f541-6f0a-46bd-8c13-86a1ba0ba003" xmlns:ns3="344f0279-cae2-4899-8a1f-930fb84c6281" targetNamespace="http://schemas.microsoft.com/office/2006/metadata/properties" ma:root="true" ma:fieldsID="89c8a080a1b09d382c82bdf7561436f4" ns2:_="" ns3:_="">
    <xsd:import namespace="a689f541-6f0a-46bd-8c13-86a1ba0ba003"/>
    <xsd:import namespace="344f0279-cae2-4899-8a1f-930fb84c62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Fech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9f541-6f0a-46bd-8c13-86a1ba0ba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Fecha" ma:index="15" nillable="true" ma:displayName="Fecha" ma:format="DateOnly" ma:internalName="Fecha">
      <xsd:simpleType>
        <xsd:restriction base="dms:DateTime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a953dc2c-0b01-4691-9f90-5ef86a1698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f0279-cae2-4899-8a1f-930fb84c628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c5ba2-5ee0-41be-a015-d96a52ad0961}" ma:internalName="TaxCatchAll" ma:showField="CatchAllData" ma:web="344f0279-cae2-4899-8a1f-930fb84c62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89f541-6f0a-46bd-8c13-86a1ba0ba003">
      <Terms xmlns="http://schemas.microsoft.com/office/infopath/2007/PartnerControls"/>
    </lcf76f155ced4ddcb4097134ff3c332f>
    <TaxCatchAll xmlns="344f0279-cae2-4899-8a1f-930fb84c6281" xsi:nil="true"/>
    <Fecha xmlns="a689f541-6f0a-46bd-8c13-86a1ba0ba003" xsi:nil="true"/>
  </documentManagement>
</p:properties>
</file>

<file path=customXml/itemProps1.xml><?xml version="1.0" encoding="utf-8"?>
<ds:datastoreItem xmlns:ds="http://schemas.openxmlformats.org/officeDocument/2006/customXml" ds:itemID="{1889BD81-C29C-4897-8214-171457818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89f541-6f0a-46bd-8c13-86a1ba0ba003"/>
    <ds:schemaRef ds:uri="344f0279-cae2-4899-8a1f-930fb84c62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3803D3-5821-45A2-B4B3-DFB83F74B2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B42C7C-D391-4691-8746-20646D6DAEC2}">
  <ds:schemaRefs>
    <ds:schemaRef ds:uri="344f0279-cae2-4899-8a1f-930fb84c6281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689f541-6f0a-46bd-8c13-86a1ba0ba00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2391</Words>
  <Application>Microsoft Office PowerPoint</Application>
  <PresentationFormat>Panorámica</PresentationFormat>
  <Paragraphs>645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Calibri</vt:lpstr>
      <vt:lpstr>Arial Black</vt:lpstr>
      <vt:lpstr>Wingdings</vt:lpstr>
      <vt:lpstr>Nunito Sans</vt:lpstr>
      <vt:lpstr>Arial</vt:lpstr>
      <vt:lpstr>Montserrat SemiBold</vt:lpstr>
      <vt:lpstr>Nunito Sans ExtraBold</vt:lpstr>
      <vt:lpstr>Tema de Office</vt:lpstr>
      <vt:lpstr>Presentación de PowerPoint</vt:lpstr>
      <vt:lpstr>Exportaciones de productos agropecuarios y agroindustriales Enero - agosto de 2023</vt:lpstr>
      <vt:lpstr>Exportaciones de productos agropecuarios y agroindustriales Total, anual 2009-2022</vt:lpstr>
      <vt:lpstr>Valor exportaciones de productos agropecuarios y agroindustriales agosto de 2023 (USD millones FOB)</vt:lpstr>
      <vt:lpstr>Exportaciones de productos agropecuarios y agroindustriales en valor  Enero-agosto (2022-2023) USD millones FOB</vt:lpstr>
      <vt:lpstr>Principales productos agropecuarios, alimentos y bebidas que aumentaron y disminuyeron sus exportaciones en agosto (2022-2023) - USD miles</vt:lpstr>
      <vt:lpstr>Principales productos agropecuarios, alimentos y bebidas que aumentaron y disminuyeron sus exportaciones entre enero y agosto (2022-2023) - USD miles</vt:lpstr>
      <vt:lpstr>Exportaciones de productos del sector agropecuario* en  valor agosto de 2023 (USD millones FOB) </vt:lpstr>
      <vt:lpstr>Exportaciones de productos del sector agroindustrial* en valor agosto de 2023 (USD millones FOB)</vt:lpstr>
      <vt:lpstr>Principales destinos de las exportaciones agropecuarias y agroindustriales agosto 2023 Variación 12 meses (USD millones FOB)</vt:lpstr>
      <vt:lpstr>Volumen exportaciones de productos agropecuarios y agroindustriales  Agosto de 2023 (toneladas)</vt:lpstr>
      <vt:lpstr>Exportaciones de productos agropecuarios y agroindustriales en volumen enero-agosto (2022-2023) toneladas</vt:lpstr>
      <vt:lpstr>Principales productos agropecuarios, alimentos y bebidas que aumentaron y disminuyeron sus exportaciones en agosto (2022-2023). Toneladas</vt:lpstr>
      <vt:lpstr>Principales productos agropecuarios, alimentos y bebidas que aumentaron y disminuyeron sus exportaciones entre enero y agosto (2022-2023). Toneladas</vt:lpstr>
      <vt:lpstr>Exportaciones de productos del sector agropecuario*  en volumen agosto de 2023 (miles de toneladas)</vt:lpstr>
      <vt:lpstr>Exportaciones de productos del sector agroindustrial* en volumen agosto de 2023 (miles de toneladas)</vt:lpstr>
      <vt:lpstr>Presentación de PowerPoint</vt:lpstr>
      <vt:lpstr>Valor balanza comercial productos agropecuarios y agroindustriales enero-julio (2013- 2023)  USD millones FOB</vt:lpstr>
      <vt:lpstr>Volumen balanza comercial productos agropecuarios y agroindustriales enero-julio (2013- 2023)  Millones de toneladas</vt:lpstr>
      <vt:lpstr>Presentación de PowerPoint</vt:lpstr>
      <vt:lpstr>Tasa  de cambio promedio mensual y precio internacional del petróleo  Agosto 2021 – agosto 2023</vt:lpstr>
      <vt:lpstr>Tasa de cambio representativa de fin de  mes del mercado agosto 2011-2023 </vt:lpstr>
      <vt:lpstr>Devaluación nominal fin de mes Agosto 2011 – 2023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92</cp:revision>
  <dcterms:created xsi:type="dcterms:W3CDTF">2019-02-12T04:28:07Z</dcterms:created>
  <dcterms:modified xsi:type="dcterms:W3CDTF">2023-10-04T00:08:38Z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0x01010090C1E38A4661484DB58C7124AF1E6938</vt:lpwstr>
  </property>
  <property fmtid="{D5CDD505-2E9C-101B-9397-08002B2CF9AE}" pid="3" name="MediaServiceImageTags">
    <vt:lpwstr/>
  </property>
</Properties>
</file>